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9" r:id="rId4"/>
    <p:sldId id="275" r:id="rId5"/>
    <p:sldId id="273" r:id="rId6"/>
    <p:sldId id="274" r:id="rId7"/>
    <p:sldId id="261" r:id="rId8"/>
    <p:sldId id="260" r:id="rId9"/>
    <p:sldId id="262" r:id="rId10"/>
    <p:sldId id="264" r:id="rId11"/>
    <p:sldId id="276" r:id="rId12"/>
    <p:sldId id="265" r:id="rId13"/>
    <p:sldId id="277" r:id="rId14"/>
    <p:sldId id="278" r:id="rId15"/>
    <p:sldId id="279"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peranza Esparza" initials="EE" lastIdx="1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B"/>
    <a:srgbClr val="041847"/>
    <a:srgbClr val="333300"/>
    <a:srgbClr val="041E5A"/>
    <a:srgbClr val="17303B"/>
    <a:srgbClr val="2B58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52" autoAdjust="0"/>
    <p:restoredTop sz="86634" autoAdjust="0"/>
  </p:normalViewPr>
  <p:slideViewPr>
    <p:cSldViewPr>
      <p:cViewPr varScale="1">
        <p:scale>
          <a:sx n="75" d="100"/>
          <a:sy n="75" d="100"/>
        </p:scale>
        <p:origin x="-1440" y="-96"/>
      </p:cViewPr>
      <p:guideLst>
        <p:guide orient="horz" pos="2160"/>
        <p:guide pos="2880"/>
      </p:guideLst>
    </p:cSldViewPr>
  </p:slideViewPr>
  <p:outlineViewPr>
    <p:cViewPr>
      <p:scale>
        <a:sx n="33" d="100"/>
        <a:sy n="33" d="100"/>
      </p:scale>
      <p:origin x="0" y="-1725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80" d="100"/>
          <a:sy n="80" d="100"/>
        </p:scale>
        <p:origin x="1998" y="96"/>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 Id="rId2" Type="http://schemas.microsoft.com/office/2011/relationships/chartStyle" Target="style1.xml"/><Relationship Id="rId3"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explosion val="24"/>
            <c:spPr>
              <a:solidFill>
                <a:schemeClr val="accent1">
                  <a:shade val="76000"/>
                </a:schemeClr>
              </a:solidFill>
              <a:ln>
                <a:noFill/>
              </a:ln>
              <a:effectLst>
                <a:outerShdw blurRad="38100" dist="25400" dir="5400000" rotWithShape="0">
                  <a:srgbClr val="000000">
                    <a:alpha val="35000"/>
                  </a:srgbClr>
                </a:outerShdw>
              </a:effectLst>
              <a:scene3d>
                <a:camera prst="orthographicFront"/>
                <a:lightRig rig="threePt" dir="t"/>
              </a:scene3d>
              <a:sp3d>
                <a:bevelT w="127000" h="127000"/>
                <a:bevelB w="127000" h="127000"/>
                <a:contourClr>
                  <a:schemeClr val="accent5"/>
                </a:contourClr>
              </a:sp3d>
            </c:spPr>
          </c:dPt>
          <c:dPt>
            <c:idx val="1"/>
            <c:bubble3D val="0"/>
            <c:spPr>
              <a:solidFill>
                <a:schemeClr val="accent1">
                  <a:tint val="77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1E335B"/>
                      </a:solidFill>
                      <a:latin typeface="+mn-lt"/>
                      <a:ea typeface="+mn-ea"/>
                      <a:cs typeface="+mn-cs"/>
                    </a:defRPr>
                  </a:pPr>
                  <a:endParaRPr lang="es-ES"/>
                </a:p>
              </c:txPr>
              <c:dLblPos val="outEnd"/>
              <c:showLegendKey val="0"/>
              <c:showVal val="0"/>
              <c:showCatName val="1"/>
              <c:showSerName val="0"/>
              <c:showPercent val="1"/>
              <c:showBubbleSize val="0"/>
            </c:dLbl>
            <c:dLbl>
              <c:idx val="1"/>
              <c:delete val="1"/>
              <c:extLst>
                <c:ext xmlns:c15="http://schemas.microsoft.com/office/drawing/2012/chart" uri="{CE6537A1-D6FC-4f65-9D91-7224C49458BB}">
                  <c15:layout>
                    <c:manualLayout>
                      <c:w val="0.46600303669962606"/>
                      <c:h val="0.19219287622985176"/>
                    </c:manualLayout>
                  </c15:layout>
                  <c15:dlblFieldTable/>
                  <c15:showDataLabelsRange val="0"/>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Hoja1!$A$2:$A$3</c:f>
              <c:strCache>
                <c:ptCount val="2"/>
                <c:pt idx="0">
                  <c:v>Total Federal</c:v>
                </c:pt>
                <c:pt idx="1">
                  <c:v>Total Estatal-Municipal</c:v>
                </c:pt>
              </c:strCache>
            </c:strRef>
          </c:cat>
          <c:val>
            <c:numRef>
              <c:f>Hoja1!$B$2:$B$3</c:f>
              <c:numCache>
                <c:formatCode>#,##0.00</c:formatCode>
                <c:ptCount val="2"/>
                <c:pt idx="0">
                  <c:v>297000.0</c:v>
                </c:pt>
                <c:pt idx="1">
                  <c:v>79000.0</c:v>
                </c:pt>
              </c:numCache>
            </c:numRef>
          </c:val>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S"/>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9A4EC9-9287-48BF-9BF3-067966D7718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s-MX"/>
        </a:p>
      </dgm:t>
    </dgm:pt>
    <dgm:pt modelId="{F08B536E-87A6-49B3-98AC-76B00E46CD35}">
      <dgm:prSet phldrT="[Texto]"/>
      <dgm:spPr>
        <a:solidFill>
          <a:srgbClr val="1E335B"/>
        </a:solidFill>
      </dgm:spPr>
      <dgm:t>
        <a:bodyPr/>
        <a:lstStyle/>
        <a:p>
          <a:r>
            <a:rPr lang="es-MX" dirty="0" smtClean="0"/>
            <a:t> </a:t>
          </a:r>
          <a:endParaRPr lang="es-MX" dirty="0"/>
        </a:p>
      </dgm:t>
    </dgm:pt>
    <dgm:pt modelId="{9971F413-E287-4F19-9FF8-0CACCF6A2A4E}" type="parTrans" cxnId="{CE090B11-B45B-4987-A06E-A06FBB219DB7}">
      <dgm:prSet/>
      <dgm:spPr/>
      <dgm:t>
        <a:bodyPr/>
        <a:lstStyle/>
        <a:p>
          <a:endParaRPr lang="es-MX"/>
        </a:p>
      </dgm:t>
    </dgm:pt>
    <dgm:pt modelId="{0D600446-F84C-44D8-9DB0-574B75BCBEDF}" type="sibTrans" cxnId="{CE090B11-B45B-4987-A06E-A06FBB219DB7}">
      <dgm:prSet/>
      <dgm:spPr/>
      <dgm:t>
        <a:bodyPr/>
        <a:lstStyle/>
        <a:p>
          <a:endParaRPr lang="es-MX"/>
        </a:p>
      </dgm:t>
    </dgm:pt>
    <dgm:pt modelId="{BA0A1D8E-1B7E-4401-AD57-BCEC0DC7F333}">
      <dgm:prSet phldrT="[Texto]"/>
      <dgm:spPr/>
      <dgm:t>
        <a:bodyPr/>
        <a:lstStyle/>
        <a:p>
          <a:r>
            <a:rPr lang="es-MX" dirty="0" smtClean="0"/>
            <a:t>Presupuesto.</a:t>
          </a:r>
          <a:endParaRPr lang="es-MX" dirty="0"/>
        </a:p>
      </dgm:t>
    </dgm:pt>
    <dgm:pt modelId="{C03A6A3F-D0AD-4F73-A73E-8E9E8C646C96}" type="parTrans" cxnId="{F1F142CE-04E2-4358-808F-9F0EFB33B070}">
      <dgm:prSet/>
      <dgm:spPr/>
      <dgm:t>
        <a:bodyPr/>
        <a:lstStyle/>
        <a:p>
          <a:endParaRPr lang="es-MX"/>
        </a:p>
      </dgm:t>
    </dgm:pt>
    <dgm:pt modelId="{BF7C0362-B9ED-47E7-A3DB-11FA24886637}" type="sibTrans" cxnId="{F1F142CE-04E2-4358-808F-9F0EFB33B070}">
      <dgm:prSet/>
      <dgm:spPr/>
      <dgm:t>
        <a:bodyPr/>
        <a:lstStyle/>
        <a:p>
          <a:endParaRPr lang="es-MX"/>
        </a:p>
      </dgm:t>
    </dgm:pt>
    <dgm:pt modelId="{21EEFEE0-F58A-4898-988E-1249F10B38F1}">
      <dgm:prSet phldrT="[Texto]"/>
      <dgm:spPr/>
      <dgm:t>
        <a:bodyPr/>
        <a:lstStyle/>
        <a:p>
          <a:r>
            <a:rPr lang="es-MX" dirty="0" smtClean="0"/>
            <a:t>Contrataciones Públicas (adquisición de bienes, servicios, y obras públicas y sistema electrónico de información pública gubernamental </a:t>
          </a:r>
          <a:r>
            <a:rPr lang="es-MX" b="1" u="sng" dirty="0" err="1" smtClean="0"/>
            <a:t>CompraNet</a:t>
          </a:r>
          <a:r>
            <a:rPr lang="es-MX" dirty="0" smtClean="0"/>
            <a:t>).</a:t>
          </a:r>
          <a:endParaRPr lang="es-MX" dirty="0"/>
        </a:p>
      </dgm:t>
    </dgm:pt>
    <dgm:pt modelId="{E8588A11-D19F-45B3-B94E-4672C8C8B149}" type="parTrans" cxnId="{BD250D17-7EA3-4351-8861-27E9E0B5BF03}">
      <dgm:prSet/>
      <dgm:spPr/>
      <dgm:t>
        <a:bodyPr/>
        <a:lstStyle/>
        <a:p>
          <a:endParaRPr lang="es-MX"/>
        </a:p>
      </dgm:t>
    </dgm:pt>
    <dgm:pt modelId="{1C3878BD-04CF-4F78-A7C4-1067678D8DF7}" type="sibTrans" cxnId="{BD250D17-7EA3-4351-8861-27E9E0B5BF03}">
      <dgm:prSet/>
      <dgm:spPr/>
      <dgm:t>
        <a:bodyPr/>
        <a:lstStyle/>
        <a:p>
          <a:endParaRPr lang="es-MX"/>
        </a:p>
      </dgm:t>
    </dgm:pt>
    <dgm:pt modelId="{4618F80D-9079-4323-8416-7D4A56C60AE6}">
      <dgm:prSet phldrT="[Texto]"/>
      <dgm:spPr>
        <a:solidFill>
          <a:srgbClr val="1E335B"/>
        </a:solidFill>
      </dgm:spPr>
      <dgm:t>
        <a:bodyPr/>
        <a:lstStyle/>
        <a:p>
          <a:r>
            <a:rPr lang="es-MX" dirty="0" smtClean="0"/>
            <a:t> </a:t>
          </a:r>
          <a:endParaRPr lang="es-MX" dirty="0"/>
        </a:p>
      </dgm:t>
    </dgm:pt>
    <dgm:pt modelId="{89C9FAD3-063D-4D73-893D-C3C9444F6138}" type="parTrans" cxnId="{8D79E846-F4D6-4150-816F-FE0DB417AD88}">
      <dgm:prSet/>
      <dgm:spPr/>
      <dgm:t>
        <a:bodyPr/>
        <a:lstStyle/>
        <a:p>
          <a:endParaRPr lang="es-MX"/>
        </a:p>
      </dgm:t>
    </dgm:pt>
    <dgm:pt modelId="{36D279FA-72F3-49E7-B0ED-4D5390DFBDF6}" type="sibTrans" cxnId="{8D79E846-F4D6-4150-816F-FE0DB417AD88}">
      <dgm:prSet/>
      <dgm:spPr/>
      <dgm:t>
        <a:bodyPr/>
        <a:lstStyle/>
        <a:p>
          <a:endParaRPr lang="es-MX"/>
        </a:p>
      </dgm:t>
    </dgm:pt>
    <dgm:pt modelId="{40E6694E-4F0D-4E52-A404-5073BBFFD0F3}">
      <dgm:prSet phldrT="[Texto]"/>
      <dgm:spPr/>
      <dgm:t>
        <a:bodyPr/>
        <a:lstStyle/>
        <a:p>
          <a:r>
            <a:rPr lang="es-MX" dirty="0" smtClean="0"/>
            <a:t>Verificación y Control de Gasto.</a:t>
          </a:r>
          <a:endParaRPr lang="es-MX" dirty="0"/>
        </a:p>
      </dgm:t>
    </dgm:pt>
    <dgm:pt modelId="{E0B71772-B152-4AC6-BC32-88503B2C2492}" type="parTrans" cxnId="{0E9F51D0-F217-4A72-898C-2344F35210E7}">
      <dgm:prSet/>
      <dgm:spPr/>
      <dgm:t>
        <a:bodyPr/>
        <a:lstStyle/>
        <a:p>
          <a:endParaRPr lang="es-MX"/>
        </a:p>
      </dgm:t>
    </dgm:pt>
    <dgm:pt modelId="{BDE714AB-D059-4E3F-B76A-240B2D13E77C}" type="sibTrans" cxnId="{0E9F51D0-F217-4A72-898C-2344F35210E7}">
      <dgm:prSet/>
      <dgm:spPr/>
      <dgm:t>
        <a:bodyPr/>
        <a:lstStyle/>
        <a:p>
          <a:endParaRPr lang="es-MX"/>
        </a:p>
      </dgm:t>
    </dgm:pt>
    <dgm:pt modelId="{8D5D10B5-9832-4DA3-9ED3-FA926F17DB25}">
      <dgm:prSet phldrT="[Texto]"/>
      <dgm:spPr/>
      <dgm:t>
        <a:bodyPr/>
        <a:lstStyle/>
        <a:p>
          <a:r>
            <a:rPr lang="es-MX" dirty="0" smtClean="0"/>
            <a:t>Transparencia y Acceso a la Información.</a:t>
          </a:r>
          <a:endParaRPr lang="es-MX" dirty="0"/>
        </a:p>
      </dgm:t>
    </dgm:pt>
    <dgm:pt modelId="{F9F012E7-9C20-4E6C-B72C-AFC69276E738}" type="parTrans" cxnId="{53FB9312-5331-4816-8324-5C87AE4086B0}">
      <dgm:prSet/>
      <dgm:spPr/>
      <dgm:t>
        <a:bodyPr/>
        <a:lstStyle/>
        <a:p>
          <a:endParaRPr lang="es-MX"/>
        </a:p>
      </dgm:t>
    </dgm:pt>
    <dgm:pt modelId="{9CB78987-8FA9-4AA9-8F6C-8CCF5764EBF9}" type="sibTrans" cxnId="{53FB9312-5331-4816-8324-5C87AE4086B0}">
      <dgm:prSet/>
      <dgm:spPr/>
      <dgm:t>
        <a:bodyPr/>
        <a:lstStyle/>
        <a:p>
          <a:endParaRPr lang="es-MX"/>
        </a:p>
      </dgm:t>
    </dgm:pt>
    <dgm:pt modelId="{C3D4DAD1-9AA3-4F3A-BC3D-89FB0BDCCDCC}">
      <dgm:prSet phldrT="[Texto]"/>
      <dgm:spPr>
        <a:solidFill>
          <a:srgbClr val="1E335B"/>
        </a:solidFill>
      </dgm:spPr>
      <dgm:t>
        <a:bodyPr/>
        <a:lstStyle/>
        <a:p>
          <a:endParaRPr lang="es-MX" dirty="0"/>
        </a:p>
      </dgm:t>
    </dgm:pt>
    <dgm:pt modelId="{185A5391-6C4F-4E03-B6C6-87B585646CF9}" type="parTrans" cxnId="{53FB0E49-29BF-4B06-965E-1745B28F1CB9}">
      <dgm:prSet/>
      <dgm:spPr/>
      <dgm:t>
        <a:bodyPr/>
        <a:lstStyle/>
        <a:p>
          <a:endParaRPr lang="es-MX"/>
        </a:p>
      </dgm:t>
    </dgm:pt>
    <dgm:pt modelId="{73E77794-E97F-49F7-BF46-CD56EC54350C}" type="sibTrans" cxnId="{53FB0E49-29BF-4B06-965E-1745B28F1CB9}">
      <dgm:prSet/>
      <dgm:spPr/>
      <dgm:t>
        <a:bodyPr/>
        <a:lstStyle/>
        <a:p>
          <a:endParaRPr lang="es-MX"/>
        </a:p>
      </dgm:t>
    </dgm:pt>
    <dgm:pt modelId="{6A18EAC5-1CE2-4A2C-B69D-8DB45435BC79}">
      <dgm:prSet phldrT="[Texto]"/>
      <dgm:spPr/>
      <dgm:t>
        <a:bodyPr/>
        <a:lstStyle/>
        <a:p>
          <a:r>
            <a:rPr lang="es-MX" dirty="0" smtClean="0"/>
            <a:t>Sistema de Contabilidad Gubernamental (vigente pero en proceso de aplicación, prevé sistema único-armonizado entre Federación y 32 Entidades).</a:t>
          </a:r>
          <a:endParaRPr lang="es-MX" dirty="0"/>
        </a:p>
      </dgm:t>
    </dgm:pt>
    <dgm:pt modelId="{8A8FA329-9D16-4912-9529-E719B474A611}" type="parTrans" cxnId="{EF74B3F7-E515-4E71-8BA7-B045D5E5B362}">
      <dgm:prSet/>
      <dgm:spPr/>
      <dgm:t>
        <a:bodyPr/>
        <a:lstStyle/>
        <a:p>
          <a:endParaRPr lang="es-MX"/>
        </a:p>
      </dgm:t>
    </dgm:pt>
    <dgm:pt modelId="{3B7DE74C-7E2F-4E07-8410-8B1A8FBD9941}" type="sibTrans" cxnId="{EF74B3F7-E515-4E71-8BA7-B045D5E5B362}">
      <dgm:prSet/>
      <dgm:spPr/>
      <dgm:t>
        <a:bodyPr/>
        <a:lstStyle/>
        <a:p>
          <a:endParaRPr lang="es-MX"/>
        </a:p>
      </dgm:t>
    </dgm:pt>
    <dgm:pt modelId="{D42EDF1F-2FAE-4417-B2C1-12A9533CAB86}">
      <dgm:prSet phldrT="[Texto]"/>
      <dgm:spPr>
        <a:solidFill>
          <a:srgbClr val="1E335B"/>
        </a:solidFill>
      </dgm:spPr>
      <dgm:t>
        <a:bodyPr/>
        <a:lstStyle/>
        <a:p>
          <a:endParaRPr lang="es-MX" dirty="0"/>
        </a:p>
      </dgm:t>
    </dgm:pt>
    <dgm:pt modelId="{6DE8EB4A-6FC3-40D5-8B69-D78AE6B63E0D}" type="parTrans" cxnId="{494E4DE3-129D-4188-ADFA-C820FFEF4638}">
      <dgm:prSet/>
      <dgm:spPr/>
      <dgm:t>
        <a:bodyPr/>
        <a:lstStyle/>
        <a:p>
          <a:endParaRPr lang="es-MX"/>
        </a:p>
      </dgm:t>
    </dgm:pt>
    <dgm:pt modelId="{1B168D41-1875-4902-A7C9-12F564891A0A}" type="sibTrans" cxnId="{494E4DE3-129D-4188-ADFA-C820FFEF4638}">
      <dgm:prSet/>
      <dgm:spPr/>
      <dgm:t>
        <a:bodyPr/>
        <a:lstStyle/>
        <a:p>
          <a:endParaRPr lang="es-MX"/>
        </a:p>
      </dgm:t>
    </dgm:pt>
    <dgm:pt modelId="{37D8BE8A-AE7B-4979-A268-3D36B86E4786}">
      <dgm:prSet phldrT="[Texto]"/>
      <dgm:spPr/>
      <dgm:t>
        <a:bodyPr/>
        <a:lstStyle/>
        <a:p>
          <a:r>
            <a:rPr lang="es-MX" smtClean="0"/>
            <a:t>Coordinación Fiscal (participaciones en ingresos Federales para Entidades Federativas, Distrito Federal y Municipios).</a:t>
          </a:r>
          <a:endParaRPr lang="es-MX" dirty="0"/>
        </a:p>
      </dgm:t>
    </dgm:pt>
    <dgm:pt modelId="{FB5C9FAF-23D7-42B6-B541-471179B29B98}" type="parTrans" cxnId="{196DF63C-5164-445A-8DC8-23CA8D54E1BD}">
      <dgm:prSet/>
      <dgm:spPr/>
      <dgm:t>
        <a:bodyPr/>
        <a:lstStyle/>
        <a:p>
          <a:endParaRPr lang="es-MX"/>
        </a:p>
      </dgm:t>
    </dgm:pt>
    <dgm:pt modelId="{F52BE948-B2E9-4CB5-A945-F993953C5726}" type="sibTrans" cxnId="{196DF63C-5164-445A-8DC8-23CA8D54E1BD}">
      <dgm:prSet/>
      <dgm:spPr/>
      <dgm:t>
        <a:bodyPr/>
        <a:lstStyle/>
        <a:p>
          <a:endParaRPr lang="es-MX"/>
        </a:p>
      </dgm:t>
    </dgm:pt>
    <dgm:pt modelId="{71757991-F133-4FBA-9A63-62AD97769503}">
      <dgm:prSet phldrT="[Texto]"/>
      <dgm:spPr>
        <a:solidFill>
          <a:srgbClr val="1E335B"/>
        </a:solidFill>
      </dgm:spPr>
      <dgm:t>
        <a:bodyPr/>
        <a:lstStyle/>
        <a:p>
          <a:endParaRPr lang="es-MX" dirty="0"/>
        </a:p>
      </dgm:t>
    </dgm:pt>
    <dgm:pt modelId="{9B562386-904F-4D0C-9CF1-C816E2BD28CD}" type="parTrans" cxnId="{8E5B4E3E-295F-42C3-8A7C-9DA9804F669B}">
      <dgm:prSet/>
      <dgm:spPr/>
      <dgm:t>
        <a:bodyPr/>
        <a:lstStyle/>
        <a:p>
          <a:endParaRPr lang="es-MX"/>
        </a:p>
      </dgm:t>
    </dgm:pt>
    <dgm:pt modelId="{E895BA96-FCFD-40B6-8941-378EDF93644E}" type="sibTrans" cxnId="{8E5B4E3E-295F-42C3-8A7C-9DA9804F669B}">
      <dgm:prSet/>
      <dgm:spPr/>
      <dgm:t>
        <a:bodyPr/>
        <a:lstStyle/>
        <a:p>
          <a:endParaRPr lang="es-MX"/>
        </a:p>
      </dgm:t>
    </dgm:pt>
    <dgm:pt modelId="{00171EBD-436D-49C8-B132-FD65C43AB4BF}">
      <dgm:prSet phldrT="[Texto]"/>
      <dgm:spPr>
        <a:solidFill>
          <a:srgbClr val="1E335B"/>
        </a:solidFill>
      </dgm:spPr>
      <dgm:t>
        <a:bodyPr/>
        <a:lstStyle/>
        <a:p>
          <a:r>
            <a:rPr lang="es-MX" dirty="0" smtClean="0"/>
            <a:t> </a:t>
          </a:r>
          <a:endParaRPr lang="es-MX" dirty="0"/>
        </a:p>
      </dgm:t>
    </dgm:pt>
    <dgm:pt modelId="{4E0DA515-829D-4100-9F34-1B45ADEA5ACD}" type="sibTrans" cxnId="{002CFEB8-685B-4205-A464-5698625FE7BD}">
      <dgm:prSet/>
      <dgm:spPr/>
      <dgm:t>
        <a:bodyPr/>
        <a:lstStyle/>
        <a:p>
          <a:endParaRPr lang="es-MX"/>
        </a:p>
      </dgm:t>
    </dgm:pt>
    <dgm:pt modelId="{FC83B319-DF59-478E-936D-06119469AB62}" type="parTrans" cxnId="{002CFEB8-685B-4205-A464-5698625FE7BD}">
      <dgm:prSet/>
      <dgm:spPr/>
      <dgm:t>
        <a:bodyPr/>
        <a:lstStyle/>
        <a:p>
          <a:endParaRPr lang="es-MX"/>
        </a:p>
      </dgm:t>
    </dgm:pt>
    <dgm:pt modelId="{2E32BA92-D4B1-4133-9979-80B24A457B06}" type="pres">
      <dgm:prSet presAssocID="{3E9A4EC9-9287-48BF-9BF3-067966D77184}" presName="linearFlow" presStyleCnt="0">
        <dgm:presLayoutVars>
          <dgm:dir/>
          <dgm:animLvl val="lvl"/>
          <dgm:resizeHandles val="exact"/>
        </dgm:presLayoutVars>
      </dgm:prSet>
      <dgm:spPr/>
      <dgm:t>
        <a:bodyPr/>
        <a:lstStyle/>
        <a:p>
          <a:endParaRPr lang="es-MX"/>
        </a:p>
      </dgm:t>
    </dgm:pt>
    <dgm:pt modelId="{E9DE9F7C-A642-45B0-BF60-1216F62C2C7D}" type="pres">
      <dgm:prSet presAssocID="{F08B536E-87A6-49B3-98AC-76B00E46CD35}" presName="composite" presStyleCnt="0"/>
      <dgm:spPr/>
    </dgm:pt>
    <dgm:pt modelId="{D5C68687-785A-4D4A-9232-E76CC6EEECEF}" type="pres">
      <dgm:prSet presAssocID="{F08B536E-87A6-49B3-98AC-76B00E46CD35}" presName="parentText" presStyleLbl="alignNode1" presStyleIdx="0" presStyleCnt="6">
        <dgm:presLayoutVars>
          <dgm:chMax val="1"/>
          <dgm:bulletEnabled val="1"/>
        </dgm:presLayoutVars>
      </dgm:prSet>
      <dgm:spPr/>
      <dgm:t>
        <a:bodyPr/>
        <a:lstStyle/>
        <a:p>
          <a:endParaRPr lang="es-MX"/>
        </a:p>
      </dgm:t>
    </dgm:pt>
    <dgm:pt modelId="{3E583B06-A1E2-424C-94BC-983D035C1F43}" type="pres">
      <dgm:prSet presAssocID="{F08B536E-87A6-49B3-98AC-76B00E46CD35}" presName="descendantText" presStyleLbl="alignAcc1" presStyleIdx="0" presStyleCnt="6">
        <dgm:presLayoutVars>
          <dgm:bulletEnabled val="1"/>
        </dgm:presLayoutVars>
      </dgm:prSet>
      <dgm:spPr/>
      <dgm:t>
        <a:bodyPr/>
        <a:lstStyle/>
        <a:p>
          <a:endParaRPr lang="es-MX"/>
        </a:p>
      </dgm:t>
    </dgm:pt>
    <dgm:pt modelId="{85D20B4F-6DE4-4BD1-8AF3-B9CC3C9BF17F}" type="pres">
      <dgm:prSet presAssocID="{0D600446-F84C-44D8-9DB0-574B75BCBEDF}" presName="sp" presStyleCnt="0"/>
      <dgm:spPr/>
    </dgm:pt>
    <dgm:pt modelId="{20D07141-ECDF-4237-8CC0-AD72335F00EA}" type="pres">
      <dgm:prSet presAssocID="{00171EBD-436D-49C8-B132-FD65C43AB4BF}" presName="composite" presStyleCnt="0"/>
      <dgm:spPr/>
    </dgm:pt>
    <dgm:pt modelId="{FB120152-BF58-4584-9FFC-87678DE4C15A}" type="pres">
      <dgm:prSet presAssocID="{00171EBD-436D-49C8-B132-FD65C43AB4BF}" presName="parentText" presStyleLbl="alignNode1" presStyleIdx="1" presStyleCnt="6">
        <dgm:presLayoutVars>
          <dgm:chMax val="1"/>
          <dgm:bulletEnabled val="1"/>
        </dgm:presLayoutVars>
      </dgm:prSet>
      <dgm:spPr/>
      <dgm:t>
        <a:bodyPr/>
        <a:lstStyle/>
        <a:p>
          <a:endParaRPr lang="es-MX"/>
        </a:p>
      </dgm:t>
    </dgm:pt>
    <dgm:pt modelId="{992938E9-B819-40E2-B15F-D66E8272D232}" type="pres">
      <dgm:prSet presAssocID="{00171EBD-436D-49C8-B132-FD65C43AB4BF}" presName="descendantText" presStyleLbl="alignAcc1" presStyleIdx="1" presStyleCnt="6">
        <dgm:presLayoutVars>
          <dgm:bulletEnabled val="1"/>
        </dgm:presLayoutVars>
      </dgm:prSet>
      <dgm:spPr/>
      <dgm:t>
        <a:bodyPr/>
        <a:lstStyle/>
        <a:p>
          <a:endParaRPr lang="es-MX"/>
        </a:p>
      </dgm:t>
    </dgm:pt>
    <dgm:pt modelId="{DB0EC7BA-8EC0-4656-8F29-965F6DEFBDCB}" type="pres">
      <dgm:prSet presAssocID="{4E0DA515-829D-4100-9F34-1B45ADEA5ACD}" presName="sp" presStyleCnt="0"/>
      <dgm:spPr/>
    </dgm:pt>
    <dgm:pt modelId="{75D18D34-FDC5-444F-876F-9CAD9B915752}" type="pres">
      <dgm:prSet presAssocID="{4618F80D-9079-4323-8416-7D4A56C60AE6}" presName="composite" presStyleCnt="0"/>
      <dgm:spPr/>
    </dgm:pt>
    <dgm:pt modelId="{ED4475BC-F398-47E7-B28F-50656E8A8C52}" type="pres">
      <dgm:prSet presAssocID="{4618F80D-9079-4323-8416-7D4A56C60AE6}" presName="parentText" presStyleLbl="alignNode1" presStyleIdx="2" presStyleCnt="6">
        <dgm:presLayoutVars>
          <dgm:chMax val="1"/>
          <dgm:bulletEnabled val="1"/>
        </dgm:presLayoutVars>
      </dgm:prSet>
      <dgm:spPr/>
      <dgm:t>
        <a:bodyPr/>
        <a:lstStyle/>
        <a:p>
          <a:endParaRPr lang="es-MX"/>
        </a:p>
      </dgm:t>
    </dgm:pt>
    <dgm:pt modelId="{AF06AB62-26CC-4AD1-A862-C5E1D1A8B25F}" type="pres">
      <dgm:prSet presAssocID="{4618F80D-9079-4323-8416-7D4A56C60AE6}" presName="descendantText" presStyleLbl="alignAcc1" presStyleIdx="2" presStyleCnt="6">
        <dgm:presLayoutVars>
          <dgm:bulletEnabled val="1"/>
        </dgm:presLayoutVars>
      </dgm:prSet>
      <dgm:spPr/>
      <dgm:t>
        <a:bodyPr/>
        <a:lstStyle/>
        <a:p>
          <a:endParaRPr lang="es-MX"/>
        </a:p>
      </dgm:t>
    </dgm:pt>
    <dgm:pt modelId="{56E8093F-AFAC-49BC-8E10-9AD6DBBC9674}" type="pres">
      <dgm:prSet presAssocID="{36D279FA-72F3-49E7-B0ED-4D5390DFBDF6}" presName="sp" presStyleCnt="0"/>
      <dgm:spPr/>
    </dgm:pt>
    <dgm:pt modelId="{4BFC816C-FD79-4DCE-B410-5BCF66C359D4}" type="pres">
      <dgm:prSet presAssocID="{C3D4DAD1-9AA3-4F3A-BC3D-89FB0BDCCDCC}" presName="composite" presStyleCnt="0"/>
      <dgm:spPr/>
    </dgm:pt>
    <dgm:pt modelId="{18264C7C-9AD2-4073-ADA5-312DC734ACD5}" type="pres">
      <dgm:prSet presAssocID="{C3D4DAD1-9AA3-4F3A-BC3D-89FB0BDCCDCC}" presName="parentText" presStyleLbl="alignNode1" presStyleIdx="3" presStyleCnt="6">
        <dgm:presLayoutVars>
          <dgm:chMax val="1"/>
          <dgm:bulletEnabled val="1"/>
        </dgm:presLayoutVars>
      </dgm:prSet>
      <dgm:spPr/>
      <dgm:t>
        <a:bodyPr/>
        <a:lstStyle/>
        <a:p>
          <a:endParaRPr lang="es-MX"/>
        </a:p>
      </dgm:t>
    </dgm:pt>
    <dgm:pt modelId="{88322B6C-D1A9-418F-9643-DEBC016C6143}" type="pres">
      <dgm:prSet presAssocID="{C3D4DAD1-9AA3-4F3A-BC3D-89FB0BDCCDCC}" presName="descendantText" presStyleLbl="alignAcc1" presStyleIdx="3" presStyleCnt="6">
        <dgm:presLayoutVars>
          <dgm:bulletEnabled val="1"/>
        </dgm:presLayoutVars>
      </dgm:prSet>
      <dgm:spPr/>
      <dgm:t>
        <a:bodyPr/>
        <a:lstStyle/>
        <a:p>
          <a:endParaRPr lang="es-MX"/>
        </a:p>
      </dgm:t>
    </dgm:pt>
    <dgm:pt modelId="{108BE93E-2510-48F3-84E9-4076E13C9F2D}" type="pres">
      <dgm:prSet presAssocID="{73E77794-E97F-49F7-BF46-CD56EC54350C}" presName="sp" presStyleCnt="0"/>
      <dgm:spPr/>
    </dgm:pt>
    <dgm:pt modelId="{B592E79F-B52A-4B2E-A204-F2D3CDD727F1}" type="pres">
      <dgm:prSet presAssocID="{D42EDF1F-2FAE-4417-B2C1-12A9533CAB86}" presName="composite" presStyleCnt="0"/>
      <dgm:spPr/>
    </dgm:pt>
    <dgm:pt modelId="{3459F7A0-51B2-4120-9F3B-FF0D18622E30}" type="pres">
      <dgm:prSet presAssocID="{D42EDF1F-2FAE-4417-B2C1-12A9533CAB86}" presName="parentText" presStyleLbl="alignNode1" presStyleIdx="4" presStyleCnt="6">
        <dgm:presLayoutVars>
          <dgm:chMax val="1"/>
          <dgm:bulletEnabled val="1"/>
        </dgm:presLayoutVars>
      </dgm:prSet>
      <dgm:spPr/>
      <dgm:t>
        <a:bodyPr/>
        <a:lstStyle/>
        <a:p>
          <a:endParaRPr lang="es-MX"/>
        </a:p>
      </dgm:t>
    </dgm:pt>
    <dgm:pt modelId="{6EF4E0B2-CA1A-4518-9817-FE8D72BA99E1}" type="pres">
      <dgm:prSet presAssocID="{D42EDF1F-2FAE-4417-B2C1-12A9533CAB86}" presName="descendantText" presStyleLbl="alignAcc1" presStyleIdx="4" presStyleCnt="6">
        <dgm:presLayoutVars>
          <dgm:bulletEnabled val="1"/>
        </dgm:presLayoutVars>
      </dgm:prSet>
      <dgm:spPr/>
      <dgm:t>
        <a:bodyPr/>
        <a:lstStyle/>
        <a:p>
          <a:endParaRPr lang="es-MX"/>
        </a:p>
      </dgm:t>
    </dgm:pt>
    <dgm:pt modelId="{A009887B-DB7A-4AAC-AC16-9B32244F2DF3}" type="pres">
      <dgm:prSet presAssocID="{1B168D41-1875-4902-A7C9-12F564891A0A}" presName="sp" presStyleCnt="0"/>
      <dgm:spPr/>
    </dgm:pt>
    <dgm:pt modelId="{9971E975-5662-4659-804B-3C3C8B9C0BE6}" type="pres">
      <dgm:prSet presAssocID="{71757991-F133-4FBA-9A63-62AD97769503}" presName="composite" presStyleCnt="0"/>
      <dgm:spPr/>
    </dgm:pt>
    <dgm:pt modelId="{5F06E8C2-8DDB-4E64-832F-E02A7E54B75A}" type="pres">
      <dgm:prSet presAssocID="{71757991-F133-4FBA-9A63-62AD97769503}" presName="parentText" presStyleLbl="alignNode1" presStyleIdx="5" presStyleCnt="6">
        <dgm:presLayoutVars>
          <dgm:chMax val="1"/>
          <dgm:bulletEnabled val="1"/>
        </dgm:presLayoutVars>
      </dgm:prSet>
      <dgm:spPr/>
      <dgm:t>
        <a:bodyPr/>
        <a:lstStyle/>
        <a:p>
          <a:endParaRPr lang="es-MX"/>
        </a:p>
      </dgm:t>
    </dgm:pt>
    <dgm:pt modelId="{BE3A7508-0518-4DE5-90B5-FC13EBDFC824}" type="pres">
      <dgm:prSet presAssocID="{71757991-F133-4FBA-9A63-62AD97769503}" presName="descendantText" presStyleLbl="alignAcc1" presStyleIdx="5" presStyleCnt="6">
        <dgm:presLayoutVars>
          <dgm:bulletEnabled val="1"/>
        </dgm:presLayoutVars>
      </dgm:prSet>
      <dgm:spPr/>
      <dgm:t>
        <a:bodyPr/>
        <a:lstStyle/>
        <a:p>
          <a:endParaRPr lang="es-MX"/>
        </a:p>
      </dgm:t>
    </dgm:pt>
  </dgm:ptLst>
  <dgm:cxnLst>
    <dgm:cxn modelId="{BD250D17-7EA3-4351-8861-27E9E0B5BF03}" srcId="{00171EBD-436D-49C8-B132-FD65C43AB4BF}" destId="{21EEFEE0-F58A-4898-988E-1249F10B38F1}" srcOrd="0" destOrd="0" parTransId="{E8588A11-D19F-45B3-B94E-4672C8C8B149}" sibTransId="{1C3878BD-04CF-4F78-A7C4-1067678D8DF7}"/>
    <dgm:cxn modelId="{F1F142CE-04E2-4358-808F-9F0EFB33B070}" srcId="{F08B536E-87A6-49B3-98AC-76B00E46CD35}" destId="{BA0A1D8E-1B7E-4401-AD57-BCEC0DC7F333}" srcOrd="0" destOrd="0" parTransId="{C03A6A3F-D0AD-4F73-A73E-8E9E8C646C96}" sibTransId="{BF7C0362-B9ED-47E7-A3DB-11FA24886637}"/>
    <dgm:cxn modelId="{1417A149-F79C-418B-AB1B-1C4B7A0F38FF}" type="presOf" srcId="{21EEFEE0-F58A-4898-988E-1249F10B38F1}" destId="{992938E9-B819-40E2-B15F-D66E8272D232}" srcOrd="0" destOrd="0" presId="urn:microsoft.com/office/officeart/2005/8/layout/chevron2"/>
    <dgm:cxn modelId="{0E9F51D0-F217-4A72-898C-2344F35210E7}" srcId="{4618F80D-9079-4323-8416-7D4A56C60AE6}" destId="{40E6694E-4F0D-4E52-A404-5073BBFFD0F3}" srcOrd="0" destOrd="0" parTransId="{E0B71772-B152-4AC6-BC32-88503B2C2492}" sibTransId="{BDE714AB-D059-4E3F-B76A-240B2D13E77C}"/>
    <dgm:cxn modelId="{8E5B4E3E-295F-42C3-8A7C-9DA9804F669B}" srcId="{3E9A4EC9-9287-48BF-9BF3-067966D77184}" destId="{71757991-F133-4FBA-9A63-62AD97769503}" srcOrd="5" destOrd="0" parTransId="{9B562386-904F-4D0C-9CF1-C816E2BD28CD}" sibTransId="{E895BA96-FCFD-40B6-8941-378EDF93644E}"/>
    <dgm:cxn modelId="{E8FEE9D0-7E89-48A7-BBCC-D7E56ED6658C}" type="presOf" srcId="{71757991-F133-4FBA-9A63-62AD97769503}" destId="{5F06E8C2-8DDB-4E64-832F-E02A7E54B75A}" srcOrd="0" destOrd="0" presId="urn:microsoft.com/office/officeart/2005/8/layout/chevron2"/>
    <dgm:cxn modelId="{F9DD1BA5-B98F-4E9D-8E17-B0C30F6F8DFF}" type="presOf" srcId="{D42EDF1F-2FAE-4417-B2C1-12A9533CAB86}" destId="{3459F7A0-51B2-4120-9F3B-FF0D18622E30}" srcOrd="0" destOrd="0" presId="urn:microsoft.com/office/officeart/2005/8/layout/chevron2"/>
    <dgm:cxn modelId="{823995A5-1D0A-4970-8092-1C5D6879EA32}" type="presOf" srcId="{40E6694E-4F0D-4E52-A404-5073BBFFD0F3}" destId="{AF06AB62-26CC-4AD1-A862-C5E1D1A8B25F}" srcOrd="0" destOrd="0" presId="urn:microsoft.com/office/officeart/2005/8/layout/chevron2"/>
    <dgm:cxn modelId="{DB40368A-5757-42CF-A610-4B14677D3E38}" type="presOf" srcId="{00171EBD-436D-49C8-B132-FD65C43AB4BF}" destId="{FB120152-BF58-4584-9FFC-87678DE4C15A}" srcOrd="0" destOrd="0" presId="urn:microsoft.com/office/officeart/2005/8/layout/chevron2"/>
    <dgm:cxn modelId="{002CFEB8-685B-4205-A464-5698625FE7BD}" srcId="{3E9A4EC9-9287-48BF-9BF3-067966D77184}" destId="{00171EBD-436D-49C8-B132-FD65C43AB4BF}" srcOrd="1" destOrd="0" parTransId="{FC83B319-DF59-478E-936D-06119469AB62}" sibTransId="{4E0DA515-829D-4100-9F34-1B45ADEA5ACD}"/>
    <dgm:cxn modelId="{CE090B11-B45B-4987-A06E-A06FBB219DB7}" srcId="{3E9A4EC9-9287-48BF-9BF3-067966D77184}" destId="{F08B536E-87A6-49B3-98AC-76B00E46CD35}" srcOrd="0" destOrd="0" parTransId="{9971F413-E287-4F19-9FF8-0CACCF6A2A4E}" sibTransId="{0D600446-F84C-44D8-9DB0-574B75BCBEDF}"/>
    <dgm:cxn modelId="{2492C745-9030-436E-8327-E08FF69EF0EA}" type="presOf" srcId="{BA0A1D8E-1B7E-4401-AD57-BCEC0DC7F333}" destId="{3E583B06-A1E2-424C-94BC-983D035C1F43}" srcOrd="0" destOrd="0" presId="urn:microsoft.com/office/officeart/2005/8/layout/chevron2"/>
    <dgm:cxn modelId="{D32829B4-4969-4FCA-8849-85D115295D3C}" type="presOf" srcId="{3E9A4EC9-9287-48BF-9BF3-067966D77184}" destId="{2E32BA92-D4B1-4133-9979-80B24A457B06}" srcOrd="0" destOrd="0" presId="urn:microsoft.com/office/officeart/2005/8/layout/chevron2"/>
    <dgm:cxn modelId="{53FB0E49-29BF-4B06-965E-1745B28F1CB9}" srcId="{3E9A4EC9-9287-48BF-9BF3-067966D77184}" destId="{C3D4DAD1-9AA3-4F3A-BC3D-89FB0BDCCDCC}" srcOrd="3" destOrd="0" parTransId="{185A5391-6C4F-4E03-B6C6-87B585646CF9}" sibTransId="{73E77794-E97F-49F7-BF46-CD56EC54350C}"/>
    <dgm:cxn modelId="{196DF63C-5164-445A-8DC8-23CA8D54E1BD}" srcId="{71757991-F133-4FBA-9A63-62AD97769503}" destId="{37D8BE8A-AE7B-4979-A268-3D36B86E4786}" srcOrd="0" destOrd="0" parTransId="{FB5C9FAF-23D7-42B6-B541-471179B29B98}" sibTransId="{F52BE948-B2E9-4CB5-A945-F993953C5726}"/>
    <dgm:cxn modelId="{4CE02931-85D6-4EF8-8EF1-6EB58E83504B}" type="presOf" srcId="{8D5D10B5-9832-4DA3-9ED3-FA926F17DB25}" destId="{88322B6C-D1A9-418F-9643-DEBC016C6143}" srcOrd="0" destOrd="0" presId="urn:microsoft.com/office/officeart/2005/8/layout/chevron2"/>
    <dgm:cxn modelId="{8D79E846-F4D6-4150-816F-FE0DB417AD88}" srcId="{3E9A4EC9-9287-48BF-9BF3-067966D77184}" destId="{4618F80D-9079-4323-8416-7D4A56C60AE6}" srcOrd="2" destOrd="0" parTransId="{89C9FAD3-063D-4D73-893D-C3C9444F6138}" sibTransId="{36D279FA-72F3-49E7-B0ED-4D5390DFBDF6}"/>
    <dgm:cxn modelId="{64FEFA7E-81FA-4F82-A959-CCF94F86FF5F}" type="presOf" srcId="{37D8BE8A-AE7B-4979-A268-3D36B86E4786}" destId="{BE3A7508-0518-4DE5-90B5-FC13EBDFC824}" srcOrd="0" destOrd="0" presId="urn:microsoft.com/office/officeart/2005/8/layout/chevron2"/>
    <dgm:cxn modelId="{7DD9E698-ADC4-4D0D-A320-900C6953A6AA}" type="presOf" srcId="{4618F80D-9079-4323-8416-7D4A56C60AE6}" destId="{ED4475BC-F398-47E7-B28F-50656E8A8C52}" srcOrd="0" destOrd="0" presId="urn:microsoft.com/office/officeart/2005/8/layout/chevron2"/>
    <dgm:cxn modelId="{7DA4C956-D28A-4A96-B763-16A108E6BDEE}" type="presOf" srcId="{F08B536E-87A6-49B3-98AC-76B00E46CD35}" destId="{D5C68687-785A-4D4A-9232-E76CC6EEECEF}" srcOrd="0" destOrd="0" presId="urn:microsoft.com/office/officeart/2005/8/layout/chevron2"/>
    <dgm:cxn modelId="{CD5B9D26-23D0-4AA8-B207-AF8C25FAC0C4}" type="presOf" srcId="{6A18EAC5-1CE2-4A2C-B69D-8DB45435BC79}" destId="{6EF4E0B2-CA1A-4518-9817-FE8D72BA99E1}" srcOrd="0" destOrd="0" presId="urn:microsoft.com/office/officeart/2005/8/layout/chevron2"/>
    <dgm:cxn modelId="{53FB9312-5331-4816-8324-5C87AE4086B0}" srcId="{C3D4DAD1-9AA3-4F3A-BC3D-89FB0BDCCDCC}" destId="{8D5D10B5-9832-4DA3-9ED3-FA926F17DB25}" srcOrd="0" destOrd="0" parTransId="{F9F012E7-9C20-4E6C-B72C-AFC69276E738}" sibTransId="{9CB78987-8FA9-4AA9-8F6C-8CCF5764EBF9}"/>
    <dgm:cxn modelId="{4BCE6B54-203C-4222-B496-C557525602DE}" type="presOf" srcId="{C3D4DAD1-9AA3-4F3A-BC3D-89FB0BDCCDCC}" destId="{18264C7C-9AD2-4073-ADA5-312DC734ACD5}" srcOrd="0" destOrd="0" presId="urn:microsoft.com/office/officeart/2005/8/layout/chevron2"/>
    <dgm:cxn modelId="{494E4DE3-129D-4188-ADFA-C820FFEF4638}" srcId="{3E9A4EC9-9287-48BF-9BF3-067966D77184}" destId="{D42EDF1F-2FAE-4417-B2C1-12A9533CAB86}" srcOrd="4" destOrd="0" parTransId="{6DE8EB4A-6FC3-40D5-8B69-D78AE6B63E0D}" sibTransId="{1B168D41-1875-4902-A7C9-12F564891A0A}"/>
    <dgm:cxn modelId="{EF74B3F7-E515-4E71-8BA7-B045D5E5B362}" srcId="{D42EDF1F-2FAE-4417-B2C1-12A9533CAB86}" destId="{6A18EAC5-1CE2-4A2C-B69D-8DB45435BC79}" srcOrd="0" destOrd="0" parTransId="{8A8FA329-9D16-4912-9529-E719B474A611}" sibTransId="{3B7DE74C-7E2F-4E07-8410-8B1A8FBD9941}"/>
    <dgm:cxn modelId="{3C53B6F9-0A03-4575-B83D-60FD9D1C05F7}" type="presParOf" srcId="{2E32BA92-D4B1-4133-9979-80B24A457B06}" destId="{E9DE9F7C-A642-45B0-BF60-1216F62C2C7D}" srcOrd="0" destOrd="0" presId="urn:microsoft.com/office/officeart/2005/8/layout/chevron2"/>
    <dgm:cxn modelId="{6F890EBE-7D1F-4FA2-BCCA-B35BE67DC196}" type="presParOf" srcId="{E9DE9F7C-A642-45B0-BF60-1216F62C2C7D}" destId="{D5C68687-785A-4D4A-9232-E76CC6EEECEF}" srcOrd="0" destOrd="0" presId="urn:microsoft.com/office/officeart/2005/8/layout/chevron2"/>
    <dgm:cxn modelId="{369914DD-80C8-46C9-8326-9A43D3D34BC9}" type="presParOf" srcId="{E9DE9F7C-A642-45B0-BF60-1216F62C2C7D}" destId="{3E583B06-A1E2-424C-94BC-983D035C1F43}" srcOrd="1" destOrd="0" presId="urn:microsoft.com/office/officeart/2005/8/layout/chevron2"/>
    <dgm:cxn modelId="{0EC8C3DB-694C-4034-BDB9-9150E9096FD3}" type="presParOf" srcId="{2E32BA92-D4B1-4133-9979-80B24A457B06}" destId="{85D20B4F-6DE4-4BD1-8AF3-B9CC3C9BF17F}" srcOrd="1" destOrd="0" presId="urn:microsoft.com/office/officeart/2005/8/layout/chevron2"/>
    <dgm:cxn modelId="{88285B2A-6153-41D2-B45C-F1C34AF17A24}" type="presParOf" srcId="{2E32BA92-D4B1-4133-9979-80B24A457B06}" destId="{20D07141-ECDF-4237-8CC0-AD72335F00EA}" srcOrd="2" destOrd="0" presId="urn:microsoft.com/office/officeart/2005/8/layout/chevron2"/>
    <dgm:cxn modelId="{DD5BA6B5-A424-42BE-A37F-EC5267394603}" type="presParOf" srcId="{20D07141-ECDF-4237-8CC0-AD72335F00EA}" destId="{FB120152-BF58-4584-9FFC-87678DE4C15A}" srcOrd="0" destOrd="0" presId="urn:microsoft.com/office/officeart/2005/8/layout/chevron2"/>
    <dgm:cxn modelId="{FEE688B3-5480-48F9-AEFD-72C71B5FE255}" type="presParOf" srcId="{20D07141-ECDF-4237-8CC0-AD72335F00EA}" destId="{992938E9-B819-40E2-B15F-D66E8272D232}" srcOrd="1" destOrd="0" presId="urn:microsoft.com/office/officeart/2005/8/layout/chevron2"/>
    <dgm:cxn modelId="{678B92B5-8F28-4C0A-BBC6-BBC0B91482EC}" type="presParOf" srcId="{2E32BA92-D4B1-4133-9979-80B24A457B06}" destId="{DB0EC7BA-8EC0-4656-8F29-965F6DEFBDCB}" srcOrd="3" destOrd="0" presId="urn:microsoft.com/office/officeart/2005/8/layout/chevron2"/>
    <dgm:cxn modelId="{11FC13B6-F62F-417C-841C-D8212911DFC2}" type="presParOf" srcId="{2E32BA92-D4B1-4133-9979-80B24A457B06}" destId="{75D18D34-FDC5-444F-876F-9CAD9B915752}" srcOrd="4" destOrd="0" presId="urn:microsoft.com/office/officeart/2005/8/layout/chevron2"/>
    <dgm:cxn modelId="{A96DD3C4-B869-46D5-87BD-CDAB6FEC30EE}" type="presParOf" srcId="{75D18D34-FDC5-444F-876F-9CAD9B915752}" destId="{ED4475BC-F398-47E7-B28F-50656E8A8C52}" srcOrd="0" destOrd="0" presId="urn:microsoft.com/office/officeart/2005/8/layout/chevron2"/>
    <dgm:cxn modelId="{956EEF6F-24F3-4797-B918-C98464612904}" type="presParOf" srcId="{75D18D34-FDC5-444F-876F-9CAD9B915752}" destId="{AF06AB62-26CC-4AD1-A862-C5E1D1A8B25F}" srcOrd="1" destOrd="0" presId="urn:microsoft.com/office/officeart/2005/8/layout/chevron2"/>
    <dgm:cxn modelId="{1AA619CB-84BD-4812-8B8B-E3C8CBF52BB2}" type="presParOf" srcId="{2E32BA92-D4B1-4133-9979-80B24A457B06}" destId="{56E8093F-AFAC-49BC-8E10-9AD6DBBC9674}" srcOrd="5" destOrd="0" presId="urn:microsoft.com/office/officeart/2005/8/layout/chevron2"/>
    <dgm:cxn modelId="{50DBFAD6-B7C9-41BB-B4CF-613B18498FC5}" type="presParOf" srcId="{2E32BA92-D4B1-4133-9979-80B24A457B06}" destId="{4BFC816C-FD79-4DCE-B410-5BCF66C359D4}" srcOrd="6" destOrd="0" presId="urn:microsoft.com/office/officeart/2005/8/layout/chevron2"/>
    <dgm:cxn modelId="{4BE2B6FF-8437-45AA-A6D1-C85F8C7C5C7D}" type="presParOf" srcId="{4BFC816C-FD79-4DCE-B410-5BCF66C359D4}" destId="{18264C7C-9AD2-4073-ADA5-312DC734ACD5}" srcOrd="0" destOrd="0" presId="urn:microsoft.com/office/officeart/2005/8/layout/chevron2"/>
    <dgm:cxn modelId="{6EC003A0-70AF-4F66-972B-5CF10639DDB1}" type="presParOf" srcId="{4BFC816C-FD79-4DCE-B410-5BCF66C359D4}" destId="{88322B6C-D1A9-418F-9643-DEBC016C6143}" srcOrd="1" destOrd="0" presId="urn:microsoft.com/office/officeart/2005/8/layout/chevron2"/>
    <dgm:cxn modelId="{DCC29CE3-5259-463F-8413-878F2AEE2712}" type="presParOf" srcId="{2E32BA92-D4B1-4133-9979-80B24A457B06}" destId="{108BE93E-2510-48F3-84E9-4076E13C9F2D}" srcOrd="7" destOrd="0" presId="urn:microsoft.com/office/officeart/2005/8/layout/chevron2"/>
    <dgm:cxn modelId="{22D2BB64-A09C-4C21-9836-244535FEC45B}" type="presParOf" srcId="{2E32BA92-D4B1-4133-9979-80B24A457B06}" destId="{B592E79F-B52A-4B2E-A204-F2D3CDD727F1}" srcOrd="8" destOrd="0" presId="urn:microsoft.com/office/officeart/2005/8/layout/chevron2"/>
    <dgm:cxn modelId="{5B8D4A4C-2B0A-42C5-8EDB-5CC2A7CF8AFA}" type="presParOf" srcId="{B592E79F-B52A-4B2E-A204-F2D3CDD727F1}" destId="{3459F7A0-51B2-4120-9F3B-FF0D18622E30}" srcOrd="0" destOrd="0" presId="urn:microsoft.com/office/officeart/2005/8/layout/chevron2"/>
    <dgm:cxn modelId="{243675C5-FBCE-4E4D-B27A-438DEF760B99}" type="presParOf" srcId="{B592E79F-B52A-4B2E-A204-F2D3CDD727F1}" destId="{6EF4E0B2-CA1A-4518-9817-FE8D72BA99E1}" srcOrd="1" destOrd="0" presId="urn:microsoft.com/office/officeart/2005/8/layout/chevron2"/>
    <dgm:cxn modelId="{D91A9F52-895D-4F69-B833-CADFACB7FA25}" type="presParOf" srcId="{2E32BA92-D4B1-4133-9979-80B24A457B06}" destId="{A009887B-DB7A-4AAC-AC16-9B32244F2DF3}" srcOrd="9" destOrd="0" presId="urn:microsoft.com/office/officeart/2005/8/layout/chevron2"/>
    <dgm:cxn modelId="{ED1186BA-BD5D-4F29-805D-84156E4F9EF9}" type="presParOf" srcId="{2E32BA92-D4B1-4133-9979-80B24A457B06}" destId="{9971E975-5662-4659-804B-3C3C8B9C0BE6}" srcOrd="10" destOrd="0" presId="urn:microsoft.com/office/officeart/2005/8/layout/chevron2"/>
    <dgm:cxn modelId="{8EAC358C-4B17-4948-9FE4-8BB529B945A0}" type="presParOf" srcId="{9971E975-5662-4659-804B-3C3C8B9C0BE6}" destId="{5F06E8C2-8DDB-4E64-832F-E02A7E54B75A}" srcOrd="0" destOrd="0" presId="urn:microsoft.com/office/officeart/2005/8/layout/chevron2"/>
    <dgm:cxn modelId="{A6833F6E-7D45-4CE5-9F47-546AB2B07BE3}" type="presParOf" srcId="{9971E975-5662-4659-804B-3C3C8B9C0BE6}" destId="{BE3A7508-0518-4DE5-90B5-FC13EBDFC82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9A4EC9-9287-48BF-9BF3-067966D7718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s-MX"/>
        </a:p>
      </dgm:t>
    </dgm:pt>
    <dgm:pt modelId="{F08B536E-87A6-49B3-98AC-76B00E46CD35}">
      <dgm:prSet phldrT="[Texto]"/>
      <dgm:spPr>
        <a:solidFill>
          <a:srgbClr val="1E335B"/>
        </a:solidFill>
      </dgm:spPr>
      <dgm:t>
        <a:bodyPr/>
        <a:lstStyle/>
        <a:p>
          <a:r>
            <a:rPr lang="es-MX" dirty="0" smtClean="0"/>
            <a:t> </a:t>
          </a:r>
        </a:p>
        <a:p>
          <a:r>
            <a:rPr lang="es-MX" dirty="0" smtClean="0"/>
            <a:t>Leyes Federales</a:t>
          </a:r>
          <a:endParaRPr lang="es-MX" dirty="0"/>
        </a:p>
      </dgm:t>
    </dgm:pt>
    <dgm:pt modelId="{9971F413-E287-4F19-9FF8-0CACCF6A2A4E}" type="parTrans" cxnId="{CE090B11-B45B-4987-A06E-A06FBB219DB7}">
      <dgm:prSet/>
      <dgm:spPr/>
      <dgm:t>
        <a:bodyPr/>
        <a:lstStyle/>
        <a:p>
          <a:endParaRPr lang="es-MX"/>
        </a:p>
      </dgm:t>
    </dgm:pt>
    <dgm:pt modelId="{0D600446-F84C-44D8-9DB0-574B75BCBEDF}" type="sibTrans" cxnId="{CE090B11-B45B-4987-A06E-A06FBB219DB7}">
      <dgm:prSet/>
      <dgm:spPr/>
      <dgm:t>
        <a:bodyPr/>
        <a:lstStyle/>
        <a:p>
          <a:endParaRPr lang="es-MX"/>
        </a:p>
      </dgm:t>
    </dgm:pt>
    <dgm:pt modelId="{BA0A1D8E-1B7E-4401-AD57-BCEC0DC7F333}">
      <dgm:prSet phldrT="[Texto]"/>
      <dgm:spPr/>
      <dgm:t>
        <a:bodyPr/>
        <a:lstStyle/>
        <a:p>
          <a:r>
            <a:rPr lang="es-MX" dirty="0" smtClean="0"/>
            <a:t>Estados y Municipios las aplican para ejercer los recursos que reciben de la Federación (Leyes de Adquisiciones y Obras Públicas).</a:t>
          </a:r>
          <a:endParaRPr lang="es-MX" dirty="0"/>
        </a:p>
      </dgm:t>
    </dgm:pt>
    <dgm:pt modelId="{C03A6A3F-D0AD-4F73-A73E-8E9E8C646C96}" type="parTrans" cxnId="{F1F142CE-04E2-4358-808F-9F0EFB33B070}">
      <dgm:prSet/>
      <dgm:spPr/>
      <dgm:t>
        <a:bodyPr/>
        <a:lstStyle/>
        <a:p>
          <a:endParaRPr lang="es-MX"/>
        </a:p>
      </dgm:t>
    </dgm:pt>
    <dgm:pt modelId="{BF7C0362-B9ED-47E7-A3DB-11FA24886637}" type="sibTrans" cxnId="{F1F142CE-04E2-4358-808F-9F0EFB33B070}">
      <dgm:prSet/>
      <dgm:spPr/>
      <dgm:t>
        <a:bodyPr/>
        <a:lstStyle/>
        <a:p>
          <a:endParaRPr lang="es-MX"/>
        </a:p>
      </dgm:t>
    </dgm:pt>
    <dgm:pt modelId="{21EEFEE0-F58A-4898-988E-1249F10B38F1}">
      <dgm:prSet phldrT="[Texto]"/>
      <dgm:spPr/>
      <dgm:t>
        <a:bodyPr/>
        <a:lstStyle/>
        <a:p>
          <a:r>
            <a:rPr lang="es-MX" dirty="0" smtClean="0"/>
            <a:t>Estados Para ejercer los recursos de su presupuesto propio (Leyes Presupuestales, Adquisiciones y Obras Públicas y de Verificación y Control de Gasto Estatal). </a:t>
          </a:r>
          <a:endParaRPr lang="es-MX" dirty="0"/>
        </a:p>
      </dgm:t>
    </dgm:pt>
    <dgm:pt modelId="{E8588A11-D19F-45B3-B94E-4672C8C8B149}" type="parTrans" cxnId="{BD250D17-7EA3-4351-8861-27E9E0B5BF03}">
      <dgm:prSet/>
      <dgm:spPr/>
      <dgm:t>
        <a:bodyPr/>
        <a:lstStyle/>
        <a:p>
          <a:endParaRPr lang="es-MX"/>
        </a:p>
      </dgm:t>
    </dgm:pt>
    <dgm:pt modelId="{1C3878BD-04CF-4F78-A7C4-1067678D8DF7}" type="sibTrans" cxnId="{BD250D17-7EA3-4351-8861-27E9E0B5BF03}">
      <dgm:prSet/>
      <dgm:spPr/>
      <dgm:t>
        <a:bodyPr/>
        <a:lstStyle/>
        <a:p>
          <a:endParaRPr lang="es-MX"/>
        </a:p>
      </dgm:t>
    </dgm:pt>
    <dgm:pt modelId="{4618F80D-9079-4323-8416-7D4A56C60AE6}">
      <dgm:prSet phldrT="[Texto]"/>
      <dgm:spPr>
        <a:solidFill>
          <a:srgbClr val="1E335B"/>
        </a:solidFill>
      </dgm:spPr>
      <dgm:t>
        <a:bodyPr/>
        <a:lstStyle/>
        <a:p>
          <a:r>
            <a:rPr lang="es-MX" dirty="0" smtClean="0"/>
            <a:t> </a:t>
          </a:r>
        </a:p>
        <a:p>
          <a:r>
            <a:rPr lang="es-MX" dirty="0" smtClean="0"/>
            <a:t>Disposiciones Municipales</a:t>
          </a:r>
          <a:endParaRPr lang="es-MX" dirty="0"/>
        </a:p>
      </dgm:t>
    </dgm:pt>
    <dgm:pt modelId="{89C9FAD3-063D-4D73-893D-C3C9444F6138}" type="parTrans" cxnId="{8D79E846-F4D6-4150-816F-FE0DB417AD88}">
      <dgm:prSet/>
      <dgm:spPr/>
      <dgm:t>
        <a:bodyPr/>
        <a:lstStyle/>
        <a:p>
          <a:endParaRPr lang="es-MX"/>
        </a:p>
      </dgm:t>
    </dgm:pt>
    <dgm:pt modelId="{36D279FA-72F3-49E7-B0ED-4D5390DFBDF6}" type="sibTrans" cxnId="{8D79E846-F4D6-4150-816F-FE0DB417AD88}">
      <dgm:prSet/>
      <dgm:spPr/>
      <dgm:t>
        <a:bodyPr/>
        <a:lstStyle/>
        <a:p>
          <a:endParaRPr lang="es-MX"/>
        </a:p>
      </dgm:t>
    </dgm:pt>
    <dgm:pt modelId="{40E6694E-4F0D-4E52-A404-5073BBFFD0F3}">
      <dgm:prSet phldrT="[Texto]"/>
      <dgm:spPr/>
      <dgm:t>
        <a:bodyPr/>
        <a:lstStyle/>
        <a:p>
          <a:r>
            <a:rPr lang="es-MX" dirty="0" smtClean="0"/>
            <a:t>Los Municipios aplican leyes federales y estatales, y sólo bandos Municipales, Reglamentos y Disposiciones Administrativas  que regulan su manejo de presupuesto y verificación y control de gasto municipal.</a:t>
          </a:r>
          <a:endParaRPr lang="es-MX" dirty="0"/>
        </a:p>
      </dgm:t>
    </dgm:pt>
    <dgm:pt modelId="{E0B71772-B152-4AC6-BC32-88503B2C2492}" type="parTrans" cxnId="{0E9F51D0-F217-4A72-898C-2344F35210E7}">
      <dgm:prSet/>
      <dgm:spPr/>
      <dgm:t>
        <a:bodyPr/>
        <a:lstStyle/>
        <a:p>
          <a:endParaRPr lang="es-MX"/>
        </a:p>
      </dgm:t>
    </dgm:pt>
    <dgm:pt modelId="{BDE714AB-D059-4E3F-B76A-240B2D13E77C}" type="sibTrans" cxnId="{0E9F51D0-F217-4A72-898C-2344F35210E7}">
      <dgm:prSet/>
      <dgm:spPr/>
      <dgm:t>
        <a:bodyPr/>
        <a:lstStyle/>
        <a:p>
          <a:endParaRPr lang="es-MX"/>
        </a:p>
      </dgm:t>
    </dgm:pt>
    <dgm:pt modelId="{00171EBD-436D-49C8-B132-FD65C43AB4BF}">
      <dgm:prSet phldrT="[Texto]"/>
      <dgm:spPr>
        <a:solidFill>
          <a:srgbClr val="1E335B"/>
        </a:solidFill>
      </dgm:spPr>
      <dgm:t>
        <a:bodyPr/>
        <a:lstStyle/>
        <a:p>
          <a:r>
            <a:rPr lang="es-MX" dirty="0" smtClean="0"/>
            <a:t> Leyes Estatales</a:t>
          </a:r>
          <a:endParaRPr lang="es-MX" dirty="0"/>
        </a:p>
      </dgm:t>
    </dgm:pt>
    <dgm:pt modelId="{4E0DA515-829D-4100-9F34-1B45ADEA5ACD}" type="sibTrans" cxnId="{002CFEB8-685B-4205-A464-5698625FE7BD}">
      <dgm:prSet/>
      <dgm:spPr/>
      <dgm:t>
        <a:bodyPr/>
        <a:lstStyle/>
        <a:p>
          <a:endParaRPr lang="es-MX"/>
        </a:p>
      </dgm:t>
    </dgm:pt>
    <dgm:pt modelId="{FC83B319-DF59-478E-936D-06119469AB62}" type="parTrans" cxnId="{002CFEB8-685B-4205-A464-5698625FE7BD}">
      <dgm:prSet/>
      <dgm:spPr/>
      <dgm:t>
        <a:bodyPr/>
        <a:lstStyle/>
        <a:p>
          <a:endParaRPr lang="es-MX"/>
        </a:p>
      </dgm:t>
    </dgm:pt>
    <dgm:pt modelId="{2E32BA92-D4B1-4133-9979-80B24A457B06}" type="pres">
      <dgm:prSet presAssocID="{3E9A4EC9-9287-48BF-9BF3-067966D77184}" presName="linearFlow" presStyleCnt="0">
        <dgm:presLayoutVars>
          <dgm:dir/>
          <dgm:animLvl val="lvl"/>
          <dgm:resizeHandles val="exact"/>
        </dgm:presLayoutVars>
      </dgm:prSet>
      <dgm:spPr/>
      <dgm:t>
        <a:bodyPr/>
        <a:lstStyle/>
        <a:p>
          <a:endParaRPr lang="es-MX"/>
        </a:p>
      </dgm:t>
    </dgm:pt>
    <dgm:pt modelId="{E9DE9F7C-A642-45B0-BF60-1216F62C2C7D}" type="pres">
      <dgm:prSet presAssocID="{F08B536E-87A6-49B3-98AC-76B00E46CD35}" presName="composite" presStyleCnt="0"/>
      <dgm:spPr/>
    </dgm:pt>
    <dgm:pt modelId="{D5C68687-785A-4D4A-9232-E76CC6EEECEF}" type="pres">
      <dgm:prSet presAssocID="{F08B536E-87A6-49B3-98AC-76B00E46CD35}" presName="parentText" presStyleLbl="alignNode1" presStyleIdx="0" presStyleCnt="3">
        <dgm:presLayoutVars>
          <dgm:chMax val="1"/>
          <dgm:bulletEnabled val="1"/>
        </dgm:presLayoutVars>
      </dgm:prSet>
      <dgm:spPr/>
      <dgm:t>
        <a:bodyPr/>
        <a:lstStyle/>
        <a:p>
          <a:endParaRPr lang="es-MX"/>
        </a:p>
      </dgm:t>
    </dgm:pt>
    <dgm:pt modelId="{3E583B06-A1E2-424C-94BC-983D035C1F43}" type="pres">
      <dgm:prSet presAssocID="{F08B536E-87A6-49B3-98AC-76B00E46CD35}" presName="descendantText" presStyleLbl="alignAcc1" presStyleIdx="0" presStyleCnt="3" custScaleX="84032">
        <dgm:presLayoutVars>
          <dgm:bulletEnabled val="1"/>
        </dgm:presLayoutVars>
      </dgm:prSet>
      <dgm:spPr/>
      <dgm:t>
        <a:bodyPr/>
        <a:lstStyle/>
        <a:p>
          <a:endParaRPr lang="es-MX"/>
        </a:p>
      </dgm:t>
    </dgm:pt>
    <dgm:pt modelId="{85D20B4F-6DE4-4BD1-8AF3-B9CC3C9BF17F}" type="pres">
      <dgm:prSet presAssocID="{0D600446-F84C-44D8-9DB0-574B75BCBEDF}" presName="sp" presStyleCnt="0"/>
      <dgm:spPr/>
    </dgm:pt>
    <dgm:pt modelId="{20D07141-ECDF-4237-8CC0-AD72335F00EA}" type="pres">
      <dgm:prSet presAssocID="{00171EBD-436D-49C8-B132-FD65C43AB4BF}" presName="composite" presStyleCnt="0"/>
      <dgm:spPr/>
    </dgm:pt>
    <dgm:pt modelId="{FB120152-BF58-4584-9FFC-87678DE4C15A}" type="pres">
      <dgm:prSet presAssocID="{00171EBD-436D-49C8-B132-FD65C43AB4BF}" presName="parentText" presStyleLbl="alignNode1" presStyleIdx="1" presStyleCnt="3">
        <dgm:presLayoutVars>
          <dgm:chMax val="1"/>
          <dgm:bulletEnabled val="1"/>
        </dgm:presLayoutVars>
      </dgm:prSet>
      <dgm:spPr/>
      <dgm:t>
        <a:bodyPr/>
        <a:lstStyle/>
        <a:p>
          <a:endParaRPr lang="es-MX"/>
        </a:p>
      </dgm:t>
    </dgm:pt>
    <dgm:pt modelId="{992938E9-B819-40E2-B15F-D66E8272D232}" type="pres">
      <dgm:prSet presAssocID="{00171EBD-436D-49C8-B132-FD65C43AB4BF}" presName="descendantText" presStyleLbl="alignAcc1" presStyleIdx="1" presStyleCnt="3" custScaleX="84032">
        <dgm:presLayoutVars>
          <dgm:bulletEnabled val="1"/>
        </dgm:presLayoutVars>
      </dgm:prSet>
      <dgm:spPr/>
      <dgm:t>
        <a:bodyPr/>
        <a:lstStyle/>
        <a:p>
          <a:endParaRPr lang="es-MX"/>
        </a:p>
      </dgm:t>
    </dgm:pt>
    <dgm:pt modelId="{DB0EC7BA-8EC0-4656-8F29-965F6DEFBDCB}" type="pres">
      <dgm:prSet presAssocID="{4E0DA515-829D-4100-9F34-1B45ADEA5ACD}" presName="sp" presStyleCnt="0"/>
      <dgm:spPr/>
    </dgm:pt>
    <dgm:pt modelId="{75D18D34-FDC5-444F-876F-9CAD9B915752}" type="pres">
      <dgm:prSet presAssocID="{4618F80D-9079-4323-8416-7D4A56C60AE6}" presName="composite" presStyleCnt="0"/>
      <dgm:spPr/>
    </dgm:pt>
    <dgm:pt modelId="{ED4475BC-F398-47E7-B28F-50656E8A8C52}" type="pres">
      <dgm:prSet presAssocID="{4618F80D-9079-4323-8416-7D4A56C60AE6}" presName="parentText" presStyleLbl="alignNode1" presStyleIdx="2" presStyleCnt="3">
        <dgm:presLayoutVars>
          <dgm:chMax val="1"/>
          <dgm:bulletEnabled val="1"/>
        </dgm:presLayoutVars>
      </dgm:prSet>
      <dgm:spPr/>
      <dgm:t>
        <a:bodyPr/>
        <a:lstStyle/>
        <a:p>
          <a:endParaRPr lang="es-MX"/>
        </a:p>
      </dgm:t>
    </dgm:pt>
    <dgm:pt modelId="{AF06AB62-26CC-4AD1-A862-C5E1D1A8B25F}" type="pres">
      <dgm:prSet presAssocID="{4618F80D-9079-4323-8416-7D4A56C60AE6}" presName="descendantText" presStyleLbl="alignAcc1" presStyleIdx="2" presStyleCnt="3" custScaleX="84032">
        <dgm:presLayoutVars>
          <dgm:bulletEnabled val="1"/>
        </dgm:presLayoutVars>
      </dgm:prSet>
      <dgm:spPr/>
      <dgm:t>
        <a:bodyPr/>
        <a:lstStyle/>
        <a:p>
          <a:endParaRPr lang="es-MX"/>
        </a:p>
      </dgm:t>
    </dgm:pt>
  </dgm:ptLst>
  <dgm:cxnLst>
    <dgm:cxn modelId="{7DB1D2C4-9688-4F83-A25C-902598DFB4FE}" type="presOf" srcId="{4618F80D-9079-4323-8416-7D4A56C60AE6}" destId="{ED4475BC-F398-47E7-B28F-50656E8A8C52}" srcOrd="0" destOrd="0" presId="urn:microsoft.com/office/officeart/2005/8/layout/chevron2"/>
    <dgm:cxn modelId="{144E1265-D281-4977-B40E-2C0870166856}" type="presOf" srcId="{21EEFEE0-F58A-4898-988E-1249F10B38F1}" destId="{992938E9-B819-40E2-B15F-D66E8272D232}" srcOrd="0" destOrd="0" presId="urn:microsoft.com/office/officeart/2005/8/layout/chevron2"/>
    <dgm:cxn modelId="{2C6BAAE4-72FE-4629-ABC4-CB097F0BEA19}" type="presOf" srcId="{00171EBD-436D-49C8-B132-FD65C43AB4BF}" destId="{FB120152-BF58-4584-9FFC-87678DE4C15A}" srcOrd="0" destOrd="0" presId="urn:microsoft.com/office/officeart/2005/8/layout/chevron2"/>
    <dgm:cxn modelId="{6DB9B879-BF98-4A61-B69C-0824B65834F7}" type="presOf" srcId="{3E9A4EC9-9287-48BF-9BF3-067966D77184}" destId="{2E32BA92-D4B1-4133-9979-80B24A457B06}" srcOrd="0" destOrd="0" presId="urn:microsoft.com/office/officeart/2005/8/layout/chevron2"/>
    <dgm:cxn modelId="{5A0998DE-6ECC-4892-A9E1-A2FFF89A75A2}" type="presOf" srcId="{40E6694E-4F0D-4E52-A404-5073BBFFD0F3}" destId="{AF06AB62-26CC-4AD1-A862-C5E1D1A8B25F}" srcOrd="0" destOrd="0" presId="urn:microsoft.com/office/officeart/2005/8/layout/chevron2"/>
    <dgm:cxn modelId="{BD250D17-7EA3-4351-8861-27E9E0B5BF03}" srcId="{00171EBD-436D-49C8-B132-FD65C43AB4BF}" destId="{21EEFEE0-F58A-4898-988E-1249F10B38F1}" srcOrd="0" destOrd="0" parTransId="{E8588A11-D19F-45B3-B94E-4672C8C8B149}" sibTransId="{1C3878BD-04CF-4F78-A7C4-1067678D8DF7}"/>
    <dgm:cxn modelId="{0E9F51D0-F217-4A72-898C-2344F35210E7}" srcId="{4618F80D-9079-4323-8416-7D4A56C60AE6}" destId="{40E6694E-4F0D-4E52-A404-5073BBFFD0F3}" srcOrd="0" destOrd="0" parTransId="{E0B71772-B152-4AC6-BC32-88503B2C2492}" sibTransId="{BDE714AB-D059-4E3F-B76A-240B2D13E77C}"/>
    <dgm:cxn modelId="{F1F142CE-04E2-4358-808F-9F0EFB33B070}" srcId="{F08B536E-87A6-49B3-98AC-76B00E46CD35}" destId="{BA0A1D8E-1B7E-4401-AD57-BCEC0DC7F333}" srcOrd="0" destOrd="0" parTransId="{C03A6A3F-D0AD-4F73-A73E-8E9E8C646C96}" sibTransId="{BF7C0362-B9ED-47E7-A3DB-11FA24886637}"/>
    <dgm:cxn modelId="{CE090B11-B45B-4987-A06E-A06FBB219DB7}" srcId="{3E9A4EC9-9287-48BF-9BF3-067966D77184}" destId="{F08B536E-87A6-49B3-98AC-76B00E46CD35}" srcOrd="0" destOrd="0" parTransId="{9971F413-E287-4F19-9FF8-0CACCF6A2A4E}" sibTransId="{0D600446-F84C-44D8-9DB0-574B75BCBEDF}"/>
    <dgm:cxn modelId="{62285987-968E-498D-ACB6-19EA9D3CB47D}" type="presOf" srcId="{BA0A1D8E-1B7E-4401-AD57-BCEC0DC7F333}" destId="{3E583B06-A1E2-424C-94BC-983D035C1F43}" srcOrd="0" destOrd="0" presId="urn:microsoft.com/office/officeart/2005/8/layout/chevron2"/>
    <dgm:cxn modelId="{002CFEB8-685B-4205-A464-5698625FE7BD}" srcId="{3E9A4EC9-9287-48BF-9BF3-067966D77184}" destId="{00171EBD-436D-49C8-B132-FD65C43AB4BF}" srcOrd="1" destOrd="0" parTransId="{FC83B319-DF59-478E-936D-06119469AB62}" sibTransId="{4E0DA515-829D-4100-9F34-1B45ADEA5ACD}"/>
    <dgm:cxn modelId="{72731A6F-369C-4CFD-9BC5-6B4A8265F0BB}" type="presOf" srcId="{F08B536E-87A6-49B3-98AC-76B00E46CD35}" destId="{D5C68687-785A-4D4A-9232-E76CC6EEECEF}" srcOrd="0" destOrd="0" presId="urn:microsoft.com/office/officeart/2005/8/layout/chevron2"/>
    <dgm:cxn modelId="{8D79E846-F4D6-4150-816F-FE0DB417AD88}" srcId="{3E9A4EC9-9287-48BF-9BF3-067966D77184}" destId="{4618F80D-9079-4323-8416-7D4A56C60AE6}" srcOrd="2" destOrd="0" parTransId="{89C9FAD3-063D-4D73-893D-C3C9444F6138}" sibTransId="{36D279FA-72F3-49E7-B0ED-4D5390DFBDF6}"/>
    <dgm:cxn modelId="{8650D0E5-4C84-45F8-A42F-7AE0285F7FC4}" type="presParOf" srcId="{2E32BA92-D4B1-4133-9979-80B24A457B06}" destId="{E9DE9F7C-A642-45B0-BF60-1216F62C2C7D}" srcOrd="0" destOrd="0" presId="urn:microsoft.com/office/officeart/2005/8/layout/chevron2"/>
    <dgm:cxn modelId="{7C642C00-E2EB-4AC2-8E68-707B38ACC4F1}" type="presParOf" srcId="{E9DE9F7C-A642-45B0-BF60-1216F62C2C7D}" destId="{D5C68687-785A-4D4A-9232-E76CC6EEECEF}" srcOrd="0" destOrd="0" presId="urn:microsoft.com/office/officeart/2005/8/layout/chevron2"/>
    <dgm:cxn modelId="{8FF63DDA-A843-4BE6-BE3D-162F0E9C5E2F}" type="presParOf" srcId="{E9DE9F7C-A642-45B0-BF60-1216F62C2C7D}" destId="{3E583B06-A1E2-424C-94BC-983D035C1F43}" srcOrd="1" destOrd="0" presId="urn:microsoft.com/office/officeart/2005/8/layout/chevron2"/>
    <dgm:cxn modelId="{959E547A-736A-4DDA-8F03-0DEA86453F3C}" type="presParOf" srcId="{2E32BA92-D4B1-4133-9979-80B24A457B06}" destId="{85D20B4F-6DE4-4BD1-8AF3-B9CC3C9BF17F}" srcOrd="1" destOrd="0" presId="urn:microsoft.com/office/officeart/2005/8/layout/chevron2"/>
    <dgm:cxn modelId="{AF845B6C-305F-4F79-A5B1-4928FFE1B860}" type="presParOf" srcId="{2E32BA92-D4B1-4133-9979-80B24A457B06}" destId="{20D07141-ECDF-4237-8CC0-AD72335F00EA}" srcOrd="2" destOrd="0" presId="urn:microsoft.com/office/officeart/2005/8/layout/chevron2"/>
    <dgm:cxn modelId="{D7A530B1-EC28-43F6-AC5A-BAAF23F0B9B6}" type="presParOf" srcId="{20D07141-ECDF-4237-8CC0-AD72335F00EA}" destId="{FB120152-BF58-4584-9FFC-87678DE4C15A}" srcOrd="0" destOrd="0" presId="urn:microsoft.com/office/officeart/2005/8/layout/chevron2"/>
    <dgm:cxn modelId="{731A11F2-2CE6-48C0-8C1B-AD7028C26B25}" type="presParOf" srcId="{20D07141-ECDF-4237-8CC0-AD72335F00EA}" destId="{992938E9-B819-40E2-B15F-D66E8272D232}" srcOrd="1" destOrd="0" presId="urn:microsoft.com/office/officeart/2005/8/layout/chevron2"/>
    <dgm:cxn modelId="{7D299AD8-9428-496A-9530-6ADA3C8F0E5C}" type="presParOf" srcId="{2E32BA92-D4B1-4133-9979-80B24A457B06}" destId="{DB0EC7BA-8EC0-4656-8F29-965F6DEFBDCB}" srcOrd="3" destOrd="0" presId="urn:microsoft.com/office/officeart/2005/8/layout/chevron2"/>
    <dgm:cxn modelId="{25AB57B8-065B-4773-AD35-E23E78ABBA16}" type="presParOf" srcId="{2E32BA92-D4B1-4133-9979-80B24A457B06}" destId="{75D18D34-FDC5-444F-876F-9CAD9B915752}" srcOrd="4" destOrd="0" presId="urn:microsoft.com/office/officeart/2005/8/layout/chevron2"/>
    <dgm:cxn modelId="{73FBCC12-FF26-49CF-989B-BF68E9952013}" type="presParOf" srcId="{75D18D34-FDC5-444F-876F-9CAD9B915752}" destId="{ED4475BC-F398-47E7-B28F-50656E8A8C52}" srcOrd="0" destOrd="0" presId="urn:microsoft.com/office/officeart/2005/8/layout/chevron2"/>
    <dgm:cxn modelId="{B6F233E8-5233-4FFC-AEBF-E51F3C68E7EE}" type="presParOf" srcId="{75D18D34-FDC5-444F-876F-9CAD9B915752}" destId="{AF06AB62-26CC-4AD1-A862-C5E1D1A8B25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68687-785A-4D4A-9232-E76CC6EEECEF}">
      <dsp:nvSpPr>
        <dsp:cNvPr id="0" name=""/>
        <dsp:cNvSpPr/>
      </dsp:nvSpPr>
      <dsp:spPr>
        <a:xfrm rot="5400000">
          <a:off x="-114002" y="116401"/>
          <a:ext cx="760015" cy="532010"/>
        </a:xfrm>
        <a:prstGeom prst="chevron">
          <a:avLst/>
        </a:prstGeom>
        <a:solidFill>
          <a:srgbClr val="1E335B"/>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 </a:t>
          </a:r>
          <a:endParaRPr lang="es-MX" sz="1400" kern="1200" dirty="0"/>
        </a:p>
      </dsp:txBody>
      <dsp:txXfrm rot="-5400000">
        <a:off x="1" y="268403"/>
        <a:ext cx="532010" cy="228005"/>
      </dsp:txXfrm>
    </dsp:sp>
    <dsp:sp modelId="{3E583B06-A1E2-424C-94BC-983D035C1F43}">
      <dsp:nvSpPr>
        <dsp:cNvPr id="0" name=""/>
        <dsp:cNvSpPr/>
      </dsp:nvSpPr>
      <dsp:spPr>
        <a:xfrm rot="5400000">
          <a:off x="3067000" y="-2532590"/>
          <a:ext cx="494010" cy="556398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MX" sz="1100" kern="1200" dirty="0" smtClean="0"/>
            <a:t>Presupuesto.</a:t>
          </a:r>
          <a:endParaRPr lang="es-MX" sz="1100" kern="1200" dirty="0"/>
        </a:p>
      </dsp:txBody>
      <dsp:txXfrm rot="-5400000">
        <a:off x="532011" y="26515"/>
        <a:ext cx="5539873" cy="445778"/>
      </dsp:txXfrm>
    </dsp:sp>
    <dsp:sp modelId="{FB120152-BF58-4584-9FFC-87678DE4C15A}">
      <dsp:nvSpPr>
        <dsp:cNvPr id="0" name=""/>
        <dsp:cNvSpPr/>
      </dsp:nvSpPr>
      <dsp:spPr>
        <a:xfrm rot="5400000">
          <a:off x="-114002" y="776238"/>
          <a:ext cx="760015" cy="532010"/>
        </a:xfrm>
        <a:prstGeom prst="chevron">
          <a:avLst/>
        </a:prstGeom>
        <a:solidFill>
          <a:srgbClr val="1E335B"/>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 </a:t>
          </a:r>
          <a:endParaRPr lang="es-MX" sz="1400" kern="1200" dirty="0"/>
        </a:p>
      </dsp:txBody>
      <dsp:txXfrm rot="-5400000">
        <a:off x="1" y="928240"/>
        <a:ext cx="532010" cy="228005"/>
      </dsp:txXfrm>
    </dsp:sp>
    <dsp:sp modelId="{992938E9-B819-40E2-B15F-D66E8272D232}">
      <dsp:nvSpPr>
        <dsp:cNvPr id="0" name=""/>
        <dsp:cNvSpPr/>
      </dsp:nvSpPr>
      <dsp:spPr>
        <a:xfrm rot="5400000">
          <a:off x="3067000" y="-1872753"/>
          <a:ext cx="494010" cy="556398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MX" sz="1100" kern="1200" dirty="0" smtClean="0"/>
            <a:t>Contrataciones Públicas (adquisición de bienes, servicios, y obras públicas y sistema electrónico de información pública gubernamental </a:t>
          </a:r>
          <a:r>
            <a:rPr lang="es-MX" sz="1100" b="1" u="sng" kern="1200" dirty="0" err="1" smtClean="0"/>
            <a:t>CompraNet</a:t>
          </a:r>
          <a:r>
            <a:rPr lang="es-MX" sz="1100" kern="1200" dirty="0" smtClean="0"/>
            <a:t>).</a:t>
          </a:r>
          <a:endParaRPr lang="es-MX" sz="1100" kern="1200" dirty="0"/>
        </a:p>
      </dsp:txBody>
      <dsp:txXfrm rot="-5400000">
        <a:off x="532011" y="686352"/>
        <a:ext cx="5539873" cy="445778"/>
      </dsp:txXfrm>
    </dsp:sp>
    <dsp:sp modelId="{ED4475BC-F398-47E7-B28F-50656E8A8C52}">
      <dsp:nvSpPr>
        <dsp:cNvPr id="0" name=""/>
        <dsp:cNvSpPr/>
      </dsp:nvSpPr>
      <dsp:spPr>
        <a:xfrm rot="5400000">
          <a:off x="-114002" y="1436075"/>
          <a:ext cx="760015" cy="532010"/>
        </a:xfrm>
        <a:prstGeom prst="chevron">
          <a:avLst/>
        </a:prstGeom>
        <a:solidFill>
          <a:srgbClr val="1E335B"/>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 </a:t>
          </a:r>
          <a:endParaRPr lang="es-MX" sz="1400" kern="1200" dirty="0"/>
        </a:p>
      </dsp:txBody>
      <dsp:txXfrm rot="-5400000">
        <a:off x="1" y="1588077"/>
        <a:ext cx="532010" cy="228005"/>
      </dsp:txXfrm>
    </dsp:sp>
    <dsp:sp modelId="{AF06AB62-26CC-4AD1-A862-C5E1D1A8B25F}">
      <dsp:nvSpPr>
        <dsp:cNvPr id="0" name=""/>
        <dsp:cNvSpPr/>
      </dsp:nvSpPr>
      <dsp:spPr>
        <a:xfrm rot="5400000">
          <a:off x="3067000" y="-1212915"/>
          <a:ext cx="494010" cy="556398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MX" sz="1100" kern="1200" dirty="0" smtClean="0"/>
            <a:t>Verificación y Control de Gasto.</a:t>
          </a:r>
          <a:endParaRPr lang="es-MX" sz="1100" kern="1200" dirty="0"/>
        </a:p>
      </dsp:txBody>
      <dsp:txXfrm rot="-5400000">
        <a:off x="532011" y="1346190"/>
        <a:ext cx="5539873" cy="445778"/>
      </dsp:txXfrm>
    </dsp:sp>
    <dsp:sp modelId="{18264C7C-9AD2-4073-ADA5-312DC734ACD5}">
      <dsp:nvSpPr>
        <dsp:cNvPr id="0" name=""/>
        <dsp:cNvSpPr/>
      </dsp:nvSpPr>
      <dsp:spPr>
        <a:xfrm rot="5400000">
          <a:off x="-114002" y="2095913"/>
          <a:ext cx="760015" cy="532010"/>
        </a:xfrm>
        <a:prstGeom prst="chevron">
          <a:avLst/>
        </a:prstGeom>
        <a:solidFill>
          <a:srgbClr val="1E335B"/>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MX" sz="1400" kern="1200" dirty="0"/>
        </a:p>
      </dsp:txBody>
      <dsp:txXfrm rot="-5400000">
        <a:off x="1" y="2247915"/>
        <a:ext cx="532010" cy="228005"/>
      </dsp:txXfrm>
    </dsp:sp>
    <dsp:sp modelId="{88322B6C-D1A9-418F-9643-DEBC016C6143}">
      <dsp:nvSpPr>
        <dsp:cNvPr id="0" name=""/>
        <dsp:cNvSpPr/>
      </dsp:nvSpPr>
      <dsp:spPr>
        <a:xfrm rot="5400000">
          <a:off x="3067000" y="-553078"/>
          <a:ext cx="494010" cy="556398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MX" sz="1100" kern="1200" dirty="0" smtClean="0"/>
            <a:t>Transparencia y Acceso a la Información.</a:t>
          </a:r>
          <a:endParaRPr lang="es-MX" sz="1100" kern="1200" dirty="0"/>
        </a:p>
      </dsp:txBody>
      <dsp:txXfrm rot="-5400000">
        <a:off x="532011" y="2006027"/>
        <a:ext cx="5539873" cy="445778"/>
      </dsp:txXfrm>
    </dsp:sp>
    <dsp:sp modelId="{3459F7A0-51B2-4120-9F3B-FF0D18622E30}">
      <dsp:nvSpPr>
        <dsp:cNvPr id="0" name=""/>
        <dsp:cNvSpPr/>
      </dsp:nvSpPr>
      <dsp:spPr>
        <a:xfrm rot="5400000">
          <a:off x="-114002" y="2755750"/>
          <a:ext cx="760015" cy="532010"/>
        </a:xfrm>
        <a:prstGeom prst="chevron">
          <a:avLst/>
        </a:prstGeom>
        <a:solidFill>
          <a:srgbClr val="1E335B"/>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MX" sz="1400" kern="1200" dirty="0"/>
        </a:p>
      </dsp:txBody>
      <dsp:txXfrm rot="-5400000">
        <a:off x="1" y="2907752"/>
        <a:ext cx="532010" cy="228005"/>
      </dsp:txXfrm>
    </dsp:sp>
    <dsp:sp modelId="{6EF4E0B2-CA1A-4518-9817-FE8D72BA99E1}">
      <dsp:nvSpPr>
        <dsp:cNvPr id="0" name=""/>
        <dsp:cNvSpPr/>
      </dsp:nvSpPr>
      <dsp:spPr>
        <a:xfrm rot="5400000">
          <a:off x="3067000" y="106758"/>
          <a:ext cx="494010" cy="556398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MX" sz="1100" kern="1200" dirty="0" smtClean="0"/>
            <a:t>Sistema de Contabilidad Gubernamental (vigente pero en proceso de aplicación, prevé sistema único-armonizado entre Federación y 32 Entidades).</a:t>
          </a:r>
          <a:endParaRPr lang="es-MX" sz="1100" kern="1200" dirty="0"/>
        </a:p>
      </dsp:txBody>
      <dsp:txXfrm rot="-5400000">
        <a:off x="532011" y="2665863"/>
        <a:ext cx="5539873" cy="445778"/>
      </dsp:txXfrm>
    </dsp:sp>
    <dsp:sp modelId="{5F06E8C2-8DDB-4E64-832F-E02A7E54B75A}">
      <dsp:nvSpPr>
        <dsp:cNvPr id="0" name=""/>
        <dsp:cNvSpPr/>
      </dsp:nvSpPr>
      <dsp:spPr>
        <a:xfrm rot="5400000">
          <a:off x="-114002" y="3415587"/>
          <a:ext cx="760015" cy="532010"/>
        </a:xfrm>
        <a:prstGeom prst="chevron">
          <a:avLst/>
        </a:prstGeom>
        <a:solidFill>
          <a:srgbClr val="1E335B"/>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MX" sz="1400" kern="1200" dirty="0"/>
        </a:p>
      </dsp:txBody>
      <dsp:txXfrm rot="-5400000">
        <a:off x="1" y="3567589"/>
        <a:ext cx="532010" cy="228005"/>
      </dsp:txXfrm>
    </dsp:sp>
    <dsp:sp modelId="{BE3A7508-0518-4DE5-90B5-FC13EBDFC824}">
      <dsp:nvSpPr>
        <dsp:cNvPr id="0" name=""/>
        <dsp:cNvSpPr/>
      </dsp:nvSpPr>
      <dsp:spPr>
        <a:xfrm rot="5400000">
          <a:off x="3067000" y="766595"/>
          <a:ext cx="494010" cy="556398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MX" sz="1100" kern="1200" smtClean="0"/>
            <a:t>Coordinación Fiscal (participaciones en ingresos Federales para Entidades Federativas, Distrito Federal y Municipios).</a:t>
          </a:r>
          <a:endParaRPr lang="es-MX" sz="1100" kern="1200" dirty="0"/>
        </a:p>
      </dsp:txBody>
      <dsp:txXfrm rot="-5400000">
        <a:off x="532011" y="3325700"/>
        <a:ext cx="5539873" cy="4457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68687-785A-4D4A-9232-E76CC6EEECEF}">
      <dsp:nvSpPr>
        <dsp:cNvPr id="0" name=""/>
        <dsp:cNvSpPr/>
      </dsp:nvSpPr>
      <dsp:spPr>
        <a:xfrm rot="5400000">
          <a:off x="-12134" y="242251"/>
          <a:ext cx="1602850" cy="1121995"/>
        </a:xfrm>
        <a:prstGeom prst="chevron">
          <a:avLst/>
        </a:prstGeom>
        <a:solidFill>
          <a:srgbClr val="1E335B"/>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 </a:t>
          </a:r>
        </a:p>
        <a:p>
          <a:pPr lvl="0" algn="ctr" defTabSz="444500">
            <a:lnSpc>
              <a:spcPct val="90000"/>
            </a:lnSpc>
            <a:spcBef>
              <a:spcPct val="0"/>
            </a:spcBef>
            <a:spcAft>
              <a:spcPct val="35000"/>
            </a:spcAft>
          </a:pPr>
          <a:r>
            <a:rPr lang="es-MX" sz="1000" kern="1200" dirty="0" smtClean="0"/>
            <a:t>Leyes Federales</a:t>
          </a:r>
          <a:endParaRPr lang="es-MX" sz="1000" kern="1200" dirty="0"/>
        </a:p>
      </dsp:txBody>
      <dsp:txXfrm rot="-5400000">
        <a:off x="228294" y="562822"/>
        <a:ext cx="1121995" cy="480855"/>
      </dsp:txXfrm>
    </dsp:sp>
    <dsp:sp modelId="{3E583B06-A1E2-424C-94BC-983D035C1F43}">
      <dsp:nvSpPr>
        <dsp:cNvPr id="0" name=""/>
        <dsp:cNvSpPr/>
      </dsp:nvSpPr>
      <dsp:spPr>
        <a:xfrm rot="5400000">
          <a:off x="3688744" y="-1880046"/>
          <a:ext cx="1041852" cy="4805592"/>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t>Estados y Municipios las aplican para ejercer los recursos que reciben de la Federación (Leyes de Adquisiciones y Obras Públicas).</a:t>
          </a:r>
          <a:endParaRPr lang="es-MX" sz="1400" kern="1200" dirty="0"/>
        </a:p>
      </dsp:txBody>
      <dsp:txXfrm rot="-5400000">
        <a:off x="1806875" y="52682"/>
        <a:ext cx="4754733" cy="940134"/>
      </dsp:txXfrm>
    </dsp:sp>
    <dsp:sp modelId="{FB120152-BF58-4584-9FFC-87678DE4C15A}">
      <dsp:nvSpPr>
        <dsp:cNvPr id="0" name=""/>
        <dsp:cNvSpPr/>
      </dsp:nvSpPr>
      <dsp:spPr>
        <a:xfrm rot="5400000">
          <a:off x="-12134" y="1651022"/>
          <a:ext cx="1602850" cy="1121995"/>
        </a:xfrm>
        <a:prstGeom prst="chevron">
          <a:avLst/>
        </a:prstGeom>
        <a:solidFill>
          <a:srgbClr val="1E335B"/>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 Leyes Estatales</a:t>
          </a:r>
          <a:endParaRPr lang="es-MX" sz="1000" kern="1200" dirty="0"/>
        </a:p>
      </dsp:txBody>
      <dsp:txXfrm rot="-5400000">
        <a:off x="228294" y="1971593"/>
        <a:ext cx="1121995" cy="480855"/>
      </dsp:txXfrm>
    </dsp:sp>
    <dsp:sp modelId="{992938E9-B819-40E2-B15F-D66E8272D232}">
      <dsp:nvSpPr>
        <dsp:cNvPr id="0" name=""/>
        <dsp:cNvSpPr/>
      </dsp:nvSpPr>
      <dsp:spPr>
        <a:xfrm rot="5400000">
          <a:off x="3688744" y="-471275"/>
          <a:ext cx="1041852" cy="4805592"/>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t>Estados Para ejercer los recursos de su presupuesto propio (Leyes Presupuestales, Adquisiciones y Obras Públicas y de Verificación y Control de Gasto Estatal). </a:t>
          </a:r>
          <a:endParaRPr lang="es-MX" sz="1400" kern="1200" dirty="0"/>
        </a:p>
      </dsp:txBody>
      <dsp:txXfrm rot="-5400000">
        <a:off x="1806875" y="1461453"/>
        <a:ext cx="4754733" cy="940134"/>
      </dsp:txXfrm>
    </dsp:sp>
    <dsp:sp modelId="{ED4475BC-F398-47E7-B28F-50656E8A8C52}">
      <dsp:nvSpPr>
        <dsp:cNvPr id="0" name=""/>
        <dsp:cNvSpPr/>
      </dsp:nvSpPr>
      <dsp:spPr>
        <a:xfrm rot="5400000">
          <a:off x="-12134" y="3059793"/>
          <a:ext cx="1602850" cy="1121995"/>
        </a:xfrm>
        <a:prstGeom prst="chevron">
          <a:avLst/>
        </a:prstGeom>
        <a:solidFill>
          <a:srgbClr val="1E335B"/>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 </a:t>
          </a:r>
        </a:p>
        <a:p>
          <a:pPr lvl="0" algn="ctr" defTabSz="444500">
            <a:lnSpc>
              <a:spcPct val="90000"/>
            </a:lnSpc>
            <a:spcBef>
              <a:spcPct val="0"/>
            </a:spcBef>
            <a:spcAft>
              <a:spcPct val="35000"/>
            </a:spcAft>
          </a:pPr>
          <a:r>
            <a:rPr lang="es-MX" sz="1000" kern="1200" dirty="0" smtClean="0"/>
            <a:t>Disposiciones Municipales</a:t>
          </a:r>
          <a:endParaRPr lang="es-MX" sz="1000" kern="1200" dirty="0"/>
        </a:p>
      </dsp:txBody>
      <dsp:txXfrm rot="-5400000">
        <a:off x="228294" y="3380364"/>
        <a:ext cx="1121995" cy="480855"/>
      </dsp:txXfrm>
    </dsp:sp>
    <dsp:sp modelId="{AF06AB62-26CC-4AD1-A862-C5E1D1A8B25F}">
      <dsp:nvSpPr>
        <dsp:cNvPr id="0" name=""/>
        <dsp:cNvSpPr/>
      </dsp:nvSpPr>
      <dsp:spPr>
        <a:xfrm rot="5400000">
          <a:off x="3688744" y="937496"/>
          <a:ext cx="1041852" cy="4805592"/>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t>Los Municipios aplican leyes federales y estatales, y sólo bandos Municipales, Reglamentos y Disposiciones Administrativas  que regulan su manejo de presupuesto y verificación y control de gasto municipal.</a:t>
          </a:r>
          <a:endParaRPr lang="es-MX" sz="1400" kern="1200" dirty="0"/>
        </a:p>
      </dsp:txBody>
      <dsp:txXfrm rot="-5400000">
        <a:off x="1806875" y="2870225"/>
        <a:ext cx="4754733" cy="9401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C6B743-6002-6D4F-8A03-EACC15D43FCC}" type="datetimeFigureOut">
              <a:rPr lang="en-US" smtClean="0"/>
              <a:t>17/09/13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DC477C-AE8F-AB4D-BF24-F002B6324DFC}" type="slidenum">
              <a:rPr lang="en-US" smtClean="0"/>
              <a:t>‹Nr.›</a:t>
            </a:fld>
            <a:endParaRPr lang="en-US"/>
          </a:p>
        </p:txBody>
      </p:sp>
    </p:spTree>
    <p:extLst>
      <p:ext uri="{BB962C8B-B14F-4D97-AF65-F5344CB8AC3E}">
        <p14:creationId xmlns:p14="http://schemas.microsoft.com/office/powerpoint/2010/main" val="6873103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6906DE-6397-4724-A2EC-753F3F4C7FA3}" type="datetimeFigureOut">
              <a:rPr lang="es-MX" smtClean="0"/>
              <a:t>17/09/13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317E14-4DBD-42D4-B008-7B9233FE389B}" type="slidenum">
              <a:rPr lang="es-MX" smtClean="0"/>
              <a:t>‹Nr.›</a:t>
            </a:fld>
            <a:endParaRPr lang="es-MX"/>
          </a:p>
        </p:txBody>
      </p:sp>
    </p:spTree>
    <p:extLst>
      <p:ext uri="{BB962C8B-B14F-4D97-AF65-F5344CB8AC3E}">
        <p14:creationId xmlns:p14="http://schemas.microsoft.com/office/powerpoint/2010/main" val="17145837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317E14-4DBD-42D4-B008-7B9233FE389B}" type="slidenum">
              <a:rPr lang="es-MX" smtClean="0"/>
              <a:t>1</a:t>
            </a:fld>
            <a:endParaRPr lang="es-MX"/>
          </a:p>
        </p:txBody>
      </p:sp>
    </p:spTree>
    <p:extLst>
      <p:ext uri="{BB962C8B-B14F-4D97-AF65-F5344CB8AC3E}">
        <p14:creationId xmlns:p14="http://schemas.microsoft.com/office/powerpoint/2010/main" val="2036065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Dentro de su legislación, 8 Entidades Federativas prevén la existencia de un Sistema Electrónico de Compras y Contratación Gubernamental (Baja California Sur, Coahuila, Durango, Estado de México, Nuevo León, Quintana Roo, Sinaloa y Tabasco).</a:t>
            </a:r>
          </a:p>
          <a:p>
            <a:endParaRPr lang="es-MX" dirty="0"/>
          </a:p>
        </p:txBody>
      </p:sp>
      <p:sp>
        <p:nvSpPr>
          <p:cNvPr id="4" name="Marcador de número de diapositiva 3"/>
          <p:cNvSpPr>
            <a:spLocks noGrp="1"/>
          </p:cNvSpPr>
          <p:nvPr>
            <p:ph type="sldNum" sz="quarter" idx="10"/>
          </p:nvPr>
        </p:nvSpPr>
        <p:spPr/>
        <p:txBody>
          <a:bodyPr/>
          <a:lstStyle/>
          <a:p>
            <a:fld id="{36317E14-4DBD-42D4-B008-7B9233FE389B}" type="slidenum">
              <a:rPr lang="es-MX" smtClean="0"/>
              <a:t>4</a:t>
            </a:fld>
            <a:endParaRPr lang="es-MX"/>
          </a:p>
        </p:txBody>
      </p:sp>
    </p:spTree>
    <p:extLst>
      <p:ext uri="{BB962C8B-B14F-4D97-AF65-F5344CB8AC3E}">
        <p14:creationId xmlns:p14="http://schemas.microsoft.com/office/powerpoint/2010/main" val="1648569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31 Entidades cuentan con información relacionada en sus respectivas páginas de Internet (única excepción Tlaxcala).</a:t>
            </a:r>
          </a:p>
          <a:p>
            <a:endParaRPr lang="es-MX" dirty="0"/>
          </a:p>
        </p:txBody>
      </p:sp>
      <p:sp>
        <p:nvSpPr>
          <p:cNvPr id="4" name="Marcador de número de diapositiva 3"/>
          <p:cNvSpPr>
            <a:spLocks noGrp="1"/>
          </p:cNvSpPr>
          <p:nvPr>
            <p:ph type="sldNum" sz="quarter" idx="10"/>
          </p:nvPr>
        </p:nvSpPr>
        <p:spPr/>
        <p:txBody>
          <a:bodyPr/>
          <a:lstStyle/>
          <a:p>
            <a:fld id="{36317E14-4DBD-42D4-B008-7B9233FE389B}" type="slidenum">
              <a:rPr lang="es-MX" smtClean="0"/>
              <a:t>5</a:t>
            </a:fld>
            <a:endParaRPr lang="es-MX"/>
          </a:p>
        </p:txBody>
      </p:sp>
    </p:spTree>
    <p:extLst>
      <p:ext uri="{BB962C8B-B14F-4D97-AF65-F5344CB8AC3E}">
        <p14:creationId xmlns:p14="http://schemas.microsoft.com/office/powerpoint/2010/main" val="973512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No obstante, sólo en 11 Entidades sus páginas de Internet cuentan con información de las contrataciones con ingresos propios (Aguascalientes, Baja California, Chiapas, Estado de México, Guanajuato, Jalisco, Nuevo León, Puebla, Michoacán, Tamaulipas y Veracruz).   </a:t>
            </a:r>
          </a:p>
          <a:p>
            <a:pPr marL="0" marR="0" indent="0" algn="l" defTabSz="914400" rtl="0" eaLnBrk="1" fontAlgn="auto" latinLnBrk="0" hangingPunct="1">
              <a:lnSpc>
                <a:spcPct val="100000"/>
              </a:lnSpc>
              <a:spcBef>
                <a:spcPts val="0"/>
              </a:spcBef>
              <a:spcAft>
                <a:spcPts val="0"/>
              </a:spcAft>
              <a:buClrTx/>
              <a:buSzTx/>
              <a:buFontTx/>
              <a:buNone/>
              <a:tabLst/>
              <a:defRPr/>
            </a:pPr>
            <a:endParaRPr lang="es-MX"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Las 20 restantes remiten directamente el acceso a la página del Sistema Federal </a:t>
            </a:r>
            <a:r>
              <a:rPr lang="es-MX" dirty="0" err="1" smtClean="0"/>
              <a:t>CompraNet</a:t>
            </a:r>
            <a:r>
              <a:rPr lang="es-MX" dirty="0" smtClean="0"/>
              <a:t>.</a:t>
            </a:r>
          </a:p>
          <a:p>
            <a:endParaRPr lang="es-MX" dirty="0"/>
          </a:p>
        </p:txBody>
      </p:sp>
      <p:sp>
        <p:nvSpPr>
          <p:cNvPr id="4" name="Marcador de número de diapositiva 3"/>
          <p:cNvSpPr>
            <a:spLocks noGrp="1"/>
          </p:cNvSpPr>
          <p:nvPr>
            <p:ph type="sldNum" sz="quarter" idx="10"/>
          </p:nvPr>
        </p:nvSpPr>
        <p:spPr/>
        <p:txBody>
          <a:bodyPr/>
          <a:lstStyle/>
          <a:p>
            <a:fld id="{36317E14-4DBD-42D4-B008-7B9233FE389B}" type="slidenum">
              <a:rPr lang="es-MX" smtClean="0"/>
              <a:t>6</a:t>
            </a:fld>
            <a:endParaRPr lang="es-MX"/>
          </a:p>
        </p:txBody>
      </p:sp>
    </p:spTree>
    <p:extLst>
      <p:ext uri="{BB962C8B-B14F-4D97-AF65-F5344CB8AC3E}">
        <p14:creationId xmlns:p14="http://schemas.microsoft.com/office/powerpoint/2010/main" val="380523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rgbClr val="7F7F7F">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rgbClr val="041847">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rgbClr val="041847">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tx2">
                    <a:lumMod val="90000"/>
                    <a:lumOff val="10000"/>
                  </a:schemeClr>
                </a:solidFill>
              </a:defRPr>
            </a:lvl1pPr>
          </a:lstStyle>
          <a:p>
            <a:r>
              <a:rPr lang="en-US" dirty="0"/>
              <a:t>Click to edit Master title style</a:t>
            </a:r>
          </a:p>
        </p:txBody>
      </p:sp>
      <p:sp>
        <p:nvSpPr>
          <p:cNvPr id="3" name="Subtitle 2"/>
          <p:cNvSpPr>
            <a:spLocks noGrp="1"/>
          </p:cNvSpPr>
          <p:nvPr>
            <p:ph type="subTitle" idx="1"/>
          </p:nvPr>
        </p:nvSpPr>
        <p:spPr>
          <a:xfrm>
            <a:off x="1130595" y="4050834"/>
            <a:ext cx="5826719" cy="1096899"/>
          </a:xfrm>
        </p:spPr>
        <p:txBody>
          <a:bodyPr anchor="t">
            <a:normAutofit/>
          </a:bodyPr>
          <a:lstStyle>
            <a:lvl1pPr marL="0" indent="0" algn="r">
              <a:buNone/>
              <a:defRPr sz="20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B4DBC15-85A9-0C49-BC41-E6D3882C9E74}" type="datetime1">
              <a:rPr lang="en-US" smtClean="0"/>
              <a:t>17/09/13</a:t>
            </a:fld>
            <a:endParaRPr lang="es-MX"/>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45C52FF-075E-41BB-AE2B-FD35D9426270}" type="slidenum">
              <a:rPr lang="es-MX" smtClean="0"/>
              <a:t>‹Nr.›</a:t>
            </a:fld>
            <a:endParaRPr lang="es-MX"/>
          </a:p>
        </p:txBody>
      </p:sp>
      <p:sp>
        <p:nvSpPr>
          <p:cNvPr id="29" name="Freeform 28"/>
          <p:cNvSpPr/>
          <p:nvPr userDrawn="1"/>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rgbClr val="041847">
              <a:alpha val="85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5872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61B2BFA-C16F-B74F-8470-316059C3F81B}" type="datetime1">
              <a:rPr lang="en-US" smtClean="0"/>
              <a:t>17/09/13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272573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AB63602-6615-2147-9730-C7C3470A7C8E}" type="datetime1">
              <a:rPr lang="en-US" smtClean="0"/>
              <a:t>17/09/13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45C52FF-075E-41BB-AE2B-FD35D9426270}" type="slidenum">
              <a:rPr lang="es-MX" smtClean="0"/>
              <a:t>‹Nr.›</a:t>
            </a:fld>
            <a:endParaRPr lang="es-MX"/>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7336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A47D47A-8976-8346-8BAE-50EC6D15E9A4}" type="datetime1">
              <a:rPr lang="en-US" smtClean="0"/>
              <a:t>17/09/13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2577915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DFFDCD7-0582-EB42-9FBC-A023BC044813}" type="datetime1">
              <a:rPr lang="en-US" smtClean="0"/>
              <a:t>17/09/13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45C52FF-075E-41BB-AE2B-FD35D9426270}" type="slidenum">
              <a:rPr lang="es-MX" smtClean="0"/>
              <a:t>‹Nr.›</a:t>
            </a:fld>
            <a:endParaRPr lang="es-MX"/>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85982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1FC0290-A943-544E-9DE2-B5A8938950B8}" type="datetime1">
              <a:rPr lang="en-US" smtClean="0"/>
              <a:t>17/09/13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2682519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224F04F-25FE-7842-9DE7-68E7E20861E9}" type="datetime1">
              <a:rPr lang="en-US" smtClean="0"/>
              <a:t>17/09/13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606524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38" name="Group 37"/>
          <p:cNvGrpSpPr/>
          <p:nvPr userDrawn="1"/>
        </p:nvGrpSpPr>
        <p:grpSpPr>
          <a:xfrm>
            <a:off x="755576" y="1311631"/>
            <a:ext cx="6425429" cy="4935090"/>
            <a:chOff x="576585" y="841176"/>
            <a:chExt cx="7829550" cy="5346700"/>
          </a:xfrm>
        </p:grpSpPr>
        <p:sp>
          <p:nvSpPr>
            <p:cNvPr id="6" name="Freeform 1029"/>
            <p:cNvSpPr>
              <a:spLocks/>
            </p:cNvSpPr>
            <p:nvPr userDrawn="1"/>
          </p:nvSpPr>
          <p:spPr bwMode="auto">
            <a:xfrm>
              <a:off x="7390135" y="4105076"/>
              <a:ext cx="806450" cy="576262"/>
            </a:xfrm>
            <a:custGeom>
              <a:avLst/>
              <a:gdLst>
                <a:gd name="T0" fmla="*/ 700 w 1523"/>
                <a:gd name="T1" fmla="*/ 131 h 1090"/>
                <a:gd name="T2" fmla="*/ 747 w 1523"/>
                <a:gd name="T3" fmla="*/ 115 h 1090"/>
                <a:gd name="T4" fmla="*/ 778 w 1523"/>
                <a:gd name="T5" fmla="*/ 110 h 1090"/>
                <a:gd name="T6" fmla="*/ 809 w 1523"/>
                <a:gd name="T7" fmla="*/ 91 h 1090"/>
                <a:gd name="T8" fmla="*/ 802 w 1523"/>
                <a:gd name="T9" fmla="*/ 104 h 1090"/>
                <a:gd name="T10" fmla="*/ 840 w 1523"/>
                <a:gd name="T11" fmla="*/ 84 h 1090"/>
                <a:gd name="T12" fmla="*/ 863 w 1523"/>
                <a:gd name="T13" fmla="*/ 71 h 1090"/>
                <a:gd name="T14" fmla="*/ 944 w 1523"/>
                <a:gd name="T15" fmla="*/ 39 h 1090"/>
                <a:gd name="T16" fmla="*/ 979 w 1523"/>
                <a:gd name="T17" fmla="*/ 24 h 1090"/>
                <a:gd name="T18" fmla="*/ 1012 w 1523"/>
                <a:gd name="T19" fmla="*/ 24 h 1090"/>
                <a:gd name="T20" fmla="*/ 1067 w 1523"/>
                <a:gd name="T21" fmla="*/ 19 h 1090"/>
                <a:gd name="T22" fmla="*/ 1107 w 1523"/>
                <a:gd name="T23" fmla="*/ 19 h 1090"/>
                <a:gd name="T24" fmla="*/ 1147 w 1523"/>
                <a:gd name="T25" fmla="*/ 24 h 1090"/>
                <a:gd name="T26" fmla="*/ 1206 w 1523"/>
                <a:gd name="T27" fmla="*/ 27 h 1090"/>
                <a:gd name="T28" fmla="*/ 1249 w 1523"/>
                <a:gd name="T29" fmla="*/ 35 h 1090"/>
                <a:gd name="T30" fmla="*/ 1195 w 1523"/>
                <a:gd name="T31" fmla="*/ 16 h 1090"/>
                <a:gd name="T32" fmla="*/ 1150 w 1523"/>
                <a:gd name="T33" fmla="*/ 13 h 1090"/>
                <a:gd name="T34" fmla="*/ 1104 w 1523"/>
                <a:gd name="T35" fmla="*/ 9 h 1090"/>
                <a:gd name="T36" fmla="*/ 1064 w 1523"/>
                <a:gd name="T37" fmla="*/ 9 h 1090"/>
                <a:gd name="T38" fmla="*/ 1039 w 1523"/>
                <a:gd name="T39" fmla="*/ 5 h 1090"/>
                <a:gd name="T40" fmla="*/ 1092 w 1523"/>
                <a:gd name="T41" fmla="*/ 1 h 1090"/>
                <a:gd name="T42" fmla="*/ 1147 w 1523"/>
                <a:gd name="T43" fmla="*/ 1 h 1090"/>
                <a:gd name="T44" fmla="*/ 1198 w 1523"/>
                <a:gd name="T45" fmla="*/ 5 h 1090"/>
                <a:gd name="T46" fmla="*/ 1264 w 1523"/>
                <a:gd name="T47" fmla="*/ 21 h 1090"/>
                <a:gd name="T48" fmla="*/ 1341 w 1523"/>
                <a:gd name="T49" fmla="*/ 41 h 1090"/>
                <a:gd name="T50" fmla="*/ 1408 w 1523"/>
                <a:gd name="T51" fmla="*/ 57 h 1090"/>
                <a:gd name="T52" fmla="*/ 1452 w 1523"/>
                <a:gd name="T53" fmla="*/ 71 h 1090"/>
                <a:gd name="T54" fmla="*/ 1498 w 1523"/>
                <a:gd name="T55" fmla="*/ 84 h 1090"/>
                <a:gd name="T56" fmla="*/ 1491 w 1523"/>
                <a:gd name="T57" fmla="*/ 354 h 1090"/>
                <a:gd name="T58" fmla="*/ 1310 w 1523"/>
                <a:gd name="T59" fmla="*/ 578 h 1090"/>
                <a:gd name="T60" fmla="*/ 1035 w 1523"/>
                <a:gd name="T61" fmla="*/ 778 h 1090"/>
                <a:gd name="T62" fmla="*/ 744 w 1523"/>
                <a:gd name="T63" fmla="*/ 985 h 1090"/>
                <a:gd name="T64" fmla="*/ 385 w 1523"/>
                <a:gd name="T65" fmla="*/ 855 h 1090"/>
                <a:gd name="T66" fmla="*/ 293 w 1523"/>
                <a:gd name="T67" fmla="*/ 752 h 1090"/>
                <a:gd name="T68" fmla="*/ 62 w 1523"/>
                <a:gd name="T69" fmla="*/ 601 h 1090"/>
                <a:gd name="T70" fmla="*/ 28 w 1523"/>
                <a:gd name="T71" fmla="*/ 512 h 1090"/>
                <a:gd name="T72" fmla="*/ 41 w 1523"/>
                <a:gd name="T73" fmla="*/ 486 h 1090"/>
                <a:gd name="T74" fmla="*/ 37 w 1523"/>
                <a:gd name="T75" fmla="*/ 448 h 1090"/>
                <a:gd name="T76" fmla="*/ 21 w 1523"/>
                <a:gd name="T77" fmla="*/ 488 h 1090"/>
                <a:gd name="T78" fmla="*/ 18 w 1523"/>
                <a:gd name="T79" fmla="*/ 520 h 1090"/>
                <a:gd name="T80" fmla="*/ 10 w 1523"/>
                <a:gd name="T81" fmla="*/ 552 h 1090"/>
                <a:gd name="T82" fmla="*/ 6 w 1523"/>
                <a:gd name="T83" fmla="*/ 529 h 1090"/>
                <a:gd name="T84" fmla="*/ 13 w 1523"/>
                <a:gd name="T85" fmla="*/ 470 h 1090"/>
                <a:gd name="T86" fmla="*/ 35 w 1523"/>
                <a:gd name="T87" fmla="*/ 427 h 1090"/>
                <a:gd name="T88" fmla="*/ 84 w 1523"/>
                <a:gd name="T89" fmla="*/ 382 h 1090"/>
                <a:gd name="T90" fmla="*/ 139 w 1523"/>
                <a:gd name="T91" fmla="*/ 333 h 1090"/>
                <a:gd name="T92" fmla="*/ 177 w 1523"/>
                <a:gd name="T93" fmla="*/ 304 h 1090"/>
                <a:gd name="T94" fmla="*/ 216 w 1523"/>
                <a:gd name="T95" fmla="*/ 283 h 1090"/>
                <a:gd name="T96" fmla="*/ 267 w 1523"/>
                <a:gd name="T97" fmla="*/ 251 h 1090"/>
                <a:gd name="T98" fmla="*/ 320 w 1523"/>
                <a:gd name="T99" fmla="*/ 226 h 1090"/>
                <a:gd name="T100" fmla="*/ 382 w 1523"/>
                <a:gd name="T101" fmla="*/ 214 h 1090"/>
                <a:gd name="T102" fmla="*/ 421 w 1523"/>
                <a:gd name="T103" fmla="*/ 195 h 1090"/>
                <a:gd name="T104" fmla="*/ 461 w 1523"/>
                <a:gd name="T105" fmla="*/ 187 h 1090"/>
                <a:gd name="T106" fmla="*/ 514 w 1523"/>
                <a:gd name="T107" fmla="*/ 166 h 1090"/>
                <a:gd name="T108" fmla="*/ 564 w 1523"/>
                <a:gd name="T109" fmla="*/ 158 h 1090"/>
                <a:gd name="T110" fmla="*/ 609 w 1523"/>
                <a:gd name="T111" fmla="*/ 150 h 1090"/>
                <a:gd name="T112" fmla="*/ 658 w 1523"/>
                <a:gd name="T113" fmla="*/ 14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3" h="1090">
                  <a:moveTo>
                    <a:pt x="672" y="134"/>
                  </a:moveTo>
                  <a:lnTo>
                    <a:pt x="678" y="131"/>
                  </a:lnTo>
                  <a:lnTo>
                    <a:pt x="685" y="131"/>
                  </a:lnTo>
                  <a:lnTo>
                    <a:pt x="692" y="131"/>
                  </a:lnTo>
                  <a:lnTo>
                    <a:pt x="700" y="131"/>
                  </a:lnTo>
                  <a:lnTo>
                    <a:pt x="714" y="128"/>
                  </a:lnTo>
                  <a:lnTo>
                    <a:pt x="723" y="128"/>
                  </a:lnTo>
                  <a:lnTo>
                    <a:pt x="735" y="123"/>
                  </a:lnTo>
                  <a:lnTo>
                    <a:pt x="743" y="118"/>
                  </a:lnTo>
                  <a:lnTo>
                    <a:pt x="747" y="115"/>
                  </a:lnTo>
                  <a:lnTo>
                    <a:pt x="750" y="115"/>
                  </a:lnTo>
                  <a:lnTo>
                    <a:pt x="751" y="115"/>
                  </a:lnTo>
                  <a:lnTo>
                    <a:pt x="761" y="113"/>
                  </a:lnTo>
                  <a:lnTo>
                    <a:pt x="769" y="110"/>
                  </a:lnTo>
                  <a:lnTo>
                    <a:pt x="778" y="110"/>
                  </a:lnTo>
                  <a:lnTo>
                    <a:pt x="786" y="104"/>
                  </a:lnTo>
                  <a:lnTo>
                    <a:pt x="793" y="100"/>
                  </a:lnTo>
                  <a:lnTo>
                    <a:pt x="798" y="95"/>
                  </a:lnTo>
                  <a:lnTo>
                    <a:pt x="802" y="95"/>
                  </a:lnTo>
                  <a:lnTo>
                    <a:pt x="809" y="91"/>
                  </a:lnTo>
                  <a:lnTo>
                    <a:pt x="822" y="88"/>
                  </a:lnTo>
                  <a:lnTo>
                    <a:pt x="813" y="95"/>
                  </a:lnTo>
                  <a:lnTo>
                    <a:pt x="809" y="95"/>
                  </a:lnTo>
                  <a:lnTo>
                    <a:pt x="802" y="100"/>
                  </a:lnTo>
                  <a:lnTo>
                    <a:pt x="802" y="104"/>
                  </a:lnTo>
                  <a:lnTo>
                    <a:pt x="813" y="97"/>
                  </a:lnTo>
                  <a:lnTo>
                    <a:pt x="822" y="95"/>
                  </a:lnTo>
                  <a:lnTo>
                    <a:pt x="827" y="91"/>
                  </a:lnTo>
                  <a:lnTo>
                    <a:pt x="834" y="88"/>
                  </a:lnTo>
                  <a:lnTo>
                    <a:pt x="840" y="84"/>
                  </a:lnTo>
                  <a:lnTo>
                    <a:pt x="840" y="83"/>
                  </a:lnTo>
                  <a:lnTo>
                    <a:pt x="834" y="83"/>
                  </a:lnTo>
                  <a:lnTo>
                    <a:pt x="827" y="80"/>
                  </a:lnTo>
                  <a:lnTo>
                    <a:pt x="848" y="75"/>
                  </a:lnTo>
                  <a:lnTo>
                    <a:pt x="863" y="71"/>
                  </a:lnTo>
                  <a:lnTo>
                    <a:pt x="883" y="60"/>
                  </a:lnTo>
                  <a:lnTo>
                    <a:pt x="898" y="55"/>
                  </a:lnTo>
                  <a:lnTo>
                    <a:pt x="913" y="49"/>
                  </a:lnTo>
                  <a:lnTo>
                    <a:pt x="926" y="41"/>
                  </a:lnTo>
                  <a:lnTo>
                    <a:pt x="944" y="39"/>
                  </a:lnTo>
                  <a:lnTo>
                    <a:pt x="948" y="39"/>
                  </a:lnTo>
                  <a:lnTo>
                    <a:pt x="956" y="35"/>
                  </a:lnTo>
                  <a:lnTo>
                    <a:pt x="964" y="30"/>
                  </a:lnTo>
                  <a:lnTo>
                    <a:pt x="967" y="27"/>
                  </a:lnTo>
                  <a:lnTo>
                    <a:pt x="979" y="24"/>
                  </a:lnTo>
                  <a:lnTo>
                    <a:pt x="979" y="19"/>
                  </a:lnTo>
                  <a:lnTo>
                    <a:pt x="988" y="24"/>
                  </a:lnTo>
                  <a:lnTo>
                    <a:pt x="993" y="27"/>
                  </a:lnTo>
                  <a:lnTo>
                    <a:pt x="1004" y="24"/>
                  </a:lnTo>
                  <a:lnTo>
                    <a:pt x="1012" y="24"/>
                  </a:lnTo>
                  <a:lnTo>
                    <a:pt x="1025" y="21"/>
                  </a:lnTo>
                  <a:lnTo>
                    <a:pt x="1039" y="19"/>
                  </a:lnTo>
                  <a:lnTo>
                    <a:pt x="1046" y="16"/>
                  </a:lnTo>
                  <a:lnTo>
                    <a:pt x="1057" y="19"/>
                  </a:lnTo>
                  <a:lnTo>
                    <a:pt x="1067" y="19"/>
                  </a:lnTo>
                  <a:lnTo>
                    <a:pt x="1073" y="16"/>
                  </a:lnTo>
                  <a:lnTo>
                    <a:pt x="1080" y="19"/>
                  </a:lnTo>
                  <a:lnTo>
                    <a:pt x="1087" y="19"/>
                  </a:lnTo>
                  <a:lnTo>
                    <a:pt x="1100" y="19"/>
                  </a:lnTo>
                  <a:lnTo>
                    <a:pt x="1107" y="19"/>
                  </a:lnTo>
                  <a:lnTo>
                    <a:pt x="1115" y="19"/>
                  </a:lnTo>
                  <a:lnTo>
                    <a:pt x="1123" y="19"/>
                  </a:lnTo>
                  <a:lnTo>
                    <a:pt x="1132" y="24"/>
                  </a:lnTo>
                  <a:lnTo>
                    <a:pt x="1143" y="24"/>
                  </a:lnTo>
                  <a:lnTo>
                    <a:pt x="1147" y="24"/>
                  </a:lnTo>
                  <a:lnTo>
                    <a:pt x="1159" y="27"/>
                  </a:lnTo>
                  <a:lnTo>
                    <a:pt x="1178" y="27"/>
                  </a:lnTo>
                  <a:lnTo>
                    <a:pt x="1184" y="30"/>
                  </a:lnTo>
                  <a:lnTo>
                    <a:pt x="1195" y="27"/>
                  </a:lnTo>
                  <a:lnTo>
                    <a:pt x="1206" y="27"/>
                  </a:lnTo>
                  <a:lnTo>
                    <a:pt x="1215" y="32"/>
                  </a:lnTo>
                  <a:lnTo>
                    <a:pt x="1226" y="32"/>
                  </a:lnTo>
                  <a:lnTo>
                    <a:pt x="1238" y="35"/>
                  </a:lnTo>
                  <a:lnTo>
                    <a:pt x="1246" y="35"/>
                  </a:lnTo>
                  <a:lnTo>
                    <a:pt x="1249" y="35"/>
                  </a:lnTo>
                  <a:lnTo>
                    <a:pt x="1239" y="27"/>
                  </a:lnTo>
                  <a:lnTo>
                    <a:pt x="1233" y="24"/>
                  </a:lnTo>
                  <a:lnTo>
                    <a:pt x="1212" y="19"/>
                  </a:lnTo>
                  <a:lnTo>
                    <a:pt x="1205" y="19"/>
                  </a:lnTo>
                  <a:lnTo>
                    <a:pt x="1195" y="16"/>
                  </a:lnTo>
                  <a:lnTo>
                    <a:pt x="1184" y="13"/>
                  </a:lnTo>
                  <a:lnTo>
                    <a:pt x="1178" y="9"/>
                  </a:lnTo>
                  <a:lnTo>
                    <a:pt x="1170" y="9"/>
                  </a:lnTo>
                  <a:lnTo>
                    <a:pt x="1159" y="13"/>
                  </a:lnTo>
                  <a:lnTo>
                    <a:pt x="1150" y="13"/>
                  </a:lnTo>
                  <a:lnTo>
                    <a:pt x="1138" y="13"/>
                  </a:lnTo>
                  <a:lnTo>
                    <a:pt x="1126" y="9"/>
                  </a:lnTo>
                  <a:lnTo>
                    <a:pt x="1120" y="9"/>
                  </a:lnTo>
                  <a:lnTo>
                    <a:pt x="1112" y="9"/>
                  </a:lnTo>
                  <a:lnTo>
                    <a:pt x="1104" y="9"/>
                  </a:lnTo>
                  <a:lnTo>
                    <a:pt x="1092" y="8"/>
                  </a:lnTo>
                  <a:lnTo>
                    <a:pt x="1083" y="9"/>
                  </a:lnTo>
                  <a:lnTo>
                    <a:pt x="1075" y="9"/>
                  </a:lnTo>
                  <a:lnTo>
                    <a:pt x="1071" y="9"/>
                  </a:lnTo>
                  <a:lnTo>
                    <a:pt x="1064" y="9"/>
                  </a:lnTo>
                  <a:lnTo>
                    <a:pt x="1057" y="13"/>
                  </a:lnTo>
                  <a:lnTo>
                    <a:pt x="1042" y="13"/>
                  </a:lnTo>
                  <a:lnTo>
                    <a:pt x="1035" y="9"/>
                  </a:lnTo>
                  <a:lnTo>
                    <a:pt x="1035" y="8"/>
                  </a:lnTo>
                  <a:lnTo>
                    <a:pt x="1039" y="5"/>
                  </a:lnTo>
                  <a:lnTo>
                    <a:pt x="1049" y="5"/>
                  </a:lnTo>
                  <a:lnTo>
                    <a:pt x="1060" y="1"/>
                  </a:lnTo>
                  <a:lnTo>
                    <a:pt x="1073" y="1"/>
                  </a:lnTo>
                  <a:lnTo>
                    <a:pt x="1080" y="1"/>
                  </a:lnTo>
                  <a:lnTo>
                    <a:pt x="1092" y="1"/>
                  </a:lnTo>
                  <a:lnTo>
                    <a:pt x="1104" y="0"/>
                  </a:lnTo>
                  <a:lnTo>
                    <a:pt x="1115" y="1"/>
                  </a:lnTo>
                  <a:lnTo>
                    <a:pt x="1123" y="5"/>
                  </a:lnTo>
                  <a:lnTo>
                    <a:pt x="1132" y="5"/>
                  </a:lnTo>
                  <a:lnTo>
                    <a:pt x="1147" y="1"/>
                  </a:lnTo>
                  <a:lnTo>
                    <a:pt x="1155" y="1"/>
                  </a:lnTo>
                  <a:lnTo>
                    <a:pt x="1170" y="5"/>
                  </a:lnTo>
                  <a:lnTo>
                    <a:pt x="1181" y="5"/>
                  </a:lnTo>
                  <a:lnTo>
                    <a:pt x="1188" y="1"/>
                  </a:lnTo>
                  <a:lnTo>
                    <a:pt x="1198" y="5"/>
                  </a:lnTo>
                  <a:lnTo>
                    <a:pt x="1212" y="5"/>
                  </a:lnTo>
                  <a:lnTo>
                    <a:pt x="1223" y="9"/>
                  </a:lnTo>
                  <a:lnTo>
                    <a:pt x="1237" y="16"/>
                  </a:lnTo>
                  <a:lnTo>
                    <a:pt x="1246" y="19"/>
                  </a:lnTo>
                  <a:lnTo>
                    <a:pt x="1264" y="21"/>
                  </a:lnTo>
                  <a:lnTo>
                    <a:pt x="1281" y="24"/>
                  </a:lnTo>
                  <a:lnTo>
                    <a:pt x="1300" y="27"/>
                  </a:lnTo>
                  <a:lnTo>
                    <a:pt x="1314" y="32"/>
                  </a:lnTo>
                  <a:lnTo>
                    <a:pt x="1329" y="39"/>
                  </a:lnTo>
                  <a:lnTo>
                    <a:pt x="1341" y="41"/>
                  </a:lnTo>
                  <a:lnTo>
                    <a:pt x="1350" y="41"/>
                  </a:lnTo>
                  <a:lnTo>
                    <a:pt x="1361" y="41"/>
                  </a:lnTo>
                  <a:lnTo>
                    <a:pt x="1372" y="47"/>
                  </a:lnTo>
                  <a:lnTo>
                    <a:pt x="1396" y="52"/>
                  </a:lnTo>
                  <a:lnTo>
                    <a:pt x="1408" y="57"/>
                  </a:lnTo>
                  <a:lnTo>
                    <a:pt x="1421" y="60"/>
                  </a:lnTo>
                  <a:lnTo>
                    <a:pt x="1432" y="63"/>
                  </a:lnTo>
                  <a:lnTo>
                    <a:pt x="1440" y="63"/>
                  </a:lnTo>
                  <a:lnTo>
                    <a:pt x="1446" y="67"/>
                  </a:lnTo>
                  <a:lnTo>
                    <a:pt x="1452" y="71"/>
                  </a:lnTo>
                  <a:lnTo>
                    <a:pt x="1464" y="72"/>
                  </a:lnTo>
                  <a:lnTo>
                    <a:pt x="1472" y="80"/>
                  </a:lnTo>
                  <a:lnTo>
                    <a:pt x="1480" y="83"/>
                  </a:lnTo>
                  <a:lnTo>
                    <a:pt x="1491" y="83"/>
                  </a:lnTo>
                  <a:lnTo>
                    <a:pt x="1498" y="84"/>
                  </a:lnTo>
                  <a:lnTo>
                    <a:pt x="1504" y="83"/>
                  </a:lnTo>
                  <a:lnTo>
                    <a:pt x="1523" y="254"/>
                  </a:lnTo>
                  <a:lnTo>
                    <a:pt x="1510" y="299"/>
                  </a:lnTo>
                  <a:lnTo>
                    <a:pt x="1507" y="309"/>
                  </a:lnTo>
                  <a:lnTo>
                    <a:pt x="1491" y="354"/>
                  </a:lnTo>
                  <a:lnTo>
                    <a:pt x="1486" y="370"/>
                  </a:lnTo>
                  <a:lnTo>
                    <a:pt x="1446" y="477"/>
                  </a:lnTo>
                  <a:lnTo>
                    <a:pt x="1427" y="493"/>
                  </a:lnTo>
                  <a:lnTo>
                    <a:pt x="1344" y="552"/>
                  </a:lnTo>
                  <a:lnTo>
                    <a:pt x="1310" y="578"/>
                  </a:lnTo>
                  <a:lnTo>
                    <a:pt x="1291" y="589"/>
                  </a:lnTo>
                  <a:lnTo>
                    <a:pt x="1255" y="613"/>
                  </a:lnTo>
                  <a:lnTo>
                    <a:pt x="1191" y="664"/>
                  </a:lnTo>
                  <a:lnTo>
                    <a:pt x="1173" y="676"/>
                  </a:lnTo>
                  <a:lnTo>
                    <a:pt x="1035" y="778"/>
                  </a:lnTo>
                  <a:lnTo>
                    <a:pt x="1022" y="786"/>
                  </a:lnTo>
                  <a:lnTo>
                    <a:pt x="1021" y="788"/>
                  </a:lnTo>
                  <a:lnTo>
                    <a:pt x="816" y="938"/>
                  </a:lnTo>
                  <a:lnTo>
                    <a:pt x="763" y="969"/>
                  </a:lnTo>
                  <a:lnTo>
                    <a:pt x="744" y="985"/>
                  </a:lnTo>
                  <a:lnTo>
                    <a:pt x="595" y="1090"/>
                  </a:lnTo>
                  <a:lnTo>
                    <a:pt x="456" y="935"/>
                  </a:lnTo>
                  <a:lnTo>
                    <a:pt x="433" y="911"/>
                  </a:lnTo>
                  <a:lnTo>
                    <a:pt x="401" y="879"/>
                  </a:lnTo>
                  <a:lnTo>
                    <a:pt x="385" y="855"/>
                  </a:lnTo>
                  <a:lnTo>
                    <a:pt x="378" y="851"/>
                  </a:lnTo>
                  <a:lnTo>
                    <a:pt x="373" y="843"/>
                  </a:lnTo>
                  <a:lnTo>
                    <a:pt x="315" y="779"/>
                  </a:lnTo>
                  <a:lnTo>
                    <a:pt x="308" y="772"/>
                  </a:lnTo>
                  <a:lnTo>
                    <a:pt x="293" y="752"/>
                  </a:lnTo>
                  <a:lnTo>
                    <a:pt x="227" y="681"/>
                  </a:lnTo>
                  <a:lnTo>
                    <a:pt x="207" y="717"/>
                  </a:lnTo>
                  <a:lnTo>
                    <a:pt x="68" y="723"/>
                  </a:lnTo>
                  <a:lnTo>
                    <a:pt x="62" y="634"/>
                  </a:lnTo>
                  <a:lnTo>
                    <a:pt x="62" y="601"/>
                  </a:lnTo>
                  <a:lnTo>
                    <a:pt x="56" y="552"/>
                  </a:lnTo>
                  <a:lnTo>
                    <a:pt x="53" y="514"/>
                  </a:lnTo>
                  <a:lnTo>
                    <a:pt x="31" y="520"/>
                  </a:lnTo>
                  <a:lnTo>
                    <a:pt x="28" y="518"/>
                  </a:lnTo>
                  <a:lnTo>
                    <a:pt x="28" y="512"/>
                  </a:lnTo>
                  <a:lnTo>
                    <a:pt x="28" y="506"/>
                  </a:lnTo>
                  <a:lnTo>
                    <a:pt x="28" y="504"/>
                  </a:lnTo>
                  <a:lnTo>
                    <a:pt x="28" y="501"/>
                  </a:lnTo>
                  <a:lnTo>
                    <a:pt x="36" y="489"/>
                  </a:lnTo>
                  <a:lnTo>
                    <a:pt x="41" y="486"/>
                  </a:lnTo>
                  <a:lnTo>
                    <a:pt x="41" y="477"/>
                  </a:lnTo>
                  <a:lnTo>
                    <a:pt x="41" y="466"/>
                  </a:lnTo>
                  <a:lnTo>
                    <a:pt x="41" y="461"/>
                  </a:lnTo>
                  <a:lnTo>
                    <a:pt x="41" y="448"/>
                  </a:lnTo>
                  <a:lnTo>
                    <a:pt x="37" y="448"/>
                  </a:lnTo>
                  <a:lnTo>
                    <a:pt x="35" y="456"/>
                  </a:lnTo>
                  <a:lnTo>
                    <a:pt x="31" y="462"/>
                  </a:lnTo>
                  <a:lnTo>
                    <a:pt x="28" y="466"/>
                  </a:lnTo>
                  <a:lnTo>
                    <a:pt x="26" y="477"/>
                  </a:lnTo>
                  <a:lnTo>
                    <a:pt x="21" y="488"/>
                  </a:lnTo>
                  <a:lnTo>
                    <a:pt x="18" y="493"/>
                  </a:lnTo>
                  <a:lnTo>
                    <a:pt x="18" y="501"/>
                  </a:lnTo>
                  <a:lnTo>
                    <a:pt x="18" y="512"/>
                  </a:lnTo>
                  <a:lnTo>
                    <a:pt x="15" y="514"/>
                  </a:lnTo>
                  <a:lnTo>
                    <a:pt x="18" y="520"/>
                  </a:lnTo>
                  <a:lnTo>
                    <a:pt x="18" y="529"/>
                  </a:lnTo>
                  <a:lnTo>
                    <a:pt x="18" y="537"/>
                  </a:lnTo>
                  <a:lnTo>
                    <a:pt x="13" y="540"/>
                  </a:lnTo>
                  <a:lnTo>
                    <a:pt x="10" y="548"/>
                  </a:lnTo>
                  <a:lnTo>
                    <a:pt x="10" y="552"/>
                  </a:lnTo>
                  <a:lnTo>
                    <a:pt x="0" y="560"/>
                  </a:lnTo>
                  <a:lnTo>
                    <a:pt x="0" y="553"/>
                  </a:lnTo>
                  <a:lnTo>
                    <a:pt x="3" y="544"/>
                  </a:lnTo>
                  <a:lnTo>
                    <a:pt x="6" y="538"/>
                  </a:lnTo>
                  <a:lnTo>
                    <a:pt x="6" y="529"/>
                  </a:lnTo>
                  <a:lnTo>
                    <a:pt x="8" y="518"/>
                  </a:lnTo>
                  <a:lnTo>
                    <a:pt x="10" y="508"/>
                  </a:lnTo>
                  <a:lnTo>
                    <a:pt x="10" y="488"/>
                  </a:lnTo>
                  <a:lnTo>
                    <a:pt x="13" y="478"/>
                  </a:lnTo>
                  <a:lnTo>
                    <a:pt x="13" y="470"/>
                  </a:lnTo>
                  <a:lnTo>
                    <a:pt x="18" y="465"/>
                  </a:lnTo>
                  <a:lnTo>
                    <a:pt x="26" y="456"/>
                  </a:lnTo>
                  <a:lnTo>
                    <a:pt x="28" y="446"/>
                  </a:lnTo>
                  <a:lnTo>
                    <a:pt x="31" y="435"/>
                  </a:lnTo>
                  <a:lnTo>
                    <a:pt x="35" y="427"/>
                  </a:lnTo>
                  <a:lnTo>
                    <a:pt x="37" y="414"/>
                  </a:lnTo>
                  <a:lnTo>
                    <a:pt x="44" y="413"/>
                  </a:lnTo>
                  <a:lnTo>
                    <a:pt x="61" y="405"/>
                  </a:lnTo>
                  <a:lnTo>
                    <a:pt x="71" y="395"/>
                  </a:lnTo>
                  <a:lnTo>
                    <a:pt x="84" y="382"/>
                  </a:lnTo>
                  <a:lnTo>
                    <a:pt x="98" y="370"/>
                  </a:lnTo>
                  <a:lnTo>
                    <a:pt x="108" y="358"/>
                  </a:lnTo>
                  <a:lnTo>
                    <a:pt x="118" y="350"/>
                  </a:lnTo>
                  <a:lnTo>
                    <a:pt x="130" y="342"/>
                  </a:lnTo>
                  <a:lnTo>
                    <a:pt x="139" y="333"/>
                  </a:lnTo>
                  <a:lnTo>
                    <a:pt x="144" y="331"/>
                  </a:lnTo>
                  <a:lnTo>
                    <a:pt x="149" y="322"/>
                  </a:lnTo>
                  <a:lnTo>
                    <a:pt x="158" y="314"/>
                  </a:lnTo>
                  <a:lnTo>
                    <a:pt x="172" y="309"/>
                  </a:lnTo>
                  <a:lnTo>
                    <a:pt x="177" y="304"/>
                  </a:lnTo>
                  <a:lnTo>
                    <a:pt x="180" y="304"/>
                  </a:lnTo>
                  <a:lnTo>
                    <a:pt x="191" y="299"/>
                  </a:lnTo>
                  <a:lnTo>
                    <a:pt x="199" y="296"/>
                  </a:lnTo>
                  <a:lnTo>
                    <a:pt x="207" y="290"/>
                  </a:lnTo>
                  <a:lnTo>
                    <a:pt x="216" y="283"/>
                  </a:lnTo>
                  <a:lnTo>
                    <a:pt x="227" y="278"/>
                  </a:lnTo>
                  <a:lnTo>
                    <a:pt x="235" y="271"/>
                  </a:lnTo>
                  <a:lnTo>
                    <a:pt x="243" y="266"/>
                  </a:lnTo>
                  <a:lnTo>
                    <a:pt x="253" y="258"/>
                  </a:lnTo>
                  <a:lnTo>
                    <a:pt x="267" y="251"/>
                  </a:lnTo>
                  <a:lnTo>
                    <a:pt x="280" y="247"/>
                  </a:lnTo>
                  <a:lnTo>
                    <a:pt x="284" y="244"/>
                  </a:lnTo>
                  <a:lnTo>
                    <a:pt x="296" y="236"/>
                  </a:lnTo>
                  <a:lnTo>
                    <a:pt x="308" y="231"/>
                  </a:lnTo>
                  <a:lnTo>
                    <a:pt x="320" y="226"/>
                  </a:lnTo>
                  <a:lnTo>
                    <a:pt x="333" y="224"/>
                  </a:lnTo>
                  <a:lnTo>
                    <a:pt x="346" y="222"/>
                  </a:lnTo>
                  <a:lnTo>
                    <a:pt x="363" y="218"/>
                  </a:lnTo>
                  <a:lnTo>
                    <a:pt x="373" y="216"/>
                  </a:lnTo>
                  <a:lnTo>
                    <a:pt x="382" y="214"/>
                  </a:lnTo>
                  <a:lnTo>
                    <a:pt x="394" y="207"/>
                  </a:lnTo>
                  <a:lnTo>
                    <a:pt x="401" y="203"/>
                  </a:lnTo>
                  <a:lnTo>
                    <a:pt x="412" y="198"/>
                  </a:lnTo>
                  <a:lnTo>
                    <a:pt x="418" y="198"/>
                  </a:lnTo>
                  <a:lnTo>
                    <a:pt x="421" y="195"/>
                  </a:lnTo>
                  <a:lnTo>
                    <a:pt x="425" y="195"/>
                  </a:lnTo>
                  <a:lnTo>
                    <a:pt x="429" y="191"/>
                  </a:lnTo>
                  <a:lnTo>
                    <a:pt x="441" y="191"/>
                  </a:lnTo>
                  <a:lnTo>
                    <a:pt x="452" y="188"/>
                  </a:lnTo>
                  <a:lnTo>
                    <a:pt x="461" y="187"/>
                  </a:lnTo>
                  <a:lnTo>
                    <a:pt x="471" y="180"/>
                  </a:lnTo>
                  <a:lnTo>
                    <a:pt x="483" y="175"/>
                  </a:lnTo>
                  <a:lnTo>
                    <a:pt x="495" y="174"/>
                  </a:lnTo>
                  <a:lnTo>
                    <a:pt x="506" y="166"/>
                  </a:lnTo>
                  <a:lnTo>
                    <a:pt x="514" y="166"/>
                  </a:lnTo>
                  <a:lnTo>
                    <a:pt x="526" y="164"/>
                  </a:lnTo>
                  <a:lnTo>
                    <a:pt x="535" y="160"/>
                  </a:lnTo>
                  <a:lnTo>
                    <a:pt x="544" y="158"/>
                  </a:lnTo>
                  <a:lnTo>
                    <a:pt x="556" y="158"/>
                  </a:lnTo>
                  <a:lnTo>
                    <a:pt x="564" y="158"/>
                  </a:lnTo>
                  <a:lnTo>
                    <a:pt x="573" y="156"/>
                  </a:lnTo>
                  <a:lnTo>
                    <a:pt x="582" y="156"/>
                  </a:lnTo>
                  <a:lnTo>
                    <a:pt x="592" y="156"/>
                  </a:lnTo>
                  <a:lnTo>
                    <a:pt x="603" y="150"/>
                  </a:lnTo>
                  <a:lnTo>
                    <a:pt x="609" y="150"/>
                  </a:lnTo>
                  <a:lnTo>
                    <a:pt x="616" y="150"/>
                  </a:lnTo>
                  <a:lnTo>
                    <a:pt x="622" y="150"/>
                  </a:lnTo>
                  <a:lnTo>
                    <a:pt x="634" y="147"/>
                  </a:lnTo>
                  <a:lnTo>
                    <a:pt x="650" y="143"/>
                  </a:lnTo>
                  <a:lnTo>
                    <a:pt x="658" y="140"/>
                  </a:lnTo>
                  <a:lnTo>
                    <a:pt x="664" y="135"/>
                  </a:lnTo>
                  <a:lnTo>
                    <a:pt x="672" y="134"/>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7" name="Freeform 1030"/>
            <p:cNvSpPr>
              <a:spLocks/>
            </p:cNvSpPr>
            <p:nvPr userDrawn="1"/>
          </p:nvSpPr>
          <p:spPr bwMode="auto">
            <a:xfrm>
              <a:off x="6878960" y="4376539"/>
              <a:ext cx="942975" cy="858837"/>
            </a:xfrm>
            <a:custGeom>
              <a:avLst/>
              <a:gdLst>
                <a:gd name="T0" fmla="*/ 912 w 1782"/>
                <a:gd name="T1" fmla="*/ 549 h 1623"/>
                <a:gd name="T2" fmla="*/ 901 w 1782"/>
                <a:gd name="T3" fmla="*/ 669 h 1623"/>
                <a:gd name="T4" fmla="*/ 884 w 1782"/>
                <a:gd name="T5" fmla="*/ 772 h 1623"/>
                <a:gd name="T6" fmla="*/ 686 w 1782"/>
                <a:gd name="T7" fmla="*/ 945 h 1623"/>
                <a:gd name="T8" fmla="*/ 520 w 1782"/>
                <a:gd name="T9" fmla="*/ 1065 h 1623"/>
                <a:gd name="T10" fmla="*/ 547 w 1782"/>
                <a:gd name="T11" fmla="*/ 1065 h 1623"/>
                <a:gd name="T12" fmla="*/ 588 w 1782"/>
                <a:gd name="T13" fmla="*/ 1023 h 1623"/>
                <a:gd name="T14" fmla="*/ 594 w 1782"/>
                <a:gd name="T15" fmla="*/ 1086 h 1623"/>
                <a:gd name="T16" fmla="*/ 620 w 1782"/>
                <a:gd name="T17" fmla="*/ 1096 h 1623"/>
                <a:gd name="T18" fmla="*/ 652 w 1782"/>
                <a:gd name="T19" fmla="*/ 1120 h 1623"/>
                <a:gd name="T20" fmla="*/ 668 w 1782"/>
                <a:gd name="T21" fmla="*/ 1148 h 1623"/>
                <a:gd name="T22" fmla="*/ 692 w 1782"/>
                <a:gd name="T23" fmla="*/ 1182 h 1623"/>
                <a:gd name="T24" fmla="*/ 660 w 1782"/>
                <a:gd name="T25" fmla="*/ 1195 h 1623"/>
                <a:gd name="T26" fmla="*/ 624 w 1782"/>
                <a:gd name="T27" fmla="*/ 1200 h 1623"/>
                <a:gd name="T28" fmla="*/ 502 w 1782"/>
                <a:gd name="T29" fmla="*/ 1259 h 1623"/>
                <a:gd name="T30" fmla="*/ 507 w 1782"/>
                <a:gd name="T31" fmla="*/ 1288 h 1623"/>
                <a:gd name="T32" fmla="*/ 407 w 1782"/>
                <a:gd name="T33" fmla="*/ 1268 h 1623"/>
                <a:gd name="T34" fmla="*/ 410 w 1782"/>
                <a:gd name="T35" fmla="*/ 1292 h 1623"/>
                <a:gd name="T36" fmla="*/ 385 w 1782"/>
                <a:gd name="T37" fmla="*/ 1307 h 1623"/>
                <a:gd name="T38" fmla="*/ 353 w 1782"/>
                <a:gd name="T39" fmla="*/ 1326 h 1623"/>
                <a:gd name="T40" fmla="*/ 334 w 1782"/>
                <a:gd name="T41" fmla="*/ 1317 h 1623"/>
                <a:gd name="T42" fmla="*/ 331 w 1782"/>
                <a:gd name="T43" fmla="*/ 1339 h 1623"/>
                <a:gd name="T44" fmla="*/ 349 w 1782"/>
                <a:gd name="T45" fmla="*/ 1288 h 1623"/>
                <a:gd name="T46" fmla="*/ 311 w 1782"/>
                <a:gd name="T47" fmla="*/ 1259 h 1623"/>
                <a:gd name="T48" fmla="*/ 269 w 1782"/>
                <a:gd name="T49" fmla="*/ 1243 h 1623"/>
                <a:gd name="T50" fmla="*/ 213 w 1782"/>
                <a:gd name="T51" fmla="*/ 1225 h 1623"/>
                <a:gd name="T52" fmla="*/ 253 w 1782"/>
                <a:gd name="T53" fmla="*/ 1259 h 1623"/>
                <a:gd name="T54" fmla="*/ 222 w 1782"/>
                <a:gd name="T55" fmla="*/ 1259 h 1623"/>
                <a:gd name="T56" fmla="*/ 183 w 1782"/>
                <a:gd name="T57" fmla="*/ 1252 h 1623"/>
                <a:gd name="T58" fmla="*/ 145 w 1782"/>
                <a:gd name="T59" fmla="*/ 1260 h 1623"/>
                <a:gd name="T60" fmla="*/ 172 w 1782"/>
                <a:gd name="T61" fmla="*/ 1225 h 1623"/>
                <a:gd name="T62" fmla="*/ 83 w 1782"/>
                <a:gd name="T63" fmla="*/ 1240 h 1623"/>
                <a:gd name="T64" fmla="*/ 115 w 1782"/>
                <a:gd name="T65" fmla="*/ 1208 h 1623"/>
                <a:gd name="T66" fmla="*/ 172 w 1782"/>
                <a:gd name="T67" fmla="*/ 1198 h 1623"/>
                <a:gd name="T68" fmla="*/ 198 w 1782"/>
                <a:gd name="T69" fmla="*/ 1200 h 1623"/>
                <a:gd name="T70" fmla="*/ 253 w 1782"/>
                <a:gd name="T71" fmla="*/ 1209 h 1623"/>
                <a:gd name="T72" fmla="*/ 299 w 1782"/>
                <a:gd name="T73" fmla="*/ 1222 h 1623"/>
                <a:gd name="T74" fmla="*/ 213 w 1782"/>
                <a:gd name="T75" fmla="*/ 1142 h 1623"/>
                <a:gd name="T76" fmla="*/ 122 w 1782"/>
                <a:gd name="T77" fmla="*/ 1152 h 1623"/>
                <a:gd name="T78" fmla="*/ 0 w 1782"/>
                <a:gd name="T79" fmla="*/ 1187 h 1623"/>
                <a:gd name="T80" fmla="*/ 16 w 1782"/>
                <a:gd name="T81" fmla="*/ 1256 h 1623"/>
                <a:gd name="T82" fmla="*/ 67 w 1782"/>
                <a:gd name="T83" fmla="*/ 1283 h 1623"/>
                <a:gd name="T84" fmla="*/ 166 w 1782"/>
                <a:gd name="T85" fmla="*/ 1332 h 1623"/>
                <a:gd name="T86" fmla="*/ 204 w 1782"/>
                <a:gd name="T87" fmla="*/ 1482 h 1623"/>
                <a:gd name="T88" fmla="*/ 284 w 1782"/>
                <a:gd name="T89" fmla="*/ 1510 h 1623"/>
                <a:gd name="T90" fmla="*/ 342 w 1782"/>
                <a:gd name="T91" fmla="*/ 1567 h 1623"/>
                <a:gd name="T92" fmla="*/ 454 w 1782"/>
                <a:gd name="T93" fmla="*/ 1567 h 1623"/>
                <a:gd name="T94" fmla="*/ 462 w 1782"/>
                <a:gd name="T95" fmla="*/ 1501 h 1623"/>
                <a:gd name="T96" fmla="*/ 480 w 1782"/>
                <a:gd name="T97" fmla="*/ 1459 h 1623"/>
                <a:gd name="T98" fmla="*/ 532 w 1782"/>
                <a:gd name="T99" fmla="*/ 1463 h 1623"/>
                <a:gd name="T100" fmla="*/ 602 w 1782"/>
                <a:gd name="T101" fmla="*/ 1471 h 1623"/>
                <a:gd name="T102" fmla="*/ 772 w 1782"/>
                <a:gd name="T103" fmla="*/ 1534 h 1623"/>
                <a:gd name="T104" fmla="*/ 1781 w 1782"/>
                <a:gd name="T105" fmla="*/ 1555 h 1623"/>
                <a:gd name="T106" fmla="*/ 1707 w 1782"/>
                <a:gd name="T107" fmla="*/ 876 h 1623"/>
                <a:gd name="T108" fmla="*/ 1636 w 1782"/>
                <a:gd name="T109" fmla="*/ 696 h 1623"/>
                <a:gd name="T110" fmla="*/ 1397 w 1782"/>
                <a:gd name="T111" fmla="*/ 397 h 1623"/>
                <a:gd name="T112" fmla="*/ 1258 w 1782"/>
                <a:gd name="T113" fmla="*/ 238 h 1623"/>
                <a:gd name="T114" fmla="*/ 1017 w 1782"/>
                <a:gd name="T115" fmla="*/ 0 h 1623"/>
                <a:gd name="T116" fmla="*/ 972 w 1782"/>
                <a:gd name="T117" fmla="*/ 79 h 1623"/>
                <a:gd name="T118" fmla="*/ 977 w 1782"/>
                <a:gd name="T119" fmla="*/ 228 h 1623"/>
                <a:gd name="T120" fmla="*/ 980 w 1782"/>
                <a:gd name="T121" fmla="*/ 371 h 1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82" h="1623">
                  <a:moveTo>
                    <a:pt x="995" y="462"/>
                  </a:moveTo>
                  <a:lnTo>
                    <a:pt x="995" y="477"/>
                  </a:lnTo>
                  <a:lnTo>
                    <a:pt x="981" y="496"/>
                  </a:lnTo>
                  <a:lnTo>
                    <a:pt x="970" y="514"/>
                  </a:lnTo>
                  <a:lnTo>
                    <a:pt x="944" y="524"/>
                  </a:lnTo>
                  <a:lnTo>
                    <a:pt x="927" y="537"/>
                  </a:lnTo>
                  <a:lnTo>
                    <a:pt x="912" y="549"/>
                  </a:lnTo>
                  <a:lnTo>
                    <a:pt x="905" y="573"/>
                  </a:lnTo>
                  <a:lnTo>
                    <a:pt x="897" y="585"/>
                  </a:lnTo>
                  <a:lnTo>
                    <a:pt x="901" y="610"/>
                  </a:lnTo>
                  <a:lnTo>
                    <a:pt x="905" y="629"/>
                  </a:lnTo>
                  <a:lnTo>
                    <a:pt x="901" y="659"/>
                  </a:lnTo>
                  <a:lnTo>
                    <a:pt x="901" y="667"/>
                  </a:lnTo>
                  <a:lnTo>
                    <a:pt x="901" y="669"/>
                  </a:lnTo>
                  <a:lnTo>
                    <a:pt x="894" y="677"/>
                  </a:lnTo>
                  <a:lnTo>
                    <a:pt x="897" y="688"/>
                  </a:lnTo>
                  <a:lnTo>
                    <a:pt x="897" y="714"/>
                  </a:lnTo>
                  <a:lnTo>
                    <a:pt x="894" y="747"/>
                  </a:lnTo>
                  <a:lnTo>
                    <a:pt x="889" y="763"/>
                  </a:lnTo>
                  <a:lnTo>
                    <a:pt x="894" y="763"/>
                  </a:lnTo>
                  <a:lnTo>
                    <a:pt x="884" y="772"/>
                  </a:lnTo>
                  <a:lnTo>
                    <a:pt x="880" y="784"/>
                  </a:lnTo>
                  <a:lnTo>
                    <a:pt x="869" y="794"/>
                  </a:lnTo>
                  <a:lnTo>
                    <a:pt x="862" y="819"/>
                  </a:lnTo>
                  <a:lnTo>
                    <a:pt x="822" y="852"/>
                  </a:lnTo>
                  <a:lnTo>
                    <a:pt x="760" y="900"/>
                  </a:lnTo>
                  <a:lnTo>
                    <a:pt x="710" y="934"/>
                  </a:lnTo>
                  <a:lnTo>
                    <a:pt x="686" y="945"/>
                  </a:lnTo>
                  <a:lnTo>
                    <a:pt x="656" y="961"/>
                  </a:lnTo>
                  <a:lnTo>
                    <a:pt x="628" y="983"/>
                  </a:lnTo>
                  <a:lnTo>
                    <a:pt x="603" y="1001"/>
                  </a:lnTo>
                  <a:lnTo>
                    <a:pt x="580" y="1020"/>
                  </a:lnTo>
                  <a:lnTo>
                    <a:pt x="552" y="1033"/>
                  </a:lnTo>
                  <a:lnTo>
                    <a:pt x="536" y="1046"/>
                  </a:lnTo>
                  <a:lnTo>
                    <a:pt x="520" y="1065"/>
                  </a:lnTo>
                  <a:lnTo>
                    <a:pt x="518" y="1082"/>
                  </a:lnTo>
                  <a:lnTo>
                    <a:pt x="526" y="1078"/>
                  </a:lnTo>
                  <a:lnTo>
                    <a:pt x="532" y="1073"/>
                  </a:lnTo>
                  <a:lnTo>
                    <a:pt x="532" y="1076"/>
                  </a:lnTo>
                  <a:lnTo>
                    <a:pt x="544" y="1076"/>
                  </a:lnTo>
                  <a:lnTo>
                    <a:pt x="547" y="1069"/>
                  </a:lnTo>
                  <a:lnTo>
                    <a:pt x="547" y="1065"/>
                  </a:lnTo>
                  <a:lnTo>
                    <a:pt x="555" y="1066"/>
                  </a:lnTo>
                  <a:lnTo>
                    <a:pt x="560" y="1060"/>
                  </a:lnTo>
                  <a:lnTo>
                    <a:pt x="562" y="1046"/>
                  </a:lnTo>
                  <a:lnTo>
                    <a:pt x="570" y="1046"/>
                  </a:lnTo>
                  <a:lnTo>
                    <a:pt x="579" y="1044"/>
                  </a:lnTo>
                  <a:lnTo>
                    <a:pt x="587" y="1026"/>
                  </a:lnTo>
                  <a:lnTo>
                    <a:pt x="588" y="1023"/>
                  </a:lnTo>
                  <a:lnTo>
                    <a:pt x="594" y="1044"/>
                  </a:lnTo>
                  <a:lnTo>
                    <a:pt x="587" y="1049"/>
                  </a:lnTo>
                  <a:lnTo>
                    <a:pt x="576" y="1060"/>
                  </a:lnTo>
                  <a:lnTo>
                    <a:pt x="566" y="1076"/>
                  </a:lnTo>
                  <a:lnTo>
                    <a:pt x="580" y="1082"/>
                  </a:lnTo>
                  <a:lnTo>
                    <a:pt x="587" y="1086"/>
                  </a:lnTo>
                  <a:lnTo>
                    <a:pt x="594" y="1086"/>
                  </a:lnTo>
                  <a:lnTo>
                    <a:pt x="594" y="1094"/>
                  </a:lnTo>
                  <a:lnTo>
                    <a:pt x="602" y="1096"/>
                  </a:lnTo>
                  <a:lnTo>
                    <a:pt x="602" y="1100"/>
                  </a:lnTo>
                  <a:lnTo>
                    <a:pt x="603" y="1101"/>
                  </a:lnTo>
                  <a:lnTo>
                    <a:pt x="606" y="1101"/>
                  </a:lnTo>
                  <a:lnTo>
                    <a:pt x="616" y="1106"/>
                  </a:lnTo>
                  <a:lnTo>
                    <a:pt x="620" y="1096"/>
                  </a:lnTo>
                  <a:lnTo>
                    <a:pt x="624" y="1084"/>
                  </a:lnTo>
                  <a:lnTo>
                    <a:pt x="635" y="1086"/>
                  </a:lnTo>
                  <a:lnTo>
                    <a:pt x="645" y="1104"/>
                  </a:lnTo>
                  <a:lnTo>
                    <a:pt x="655" y="1100"/>
                  </a:lnTo>
                  <a:lnTo>
                    <a:pt x="652" y="1106"/>
                  </a:lnTo>
                  <a:lnTo>
                    <a:pt x="645" y="1112"/>
                  </a:lnTo>
                  <a:lnTo>
                    <a:pt x="652" y="1120"/>
                  </a:lnTo>
                  <a:lnTo>
                    <a:pt x="648" y="1134"/>
                  </a:lnTo>
                  <a:lnTo>
                    <a:pt x="643" y="1150"/>
                  </a:lnTo>
                  <a:lnTo>
                    <a:pt x="645" y="1158"/>
                  </a:lnTo>
                  <a:lnTo>
                    <a:pt x="652" y="1152"/>
                  </a:lnTo>
                  <a:lnTo>
                    <a:pt x="656" y="1152"/>
                  </a:lnTo>
                  <a:lnTo>
                    <a:pt x="664" y="1150"/>
                  </a:lnTo>
                  <a:lnTo>
                    <a:pt x="668" y="1148"/>
                  </a:lnTo>
                  <a:lnTo>
                    <a:pt x="670" y="1161"/>
                  </a:lnTo>
                  <a:lnTo>
                    <a:pt x="678" y="1165"/>
                  </a:lnTo>
                  <a:lnTo>
                    <a:pt x="686" y="1169"/>
                  </a:lnTo>
                  <a:lnTo>
                    <a:pt x="699" y="1173"/>
                  </a:lnTo>
                  <a:lnTo>
                    <a:pt x="706" y="1177"/>
                  </a:lnTo>
                  <a:lnTo>
                    <a:pt x="699" y="1177"/>
                  </a:lnTo>
                  <a:lnTo>
                    <a:pt x="692" y="1182"/>
                  </a:lnTo>
                  <a:lnTo>
                    <a:pt x="684" y="1180"/>
                  </a:lnTo>
                  <a:lnTo>
                    <a:pt x="680" y="1177"/>
                  </a:lnTo>
                  <a:lnTo>
                    <a:pt x="670" y="1177"/>
                  </a:lnTo>
                  <a:lnTo>
                    <a:pt x="660" y="1173"/>
                  </a:lnTo>
                  <a:lnTo>
                    <a:pt x="656" y="1173"/>
                  </a:lnTo>
                  <a:lnTo>
                    <a:pt x="660" y="1182"/>
                  </a:lnTo>
                  <a:lnTo>
                    <a:pt x="660" y="1195"/>
                  </a:lnTo>
                  <a:lnTo>
                    <a:pt x="655" y="1187"/>
                  </a:lnTo>
                  <a:lnTo>
                    <a:pt x="655" y="1169"/>
                  </a:lnTo>
                  <a:lnTo>
                    <a:pt x="641" y="1169"/>
                  </a:lnTo>
                  <a:lnTo>
                    <a:pt x="628" y="1169"/>
                  </a:lnTo>
                  <a:lnTo>
                    <a:pt x="624" y="1173"/>
                  </a:lnTo>
                  <a:lnTo>
                    <a:pt x="634" y="1182"/>
                  </a:lnTo>
                  <a:lnTo>
                    <a:pt x="624" y="1200"/>
                  </a:lnTo>
                  <a:lnTo>
                    <a:pt x="613" y="1209"/>
                  </a:lnTo>
                  <a:lnTo>
                    <a:pt x="579" y="1216"/>
                  </a:lnTo>
                  <a:lnTo>
                    <a:pt x="555" y="1220"/>
                  </a:lnTo>
                  <a:lnTo>
                    <a:pt x="529" y="1238"/>
                  </a:lnTo>
                  <a:lnTo>
                    <a:pt x="507" y="1240"/>
                  </a:lnTo>
                  <a:lnTo>
                    <a:pt x="505" y="1251"/>
                  </a:lnTo>
                  <a:lnTo>
                    <a:pt x="502" y="1259"/>
                  </a:lnTo>
                  <a:lnTo>
                    <a:pt x="512" y="1269"/>
                  </a:lnTo>
                  <a:lnTo>
                    <a:pt x="515" y="1273"/>
                  </a:lnTo>
                  <a:lnTo>
                    <a:pt x="520" y="1273"/>
                  </a:lnTo>
                  <a:lnTo>
                    <a:pt x="523" y="1288"/>
                  </a:lnTo>
                  <a:lnTo>
                    <a:pt x="520" y="1288"/>
                  </a:lnTo>
                  <a:lnTo>
                    <a:pt x="515" y="1284"/>
                  </a:lnTo>
                  <a:lnTo>
                    <a:pt x="507" y="1288"/>
                  </a:lnTo>
                  <a:lnTo>
                    <a:pt x="507" y="1273"/>
                  </a:lnTo>
                  <a:lnTo>
                    <a:pt x="502" y="1269"/>
                  </a:lnTo>
                  <a:lnTo>
                    <a:pt x="494" y="1276"/>
                  </a:lnTo>
                  <a:lnTo>
                    <a:pt x="479" y="1288"/>
                  </a:lnTo>
                  <a:lnTo>
                    <a:pt x="454" y="1283"/>
                  </a:lnTo>
                  <a:lnTo>
                    <a:pt x="428" y="1276"/>
                  </a:lnTo>
                  <a:lnTo>
                    <a:pt x="407" y="1268"/>
                  </a:lnTo>
                  <a:lnTo>
                    <a:pt x="389" y="1260"/>
                  </a:lnTo>
                  <a:lnTo>
                    <a:pt x="378" y="1261"/>
                  </a:lnTo>
                  <a:lnTo>
                    <a:pt x="370" y="1269"/>
                  </a:lnTo>
                  <a:lnTo>
                    <a:pt x="378" y="1281"/>
                  </a:lnTo>
                  <a:lnTo>
                    <a:pt x="385" y="1281"/>
                  </a:lnTo>
                  <a:lnTo>
                    <a:pt x="397" y="1283"/>
                  </a:lnTo>
                  <a:lnTo>
                    <a:pt x="410" y="1292"/>
                  </a:lnTo>
                  <a:lnTo>
                    <a:pt x="389" y="1296"/>
                  </a:lnTo>
                  <a:lnTo>
                    <a:pt x="381" y="1292"/>
                  </a:lnTo>
                  <a:lnTo>
                    <a:pt x="372" y="1288"/>
                  </a:lnTo>
                  <a:lnTo>
                    <a:pt x="370" y="1283"/>
                  </a:lnTo>
                  <a:lnTo>
                    <a:pt x="372" y="1291"/>
                  </a:lnTo>
                  <a:lnTo>
                    <a:pt x="374" y="1301"/>
                  </a:lnTo>
                  <a:lnTo>
                    <a:pt x="385" y="1307"/>
                  </a:lnTo>
                  <a:lnTo>
                    <a:pt x="381" y="1321"/>
                  </a:lnTo>
                  <a:lnTo>
                    <a:pt x="381" y="1335"/>
                  </a:lnTo>
                  <a:lnTo>
                    <a:pt x="370" y="1335"/>
                  </a:lnTo>
                  <a:lnTo>
                    <a:pt x="357" y="1335"/>
                  </a:lnTo>
                  <a:lnTo>
                    <a:pt x="349" y="1339"/>
                  </a:lnTo>
                  <a:lnTo>
                    <a:pt x="349" y="1332"/>
                  </a:lnTo>
                  <a:lnTo>
                    <a:pt x="353" y="1326"/>
                  </a:lnTo>
                  <a:lnTo>
                    <a:pt x="349" y="1323"/>
                  </a:lnTo>
                  <a:lnTo>
                    <a:pt x="345" y="1321"/>
                  </a:lnTo>
                  <a:lnTo>
                    <a:pt x="345" y="1311"/>
                  </a:lnTo>
                  <a:lnTo>
                    <a:pt x="342" y="1303"/>
                  </a:lnTo>
                  <a:lnTo>
                    <a:pt x="339" y="1301"/>
                  </a:lnTo>
                  <a:lnTo>
                    <a:pt x="334" y="1311"/>
                  </a:lnTo>
                  <a:lnTo>
                    <a:pt x="334" y="1317"/>
                  </a:lnTo>
                  <a:lnTo>
                    <a:pt x="331" y="1323"/>
                  </a:lnTo>
                  <a:lnTo>
                    <a:pt x="339" y="1321"/>
                  </a:lnTo>
                  <a:lnTo>
                    <a:pt x="342" y="1321"/>
                  </a:lnTo>
                  <a:lnTo>
                    <a:pt x="345" y="1332"/>
                  </a:lnTo>
                  <a:lnTo>
                    <a:pt x="342" y="1335"/>
                  </a:lnTo>
                  <a:lnTo>
                    <a:pt x="334" y="1344"/>
                  </a:lnTo>
                  <a:lnTo>
                    <a:pt x="331" y="1339"/>
                  </a:lnTo>
                  <a:lnTo>
                    <a:pt x="323" y="1332"/>
                  </a:lnTo>
                  <a:lnTo>
                    <a:pt x="317" y="1332"/>
                  </a:lnTo>
                  <a:lnTo>
                    <a:pt x="323" y="1321"/>
                  </a:lnTo>
                  <a:lnTo>
                    <a:pt x="327" y="1311"/>
                  </a:lnTo>
                  <a:lnTo>
                    <a:pt x="331" y="1296"/>
                  </a:lnTo>
                  <a:lnTo>
                    <a:pt x="345" y="1292"/>
                  </a:lnTo>
                  <a:lnTo>
                    <a:pt x="349" y="1288"/>
                  </a:lnTo>
                  <a:lnTo>
                    <a:pt x="353" y="1276"/>
                  </a:lnTo>
                  <a:lnTo>
                    <a:pt x="354" y="1261"/>
                  </a:lnTo>
                  <a:lnTo>
                    <a:pt x="345" y="1268"/>
                  </a:lnTo>
                  <a:lnTo>
                    <a:pt x="334" y="1269"/>
                  </a:lnTo>
                  <a:lnTo>
                    <a:pt x="320" y="1265"/>
                  </a:lnTo>
                  <a:lnTo>
                    <a:pt x="313" y="1261"/>
                  </a:lnTo>
                  <a:lnTo>
                    <a:pt x="311" y="1259"/>
                  </a:lnTo>
                  <a:lnTo>
                    <a:pt x="295" y="1261"/>
                  </a:lnTo>
                  <a:lnTo>
                    <a:pt x="291" y="1260"/>
                  </a:lnTo>
                  <a:lnTo>
                    <a:pt x="281" y="1268"/>
                  </a:lnTo>
                  <a:lnTo>
                    <a:pt x="278" y="1260"/>
                  </a:lnTo>
                  <a:lnTo>
                    <a:pt x="288" y="1256"/>
                  </a:lnTo>
                  <a:lnTo>
                    <a:pt x="281" y="1245"/>
                  </a:lnTo>
                  <a:lnTo>
                    <a:pt x="269" y="1243"/>
                  </a:lnTo>
                  <a:lnTo>
                    <a:pt x="258" y="1238"/>
                  </a:lnTo>
                  <a:lnTo>
                    <a:pt x="258" y="1230"/>
                  </a:lnTo>
                  <a:lnTo>
                    <a:pt x="249" y="1232"/>
                  </a:lnTo>
                  <a:lnTo>
                    <a:pt x="237" y="1238"/>
                  </a:lnTo>
                  <a:lnTo>
                    <a:pt x="233" y="1230"/>
                  </a:lnTo>
                  <a:lnTo>
                    <a:pt x="226" y="1230"/>
                  </a:lnTo>
                  <a:lnTo>
                    <a:pt x="213" y="1225"/>
                  </a:lnTo>
                  <a:lnTo>
                    <a:pt x="204" y="1220"/>
                  </a:lnTo>
                  <a:lnTo>
                    <a:pt x="204" y="1232"/>
                  </a:lnTo>
                  <a:lnTo>
                    <a:pt x="205" y="1240"/>
                  </a:lnTo>
                  <a:lnTo>
                    <a:pt x="218" y="1252"/>
                  </a:lnTo>
                  <a:lnTo>
                    <a:pt x="230" y="1259"/>
                  </a:lnTo>
                  <a:lnTo>
                    <a:pt x="241" y="1259"/>
                  </a:lnTo>
                  <a:lnTo>
                    <a:pt x="253" y="1259"/>
                  </a:lnTo>
                  <a:lnTo>
                    <a:pt x="263" y="1261"/>
                  </a:lnTo>
                  <a:lnTo>
                    <a:pt x="266" y="1268"/>
                  </a:lnTo>
                  <a:lnTo>
                    <a:pt x="258" y="1268"/>
                  </a:lnTo>
                  <a:lnTo>
                    <a:pt x="245" y="1268"/>
                  </a:lnTo>
                  <a:lnTo>
                    <a:pt x="233" y="1261"/>
                  </a:lnTo>
                  <a:lnTo>
                    <a:pt x="226" y="1260"/>
                  </a:lnTo>
                  <a:lnTo>
                    <a:pt x="222" y="1259"/>
                  </a:lnTo>
                  <a:lnTo>
                    <a:pt x="215" y="1261"/>
                  </a:lnTo>
                  <a:lnTo>
                    <a:pt x="205" y="1261"/>
                  </a:lnTo>
                  <a:lnTo>
                    <a:pt x="198" y="1269"/>
                  </a:lnTo>
                  <a:lnTo>
                    <a:pt x="191" y="1273"/>
                  </a:lnTo>
                  <a:lnTo>
                    <a:pt x="183" y="1261"/>
                  </a:lnTo>
                  <a:lnTo>
                    <a:pt x="183" y="1260"/>
                  </a:lnTo>
                  <a:lnTo>
                    <a:pt x="183" y="1252"/>
                  </a:lnTo>
                  <a:lnTo>
                    <a:pt x="180" y="1243"/>
                  </a:lnTo>
                  <a:lnTo>
                    <a:pt x="180" y="1238"/>
                  </a:lnTo>
                  <a:lnTo>
                    <a:pt x="172" y="1243"/>
                  </a:lnTo>
                  <a:lnTo>
                    <a:pt x="166" y="1252"/>
                  </a:lnTo>
                  <a:lnTo>
                    <a:pt x="161" y="1265"/>
                  </a:lnTo>
                  <a:lnTo>
                    <a:pt x="150" y="1261"/>
                  </a:lnTo>
                  <a:lnTo>
                    <a:pt x="145" y="1260"/>
                  </a:lnTo>
                  <a:lnTo>
                    <a:pt x="151" y="1260"/>
                  </a:lnTo>
                  <a:lnTo>
                    <a:pt x="155" y="1252"/>
                  </a:lnTo>
                  <a:lnTo>
                    <a:pt x="155" y="1251"/>
                  </a:lnTo>
                  <a:lnTo>
                    <a:pt x="161" y="1251"/>
                  </a:lnTo>
                  <a:lnTo>
                    <a:pt x="158" y="1238"/>
                  </a:lnTo>
                  <a:lnTo>
                    <a:pt x="172" y="1232"/>
                  </a:lnTo>
                  <a:lnTo>
                    <a:pt x="172" y="1225"/>
                  </a:lnTo>
                  <a:lnTo>
                    <a:pt x="164" y="1225"/>
                  </a:lnTo>
                  <a:lnTo>
                    <a:pt x="158" y="1228"/>
                  </a:lnTo>
                  <a:lnTo>
                    <a:pt x="150" y="1235"/>
                  </a:lnTo>
                  <a:lnTo>
                    <a:pt x="137" y="1243"/>
                  </a:lnTo>
                  <a:lnTo>
                    <a:pt x="118" y="1251"/>
                  </a:lnTo>
                  <a:lnTo>
                    <a:pt x="100" y="1252"/>
                  </a:lnTo>
                  <a:lnTo>
                    <a:pt x="83" y="1240"/>
                  </a:lnTo>
                  <a:lnTo>
                    <a:pt x="79" y="1243"/>
                  </a:lnTo>
                  <a:lnTo>
                    <a:pt x="79" y="1240"/>
                  </a:lnTo>
                  <a:lnTo>
                    <a:pt x="82" y="1230"/>
                  </a:lnTo>
                  <a:lnTo>
                    <a:pt x="82" y="1220"/>
                  </a:lnTo>
                  <a:lnTo>
                    <a:pt x="96" y="1209"/>
                  </a:lnTo>
                  <a:lnTo>
                    <a:pt x="114" y="1208"/>
                  </a:lnTo>
                  <a:lnTo>
                    <a:pt x="115" y="1208"/>
                  </a:lnTo>
                  <a:lnTo>
                    <a:pt x="132" y="1209"/>
                  </a:lnTo>
                  <a:lnTo>
                    <a:pt x="137" y="1203"/>
                  </a:lnTo>
                  <a:lnTo>
                    <a:pt x="140" y="1198"/>
                  </a:lnTo>
                  <a:lnTo>
                    <a:pt x="150" y="1192"/>
                  </a:lnTo>
                  <a:lnTo>
                    <a:pt x="151" y="1187"/>
                  </a:lnTo>
                  <a:lnTo>
                    <a:pt x="161" y="1195"/>
                  </a:lnTo>
                  <a:lnTo>
                    <a:pt x="172" y="1198"/>
                  </a:lnTo>
                  <a:lnTo>
                    <a:pt x="180" y="1192"/>
                  </a:lnTo>
                  <a:lnTo>
                    <a:pt x="176" y="1198"/>
                  </a:lnTo>
                  <a:lnTo>
                    <a:pt x="180" y="1205"/>
                  </a:lnTo>
                  <a:lnTo>
                    <a:pt x="191" y="1209"/>
                  </a:lnTo>
                  <a:lnTo>
                    <a:pt x="190" y="1203"/>
                  </a:lnTo>
                  <a:lnTo>
                    <a:pt x="190" y="1200"/>
                  </a:lnTo>
                  <a:lnTo>
                    <a:pt x="198" y="1200"/>
                  </a:lnTo>
                  <a:lnTo>
                    <a:pt x="209" y="1189"/>
                  </a:lnTo>
                  <a:lnTo>
                    <a:pt x="215" y="1192"/>
                  </a:lnTo>
                  <a:lnTo>
                    <a:pt x="223" y="1195"/>
                  </a:lnTo>
                  <a:lnTo>
                    <a:pt x="233" y="1208"/>
                  </a:lnTo>
                  <a:lnTo>
                    <a:pt x="233" y="1216"/>
                  </a:lnTo>
                  <a:lnTo>
                    <a:pt x="249" y="1209"/>
                  </a:lnTo>
                  <a:lnTo>
                    <a:pt x="253" y="1209"/>
                  </a:lnTo>
                  <a:lnTo>
                    <a:pt x="263" y="1209"/>
                  </a:lnTo>
                  <a:lnTo>
                    <a:pt x="269" y="1203"/>
                  </a:lnTo>
                  <a:lnTo>
                    <a:pt x="278" y="1200"/>
                  </a:lnTo>
                  <a:lnTo>
                    <a:pt x="284" y="1209"/>
                  </a:lnTo>
                  <a:lnTo>
                    <a:pt x="288" y="1222"/>
                  </a:lnTo>
                  <a:lnTo>
                    <a:pt x="291" y="1232"/>
                  </a:lnTo>
                  <a:lnTo>
                    <a:pt x="299" y="1222"/>
                  </a:lnTo>
                  <a:lnTo>
                    <a:pt x="308" y="1208"/>
                  </a:lnTo>
                  <a:lnTo>
                    <a:pt x="299" y="1195"/>
                  </a:lnTo>
                  <a:lnTo>
                    <a:pt x="284" y="1177"/>
                  </a:lnTo>
                  <a:lnTo>
                    <a:pt x="271" y="1158"/>
                  </a:lnTo>
                  <a:lnTo>
                    <a:pt x="249" y="1148"/>
                  </a:lnTo>
                  <a:lnTo>
                    <a:pt x="226" y="1142"/>
                  </a:lnTo>
                  <a:lnTo>
                    <a:pt x="213" y="1142"/>
                  </a:lnTo>
                  <a:lnTo>
                    <a:pt x="187" y="1145"/>
                  </a:lnTo>
                  <a:lnTo>
                    <a:pt x="176" y="1148"/>
                  </a:lnTo>
                  <a:lnTo>
                    <a:pt x="166" y="1148"/>
                  </a:lnTo>
                  <a:lnTo>
                    <a:pt x="150" y="1150"/>
                  </a:lnTo>
                  <a:lnTo>
                    <a:pt x="140" y="1150"/>
                  </a:lnTo>
                  <a:lnTo>
                    <a:pt x="129" y="1148"/>
                  </a:lnTo>
                  <a:lnTo>
                    <a:pt x="122" y="1152"/>
                  </a:lnTo>
                  <a:lnTo>
                    <a:pt x="104" y="1157"/>
                  </a:lnTo>
                  <a:lnTo>
                    <a:pt x="90" y="1150"/>
                  </a:lnTo>
                  <a:lnTo>
                    <a:pt x="79" y="1150"/>
                  </a:lnTo>
                  <a:lnTo>
                    <a:pt x="52" y="1158"/>
                  </a:lnTo>
                  <a:lnTo>
                    <a:pt x="21" y="1168"/>
                  </a:lnTo>
                  <a:lnTo>
                    <a:pt x="9" y="1168"/>
                  </a:lnTo>
                  <a:lnTo>
                    <a:pt x="0" y="1187"/>
                  </a:lnTo>
                  <a:lnTo>
                    <a:pt x="7" y="1205"/>
                  </a:lnTo>
                  <a:lnTo>
                    <a:pt x="7" y="1222"/>
                  </a:lnTo>
                  <a:lnTo>
                    <a:pt x="4" y="1230"/>
                  </a:lnTo>
                  <a:lnTo>
                    <a:pt x="7" y="1235"/>
                  </a:lnTo>
                  <a:lnTo>
                    <a:pt x="14" y="1238"/>
                  </a:lnTo>
                  <a:lnTo>
                    <a:pt x="14" y="1245"/>
                  </a:lnTo>
                  <a:lnTo>
                    <a:pt x="16" y="1256"/>
                  </a:lnTo>
                  <a:lnTo>
                    <a:pt x="16" y="1261"/>
                  </a:lnTo>
                  <a:lnTo>
                    <a:pt x="27" y="1265"/>
                  </a:lnTo>
                  <a:lnTo>
                    <a:pt x="35" y="1269"/>
                  </a:lnTo>
                  <a:lnTo>
                    <a:pt x="42" y="1273"/>
                  </a:lnTo>
                  <a:lnTo>
                    <a:pt x="52" y="1273"/>
                  </a:lnTo>
                  <a:lnTo>
                    <a:pt x="59" y="1281"/>
                  </a:lnTo>
                  <a:lnTo>
                    <a:pt x="67" y="1283"/>
                  </a:lnTo>
                  <a:lnTo>
                    <a:pt x="71" y="1283"/>
                  </a:lnTo>
                  <a:lnTo>
                    <a:pt x="90" y="1284"/>
                  </a:lnTo>
                  <a:lnTo>
                    <a:pt x="114" y="1284"/>
                  </a:lnTo>
                  <a:lnTo>
                    <a:pt x="129" y="1284"/>
                  </a:lnTo>
                  <a:lnTo>
                    <a:pt x="145" y="1283"/>
                  </a:lnTo>
                  <a:lnTo>
                    <a:pt x="161" y="1284"/>
                  </a:lnTo>
                  <a:lnTo>
                    <a:pt x="166" y="1332"/>
                  </a:lnTo>
                  <a:lnTo>
                    <a:pt x="168" y="1372"/>
                  </a:lnTo>
                  <a:lnTo>
                    <a:pt x="168" y="1416"/>
                  </a:lnTo>
                  <a:lnTo>
                    <a:pt x="172" y="1432"/>
                  </a:lnTo>
                  <a:lnTo>
                    <a:pt x="180" y="1455"/>
                  </a:lnTo>
                  <a:lnTo>
                    <a:pt x="195" y="1455"/>
                  </a:lnTo>
                  <a:lnTo>
                    <a:pt x="198" y="1471"/>
                  </a:lnTo>
                  <a:lnTo>
                    <a:pt x="204" y="1482"/>
                  </a:lnTo>
                  <a:lnTo>
                    <a:pt x="218" y="1488"/>
                  </a:lnTo>
                  <a:lnTo>
                    <a:pt x="233" y="1488"/>
                  </a:lnTo>
                  <a:lnTo>
                    <a:pt x="241" y="1490"/>
                  </a:lnTo>
                  <a:lnTo>
                    <a:pt x="249" y="1504"/>
                  </a:lnTo>
                  <a:lnTo>
                    <a:pt x="258" y="1504"/>
                  </a:lnTo>
                  <a:lnTo>
                    <a:pt x="276" y="1504"/>
                  </a:lnTo>
                  <a:lnTo>
                    <a:pt x="284" y="1510"/>
                  </a:lnTo>
                  <a:lnTo>
                    <a:pt x="291" y="1522"/>
                  </a:lnTo>
                  <a:lnTo>
                    <a:pt x="308" y="1534"/>
                  </a:lnTo>
                  <a:lnTo>
                    <a:pt x="316" y="1542"/>
                  </a:lnTo>
                  <a:lnTo>
                    <a:pt x="327" y="1550"/>
                  </a:lnTo>
                  <a:lnTo>
                    <a:pt x="331" y="1558"/>
                  </a:lnTo>
                  <a:lnTo>
                    <a:pt x="339" y="1565"/>
                  </a:lnTo>
                  <a:lnTo>
                    <a:pt x="342" y="1567"/>
                  </a:lnTo>
                  <a:lnTo>
                    <a:pt x="353" y="1565"/>
                  </a:lnTo>
                  <a:lnTo>
                    <a:pt x="386" y="1565"/>
                  </a:lnTo>
                  <a:lnTo>
                    <a:pt x="419" y="1563"/>
                  </a:lnTo>
                  <a:lnTo>
                    <a:pt x="424" y="1563"/>
                  </a:lnTo>
                  <a:lnTo>
                    <a:pt x="431" y="1565"/>
                  </a:lnTo>
                  <a:lnTo>
                    <a:pt x="450" y="1565"/>
                  </a:lnTo>
                  <a:lnTo>
                    <a:pt x="454" y="1567"/>
                  </a:lnTo>
                  <a:lnTo>
                    <a:pt x="465" y="1565"/>
                  </a:lnTo>
                  <a:lnTo>
                    <a:pt x="462" y="1550"/>
                  </a:lnTo>
                  <a:lnTo>
                    <a:pt x="461" y="1541"/>
                  </a:lnTo>
                  <a:lnTo>
                    <a:pt x="465" y="1525"/>
                  </a:lnTo>
                  <a:lnTo>
                    <a:pt x="471" y="1515"/>
                  </a:lnTo>
                  <a:lnTo>
                    <a:pt x="471" y="1507"/>
                  </a:lnTo>
                  <a:lnTo>
                    <a:pt x="462" y="1501"/>
                  </a:lnTo>
                  <a:lnTo>
                    <a:pt x="461" y="1495"/>
                  </a:lnTo>
                  <a:lnTo>
                    <a:pt x="465" y="1490"/>
                  </a:lnTo>
                  <a:lnTo>
                    <a:pt x="474" y="1488"/>
                  </a:lnTo>
                  <a:lnTo>
                    <a:pt x="479" y="1482"/>
                  </a:lnTo>
                  <a:lnTo>
                    <a:pt x="479" y="1474"/>
                  </a:lnTo>
                  <a:lnTo>
                    <a:pt x="479" y="1463"/>
                  </a:lnTo>
                  <a:lnTo>
                    <a:pt x="480" y="1459"/>
                  </a:lnTo>
                  <a:lnTo>
                    <a:pt x="486" y="1458"/>
                  </a:lnTo>
                  <a:lnTo>
                    <a:pt x="489" y="1463"/>
                  </a:lnTo>
                  <a:lnTo>
                    <a:pt x="494" y="1467"/>
                  </a:lnTo>
                  <a:lnTo>
                    <a:pt x="507" y="1463"/>
                  </a:lnTo>
                  <a:lnTo>
                    <a:pt x="518" y="1467"/>
                  </a:lnTo>
                  <a:lnTo>
                    <a:pt x="526" y="1467"/>
                  </a:lnTo>
                  <a:lnTo>
                    <a:pt x="532" y="1463"/>
                  </a:lnTo>
                  <a:lnTo>
                    <a:pt x="540" y="1463"/>
                  </a:lnTo>
                  <a:lnTo>
                    <a:pt x="547" y="1458"/>
                  </a:lnTo>
                  <a:lnTo>
                    <a:pt x="558" y="1459"/>
                  </a:lnTo>
                  <a:lnTo>
                    <a:pt x="572" y="1467"/>
                  </a:lnTo>
                  <a:lnTo>
                    <a:pt x="580" y="1471"/>
                  </a:lnTo>
                  <a:lnTo>
                    <a:pt x="590" y="1474"/>
                  </a:lnTo>
                  <a:lnTo>
                    <a:pt x="602" y="1471"/>
                  </a:lnTo>
                  <a:lnTo>
                    <a:pt x="610" y="1474"/>
                  </a:lnTo>
                  <a:lnTo>
                    <a:pt x="635" y="1493"/>
                  </a:lnTo>
                  <a:lnTo>
                    <a:pt x="656" y="1510"/>
                  </a:lnTo>
                  <a:lnTo>
                    <a:pt x="671" y="1520"/>
                  </a:lnTo>
                  <a:lnTo>
                    <a:pt x="706" y="1525"/>
                  </a:lnTo>
                  <a:lnTo>
                    <a:pt x="738" y="1531"/>
                  </a:lnTo>
                  <a:lnTo>
                    <a:pt x="772" y="1534"/>
                  </a:lnTo>
                  <a:lnTo>
                    <a:pt x="787" y="1534"/>
                  </a:lnTo>
                  <a:lnTo>
                    <a:pt x="801" y="1531"/>
                  </a:lnTo>
                  <a:lnTo>
                    <a:pt x="808" y="1528"/>
                  </a:lnTo>
                  <a:lnTo>
                    <a:pt x="814" y="1534"/>
                  </a:lnTo>
                  <a:lnTo>
                    <a:pt x="822" y="1623"/>
                  </a:lnTo>
                  <a:lnTo>
                    <a:pt x="1671" y="1586"/>
                  </a:lnTo>
                  <a:lnTo>
                    <a:pt x="1781" y="1555"/>
                  </a:lnTo>
                  <a:lnTo>
                    <a:pt x="1782" y="1501"/>
                  </a:lnTo>
                  <a:lnTo>
                    <a:pt x="1762" y="1477"/>
                  </a:lnTo>
                  <a:lnTo>
                    <a:pt x="1754" y="1355"/>
                  </a:lnTo>
                  <a:lnTo>
                    <a:pt x="1731" y="1134"/>
                  </a:lnTo>
                  <a:lnTo>
                    <a:pt x="1719" y="991"/>
                  </a:lnTo>
                  <a:lnTo>
                    <a:pt x="1710" y="913"/>
                  </a:lnTo>
                  <a:lnTo>
                    <a:pt x="1707" y="876"/>
                  </a:lnTo>
                  <a:lnTo>
                    <a:pt x="1699" y="844"/>
                  </a:lnTo>
                  <a:lnTo>
                    <a:pt x="1691" y="816"/>
                  </a:lnTo>
                  <a:lnTo>
                    <a:pt x="1682" y="794"/>
                  </a:lnTo>
                  <a:lnTo>
                    <a:pt x="1674" y="775"/>
                  </a:lnTo>
                  <a:lnTo>
                    <a:pt x="1664" y="747"/>
                  </a:lnTo>
                  <a:lnTo>
                    <a:pt x="1652" y="723"/>
                  </a:lnTo>
                  <a:lnTo>
                    <a:pt x="1636" y="696"/>
                  </a:lnTo>
                  <a:lnTo>
                    <a:pt x="1626" y="671"/>
                  </a:lnTo>
                  <a:lnTo>
                    <a:pt x="1606" y="647"/>
                  </a:lnTo>
                  <a:lnTo>
                    <a:pt x="1598" y="629"/>
                  </a:lnTo>
                  <a:lnTo>
                    <a:pt x="1576" y="605"/>
                  </a:lnTo>
                  <a:lnTo>
                    <a:pt x="1559" y="576"/>
                  </a:lnTo>
                  <a:lnTo>
                    <a:pt x="1420" y="421"/>
                  </a:lnTo>
                  <a:lnTo>
                    <a:pt x="1397" y="397"/>
                  </a:lnTo>
                  <a:lnTo>
                    <a:pt x="1366" y="365"/>
                  </a:lnTo>
                  <a:lnTo>
                    <a:pt x="1349" y="341"/>
                  </a:lnTo>
                  <a:lnTo>
                    <a:pt x="1342" y="337"/>
                  </a:lnTo>
                  <a:lnTo>
                    <a:pt x="1337" y="329"/>
                  </a:lnTo>
                  <a:lnTo>
                    <a:pt x="1279" y="264"/>
                  </a:lnTo>
                  <a:lnTo>
                    <a:pt x="1273" y="258"/>
                  </a:lnTo>
                  <a:lnTo>
                    <a:pt x="1258" y="238"/>
                  </a:lnTo>
                  <a:lnTo>
                    <a:pt x="1191" y="167"/>
                  </a:lnTo>
                  <a:lnTo>
                    <a:pt x="1171" y="203"/>
                  </a:lnTo>
                  <a:lnTo>
                    <a:pt x="1032" y="208"/>
                  </a:lnTo>
                  <a:lnTo>
                    <a:pt x="1027" y="120"/>
                  </a:lnTo>
                  <a:lnTo>
                    <a:pt x="1027" y="87"/>
                  </a:lnTo>
                  <a:lnTo>
                    <a:pt x="1020" y="37"/>
                  </a:lnTo>
                  <a:lnTo>
                    <a:pt x="1017" y="0"/>
                  </a:lnTo>
                  <a:lnTo>
                    <a:pt x="995" y="5"/>
                  </a:lnTo>
                  <a:lnTo>
                    <a:pt x="992" y="8"/>
                  </a:lnTo>
                  <a:lnTo>
                    <a:pt x="991" y="23"/>
                  </a:lnTo>
                  <a:lnTo>
                    <a:pt x="980" y="39"/>
                  </a:lnTo>
                  <a:lnTo>
                    <a:pt x="974" y="55"/>
                  </a:lnTo>
                  <a:lnTo>
                    <a:pt x="974" y="68"/>
                  </a:lnTo>
                  <a:lnTo>
                    <a:pt x="972" y="79"/>
                  </a:lnTo>
                  <a:lnTo>
                    <a:pt x="972" y="95"/>
                  </a:lnTo>
                  <a:lnTo>
                    <a:pt x="980" y="107"/>
                  </a:lnTo>
                  <a:lnTo>
                    <a:pt x="974" y="120"/>
                  </a:lnTo>
                  <a:lnTo>
                    <a:pt x="974" y="148"/>
                  </a:lnTo>
                  <a:lnTo>
                    <a:pt x="963" y="179"/>
                  </a:lnTo>
                  <a:lnTo>
                    <a:pt x="972" y="200"/>
                  </a:lnTo>
                  <a:lnTo>
                    <a:pt x="977" y="228"/>
                  </a:lnTo>
                  <a:lnTo>
                    <a:pt x="992" y="262"/>
                  </a:lnTo>
                  <a:lnTo>
                    <a:pt x="992" y="274"/>
                  </a:lnTo>
                  <a:lnTo>
                    <a:pt x="980" y="302"/>
                  </a:lnTo>
                  <a:lnTo>
                    <a:pt x="980" y="321"/>
                  </a:lnTo>
                  <a:lnTo>
                    <a:pt x="985" y="335"/>
                  </a:lnTo>
                  <a:lnTo>
                    <a:pt x="980" y="350"/>
                  </a:lnTo>
                  <a:lnTo>
                    <a:pt x="980" y="371"/>
                  </a:lnTo>
                  <a:lnTo>
                    <a:pt x="981" y="394"/>
                  </a:lnTo>
                  <a:lnTo>
                    <a:pt x="981" y="406"/>
                  </a:lnTo>
                  <a:lnTo>
                    <a:pt x="985" y="435"/>
                  </a:lnTo>
                  <a:lnTo>
                    <a:pt x="992" y="457"/>
                  </a:lnTo>
                  <a:lnTo>
                    <a:pt x="995" y="462"/>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8" name="Freeform 1031"/>
            <p:cNvSpPr>
              <a:spLocks/>
            </p:cNvSpPr>
            <p:nvPr userDrawn="1"/>
          </p:nvSpPr>
          <p:spPr bwMode="auto">
            <a:xfrm>
              <a:off x="6463035" y="5217914"/>
              <a:ext cx="1062038" cy="969962"/>
            </a:xfrm>
            <a:custGeom>
              <a:avLst/>
              <a:gdLst>
                <a:gd name="T0" fmla="*/ 1136 w 2006"/>
                <a:gd name="T1" fmla="*/ 44 h 1835"/>
                <a:gd name="T2" fmla="*/ 1078 w 2006"/>
                <a:gd name="T3" fmla="*/ 25 h 1835"/>
                <a:gd name="T4" fmla="*/ 1028 w 2006"/>
                <a:gd name="T5" fmla="*/ 15 h 1835"/>
                <a:gd name="T6" fmla="*/ 990 w 2006"/>
                <a:gd name="T7" fmla="*/ 56 h 1835"/>
                <a:gd name="T8" fmla="*/ 906 w 2006"/>
                <a:gd name="T9" fmla="*/ 90 h 1835"/>
                <a:gd name="T10" fmla="*/ 816 w 2006"/>
                <a:gd name="T11" fmla="*/ 191 h 1835"/>
                <a:gd name="T12" fmla="*/ 753 w 2006"/>
                <a:gd name="T13" fmla="*/ 273 h 1835"/>
                <a:gd name="T14" fmla="*/ 675 w 2006"/>
                <a:gd name="T15" fmla="*/ 313 h 1835"/>
                <a:gd name="T16" fmla="*/ 633 w 2006"/>
                <a:gd name="T17" fmla="*/ 266 h 1835"/>
                <a:gd name="T18" fmla="*/ 555 w 2006"/>
                <a:gd name="T19" fmla="*/ 245 h 1835"/>
                <a:gd name="T20" fmla="*/ 528 w 2006"/>
                <a:gd name="T21" fmla="*/ 178 h 1835"/>
                <a:gd name="T22" fmla="*/ 526 w 2006"/>
                <a:gd name="T23" fmla="*/ 90 h 1835"/>
                <a:gd name="T24" fmla="*/ 470 w 2006"/>
                <a:gd name="T25" fmla="*/ 19 h 1835"/>
                <a:gd name="T26" fmla="*/ 393 w 2006"/>
                <a:gd name="T27" fmla="*/ 7 h 1835"/>
                <a:gd name="T28" fmla="*/ 351 w 2006"/>
                <a:gd name="T29" fmla="*/ 57 h 1835"/>
                <a:gd name="T30" fmla="*/ 336 w 2006"/>
                <a:gd name="T31" fmla="*/ 191 h 1835"/>
                <a:gd name="T32" fmla="*/ 299 w 2006"/>
                <a:gd name="T33" fmla="*/ 235 h 1835"/>
                <a:gd name="T34" fmla="*/ 245 w 2006"/>
                <a:gd name="T35" fmla="*/ 376 h 1835"/>
                <a:gd name="T36" fmla="*/ 191 w 2006"/>
                <a:gd name="T37" fmla="*/ 421 h 1835"/>
                <a:gd name="T38" fmla="*/ 123 w 2006"/>
                <a:gd name="T39" fmla="*/ 508 h 1835"/>
                <a:gd name="T40" fmla="*/ 52 w 2006"/>
                <a:gd name="T41" fmla="*/ 699 h 1835"/>
                <a:gd name="T42" fmla="*/ 0 w 2006"/>
                <a:gd name="T43" fmla="*/ 850 h 1835"/>
                <a:gd name="T44" fmla="*/ 37 w 2006"/>
                <a:gd name="T45" fmla="*/ 997 h 1835"/>
                <a:gd name="T46" fmla="*/ 64 w 2006"/>
                <a:gd name="T47" fmla="*/ 1038 h 1835"/>
                <a:gd name="T48" fmla="*/ 133 w 2006"/>
                <a:gd name="T49" fmla="*/ 1084 h 1835"/>
                <a:gd name="T50" fmla="*/ 79 w 2006"/>
                <a:gd name="T51" fmla="*/ 1084 h 1835"/>
                <a:gd name="T52" fmla="*/ 255 w 2006"/>
                <a:gd name="T53" fmla="*/ 1192 h 1835"/>
                <a:gd name="T54" fmla="*/ 335 w 2006"/>
                <a:gd name="T55" fmla="*/ 1228 h 1835"/>
                <a:gd name="T56" fmla="*/ 415 w 2006"/>
                <a:gd name="T57" fmla="*/ 1270 h 1835"/>
                <a:gd name="T58" fmla="*/ 362 w 2006"/>
                <a:gd name="T59" fmla="*/ 1251 h 1835"/>
                <a:gd name="T60" fmla="*/ 393 w 2006"/>
                <a:gd name="T61" fmla="*/ 1276 h 1835"/>
                <a:gd name="T62" fmla="*/ 462 w 2006"/>
                <a:gd name="T63" fmla="*/ 1326 h 1835"/>
                <a:gd name="T64" fmla="*/ 584 w 2006"/>
                <a:gd name="T65" fmla="*/ 1445 h 1835"/>
                <a:gd name="T66" fmla="*/ 653 w 2006"/>
                <a:gd name="T67" fmla="*/ 1475 h 1835"/>
                <a:gd name="T68" fmla="*/ 703 w 2006"/>
                <a:gd name="T69" fmla="*/ 1493 h 1835"/>
                <a:gd name="T70" fmla="*/ 725 w 2006"/>
                <a:gd name="T71" fmla="*/ 1506 h 1835"/>
                <a:gd name="T72" fmla="*/ 755 w 2006"/>
                <a:gd name="T73" fmla="*/ 1520 h 1835"/>
                <a:gd name="T74" fmla="*/ 794 w 2006"/>
                <a:gd name="T75" fmla="*/ 1534 h 1835"/>
                <a:gd name="T76" fmla="*/ 808 w 2006"/>
                <a:gd name="T77" fmla="*/ 1558 h 1835"/>
                <a:gd name="T78" fmla="*/ 776 w 2006"/>
                <a:gd name="T79" fmla="*/ 1549 h 1835"/>
                <a:gd name="T80" fmla="*/ 725 w 2006"/>
                <a:gd name="T81" fmla="*/ 1529 h 1835"/>
                <a:gd name="T82" fmla="*/ 748 w 2006"/>
                <a:gd name="T83" fmla="*/ 1562 h 1835"/>
                <a:gd name="T84" fmla="*/ 816 w 2006"/>
                <a:gd name="T85" fmla="*/ 1622 h 1835"/>
                <a:gd name="T86" fmla="*/ 884 w 2006"/>
                <a:gd name="T87" fmla="*/ 1676 h 1835"/>
                <a:gd name="T88" fmla="*/ 947 w 2006"/>
                <a:gd name="T89" fmla="*/ 1727 h 1835"/>
                <a:gd name="T90" fmla="*/ 1040 w 2006"/>
                <a:gd name="T91" fmla="*/ 1810 h 1835"/>
                <a:gd name="T92" fmla="*/ 1109 w 2006"/>
                <a:gd name="T93" fmla="*/ 1698 h 1835"/>
                <a:gd name="T94" fmla="*/ 1151 w 2006"/>
                <a:gd name="T95" fmla="*/ 1542 h 1835"/>
                <a:gd name="T96" fmla="*/ 1302 w 2006"/>
                <a:gd name="T97" fmla="*/ 989 h 1835"/>
                <a:gd name="T98" fmla="*/ 2006 w 2006"/>
                <a:gd name="T99" fmla="*/ 763 h 1835"/>
                <a:gd name="T100" fmla="*/ 1624 w 2006"/>
                <a:gd name="T101" fmla="*/ 513 h 1835"/>
                <a:gd name="T102" fmla="*/ 1389 w 2006"/>
                <a:gd name="T103" fmla="*/ 342 h 1835"/>
                <a:gd name="T104" fmla="*/ 1412 w 2006"/>
                <a:gd name="T105" fmla="*/ 305 h 1835"/>
                <a:gd name="T106" fmla="*/ 1380 w 2006"/>
                <a:gd name="T107" fmla="*/ 273 h 1835"/>
                <a:gd name="T108" fmla="*/ 1331 w 2006"/>
                <a:gd name="T109" fmla="*/ 245 h 1835"/>
                <a:gd name="T110" fmla="*/ 1252 w 2006"/>
                <a:gd name="T111" fmla="*/ 233 h 1835"/>
                <a:gd name="T112" fmla="*/ 1266 w 2006"/>
                <a:gd name="T113" fmla="*/ 183 h 1835"/>
                <a:gd name="T114" fmla="*/ 1248 w 2006"/>
                <a:gd name="T115" fmla="*/ 132 h 1835"/>
                <a:gd name="T116" fmla="*/ 1183 w 2006"/>
                <a:gd name="T117" fmla="*/ 108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06" h="1835">
                  <a:moveTo>
                    <a:pt x="1176" y="75"/>
                  </a:moveTo>
                  <a:lnTo>
                    <a:pt x="1173" y="57"/>
                  </a:lnTo>
                  <a:lnTo>
                    <a:pt x="1171" y="49"/>
                  </a:lnTo>
                  <a:lnTo>
                    <a:pt x="1168" y="38"/>
                  </a:lnTo>
                  <a:lnTo>
                    <a:pt x="1161" y="35"/>
                  </a:lnTo>
                  <a:lnTo>
                    <a:pt x="1151" y="35"/>
                  </a:lnTo>
                  <a:lnTo>
                    <a:pt x="1144" y="38"/>
                  </a:lnTo>
                  <a:lnTo>
                    <a:pt x="1136" y="44"/>
                  </a:lnTo>
                  <a:lnTo>
                    <a:pt x="1130" y="44"/>
                  </a:lnTo>
                  <a:lnTo>
                    <a:pt x="1122" y="41"/>
                  </a:lnTo>
                  <a:lnTo>
                    <a:pt x="1118" y="36"/>
                  </a:lnTo>
                  <a:lnTo>
                    <a:pt x="1107" y="27"/>
                  </a:lnTo>
                  <a:lnTo>
                    <a:pt x="1103" y="23"/>
                  </a:lnTo>
                  <a:lnTo>
                    <a:pt x="1094" y="19"/>
                  </a:lnTo>
                  <a:lnTo>
                    <a:pt x="1086" y="23"/>
                  </a:lnTo>
                  <a:lnTo>
                    <a:pt x="1078" y="25"/>
                  </a:lnTo>
                  <a:lnTo>
                    <a:pt x="1072" y="25"/>
                  </a:lnTo>
                  <a:lnTo>
                    <a:pt x="1068" y="15"/>
                  </a:lnTo>
                  <a:lnTo>
                    <a:pt x="1068" y="7"/>
                  </a:lnTo>
                  <a:lnTo>
                    <a:pt x="1064" y="0"/>
                  </a:lnTo>
                  <a:lnTo>
                    <a:pt x="1053" y="0"/>
                  </a:lnTo>
                  <a:lnTo>
                    <a:pt x="1048" y="7"/>
                  </a:lnTo>
                  <a:lnTo>
                    <a:pt x="1040" y="11"/>
                  </a:lnTo>
                  <a:lnTo>
                    <a:pt x="1028" y="15"/>
                  </a:lnTo>
                  <a:lnTo>
                    <a:pt x="1017" y="11"/>
                  </a:lnTo>
                  <a:lnTo>
                    <a:pt x="1017" y="19"/>
                  </a:lnTo>
                  <a:lnTo>
                    <a:pt x="1014" y="30"/>
                  </a:lnTo>
                  <a:lnTo>
                    <a:pt x="1010" y="46"/>
                  </a:lnTo>
                  <a:lnTo>
                    <a:pt x="1008" y="56"/>
                  </a:lnTo>
                  <a:lnTo>
                    <a:pt x="1008" y="57"/>
                  </a:lnTo>
                  <a:lnTo>
                    <a:pt x="1000" y="60"/>
                  </a:lnTo>
                  <a:lnTo>
                    <a:pt x="990" y="56"/>
                  </a:lnTo>
                  <a:lnTo>
                    <a:pt x="977" y="56"/>
                  </a:lnTo>
                  <a:lnTo>
                    <a:pt x="964" y="57"/>
                  </a:lnTo>
                  <a:lnTo>
                    <a:pt x="956" y="62"/>
                  </a:lnTo>
                  <a:lnTo>
                    <a:pt x="953" y="67"/>
                  </a:lnTo>
                  <a:lnTo>
                    <a:pt x="942" y="71"/>
                  </a:lnTo>
                  <a:lnTo>
                    <a:pt x="932" y="75"/>
                  </a:lnTo>
                  <a:lnTo>
                    <a:pt x="916" y="86"/>
                  </a:lnTo>
                  <a:lnTo>
                    <a:pt x="906" y="90"/>
                  </a:lnTo>
                  <a:lnTo>
                    <a:pt x="892" y="102"/>
                  </a:lnTo>
                  <a:lnTo>
                    <a:pt x="882" y="110"/>
                  </a:lnTo>
                  <a:lnTo>
                    <a:pt x="877" y="115"/>
                  </a:lnTo>
                  <a:lnTo>
                    <a:pt x="877" y="123"/>
                  </a:lnTo>
                  <a:lnTo>
                    <a:pt x="869" y="135"/>
                  </a:lnTo>
                  <a:lnTo>
                    <a:pt x="860" y="140"/>
                  </a:lnTo>
                  <a:lnTo>
                    <a:pt x="849" y="153"/>
                  </a:lnTo>
                  <a:lnTo>
                    <a:pt x="816" y="191"/>
                  </a:lnTo>
                  <a:lnTo>
                    <a:pt x="802" y="206"/>
                  </a:lnTo>
                  <a:lnTo>
                    <a:pt x="796" y="214"/>
                  </a:lnTo>
                  <a:lnTo>
                    <a:pt x="794" y="217"/>
                  </a:lnTo>
                  <a:lnTo>
                    <a:pt x="784" y="227"/>
                  </a:lnTo>
                  <a:lnTo>
                    <a:pt x="773" y="245"/>
                  </a:lnTo>
                  <a:lnTo>
                    <a:pt x="761" y="258"/>
                  </a:lnTo>
                  <a:lnTo>
                    <a:pt x="759" y="266"/>
                  </a:lnTo>
                  <a:lnTo>
                    <a:pt x="753" y="273"/>
                  </a:lnTo>
                  <a:lnTo>
                    <a:pt x="737" y="294"/>
                  </a:lnTo>
                  <a:lnTo>
                    <a:pt x="721" y="313"/>
                  </a:lnTo>
                  <a:lnTo>
                    <a:pt x="718" y="318"/>
                  </a:lnTo>
                  <a:lnTo>
                    <a:pt x="711" y="318"/>
                  </a:lnTo>
                  <a:lnTo>
                    <a:pt x="703" y="318"/>
                  </a:lnTo>
                  <a:lnTo>
                    <a:pt x="693" y="318"/>
                  </a:lnTo>
                  <a:lnTo>
                    <a:pt x="686" y="317"/>
                  </a:lnTo>
                  <a:lnTo>
                    <a:pt x="675" y="313"/>
                  </a:lnTo>
                  <a:lnTo>
                    <a:pt x="665" y="306"/>
                  </a:lnTo>
                  <a:lnTo>
                    <a:pt x="663" y="301"/>
                  </a:lnTo>
                  <a:lnTo>
                    <a:pt x="657" y="294"/>
                  </a:lnTo>
                  <a:lnTo>
                    <a:pt x="651" y="289"/>
                  </a:lnTo>
                  <a:lnTo>
                    <a:pt x="649" y="282"/>
                  </a:lnTo>
                  <a:lnTo>
                    <a:pt x="645" y="273"/>
                  </a:lnTo>
                  <a:lnTo>
                    <a:pt x="639" y="269"/>
                  </a:lnTo>
                  <a:lnTo>
                    <a:pt x="633" y="266"/>
                  </a:lnTo>
                  <a:lnTo>
                    <a:pt x="625" y="261"/>
                  </a:lnTo>
                  <a:lnTo>
                    <a:pt x="613" y="255"/>
                  </a:lnTo>
                  <a:lnTo>
                    <a:pt x="602" y="255"/>
                  </a:lnTo>
                  <a:lnTo>
                    <a:pt x="596" y="255"/>
                  </a:lnTo>
                  <a:lnTo>
                    <a:pt x="588" y="255"/>
                  </a:lnTo>
                  <a:lnTo>
                    <a:pt x="570" y="255"/>
                  </a:lnTo>
                  <a:lnTo>
                    <a:pt x="566" y="255"/>
                  </a:lnTo>
                  <a:lnTo>
                    <a:pt x="555" y="245"/>
                  </a:lnTo>
                  <a:lnTo>
                    <a:pt x="552" y="242"/>
                  </a:lnTo>
                  <a:lnTo>
                    <a:pt x="545" y="235"/>
                  </a:lnTo>
                  <a:lnTo>
                    <a:pt x="544" y="217"/>
                  </a:lnTo>
                  <a:lnTo>
                    <a:pt x="544" y="214"/>
                  </a:lnTo>
                  <a:lnTo>
                    <a:pt x="541" y="202"/>
                  </a:lnTo>
                  <a:lnTo>
                    <a:pt x="535" y="186"/>
                  </a:lnTo>
                  <a:lnTo>
                    <a:pt x="530" y="183"/>
                  </a:lnTo>
                  <a:lnTo>
                    <a:pt x="528" y="178"/>
                  </a:lnTo>
                  <a:lnTo>
                    <a:pt x="524" y="166"/>
                  </a:lnTo>
                  <a:lnTo>
                    <a:pt x="524" y="161"/>
                  </a:lnTo>
                  <a:lnTo>
                    <a:pt x="528" y="148"/>
                  </a:lnTo>
                  <a:lnTo>
                    <a:pt x="526" y="139"/>
                  </a:lnTo>
                  <a:lnTo>
                    <a:pt x="524" y="123"/>
                  </a:lnTo>
                  <a:lnTo>
                    <a:pt x="524" y="115"/>
                  </a:lnTo>
                  <a:lnTo>
                    <a:pt x="528" y="95"/>
                  </a:lnTo>
                  <a:lnTo>
                    <a:pt x="526" y="90"/>
                  </a:lnTo>
                  <a:lnTo>
                    <a:pt x="526" y="86"/>
                  </a:lnTo>
                  <a:lnTo>
                    <a:pt x="526" y="71"/>
                  </a:lnTo>
                  <a:lnTo>
                    <a:pt x="504" y="60"/>
                  </a:lnTo>
                  <a:lnTo>
                    <a:pt x="501" y="57"/>
                  </a:lnTo>
                  <a:lnTo>
                    <a:pt x="494" y="52"/>
                  </a:lnTo>
                  <a:lnTo>
                    <a:pt x="483" y="41"/>
                  </a:lnTo>
                  <a:lnTo>
                    <a:pt x="470" y="25"/>
                  </a:lnTo>
                  <a:lnTo>
                    <a:pt x="470" y="19"/>
                  </a:lnTo>
                  <a:lnTo>
                    <a:pt x="459" y="15"/>
                  </a:lnTo>
                  <a:lnTo>
                    <a:pt x="458" y="15"/>
                  </a:lnTo>
                  <a:lnTo>
                    <a:pt x="451" y="11"/>
                  </a:lnTo>
                  <a:lnTo>
                    <a:pt x="444" y="11"/>
                  </a:lnTo>
                  <a:lnTo>
                    <a:pt x="430" y="11"/>
                  </a:lnTo>
                  <a:lnTo>
                    <a:pt x="415" y="11"/>
                  </a:lnTo>
                  <a:lnTo>
                    <a:pt x="402" y="11"/>
                  </a:lnTo>
                  <a:lnTo>
                    <a:pt x="393" y="7"/>
                  </a:lnTo>
                  <a:lnTo>
                    <a:pt x="386" y="9"/>
                  </a:lnTo>
                  <a:lnTo>
                    <a:pt x="381" y="11"/>
                  </a:lnTo>
                  <a:lnTo>
                    <a:pt x="372" y="19"/>
                  </a:lnTo>
                  <a:lnTo>
                    <a:pt x="371" y="19"/>
                  </a:lnTo>
                  <a:lnTo>
                    <a:pt x="364" y="30"/>
                  </a:lnTo>
                  <a:lnTo>
                    <a:pt x="361" y="44"/>
                  </a:lnTo>
                  <a:lnTo>
                    <a:pt x="357" y="49"/>
                  </a:lnTo>
                  <a:lnTo>
                    <a:pt x="351" y="57"/>
                  </a:lnTo>
                  <a:lnTo>
                    <a:pt x="351" y="76"/>
                  </a:lnTo>
                  <a:lnTo>
                    <a:pt x="350" y="90"/>
                  </a:lnTo>
                  <a:lnTo>
                    <a:pt x="350" y="110"/>
                  </a:lnTo>
                  <a:lnTo>
                    <a:pt x="346" y="132"/>
                  </a:lnTo>
                  <a:lnTo>
                    <a:pt x="340" y="156"/>
                  </a:lnTo>
                  <a:lnTo>
                    <a:pt x="340" y="161"/>
                  </a:lnTo>
                  <a:lnTo>
                    <a:pt x="340" y="178"/>
                  </a:lnTo>
                  <a:lnTo>
                    <a:pt x="336" y="191"/>
                  </a:lnTo>
                  <a:lnTo>
                    <a:pt x="329" y="194"/>
                  </a:lnTo>
                  <a:lnTo>
                    <a:pt x="326" y="198"/>
                  </a:lnTo>
                  <a:lnTo>
                    <a:pt x="322" y="201"/>
                  </a:lnTo>
                  <a:lnTo>
                    <a:pt x="322" y="209"/>
                  </a:lnTo>
                  <a:lnTo>
                    <a:pt x="318" y="214"/>
                  </a:lnTo>
                  <a:lnTo>
                    <a:pt x="310" y="219"/>
                  </a:lnTo>
                  <a:lnTo>
                    <a:pt x="310" y="231"/>
                  </a:lnTo>
                  <a:lnTo>
                    <a:pt x="299" y="235"/>
                  </a:lnTo>
                  <a:lnTo>
                    <a:pt x="292" y="235"/>
                  </a:lnTo>
                  <a:lnTo>
                    <a:pt x="282" y="258"/>
                  </a:lnTo>
                  <a:lnTo>
                    <a:pt x="274" y="282"/>
                  </a:lnTo>
                  <a:lnTo>
                    <a:pt x="271" y="285"/>
                  </a:lnTo>
                  <a:lnTo>
                    <a:pt x="268" y="305"/>
                  </a:lnTo>
                  <a:lnTo>
                    <a:pt x="255" y="342"/>
                  </a:lnTo>
                  <a:lnTo>
                    <a:pt x="239" y="368"/>
                  </a:lnTo>
                  <a:lnTo>
                    <a:pt x="245" y="376"/>
                  </a:lnTo>
                  <a:lnTo>
                    <a:pt x="242" y="376"/>
                  </a:lnTo>
                  <a:lnTo>
                    <a:pt x="242" y="381"/>
                  </a:lnTo>
                  <a:lnTo>
                    <a:pt x="239" y="389"/>
                  </a:lnTo>
                  <a:lnTo>
                    <a:pt x="228" y="394"/>
                  </a:lnTo>
                  <a:lnTo>
                    <a:pt x="218" y="400"/>
                  </a:lnTo>
                  <a:lnTo>
                    <a:pt x="209" y="408"/>
                  </a:lnTo>
                  <a:lnTo>
                    <a:pt x="210" y="414"/>
                  </a:lnTo>
                  <a:lnTo>
                    <a:pt x="191" y="421"/>
                  </a:lnTo>
                  <a:lnTo>
                    <a:pt x="177" y="429"/>
                  </a:lnTo>
                  <a:lnTo>
                    <a:pt x="166" y="435"/>
                  </a:lnTo>
                  <a:lnTo>
                    <a:pt x="155" y="444"/>
                  </a:lnTo>
                  <a:lnTo>
                    <a:pt x="152" y="448"/>
                  </a:lnTo>
                  <a:lnTo>
                    <a:pt x="140" y="457"/>
                  </a:lnTo>
                  <a:lnTo>
                    <a:pt x="132" y="465"/>
                  </a:lnTo>
                  <a:lnTo>
                    <a:pt x="132" y="477"/>
                  </a:lnTo>
                  <a:lnTo>
                    <a:pt x="123" y="508"/>
                  </a:lnTo>
                  <a:lnTo>
                    <a:pt x="119" y="523"/>
                  </a:lnTo>
                  <a:lnTo>
                    <a:pt x="102" y="551"/>
                  </a:lnTo>
                  <a:lnTo>
                    <a:pt x="101" y="556"/>
                  </a:lnTo>
                  <a:lnTo>
                    <a:pt x="94" y="575"/>
                  </a:lnTo>
                  <a:lnTo>
                    <a:pt x="82" y="607"/>
                  </a:lnTo>
                  <a:lnTo>
                    <a:pt x="77" y="621"/>
                  </a:lnTo>
                  <a:lnTo>
                    <a:pt x="77" y="624"/>
                  </a:lnTo>
                  <a:lnTo>
                    <a:pt x="52" y="699"/>
                  </a:lnTo>
                  <a:lnTo>
                    <a:pt x="46" y="712"/>
                  </a:lnTo>
                  <a:lnTo>
                    <a:pt x="39" y="734"/>
                  </a:lnTo>
                  <a:lnTo>
                    <a:pt x="29" y="771"/>
                  </a:lnTo>
                  <a:lnTo>
                    <a:pt x="21" y="787"/>
                  </a:lnTo>
                  <a:lnTo>
                    <a:pt x="11" y="817"/>
                  </a:lnTo>
                  <a:lnTo>
                    <a:pt x="6" y="823"/>
                  </a:lnTo>
                  <a:lnTo>
                    <a:pt x="6" y="830"/>
                  </a:lnTo>
                  <a:lnTo>
                    <a:pt x="0" y="850"/>
                  </a:lnTo>
                  <a:lnTo>
                    <a:pt x="21" y="894"/>
                  </a:lnTo>
                  <a:lnTo>
                    <a:pt x="37" y="927"/>
                  </a:lnTo>
                  <a:lnTo>
                    <a:pt x="37" y="930"/>
                  </a:lnTo>
                  <a:lnTo>
                    <a:pt x="36" y="946"/>
                  </a:lnTo>
                  <a:lnTo>
                    <a:pt x="36" y="958"/>
                  </a:lnTo>
                  <a:lnTo>
                    <a:pt x="32" y="966"/>
                  </a:lnTo>
                  <a:lnTo>
                    <a:pt x="36" y="986"/>
                  </a:lnTo>
                  <a:lnTo>
                    <a:pt x="37" y="997"/>
                  </a:lnTo>
                  <a:lnTo>
                    <a:pt x="37" y="1009"/>
                  </a:lnTo>
                  <a:lnTo>
                    <a:pt x="37" y="1013"/>
                  </a:lnTo>
                  <a:lnTo>
                    <a:pt x="37" y="1020"/>
                  </a:lnTo>
                  <a:lnTo>
                    <a:pt x="43" y="1028"/>
                  </a:lnTo>
                  <a:lnTo>
                    <a:pt x="46" y="1032"/>
                  </a:lnTo>
                  <a:lnTo>
                    <a:pt x="55" y="1038"/>
                  </a:lnTo>
                  <a:lnTo>
                    <a:pt x="61" y="1038"/>
                  </a:lnTo>
                  <a:lnTo>
                    <a:pt x="64" y="1038"/>
                  </a:lnTo>
                  <a:lnTo>
                    <a:pt x="87" y="1032"/>
                  </a:lnTo>
                  <a:lnTo>
                    <a:pt x="101" y="1036"/>
                  </a:lnTo>
                  <a:lnTo>
                    <a:pt x="113" y="1036"/>
                  </a:lnTo>
                  <a:lnTo>
                    <a:pt x="123" y="1044"/>
                  </a:lnTo>
                  <a:lnTo>
                    <a:pt x="126" y="1053"/>
                  </a:lnTo>
                  <a:lnTo>
                    <a:pt x="129" y="1060"/>
                  </a:lnTo>
                  <a:lnTo>
                    <a:pt x="132" y="1072"/>
                  </a:lnTo>
                  <a:lnTo>
                    <a:pt x="133" y="1084"/>
                  </a:lnTo>
                  <a:lnTo>
                    <a:pt x="137" y="1095"/>
                  </a:lnTo>
                  <a:lnTo>
                    <a:pt x="126" y="1093"/>
                  </a:lnTo>
                  <a:lnTo>
                    <a:pt x="120" y="1089"/>
                  </a:lnTo>
                  <a:lnTo>
                    <a:pt x="108" y="1089"/>
                  </a:lnTo>
                  <a:lnTo>
                    <a:pt x="101" y="1089"/>
                  </a:lnTo>
                  <a:lnTo>
                    <a:pt x="94" y="1085"/>
                  </a:lnTo>
                  <a:lnTo>
                    <a:pt x="90" y="1084"/>
                  </a:lnTo>
                  <a:lnTo>
                    <a:pt x="79" y="1084"/>
                  </a:lnTo>
                  <a:lnTo>
                    <a:pt x="79" y="1093"/>
                  </a:lnTo>
                  <a:lnTo>
                    <a:pt x="113" y="1111"/>
                  </a:lnTo>
                  <a:lnTo>
                    <a:pt x="140" y="1120"/>
                  </a:lnTo>
                  <a:lnTo>
                    <a:pt x="156" y="1123"/>
                  </a:lnTo>
                  <a:lnTo>
                    <a:pt x="177" y="1137"/>
                  </a:lnTo>
                  <a:lnTo>
                    <a:pt x="195" y="1160"/>
                  </a:lnTo>
                  <a:lnTo>
                    <a:pt x="227" y="1177"/>
                  </a:lnTo>
                  <a:lnTo>
                    <a:pt x="255" y="1192"/>
                  </a:lnTo>
                  <a:lnTo>
                    <a:pt x="285" y="1214"/>
                  </a:lnTo>
                  <a:lnTo>
                    <a:pt x="296" y="1217"/>
                  </a:lnTo>
                  <a:lnTo>
                    <a:pt x="314" y="1230"/>
                  </a:lnTo>
                  <a:lnTo>
                    <a:pt x="318" y="1228"/>
                  </a:lnTo>
                  <a:lnTo>
                    <a:pt x="314" y="1222"/>
                  </a:lnTo>
                  <a:lnTo>
                    <a:pt x="319" y="1217"/>
                  </a:lnTo>
                  <a:lnTo>
                    <a:pt x="326" y="1217"/>
                  </a:lnTo>
                  <a:lnTo>
                    <a:pt x="335" y="1228"/>
                  </a:lnTo>
                  <a:lnTo>
                    <a:pt x="340" y="1233"/>
                  </a:lnTo>
                  <a:lnTo>
                    <a:pt x="362" y="1243"/>
                  </a:lnTo>
                  <a:lnTo>
                    <a:pt x="372" y="1248"/>
                  </a:lnTo>
                  <a:lnTo>
                    <a:pt x="384" y="1251"/>
                  </a:lnTo>
                  <a:lnTo>
                    <a:pt x="393" y="1255"/>
                  </a:lnTo>
                  <a:lnTo>
                    <a:pt x="400" y="1259"/>
                  </a:lnTo>
                  <a:lnTo>
                    <a:pt x="408" y="1263"/>
                  </a:lnTo>
                  <a:lnTo>
                    <a:pt x="415" y="1270"/>
                  </a:lnTo>
                  <a:lnTo>
                    <a:pt x="419" y="1270"/>
                  </a:lnTo>
                  <a:lnTo>
                    <a:pt x="418" y="1279"/>
                  </a:lnTo>
                  <a:lnTo>
                    <a:pt x="412" y="1279"/>
                  </a:lnTo>
                  <a:lnTo>
                    <a:pt x="393" y="1270"/>
                  </a:lnTo>
                  <a:lnTo>
                    <a:pt x="384" y="1263"/>
                  </a:lnTo>
                  <a:lnTo>
                    <a:pt x="372" y="1260"/>
                  </a:lnTo>
                  <a:lnTo>
                    <a:pt x="368" y="1255"/>
                  </a:lnTo>
                  <a:lnTo>
                    <a:pt x="362" y="1251"/>
                  </a:lnTo>
                  <a:lnTo>
                    <a:pt x="357" y="1248"/>
                  </a:lnTo>
                  <a:lnTo>
                    <a:pt x="350" y="1243"/>
                  </a:lnTo>
                  <a:lnTo>
                    <a:pt x="335" y="1233"/>
                  </a:lnTo>
                  <a:lnTo>
                    <a:pt x="326" y="1233"/>
                  </a:lnTo>
                  <a:lnTo>
                    <a:pt x="340" y="1243"/>
                  </a:lnTo>
                  <a:lnTo>
                    <a:pt x="362" y="1255"/>
                  </a:lnTo>
                  <a:lnTo>
                    <a:pt x="378" y="1267"/>
                  </a:lnTo>
                  <a:lnTo>
                    <a:pt x="393" y="1276"/>
                  </a:lnTo>
                  <a:lnTo>
                    <a:pt x="404" y="1280"/>
                  </a:lnTo>
                  <a:lnTo>
                    <a:pt x="418" y="1292"/>
                  </a:lnTo>
                  <a:lnTo>
                    <a:pt x="422" y="1288"/>
                  </a:lnTo>
                  <a:lnTo>
                    <a:pt x="427" y="1286"/>
                  </a:lnTo>
                  <a:lnTo>
                    <a:pt x="430" y="1292"/>
                  </a:lnTo>
                  <a:lnTo>
                    <a:pt x="426" y="1295"/>
                  </a:lnTo>
                  <a:lnTo>
                    <a:pt x="444" y="1303"/>
                  </a:lnTo>
                  <a:lnTo>
                    <a:pt x="462" y="1326"/>
                  </a:lnTo>
                  <a:lnTo>
                    <a:pt x="483" y="1347"/>
                  </a:lnTo>
                  <a:lnTo>
                    <a:pt x="501" y="1363"/>
                  </a:lnTo>
                  <a:lnTo>
                    <a:pt x="517" y="1382"/>
                  </a:lnTo>
                  <a:lnTo>
                    <a:pt x="534" y="1400"/>
                  </a:lnTo>
                  <a:lnTo>
                    <a:pt x="552" y="1416"/>
                  </a:lnTo>
                  <a:lnTo>
                    <a:pt x="555" y="1419"/>
                  </a:lnTo>
                  <a:lnTo>
                    <a:pt x="570" y="1429"/>
                  </a:lnTo>
                  <a:lnTo>
                    <a:pt x="584" y="1445"/>
                  </a:lnTo>
                  <a:lnTo>
                    <a:pt x="596" y="1450"/>
                  </a:lnTo>
                  <a:lnTo>
                    <a:pt x="611" y="1454"/>
                  </a:lnTo>
                  <a:lnTo>
                    <a:pt x="621" y="1459"/>
                  </a:lnTo>
                  <a:lnTo>
                    <a:pt x="621" y="1466"/>
                  </a:lnTo>
                  <a:lnTo>
                    <a:pt x="625" y="1473"/>
                  </a:lnTo>
                  <a:lnTo>
                    <a:pt x="638" y="1475"/>
                  </a:lnTo>
                  <a:lnTo>
                    <a:pt x="645" y="1473"/>
                  </a:lnTo>
                  <a:lnTo>
                    <a:pt x="653" y="1475"/>
                  </a:lnTo>
                  <a:lnTo>
                    <a:pt x="657" y="1473"/>
                  </a:lnTo>
                  <a:lnTo>
                    <a:pt x="660" y="1473"/>
                  </a:lnTo>
                  <a:lnTo>
                    <a:pt x="675" y="1475"/>
                  </a:lnTo>
                  <a:lnTo>
                    <a:pt x="679" y="1480"/>
                  </a:lnTo>
                  <a:lnTo>
                    <a:pt x="683" y="1480"/>
                  </a:lnTo>
                  <a:lnTo>
                    <a:pt x="688" y="1488"/>
                  </a:lnTo>
                  <a:lnTo>
                    <a:pt x="693" y="1490"/>
                  </a:lnTo>
                  <a:lnTo>
                    <a:pt x="703" y="1493"/>
                  </a:lnTo>
                  <a:lnTo>
                    <a:pt x="707" y="1499"/>
                  </a:lnTo>
                  <a:lnTo>
                    <a:pt x="715" y="1509"/>
                  </a:lnTo>
                  <a:lnTo>
                    <a:pt x="719" y="1515"/>
                  </a:lnTo>
                  <a:lnTo>
                    <a:pt x="728" y="1518"/>
                  </a:lnTo>
                  <a:lnTo>
                    <a:pt x="733" y="1520"/>
                  </a:lnTo>
                  <a:lnTo>
                    <a:pt x="733" y="1515"/>
                  </a:lnTo>
                  <a:lnTo>
                    <a:pt x="729" y="1512"/>
                  </a:lnTo>
                  <a:lnTo>
                    <a:pt x="725" y="1506"/>
                  </a:lnTo>
                  <a:lnTo>
                    <a:pt x="721" y="1499"/>
                  </a:lnTo>
                  <a:lnTo>
                    <a:pt x="728" y="1499"/>
                  </a:lnTo>
                  <a:lnTo>
                    <a:pt x="733" y="1499"/>
                  </a:lnTo>
                  <a:lnTo>
                    <a:pt x="733" y="1506"/>
                  </a:lnTo>
                  <a:lnTo>
                    <a:pt x="737" y="1512"/>
                  </a:lnTo>
                  <a:lnTo>
                    <a:pt x="746" y="1515"/>
                  </a:lnTo>
                  <a:lnTo>
                    <a:pt x="750" y="1518"/>
                  </a:lnTo>
                  <a:lnTo>
                    <a:pt x="755" y="1520"/>
                  </a:lnTo>
                  <a:lnTo>
                    <a:pt x="759" y="1526"/>
                  </a:lnTo>
                  <a:lnTo>
                    <a:pt x="765" y="1526"/>
                  </a:lnTo>
                  <a:lnTo>
                    <a:pt x="775" y="1529"/>
                  </a:lnTo>
                  <a:lnTo>
                    <a:pt x="776" y="1523"/>
                  </a:lnTo>
                  <a:lnTo>
                    <a:pt x="779" y="1520"/>
                  </a:lnTo>
                  <a:lnTo>
                    <a:pt x="787" y="1520"/>
                  </a:lnTo>
                  <a:lnTo>
                    <a:pt x="794" y="1526"/>
                  </a:lnTo>
                  <a:lnTo>
                    <a:pt x="794" y="1534"/>
                  </a:lnTo>
                  <a:lnTo>
                    <a:pt x="796" y="1541"/>
                  </a:lnTo>
                  <a:lnTo>
                    <a:pt x="796" y="1549"/>
                  </a:lnTo>
                  <a:lnTo>
                    <a:pt x="794" y="1552"/>
                  </a:lnTo>
                  <a:lnTo>
                    <a:pt x="794" y="1553"/>
                  </a:lnTo>
                  <a:lnTo>
                    <a:pt x="796" y="1558"/>
                  </a:lnTo>
                  <a:lnTo>
                    <a:pt x="801" y="1560"/>
                  </a:lnTo>
                  <a:lnTo>
                    <a:pt x="802" y="1558"/>
                  </a:lnTo>
                  <a:lnTo>
                    <a:pt x="808" y="1558"/>
                  </a:lnTo>
                  <a:lnTo>
                    <a:pt x="808" y="1560"/>
                  </a:lnTo>
                  <a:lnTo>
                    <a:pt x="804" y="1568"/>
                  </a:lnTo>
                  <a:lnTo>
                    <a:pt x="804" y="1573"/>
                  </a:lnTo>
                  <a:lnTo>
                    <a:pt x="801" y="1578"/>
                  </a:lnTo>
                  <a:lnTo>
                    <a:pt x="796" y="1578"/>
                  </a:lnTo>
                  <a:lnTo>
                    <a:pt x="787" y="1560"/>
                  </a:lnTo>
                  <a:lnTo>
                    <a:pt x="779" y="1553"/>
                  </a:lnTo>
                  <a:lnTo>
                    <a:pt x="776" y="1549"/>
                  </a:lnTo>
                  <a:lnTo>
                    <a:pt x="775" y="1541"/>
                  </a:lnTo>
                  <a:lnTo>
                    <a:pt x="775" y="1537"/>
                  </a:lnTo>
                  <a:lnTo>
                    <a:pt x="765" y="1534"/>
                  </a:lnTo>
                  <a:lnTo>
                    <a:pt x="753" y="1534"/>
                  </a:lnTo>
                  <a:lnTo>
                    <a:pt x="746" y="1534"/>
                  </a:lnTo>
                  <a:lnTo>
                    <a:pt x="741" y="1534"/>
                  </a:lnTo>
                  <a:lnTo>
                    <a:pt x="733" y="1531"/>
                  </a:lnTo>
                  <a:lnTo>
                    <a:pt x="725" y="1529"/>
                  </a:lnTo>
                  <a:lnTo>
                    <a:pt x="728" y="1537"/>
                  </a:lnTo>
                  <a:lnTo>
                    <a:pt x="729" y="1542"/>
                  </a:lnTo>
                  <a:lnTo>
                    <a:pt x="729" y="1549"/>
                  </a:lnTo>
                  <a:lnTo>
                    <a:pt x="741" y="1552"/>
                  </a:lnTo>
                  <a:lnTo>
                    <a:pt x="748" y="1557"/>
                  </a:lnTo>
                  <a:lnTo>
                    <a:pt x="755" y="1560"/>
                  </a:lnTo>
                  <a:lnTo>
                    <a:pt x="753" y="1562"/>
                  </a:lnTo>
                  <a:lnTo>
                    <a:pt x="748" y="1562"/>
                  </a:lnTo>
                  <a:lnTo>
                    <a:pt x="741" y="1560"/>
                  </a:lnTo>
                  <a:lnTo>
                    <a:pt x="746" y="1570"/>
                  </a:lnTo>
                  <a:lnTo>
                    <a:pt x="753" y="1576"/>
                  </a:lnTo>
                  <a:lnTo>
                    <a:pt x="769" y="1584"/>
                  </a:lnTo>
                  <a:lnTo>
                    <a:pt x="794" y="1604"/>
                  </a:lnTo>
                  <a:lnTo>
                    <a:pt x="801" y="1609"/>
                  </a:lnTo>
                  <a:lnTo>
                    <a:pt x="804" y="1616"/>
                  </a:lnTo>
                  <a:lnTo>
                    <a:pt x="816" y="1622"/>
                  </a:lnTo>
                  <a:lnTo>
                    <a:pt x="834" y="1636"/>
                  </a:lnTo>
                  <a:lnTo>
                    <a:pt x="842" y="1641"/>
                  </a:lnTo>
                  <a:lnTo>
                    <a:pt x="851" y="1644"/>
                  </a:lnTo>
                  <a:lnTo>
                    <a:pt x="856" y="1641"/>
                  </a:lnTo>
                  <a:lnTo>
                    <a:pt x="860" y="1637"/>
                  </a:lnTo>
                  <a:lnTo>
                    <a:pt x="866" y="1645"/>
                  </a:lnTo>
                  <a:lnTo>
                    <a:pt x="860" y="1653"/>
                  </a:lnTo>
                  <a:lnTo>
                    <a:pt x="884" y="1676"/>
                  </a:lnTo>
                  <a:lnTo>
                    <a:pt x="900" y="1687"/>
                  </a:lnTo>
                  <a:lnTo>
                    <a:pt x="909" y="1693"/>
                  </a:lnTo>
                  <a:lnTo>
                    <a:pt x="912" y="1693"/>
                  </a:lnTo>
                  <a:lnTo>
                    <a:pt x="916" y="1705"/>
                  </a:lnTo>
                  <a:lnTo>
                    <a:pt x="919" y="1709"/>
                  </a:lnTo>
                  <a:lnTo>
                    <a:pt x="932" y="1716"/>
                  </a:lnTo>
                  <a:lnTo>
                    <a:pt x="939" y="1727"/>
                  </a:lnTo>
                  <a:lnTo>
                    <a:pt x="947" y="1727"/>
                  </a:lnTo>
                  <a:lnTo>
                    <a:pt x="959" y="1738"/>
                  </a:lnTo>
                  <a:lnTo>
                    <a:pt x="970" y="1749"/>
                  </a:lnTo>
                  <a:lnTo>
                    <a:pt x="978" y="1757"/>
                  </a:lnTo>
                  <a:lnTo>
                    <a:pt x="992" y="1767"/>
                  </a:lnTo>
                  <a:lnTo>
                    <a:pt x="1004" y="1775"/>
                  </a:lnTo>
                  <a:lnTo>
                    <a:pt x="1017" y="1791"/>
                  </a:lnTo>
                  <a:lnTo>
                    <a:pt x="1024" y="1797"/>
                  </a:lnTo>
                  <a:lnTo>
                    <a:pt x="1040" y="1810"/>
                  </a:lnTo>
                  <a:lnTo>
                    <a:pt x="1050" y="1821"/>
                  </a:lnTo>
                  <a:lnTo>
                    <a:pt x="1064" y="1827"/>
                  </a:lnTo>
                  <a:lnTo>
                    <a:pt x="1075" y="1835"/>
                  </a:lnTo>
                  <a:lnTo>
                    <a:pt x="1078" y="1832"/>
                  </a:lnTo>
                  <a:lnTo>
                    <a:pt x="1100" y="1800"/>
                  </a:lnTo>
                  <a:lnTo>
                    <a:pt x="1126" y="1738"/>
                  </a:lnTo>
                  <a:lnTo>
                    <a:pt x="1118" y="1712"/>
                  </a:lnTo>
                  <a:lnTo>
                    <a:pt x="1109" y="1698"/>
                  </a:lnTo>
                  <a:lnTo>
                    <a:pt x="1100" y="1676"/>
                  </a:lnTo>
                  <a:lnTo>
                    <a:pt x="1105" y="1674"/>
                  </a:lnTo>
                  <a:lnTo>
                    <a:pt x="1118" y="1665"/>
                  </a:lnTo>
                  <a:lnTo>
                    <a:pt x="1113" y="1622"/>
                  </a:lnTo>
                  <a:lnTo>
                    <a:pt x="1116" y="1606"/>
                  </a:lnTo>
                  <a:lnTo>
                    <a:pt x="1118" y="1589"/>
                  </a:lnTo>
                  <a:lnTo>
                    <a:pt x="1140" y="1562"/>
                  </a:lnTo>
                  <a:lnTo>
                    <a:pt x="1151" y="1542"/>
                  </a:lnTo>
                  <a:lnTo>
                    <a:pt x="1151" y="1509"/>
                  </a:lnTo>
                  <a:lnTo>
                    <a:pt x="1126" y="1466"/>
                  </a:lnTo>
                  <a:lnTo>
                    <a:pt x="1109" y="1445"/>
                  </a:lnTo>
                  <a:lnTo>
                    <a:pt x="1105" y="1435"/>
                  </a:lnTo>
                  <a:lnTo>
                    <a:pt x="1100" y="1374"/>
                  </a:lnTo>
                  <a:lnTo>
                    <a:pt x="1171" y="1241"/>
                  </a:lnTo>
                  <a:lnTo>
                    <a:pt x="1234" y="1123"/>
                  </a:lnTo>
                  <a:lnTo>
                    <a:pt x="1302" y="989"/>
                  </a:lnTo>
                  <a:lnTo>
                    <a:pt x="1412" y="982"/>
                  </a:lnTo>
                  <a:lnTo>
                    <a:pt x="1625" y="966"/>
                  </a:lnTo>
                  <a:lnTo>
                    <a:pt x="1986" y="943"/>
                  </a:lnTo>
                  <a:lnTo>
                    <a:pt x="1993" y="910"/>
                  </a:lnTo>
                  <a:lnTo>
                    <a:pt x="1986" y="855"/>
                  </a:lnTo>
                  <a:lnTo>
                    <a:pt x="1986" y="823"/>
                  </a:lnTo>
                  <a:lnTo>
                    <a:pt x="1998" y="790"/>
                  </a:lnTo>
                  <a:lnTo>
                    <a:pt x="2006" y="763"/>
                  </a:lnTo>
                  <a:lnTo>
                    <a:pt x="1978" y="747"/>
                  </a:lnTo>
                  <a:lnTo>
                    <a:pt x="1913" y="726"/>
                  </a:lnTo>
                  <a:lnTo>
                    <a:pt x="1862" y="679"/>
                  </a:lnTo>
                  <a:lnTo>
                    <a:pt x="1835" y="618"/>
                  </a:lnTo>
                  <a:lnTo>
                    <a:pt x="1746" y="564"/>
                  </a:lnTo>
                  <a:lnTo>
                    <a:pt x="1690" y="540"/>
                  </a:lnTo>
                  <a:lnTo>
                    <a:pt x="1653" y="525"/>
                  </a:lnTo>
                  <a:lnTo>
                    <a:pt x="1624" y="513"/>
                  </a:lnTo>
                  <a:lnTo>
                    <a:pt x="1578" y="457"/>
                  </a:lnTo>
                  <a:lnTo>
                    <a:pt x="1540" y="451"/>
                  </a:lnTo>
                  <a:lnTo>
                    <a:pt x="1533" y="438"/>
                  </a:lnTo>
                  <a:lnTo>
                    <a:pt x="1512" y="392"/>
                  </a:lnTo>
                  <a:lnTo>
                    <a:pt x="1473" y="369"/>
                  </a:lnTo>
                  <a:lnTo>
                    <a:pt x="1422" y="365"/>
                  </a:lnTo>
                  <a:lnTo>
                    <a:pt x="1415" y="358"/>
                  </a:lnTo>
                  <a:lnTo>
                    <a:pt x="1389" y="342"/>
                  </a:lnTo>
                  <a:lnTo>
                    <a:pt x="1383" y="339"/>
                  </a:lnTo>
                  <a:lnTo>
                    <a:pt x="1390" y="334"/>
                  </a:lnTo>
                  <a:lnTo>
                    <a:pt x="1397" y="328"/>
                  </a:lnTo>
                  <a:lnTo>
                    <a:pt x="1397" y="325"/>
                  </a:lnTo>
                  <a:lnTo>
                    <a:pt x="1400" y="317"/>
                  </a:lnTo>
                  <a:lnTo>
                    <a:pt x="1401" y="309"/>
                  </a:lnTo>
                  <a:lnTo>
                    <a:pt x="1407" y="306"/>
                  </a:lnTo>
                  <a:lnTo>
                    <a:pt x="1412" y="305"/>
                  </a:lnTo>
                  <a:lnTo>
                    <a:pt x="1415" y="297"/>
                  </a:lnTo>
                  <a:lnTo>
                    <a:pt x="1412" y="294"/>
                  </a:lnTo>
                  <a:lnTo>
                    <a:pt x="1407" y="291"/>
                  </a:lnTo>
                  <a:lnTo>
                    <a:pt x="1401" y="289"/>
                  </a:lnTo>
                  <a:lnTo>
                    <a:pt x="1400" y="278"/>
                  </a:lnTo>
                  <a:lnTo>
                    <a:pt x="1397" y="273"/>
                  </a:lnTo>
                  <a:lnTo>
                    <a:pt x="1390" y="273"/>
                  </a:lnTo>
                  <a:lnTo>
                    <a:pt x="1380" y="273"/>
                  </a:lnTo>
                  <a:lnTo>
                    <a:pt x="1371" y="273"/>
                  </a:lnTo>
                  <a:lnTo>
                    <a:pt x="1357" y="273"/>
                  </a:lnTo>
                  <a:lnTo>
                    <a:pt x="1347" y="269"/>
                  </a:lnTo>
                  <a:lnTo>
                    <a:pt x="1346" y="265"/>
                  </a:lnTo>
                  <a:lnTo>
                    <a:pt x="1349" y="258"/>
                  </a:lnTo>
                  <a:lnTo>
                    <a:pt x="1346" y="255"/>
                  </a:lnTo>
                  <a:lnTo>
                    <a:pt x="1339" y="251"/>
                  </a:lnTo>
                  <a:lnTo>
                    <a:pt x="1331" y="245"/>
                  </a:lnTo>
                  <a:lnTo>
                    <a:pt x="1322" y="243"/>
                  </a:lnTo>
                  <a:lnTo>
                    <a:pt x="1313" y="243"/>
                  </a:lnTo>
                  <a:lnTo>
                    <a:pt x="1296" y="243"/>
                  </a:lnTo>
                  <a:lnTo>
                    <a:pt x="1284" y="242"/>
                  </a:lnTo>
                  <a:lnTo>
                    <a:pt x="1275" y="242"/>
                  </a:lnTo>
                  <a:lnTo>
                    <a:pt x="1266" y="239"/>
                  </a:lnTo>
                  <a:lnTo>
                    <a:pt x="1260" y="239"/>
                  </a:lnTo>
                  <a:lnTo>
                    <a:pt x="1252" y="233"/>
                  </a:lnTo>
                  <a:lnTo>
                    <a:pt x="1249" y="231"/>
                  </a:lnTo>
                  <a:lnTo>
                    <a:pt x="1249" y="227"/>
                  </a:lnTo>
                  <a:lnTo>
                    <a:pt x="1248" y="219"/>
                  </a:lnTo>
                  <a:lnTo>
                    <a:pt x="1249" y="211"/>
                  </a:lnTo>
                  <a:lnTo>
                    <a:pt x="1249" y="206"/>
                  </a:lnTo>
                  <a:lnTo>
                    <a:pt x="1257" y="201"/>
                  </a:lnTo>
                  <a:lnTo>
                    <a:pt x="1260" y="193"/>
                  </a:lnTo>
                  <a:lnTo>
                    <a:pt x="1266" y="183"/>
                  </a:lnTo>
                  <a:lnTo>
                    <a:pt x="1263" y="175"/>
                  </a:lnTo>
                  <a:lnTo>
                    <a:pt x="1266" y="170"/>
                  </a:lnTo>
                  <a:lnTo>
                    <a:pt x="1267" y="166"/>
                  </a:lnTo>
                  <a:lnTo>
                    <a:pt x="1266" y="162"/>
                  </a:lnTo>
                  <a:lnTo>
                    <a:pt x="1260" y="156"/>
                  </a:lnTo>
                  <a:lnTo>
                    <a:pt x="1257" y="148"/>
                  </a:lnTo>
                  <a:lnTo>
                    <a:pt x="1252" y="140"/>
                  </a:lnTo>
                  <a:lnTo>
                    <a:pt x="1248" y="132"/>
                  </a:lnTo>
                  <a:lnTo>
                    <a:pt x="1241" y="123"/>
                  </a:lnTo>
                  <a:lnTo>
                    <a:pt x="1231" y="118"/>
                  </a:lnTo>
                  <a:lnTo>
                    <a:pt x="1214" y="119"/>
                  </a:lnTo>
                  <a:lnTo>
                    <a:pt x="1208" y="118"/>
                  </a:lnTo>
                  <a:lnTo>
                    <a:pt x="1194" y="115"/>
                  </a:lnTo>
                  <a:lnTo>
                    <a:pt x="1191" y="114"/>
                  </a:lnTo>
                  <a:lnTo>
                    <a:pt x="1184" y="110"/>
                  </a:lnTo>
                  <a:lnTo>
                    <a:pt x="1183" y="108"/>
                  </a:lnTo>
                  <a:lnTo>
                    <a:pt x="1183" y="99"/>
                  </a:lnTo>
                  <a:lnTo>
                    <a:pt x="1180" y="92"/>
                  </a:lnTo>
                  <a:lnTo>
                    <a:pt x="1180" y="86"/>
                  </a:lnTo>
                  <a:lnTo>
                    <a:pt x="1176" y="7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9" name="Freeform 1032"/>
            <p:cNvSpPr>
              <a:spLocks/>
            </p:cNvSpPr>
            <p:nvPr userDrawn="1"/>
          </p:nvSpPr>
          <p:spPr bwMode="auto">
            <a:xfrm>
              <a:off x="4211960" y="5040114"/>
              <a:ext cx="1147763" cy="701675"/>
            </a:xfrm>
            <a:custGeom>
              <a:avLst/>
              <a:gdLst>
                <a:gd name="T0" fmla="*/ 2144 w 2167"/>
                <a:gd name="T1" fmla="*/ 925 h 1326"/>
                <a:gd name="T2" fmla="*/ 2167 w 2167"/>
                <a:gd name="T3" fmla="*/ 1066 h 1326"/>
                <a:gd name="T4" fmla="*/ 2090 w 2167"/>
                <a:gd name="T5" fmla="*/ 1152 h 1326"/>
                <a:gd name="T6" fmla="*/ 1986 w 2167"/>
                <a:gd name="T7" fmla="*/ 1205 h 1326"/>
                <a:gd name="T8" fmla="*/ 1905 w 2167"/>
                <a:gd name="T9" fmla="*/ 1323 h 1326"/>
                <a:gd name="T10" fmla="*/ 1752 w 2167"/>
                <a:gd name="T11" fmla="*/ 1200 h 1326"/>
                <a:gd name="T12" fmla="*/ 1679 w 2167"/>
                <a:gd name="T13" fmla="*/ 1205 h 1326"/>
                <a:gd name="T14" fmla="*/ 1521 w 2167"/>
                <a:gd name="T15" fmla="*/ 1157 h 1326"/>
                <a:gd name="T16" fmla="*/ 1436 w 2167"/>
                <a:gd name="T17" fmla="*/ 1111 h 1326"/>
                <a:gd name="T18" fmla="*/ 1497 w 2167"/>
                <a:gd name="T19" fmla="*/ 1148 h 1326"/>
                <a:gd name="T20" fmla="*/ 1408 w 2167"/>
                <a:gd name="T21" fmla="*/ 1133 h 1326"/>
                <a:gd name="T22" fmla="*/ 1217 w 2167"/>
                <a:gd name="T23" fmla="*/ 1081 h 1326"/>
                <a:gd name="T24" fmla="*/ 1165 w 2167"/>
                <a:gd name="T25" fmla="*/ 1033 h 1326"/>
                <a:gd name="T26" fmla="*/ 1008 w 2167"/>
                <a:gd name="T27" fmla="*/ 985 h 1326"/>
                <a:gd name="T28" fmla="*/ 874 w 2167"/>
                <a:gd name="T29" fmla="*/ 937 h 1326"/>
                <a:gd name="T30" fmla="*/ 806 w 2167"/>
                <a:gd name="T31" fmla="*/ 925 h 1326"/>
                <a:gd name="T32" fmla="*/ 848 w 2167"/>
                <a:gd name="T33" fmla="*/ 945 h 1326"/>
                <a:gd name="T34" fmla="*/ 667 w 2167"/>
                <a:gd name="T35" fmla="*/ 869 h 1326"/>
                <a:gd name="T36" fmla="*/ 590 w 2167"/>
                <a:gd name="T37" fmla="*/ 832 h 1326"/>
                <a:gd name="T38" fmla="*/ 419 w 2167"/>
                <a:gd name="T39" fmla="*/ 672 h 1326"/>
                <a:gd name="T40" fmla="*/ 292 w 2167"/>
                <a:gd name="T41" fmla="*/ 612 h 1326"/>
                <a:gd name="T42" fmla="*/ 83 w 2167"/>
                <a:gd name="T43" fmla="*/ 450 h 1326"/>
                <a:gd name="T44" fmla="*/ 0 w 2167"/>
                <a:gd name="T45" fmla="*/ 381 h 1326"/>
                <a:gd name="T46" fmla="*/ 104 w 2167"/>
                <a:gd name="T47" fmla="*/ 282 h 1326"/>
                <a:gd name="T48" fmla="*/ 135 w 2167"/>
                <a:gd name="T49" fmla="*/ 116 h 1326"/>
                <a:gd name="T50" fmla="*/ 275 w 2167"/>
                <a:gd name="T51" fmla="*/ 142 h 1326"/>
                <a:gd name="T52" fmla="*/ 440 w 2167"/>
                <a:gd name="T53" fmla="*/ 144 h 1326"/>
                <a:gd name="T54" fmla="*/ 567 w 2167"/>
                <a:gd name="T55" fmla="*/ 181 h 1326"/>
                <a:gd name="T56" fmla="*/ 614 w 2167"/>
                <a:gd name="T57" fmla="*/ 199 h 1326"/>
                <a:gd name="T58" fmla="*/ 655 w 2167"/>
                <a:gd name="T59" fmla="*/ 191 h 1326"/>
                <a:gd name="T60" fmla="*/ 707 w 2167"/>
                <a:gd name="T61" fmla="*/ 207 h 1326"/>
                <a:gd name="T62" fmla="*/ 744 w 2167"/>
                <a:gd name="T63" fmla="*/ 233 h 1326"/>
                <a:gd name="T64" fmla="*/ 772 w 2167"/>
                <a:gd name="T65" fmla="*/ 266 h 1326"/>
                <a:gd name="T66" fmla="*/ 826 w 2167"/>
                <a:gd name="T67" fmla="*/ 249 h 1326"/>
                <a:gd name="T68" fmla="*/ 774 w 2167"/>
                <a:gd name="T69" fmla="*/ 206 h 1326"/>
                <a:gd name="T70" fmla="*/ 738 w 2167"/>
                <a:gd name="T71" fmla="*/ 144 h 1326"/>
                <a:gd name="T72" fmla="*/ 722 w 2167"/>
                <a:gd name="T73" fmla="*/ 82 h 1326"/>
                <a:gd name="T74" fmla="*/ 710 w 2167"/>
                <a:gd name="T75" fmla="*/ 32 h 1326"/>
                <a:gd name="T76" fmla="*/ 751 w 2167"/>
                <a:gd name="T77" fmla="*/ 4 h 1326"/>
                <a:gd name="T78" fmla="*/ 793 w 2167"/>
                <a:gd name="T79" fmla="*/ 11 h 1326"/>
                <a:gd name="T80" fmla="*/ 834 w 2167"/>
                <a:gd name="T81" fmla="*/ 8 h 1326"/>
                <a:gd name="T82" fmla="*/ 916 w 2167"/>
                <a:gd name="T83" fmla="*/ 39 h 1326"/>
                <a:gd name="T84" fmla="*/ 962 w 2167"/>
                <a:gd name="T85" fmla="*/ 190 h 1326"/>
                <a:gd name="T86" fmla="*/ 1039 w 2167"/>
                <a:gd name="T87" fmla="*/ 199 h 1326"/>
                <a:gd name="T88" fmla="*/ 1151 w 2167"/>
                <a:gd name="T89" fmla="*/ 127 h 1326"/>
                <a:gd name="T90" fmla="*/ 1232 w 2167"/>
                <a:gd name="T91" fmla="*/ 107 h 1326"/>
                <a:gd name="T92" fmla="*/ 1346 w 2167"/>
                <a:gd name="T93" fmla="*/ 50 h 1326"/>
                <a:gd name="T94" fmla="*/ 1412 w 2167"/>
                <a:gd name="T95" fmla="*/ 96 h 1326"/>
                <a:gd name="T96" fmla="*/ 1444 w 2167"/>
                <a:gd name="T97" fmla="*/ 139 h 1326"/>
                <a:gd name="T98" fmla="*/ 1503 w 2167"/>
                <a:gd name="T99" fmla="*/ 181 h 1326"/>
                <a:gd name="T100" fmla="*/ 1548 w 2167"/>
                <a:gd name="T101" fmla="*/ 150 h 1326"/>
                <a:gd name="T102" fmla="*/ 1596 w 2167"/>
                <a:gd name="T103" fmla="*/ 211 h 1326"/>
                <a:gd name="T104" fmla="*/ 1656 w 2167"/>
                <a:gd name="T105" fmla="*/ 282 h 1326"/>
                <a:gd name="T106" fmla="*/ 1734 w 2167"/>
                <a:gd name="T107" fmla="*/ 341 h 1326"/>
                <a:gd name="T108" fmla="*/ 1838 w 2167"/>
                <a:gd name="T109" fmla="*/ 417 h 1326"/>
                <a:gd name="T110" fmla="*/ 1968 w 2167"/>
                <a:gd name="T111" fmla="*/ 493 h 1326"/>
                <a:gd name="T112" fmla="*/ 1967 w 2167"/>
                <a:gd name="T113" fmla="*/ 641 h 1326"/>
                <a:gd name="T114" fmla="*/ 1989 w 2167"/>
                <a:gd name="T115" fmla="*/ 747 h 1326"/>
                <a:gd name="T116" fmla="*/ 2040 w 2167"/>
                <a:gd name="T117" fmla="*/ 84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67" h="1326">
                  <a:moveTo>
                    <a:pt x="2040" y="845"/>
                  </a:moveTo>
                  <a:lnTo>
                    <a:pt x="2044" y="846"/>
                  </a:lnTo>
                  <a:lnTo>
                    <a:pt x="2050" y="850"/>
                  </a:lnTo>
                  <a:lnTo>
                    <a:pt x="2054" y="858"/>
                  </a:lnTo>
                  <a:lnTo>
                    <a:pt x="2068" y="869"/>
                  </a:lnTo>
                  <a:lnTo>
                    <a:pt x="2078" y="881"/>
                  </a:lnTo>
                  <a:lnTo>
                    <a:pt x="2086" y="888"/>
                  </a:lnTo>
                  <a:lnTo>
                    <a:pt x="2102" y="904"/>
                  </a:lnTo>
                  <a:lnTo>
                    <a:pt x="2130" y="915"/>
                  </a:lnTo>
                  <a:lnTo>
                    <a:pt x="2144" y="925"/>
                  </a:lnTo>
                  <a:lnTo>
                    <a:pt x="2149" y="949"/>
                  </a:lnTo>
                  <a:lnTo>
                    <a:pt x="2152" y="953"/>
                  </a:lnTo>
                  <a:lnTo>
                    <a:pt x="2152" y="968"/>
                  </a:lnTo>
                  <a:lnTo>
                    <a:pt x="2152" y="974"/>
                  </a:lnTo>
                  <a:lnTo>
                    <a:pt x="2148" y="998"/>
                  </a:lnTo>
                  <a:lnTo>
                    <a:pt x="2152" y="1008"/>
                  </a:lnTo>
                  <a:lnTo>
                    <a:pt x="2158" y="1016"/>
                  </a:lnTo>
                  <a:lnTo>
                    <a:pt x="2152" y="1030"/>
                  </a:lnTo>
                  <a:lnTo>
                    <a:pt x="2163" y="1048"/>
                  </a:lnTo>
                  <a:lnTo>
                    <a:pt x="2167" y="1066"/>
                  </a:lnTo>
                  <a:lnTo>
                    <a:pt x="2161" y="1081"/>
                  </a:lnTo>
                  <a:lnTo>
                    <a:pt x="2152" y="1097"/>
                  </a:lnTo>
                  <a:lnTo>
                    <a:pt x="2144" y="1100"/>
                  </a:lnTo>
                  <a:lnTo>
                    <a:pt x="2137" y="1100"/>
                  </a:lnTo>
                  <a:lnTo>
                    <a:pt x="2133" y="1108"/>
                  </a:lnTo>
                  <a:lnTo>
                    <a:pt x="2126" y="1117"/>
                  </a:lnTo>
                  <a:lnTo>
                    <a:pt x="2112" y="1117"/>
                  </a:lnTo>
                  <a:lnTo>
                    <a:pt x="2105" y="1130"/>
                  </a:lnTo>
                  <a:lnTo>
                    <a:pt x="2102" y="1136"/>
                  </a:lnTo>
                  <a:lnTo>
                    <a:pt x="2090" y="1152"/>
                  </a:lnTo>
                  <a:lnTo>
                    <a:pt x="2083" y="1153"/>
                  </a:lnTo>
                  <a:lnTo>
                    <a:pt x="2072" y="1160"/>
                  </a:lnTo>
                  <a:lnTo>
                    <a:pt x="2062" y="1169"/>
                  </a:lnTo>
                  <a:lnTo>
                    <a:pt x="2051" y="1175"/>
                  </a:lnTo>
                  <a:lnTo>
                    <a:pt x="2047" y="1178"/>
                  </a:lnTo>
                  <a:lnTo>
                    <a:pt x="2036" y="1188"/>
                  </a:lnTo>
                  <a:lnTo>
                    <a:pt x="2022" y="1192"/>
                  </a:lnTo>
                  <a:lnTo>
                    <a:pt x="2010" y="1202"/>
                  </a:lnTo>
                  <a:lnTo>
                    <a:pt x="1996" y="1202"/>
                  </a:lnTo>
                  <a:lnTo>
                    <a:pt x="1986" y="1205"/>
                  </a:lnTo>
                  <a:lnTo>
                    <a:pt x="1986" y="1211"/>
                  </a:lnTo>
                  <a:lnTo>
                    <a:pt x="1986" y="1216"/>
                  </a:lnTo>
                  <a:lnTo>
                    <a:pt x="1985" y="1219"/>
                  </a:lnTo>
                  <a:lnTo>
                    <a:pt x="1982" y="1239"/>
                  </a:lnTo>
                  <a:lnTo>
                    <a:pt x="1968" y="1258"/>
                  </a:lnTo>
                  <a:lnTo>
                    <a:pt x="1946" y="1280"/>
                  </a:lnTo>
                  <a:lnTo>
                    <a:pt x="1931" y="1291"/>
                  </a:lnTo>
                  <a:lnTo>
                    <a:pt x="1914" y="1300"/>
                  </a:lnTo>
                  <a:lnTo>
                    <a:pt x="1912" y="1316"/>
                  </a:lnTo>
                  <a:lnTo>
                    <a:pt x="1905" y="1323"/>
                  </a:lnTo>
                  <a:lnTo>
                    <a:pt x="1905" y="1326"/>
                  </a:lnTo>
                  <a:lnTo>
                    <a:pt x="1888" y="1323"/>
                  </a:lnTo>
                  <a:lnTo>
                    <a:pt x="1860" y="1314"/>
                  </a:lnTo>
                  <a:lnTo>
                    <a:pt x="1851" y="1291"/>
                  </a:lnTo>
                  <a:lnTo>
                    <a:pt x="1831" y="1274"/>
                  </a:lnTo>
                  <a:lnTo>
                    <a:pt x="1790" y="1240"/>
                  </a:lnTo>
                  <a:lnTo>
                    <a:pt x="1761" y="1224"/>
                  </a:lnTo>
                  <a:lnTo>
                    <a:pt x="1755" y="1205"/>
                  </a:lnTo>
                  <a:lnTo>
                    <a:pt x="1759" y="1194"/>
                  </a:lnTo>
                  <a:lnTo>
                    <a:pt x="1752" y="1200"/>
                  </a:lnTo>
                  <a:lnTo>
                    <a:pt x="1748" y="1200"/>
                  </a:lnTo>
                  <a:lnTo>
                    <a:pt x="1734" y="1197"/>
                  </a:lnTo>
                  <a:lnTo>
                    <a:pt x="1714" y="1189"/>
                  </a:lnTo>
                  <a:lnTo>
                    <a:pt x="1707" y="1189"/>
                  </a:lnTo>
                  <a:lnTo>
                    <a:pt x="1697" y="1184"/>
                  </a:lnTo>
                  <a:lnTo>
                    <a:pt x="1697" y="1189"/>
                  </a:lnTo>
                  <a:lnTo>
                    <a:pt x="1703" y="1200"/>
                  </a:lnTo>
                  <a:lnTo>
                    <a:pt x="1690" y="1200"/>
                  </a:lnTo>
                  <a:lnTo>
                    <a:pt x="1703" y="1211"/>
                  </a:lnTo>
                  <a:lnTo>
                    <a:pt x="1679" y="1205"/>
                  </a:lnTo>
                  <a:lnTo>
                    <a:pt x="1656" y="1194"/>
                  </a:lnTo>
                  <a:lnTo>
                    <a:pt x="1629" y="1192"/>
                  </a:lnTo>
                  <a:lnTo>
                    <a:pt x="1586" y="1178"/>
                  </a:lnTo>
                  <a:lnTo>
                    <a:pt x="1566" y="1172"/>
                  </a:lnTo>
                  <a:lnTo>
                    <a:pt x="1555" y="1172"/>
                  </a:lnTo>
                  <a:lnTo>
                    <a:pt x="1559" y="1160"/>
                  </a:lnTo>
                  <a:lnTo>
                    <a:pt x="1556" y="1157"/>
                  </a:lnTo>
                  <a:lnTo>
                    <a:pt x="1545" y="1160"/>
                  </a:lnTo>
                  <a:lnTo>
                    <a:pt x="1530" y="1160"/>
                  </a:lnTo>
                  <a:lnTo>
                    <a:pt x="1521" y="1157"/>
                  </a:lnTo>
                  <a:lnTo>
                    <a:pt x="1516" y="1140"/>
                  </a:lnTo>
                  <a:lnTo>
                    <a:pt x="1510" y="1130"/>
                  </a:lnTo>
                  <a:lnTo>
                    <a:pt x="1494" y="1119"/>
                  </a:lnTo>
                  <a:lnTo>
                    <a:pt x="1481" y="1114"/>
                  </a:lnTo>
                  <a:lnTo>
                    <a:pt x="1481" y="1117"/>
                  </a:lnTo>
                  <a:lnTo>
                    <a:pt x="1476" y="1117"/>
                  </a:lnTo>
                  <a:lnTo>
                    <a:pt x="1476" y="1119"/>
                  </a:lnTo>
                  <a:lnTo>
                    <a:pt x="1454" y="1114"/>
                  </a:lnTo>
                  <a:lnTo>
                    <a:pt x="1444" y="1111"/>
                  </a:lnTo>
                  <a:lnTo>
                    <a:pt x="1436" y="1111"/>
                  </a:lnTo>
                  <a:lnTo>
                    <a:pt x="1448" y="1114"/>
                  </a:lnTo>
                  <a:lnTo>
                    <a:pt x="1455" y="1117"/>
                  </a:lnTo>
                  <a:lnTo>
                    <a:pt x="1465" y="1124"/>
                  </a:lnTo>
                  <a:lnTo>
                    <a:pt x="1458" y="1132"/>
                  </a:lnTo>
                  <a:lnTo>
                    <a:pt x="1465" y="1133"/>
                  </a:lnTo>
                  <a:lnTo>
                    <a:pt x="1470" y="1132"/>
                  </a:lnTo>
                  <a:lnTo>
                    <a:pt x="1476" y="1140"/>
                  </a:lnTo>
                  <a:lnTo>
                    <a:pt x="1478" y="1136"/>
                  </a:lnTo>
                  <a:lnTo>
                    <a:pt x="1488" y="1141"/>
                  </a:lnTo>
                  <a:lnTo>
                    <a:pt x="1497" y="1148"/>
                  </a:lnTo>
                  <a:lnTo>
                    <a:pt x="1503" y="1148"/>
                  </a:lnTo>
                  <a:lnTo>
                    <a:pt x="1503" y="1141"/>
                  </a:lnTo>
                  <a:lnTo>
                    <a:pt x="1513" y="1152"/>
                  </a:lnTo>
                  <a:lnTo>
                    <a:pt x="1510" y="1160"/>
                  </a:lnTo>
                  <a:lnTo>
                    <a:pt x="1485" y="1157"/>
                  </a:lnTo>
                  <a:lnTo>
                    <a:pt x="1462" y="1144"/>
                  </a:lnTo>
                  <a:lnTo>
                    <a:pt x="1444" y="1136"/>
                  </a:lnTo>
                  <a:lnTo>
                    <a:pt x="1433" y="1140"/>
                  </a:lnTo>
                  <a:lnTo>
                    <a:pt x="1427" y="1136"/>
                  </a:lnTo>
                  <a:lnTo>
                    <a:pt x="1408" y="1133"/>
                  </a:lnTo>
                  <a:lnTo>
                    <a:pt x="1382" y="1130"/>
                  </a:lnTo>
                  <a:lnTo>
                    <a:pt x="1377" y="1111"/>
                  </a:lnTo>
                  <a:lnTo>
                    <a:pt x="1367" y="1108"/>
                  </a:lnTo>
                  <a:lnTo>
                    <a:pt x="1367" y="1127"/>
                  </a:lnTo>
                  <a:lnTo>
                    <a:pt x="1354" y="1132"/>
                  </a:lnTo>
                  <a:lnTo>
                    <a:pt x="1331" y="1132"/>
                  </a:lnTo>
                  <a:lnTo>
                    <a:pt x="1288" y="1130"/>
                  </a:lnTo>
                  <a:lnTo>
                    <a:pt x="1259" y="1119"/>
                  </a:lnTo>
                  <a:lnTo>
                    <a:pt x="1236" y="1101"/>
                  </a:lnTo>
                  <a:lnTo>
                    <a:pt x="1217" y="1081"/>
                  </a:lnTo>
                  <a:lnTo>
                    <a:pt x="1205" y="1077"/>
                  </a:lnTo>
                  <a:lnTo>
                    <a:pt x="1199" y="1068"/>
                  </a:lnTo>
                  <a:lnTo>
                    <a:pt x="1191" y="1074"/>
                  </a:lnTo>
                  <a:lnTo>
                    <a:pt x="1191" y="1064"/>
                  </a:lnTo>
                  <a:lnTo>
                    <a:pt x="1187" y="1053"/>
                  </a:lnTo>
                  <a:lnTo>
                    <a:pt x="1183" y="1056"/>
                  </a:lnTo>
                  <a:lnTo>
                    <a:pt x="1171" y="1060"/>
                  </a:lnTo>
                  <a:lnTo>
                    <a:pt x="1167" y="1048"/>
                  </a:lnTo>
                  <a:lnTo>
                    <a:pt x="1167" y="1037"/>
                  </a:lnTo>
                  <a:lnTo>
                    <a:pt x="1165" y="1033"/>
                  </a:lnTo>
                  <a:lnTo>
                    <a:pt x="1151" y="1036"/>
                  </a:lnTo>
                  <a:lnTo>
                    <a:pt x="1148" y="1037"/>
                  </a:lnTo>
                  <a:lnTo>
                    <a:pt x="1151" y="1044"/>
                  </a:lnTo>
                  <a:lnTo>
                    <a:pt x="1140" y="1048"/>
                  </a:lnTo>
                  <a:lnTo>
                    <a:pt x="1133" y="1036"/>
                  </a:lnTo>
                  <a:lnTo>
                    <a:pt x="1124" y="1025"/>
                  </a:lnTo>
                  <a:lnTo>
                    <a:pt x="1108" y="1016"/>
                  </a:lnTo>
                  <a:lnTo>
                    <a:pt x="1079" y="1008"/>
                  </a:lnTo>
                  <a:lnTo>
                    <a:pt x="1043" y="1001"/>
                  </a:lnTo>
                  <a:lnTo>
                    <a:pt x="1008" y="985"/>
                  </a:lnTo>
                  <a:lnTo>
                    <a:pt x="993" y="984"/>
                  </a:lnTo>
                  <a:lnTo>
                    <a:pt x="968" y="977"/>
                  </a:lnTo>
                  <a:lnTo>
                    <a:pt x="946" y="974"/>
                  </a:lnTo>
                  <a:lnTo>
                    <a:pt x="929" y="954"/>
                  </a:lnTo>
                  <a:lnTo>
                    <a:pt x="914" y="949"/>
                  </a:lnTo>
                  <a:lnTo>
                    <a:pt x="904" y="949"/>
                  </a:lnTo>
                  <a:lnTo>
                    <a:pt x="897" y="944"/>
                  </a:lnTo>
                  <a:lnTo>
                    <a:pt x="882" y="937"/>
                  </a:lnTo>
                  <a:lnTo>
                    <a:pt x="876" y="931"/>
                  </a:lnTo>
                  <a:lnTo>
                    <a:pt x="874" y="937"/>
                  </a:lnTo>
                  <a:lnTo>
                    <a:pt x="863" y="931"/>
                  </a:lnTo>
                  <a:lnTo>
                    <a:pt x="866" y="925"/>
                  </a:lnTo>
                  <a:lnTo>
                    <a:pt x="842" y="923"/>
                  </a:lnTo>
                  <a:lnTo>
                    <a:pt x="839" y="921"/>
                  </a:lnTo>
                  <a:lnTo>
                    <a:pt x="839" y="928"/>
                  </a:lnTo>
                  <a:lnTo>
                    <a:pt x="830" y="923"/>
                  </a:lnTo>
                  <a:lnTo>
                    <a:pt x="826" y="923"/>
                  </a:lnTo>
                  <a:lnTo>
                    <a:pt x="811" y="923"/>
                  </a:lnTo>
                  <a:lnTo>
                    <a:pt x="806" y="921"/>
                  </a:lnTo>
                  <a:lnTo>
                    <a:pt x="806" y="925"/>
                  </a:lnTo>
                  <a:lnTo>
                    <a:pt x="838" y="934"/>
                  </a:lnTo>
                  <a:lnTo>
                    <a:pt x="849" y="934"/>
                  </a:lnTo>
                  <a:lnTo>
                    <a:pt x="857" y="934"/>
                  </a:lnTo>
                  <a:lnTo>
                    <a:pt x="873" y="944"/>
                  </a:lnTo>
                  <a:lnTo>
                    <a:pt x="884" y="949"/>
                  </a:lnTo>
                  <a:lnTo>
                    <a:pt x="902" y="953"/>
                  </a:lnTo>
                  <a:lnTo>
                    <a:pt x="921" y="961"/>
                  </a:lnTo>
                  <a:lnTo>
                    <a:pt x="904" y="962"/>
                  </a:lnTo>
                  <a:lnTo>
                    <a:pt x="879" y="958"/>
                  </a:lnTo>
                  <a:lnTo>
                    <a:pt x="848" y="945"/>
                  </a:lnTo>
                  <a:lnTo>
                    <a:pt x="823" y="941"/>
                  </a:lnTo>
                  <a:lnTo>
                    <a:pt x="802" y="931"/>
                  </a:lnTo>
                  <a:lnTo>
                    <a:pt x="786" y="923"/>
                  </a:lnTo>
                  <a:lnTo>
                    <a:pt x="772" y="921"/>
                  </a:lnTo>
                  <a:lnTo>
                    <a:pt x="758" y="918"/>
                  </a:lnTo>
                  <a:lnTo>
                    <a:pt x="748" y="918"/>
                  </a:lnTo>
                  <a:lnTo>
                    <a:pt x="716" y="898"/>
                  </a:lnTo>
                  <a:lnTo>
                    <a:pt x="698" y="893"/>
                  </a:lnTo>
                  <a:lnTo>
                    <a:pt x="668" y="882"/>
                  </a:lnTo>
                  <a:lnTo>
                    <a:pt x="667" y="869"/>
                  </a:lnTo>
                  <a:lnTo>
                    <a:pt x="660" y="858"/>
                  </a:lnTo>
                  <a:lnTo>
                    <a:pt x="655" y="854"/>
                  </a:lnTo>
                  <a:lnTo>
                    <a:pt x="651" y="859"/>
                  </a:lnTo>
                  <a:lnTo>
                    <a:pt x="660" y="869"/>
                  </a:lnTo>
                  <a:lnTo>
                    <a:pt x="643" y="866"/>
                  </a:lnTo>
                  <a:lnTo>
                    <a:pt x="625" y="851"/>
                  </a:lnTo>
                  <a:lnTo>
                    <a:pt x="617" y="846"/>
                  </a:lnTo>
                  <a:lnTo>
                    <a:pt x="620" y="842"/>
                  </a:lnTo>
                  <a:lnTo>
                    <a:pt x="608" y="842"/>
                  </a:lnTo>
                  <a:lnTo>
                    <a:pt x="590" y="832"/>
                  </a:lnTo>
                  <a:lnTo>
                    <a:pt x="581" y="827"/>
                  </a:lnTo>
                  <a:lnTo>
                    <a:pt x="572" y="827"/>
                  </a:lnTo>
                  <a:lnTo>
                    <a:pt x="559" y="821"/>
                  </a:lnTo>
                  <a:lnTo>
                    <a:pt x="559" y="802"/>
                  </a:lnTo>
                  <a:lnTo>
                    <a:pt x="523" y="771"/>
                  </a:lnTo>
                  <a:lnTo>
                    <a:pt x="501" y="759"/>
                  </a:lnTo>
                  <a:lnTo>
                    <a:pt x="482" y="742"/>
                  </a:lnTo>
                  <a:lnTo>
                    <a:pt x="442" y="712"/>
                  </a:lnTo>
                  <a:lnTo>
                    <a:pt x="423" y="702"/>
                  </a:lnTo>
                  <a:lnTo>
                    <a:pt x="419" y="672"/>
                  </a:lnTo>
                  <a:lnTo>
                    <a:pt x="401" y="659"/>
                  </a:lnTo>
                  <a:lnTo>
                    <a:pt x="384" y="654"/>
                  </a:lnTo>
                  <a:lnTo>
                    <a:pt x="353" y="631"/>
                  </a:lnTo>
                  <a:lnTo>
                    <a:pt x="346" y="633"/>
                  </a:lnTo>
                  <a:lnTo>
                    <a:pt x="337" y="636"/>
                  </a:lnTo>
                  <a:lnTo>
                    <a:pt x="335" y="628"/>
                  </a:lnTo>
                  <a:lnTo>
                    <a:pt x="328" y="631"/>
                  </a:lnTo>
                  <a:lnTo>
                    <a:pt x="321" y="631"/>
                  </a:lnTo>
                  <a:lnTo>
                    <a:pt x="303" y="619"/>
                  </a:lnTo>
                  <a:lnTo>
                    <a:pt x="292" y="612"/>
                  </a:lnTo>
                  <a:lnTo>
                    <a:pt x="279" y="616"/>
                  </a:lnTo>
                  <a:lnTo>
                    <a:pt x="267" y="598"/>
                  </a:lnTo>
                  <a:lnTo>
                    <a:pt x="252" y="568"/>
                  </a:lnTo>
                  <a:lnTo>
                    <a:pt x="234" y="553"/>
                  </a:lnTo>
                  <a:lnTo>
                    <a:pt x="214" y="537"/>
                  </a:lnTo>
                  <a:lnTo>
                    <a:pt x="193" y="512"/>
                  </a:lnTo>
                  <a:lnTo>
                    <a:pt x="178" y="503"/>
                  </a:lnTo>
                  <a:lnTo>
                    <a:pt x="147" y="477"/>
                  </a:lnTo>
                  <a:lnTo>
                    <a:pt x="109" y="456"/>
                  </a:lnTo>
                  <a:lnTo>
                    <a:pt x="83" y="450"/>
                  </a:lnTo>
                  <a:lnTo>
                    <a:pt x="61" y="442"/>
                  </a:lnTo>
                  <a:lnTo>
                    <a:pt x="52" y="442"/>
                  </a:lnTo>
                  <a:lnTo>
                    <a:pt x="30" y="450"/>
                  </a:lnTo>
                  <a:lnTo>
                    <a:pt x="27" y="456"/>
                  </a:lnTo>
                  <a:lnTo>
                    <a:pt x="21" y="469"/>
                  </a:lnTo>
                  <a:lnTo>
                    <a:pt x="15" y="465"/>
                  </a:lnTo>
                  <a:lnTo>
                    <a:pt x="0" y="472"/>
                  </a:lnTo>
                  <a:lnTo>
                    <a:pt x="0" y="446"/>
                  </a:lnTo>
                  <a:lnTo>
                    <a:pt x="0" y="409"/>
                  </a:lnTo>
                  <a:lnTo>
                    <a:pt x="0" y="381"/>
                  </a:lnTo>
                  <a:lnTo>
                    <a:pt x="0" y="353"/>
                  </a:lnTo>
                  <a:lnTo>
                    <a:pt x="12" y="346"/>
                  </a:lnTo>
                  <a:lnTo>
                    <a:pt x="21" y="341"/>
                  </a:lnTo>
                  <a:lnTo>
                    <a:pt x="34" y="329"/>
                  </a:lnTo>
                  <a:lnTo>
                    <a:pt x="47" y="319"/>
                  </a:lnTo>
                  <a:lnTo>
                    <a:pt x="54" y="316"/>
                  </a:lnTo>
                  <a:lnTo>
                    <a:pt x="62" y="321"/>
                  </a:lnTo>
                  <a:lnTo>
                    <a:pt x="70" y="313"/>
                  </a:lnTo>
                  <a:lnTo>
                    <a:pt x="86" y="301"/>
                  </a:lnTo>
                  <a:lnTo>
                    <a:pt x="104" y="282"/>
                  </a:lnTo>
                  <a:lnTo>
                    <a:pt x="112" y="279"/>
                  </a:lnTo>
                  <a:lnTo>
                    <a:pt x="116" y="277"/>
                  </a:lnTo>
                  <a:lnTo>
                    <a:pt x="112" y="253"/>
                  </a:lnTo>
                  <a:lnTo>
                    <a:pt x="104" y="225"/>
                  </a:lnTo>
                  <a:lnTo>
                    <a:pt x="94" y="203"/>
                  </a:lnTo>
                  <a:lnTo>
                    <a:pt x="94" y="181"/>
                  </a:lnTo>
                  <a:lnTo>
                    <a:pt x="94" y="160"/>
                  </a:lnTo>
                  <a:lnTo>
                    <a:pt x="104" y="144"/>
                  </a:lnTo>
                  <a:lnTo>
                    <a:pt x="117" y="130"/>
                  </a:lnTo>
                  <a:lnTo>
                    <a:pt x="135" y="116"/>
                  </a:lnTo>
                  <a:lnTo>
                    <a:pt x="149" y="112"/>
                  </a:lnTo>
                  <a:lnTo>
                    <a:pt x="163" y="112"/>
                  </a:lnTo>
                  <a:lnTo>
                    <a:pt x="180" y="112"/>
                  </a:lnTo>
                  <a:lnTo>
                    <a:pt x="184" y="116"/>
                  </a:lnTo>
                  <a:lnTo>
                    <a:pt x="200" y="111"/>
                  </a:lnTo>
                  <a:lnTo>
                    <a:pt x="225" y="107"/>
                  </a:lnTo>
                  <a:lnTo>
                    <a:pt x="249" y="107"/>
                  </a:lnTo>
                  <a:lnTo>
                    <a:pt x="257" y="112"/>
                  </a:lnTo>
                  <a:lnTo>
                    <a:pt x="267" y="130"/>
                  </a:lnTo>
                  <a:lnTo>
                    <a:pt x="275" y="142"/>
                  </a:lnTo>
                  <a:lnTo>
                    <a:pt x="283" y="155"/>
                  </a:lnTo>
                  <a:lnTo>
                    <a:pt x="295" y="160"/>
                  </a:lnTo>
                  <a:lnTo>
                    <a:pt x="307" y="163"/>
                  </a:lnTo>
                  <a:lnTo>
                    <a:pt x="326" y="165"/>
                  </a:lnTo>
                  <a:lnTo>
                    <a:pt x="337" y="163"/>
                  </a:lnTo>
                  <a:lnTo>
                    <a:pt x="346" y="160"/>
                  </a:lnTo>
                  <a:lnTo>
                    <a:pt x="354" y="155"/>
                  </a:lnTo>
                  <a:lnTo>
                    <a:pt x="376" y="155"/>
                  </a:lnTo>
                  <a:lnTo>
                    <a:pt x="408" y="155"/>
                  </a:lnTo>
                  <a:lnTo>
                    <a:pt x="440" y="144"/>
                  </a:lnTo>
                  <a:lnTo>
                    <a:pt x="469" y="139"/>
                  </a:lnTo>
                  <a:lnTo>
                    <a:pt x="482" y="138"/>
                  </a:lnTo>
                  <a:lnTo>
                    <a:pt x="491" y="144"/>
                  </a:lnTo>
                  <a:lnTo>
                    <a:pt x="498" y="150"/>
                  </a:lnTo>
                  <a:lnTo>
                    <a:pt x="506" y="157"/>
                  </a:lnTo>
                  <a:lnTo>
                    <a:pt x="527" y="165"/>
                  </a:lnTo>
                  <a:lnTo>
                    <a:pt x="541" y="173"/>
                  </a:lnTo>
                  <a:lnTo>
                    <a:pt x="547" y="174"/>
                  </a:lnTo>
                  <a:lnTo>
                    <a:pt x="557" y="178"/>
                  </a:lnTo>
                  <a:lnTo>
                    <a:pt x="567" y="181"/>
                  </a:lnTo>
                  <a:lnTo>
                    <a:pt x="574" y="178"/>
                  </a:lnTo>
                  <a:lnTo>
                    <a:pt x="581" y="178"/>
                  </a:lnTo>
                  <a:lnTo>
                    <a:pt x="585" y="173"/>
                  </a:lnTo>
                  <a:lnTo>
                    <a:pt x="590" y="181"/>
                  </a:lnTo>
                  <a:lnTo>
                    <a:pt x="590" y="187"/>
                  </a:lnTo>
                  <a:lnTo>
                    <a:pt x="595" y="190"/>
                  </a:lnTo>
                  <a:lnTo>
                    <a:pt x="602" y="190"/>
                  </a:lnTo>
                  <a:lnTo>
                    <a:pt x="608" y="191"/>
                  </a:lnTo>
                  <a:lnTo>
                    <a:pt x="611" y="197"/>
                  </a:lnTo>
                  <a:lnTo>
                    <a:pt x="614" y="199"/>
                  </a:lnTo>
                  <a:lnTo>
                    <a:pt x="620" y="199"/>
                  </a:lnTo>
                  <a:lnTo>
                    <a:pt x="625" y="199"/>
                  </a:lnTo>
                  <a:lnTo>
                    <a:pt x="632" y="197"/>
                  </a:lnTo>
                  <a:lnTo>
                    <a:pt x="633" y="199"/>
                  </a:lnTo>
                  <a:lnTo>
                    <a:pt x="640" y="203"/>
                  </a:lnTo>
                  <a:lnTo>
                    <a:pt x="645" y="199"/>
                  </a:lnTo>
                  <a:lnTo>
                    <a:pt x="651" y="199"/>
                  </a:lnTo>
                  <a:lnTo>
                    <a:pt x="655" y="199"/>
                  </a:lnTo>
                  <a:lnTo>
                    <a:pt x="655" y="195"/>
                  </a:lnTo>
                  <a:lnTo>
                    <a:pt x="655" y="191"/>
                  </a:lnTo>
                  <a:lnTo>
                    <a:pt x="660" y="190"/>
                  </a:lnTo>
                  <a:lnTo>
                    <a:pt x="664" y="195"/>
                  </a:lnTo>
                  <a:lnTo>
                    <a:pt x="667" y="197"/>
                  </a:lnTo>
                  <a:lnTo>
                    <a:pt x="668" y="199"/>
                  </a:lnTo>
                  <a:lnTo>
                    <a:pt x="675" y="203"/>
                  </a:lnTo>
                  <a:lnTo>
                    <a:pt x="678" y="206"/>
                  </a:lnTo>
                  <a:lnTo>
                    <a:pt x="685" y="206"/>
                  </a:lnTo>
                  <a:lnTo>
                    <a:pt x="690" y="207"/>
                  </a:lnTo>
                  <a:lnTo>
                    <a:pt x="698" y="211"/>
                  </a:lnTo>
                  <a:lnTo>
                    <a:pt x="707" y="207"/>
                  </a:lnTo>
                  <a:lnTo>
                    <a:pt x="710" y="206"/>
                  </a:lnTo>
                  <a:lnTo>
                    <a:pt x="713" y="206"/>
                  </a:lnTo>
                  <a:lnTo>
                    <a:pt x="716" y="206"/>
                  </a:lnTo>
                  <a:lnTo>
                    <a:pt x="722" y="211"/>
                  </a:lnTo>
                  <a:lnTo>
                    <a:pt x="726" y="215"/>
                  </a:lnTo>
                  <a:lnTo>
                    <a:pt x="730" y="219"/>
                  </a:lnTo>
                  <a:lnTo>
                    <a:pt x="733" y="225"/>
                  </a:lnTo>
                  <a:lnTo>
                    <a:pt x="738" y="227"/>
                  </a:lnTo>
                  <a:lnTo>
                    <a:pt x="740" y="230"/>
                  </a:lnTo>
                  <a:lnTo>
                    <a:pt x="744" y="233"/>
                  </a:lnTo>
                  <a:lnTo>
                    <a:pt x="751" y="233"/>
                  </a:lnTo>
                  <a:lnTo>
                    <a:pt x="758" y="233"/>
                  </a:lnTo>
                  <a:lnTo>
                    <a:pt x="761" y="237"/>
                  </a:lnTo>
                  <a:lnTo>
                    <a:pt x="765" y="237"/>
                  </a:lnTo>
                  <a:lnTo>
                    <a:pt x="765" y="241"/>
                  </a:lnTo>
                  <a:lnTo>
                    <a:pt x="765" y="247"/>
                  </a:lnTo>
                  <a:lnTo>
                    <a:pt x="765" y="253"/>
                  </a:lnTo>
                  <a:lnTo>
                    <a:pt x="768" y="258"/>
                  </a:lnTo>
                  <a:lnTo>
                    <a:pt x="768" y="263"/>
                  </a:lnTo>
                  <a:lnTo>
                    <a:pt x="772" y="266"/>
                  </a:lnTo>
                  <a:lnTo>
                    <a:pt x="776" y="269"/>
                  </a:lnTo>
                  <a:lnTo>
                    <a:pt x="783" y="269"/>
                  </a:lnTo>
                  <a:lnTo>
                    <a:pt x="793" y="269"/>
                  </a:lnTo>
                  <a:lnTo>
                    <a:pt x="799" y="269"/>
                  </a:lnTo>
                  <a:lnTo>
                    <a:pt x="802" y="266"/>
                  </a:lnTo>
                  <a:lnTo>
                    <a:pt x="808" y="263"/>
                  </a:lnTo>
                  <a:lnTo>
                    <a:pt x="814" y="261"/>
                  </a:lnTo>
                  <a:lnTo>
                    <a:pt x="823" y="261"/>
                  </a:lnTo>
                  <a:lnTo>
                    <a:pt x="826" y="255"/>
                  </a:lnTo>
                  <a:lnTo>
                    <a:pt x="826" y="249"/>
                  </a:lnTo>
                  <a:lnTo>
                    <a:pt x="826" y="243"/>
                  </a:lnTo>
                  <a:lnTo>
                    <a:pt x="826" y="241"/>
                  </a:lnTo>
                  <a:lnTo>
                    <a:pt x="817" y="237"/>
                  </a:lnTo>
                  <a:lnTo>
                    <a:pt x="811" y="230"/>
                  </a:lnTo>
                  <a:lnTo>
                    <a:pt x="806" y="225"/>
                  </a:lnTo>
                  <a:lnTo>
                    <a:pt x="802" y="219"/>
                  </a:lnTo>
                  <a:lnTo>
                    <a:pt x="794" y="215"/>
                  </a:lnTo>
                  <a:lnTo>
                    <a:pt x="788" y="211"/>
                  </a:lnTo>
                  <a:lnTo>
                    <a:pt x="783" y="206"/>
                  </a:lnTo>
                  <a:lnTo>
                    <a:pt x="774" y="206"/>
                  </a:lnTo>
                  <a:lnTo>
                    <a:pt x="765" y="199"/>
                  </a:lnTo>
                  <a:lnTo>
                    <a:pt x="765" y="197"/>
                  </a:lnTo>
                  <a:lnTo>
                    <a:pt x="758" y="195"/>
                  </a:lnTo>
                  <a:lnTo>
                    <a:pt x="751" y="190"/>
                  </a:lnTo>
                  <a:lnTo>
                    <a:pt x="748" y="187"/>
                  </a:lnTo>
                  <a:lnTo>
                    <a:pt x="744" y="186"/>
                  </a:lnTo>
                  <a:lnTo>
                    <a:pt x="741" y="173"/>
                  </a:lnTo>
                  <a:lnTo>
                    <a:pt x="740" y="160"/>
                  </a:lnTo>
                  <a:lnTo>
                    <a:pt x="740" y="155"/>
                  </a:lnTo>
                  <a:lnTo>
                    <a:pt x="738" y="144"/>
                  </a:lnTo>
                  <a:lnTo>
                    <a:pt x="734" y="134"/>
                  </a:lnTo>
                  <a:lnTo>
                    <a:pt x="733" y="123"/>
                  </a:lnTo>
                  <a:lnTo>
                    <a:pt x="733" y="116"/>
                  </a:lnTo>
                  <a:lnTo>
                    <a:pt x="734" y="111"/>
                  </a:lnTo>
                  <a:lnTo>
                    <a:pt x="734" y="104"/>
                  </a:lnTo>
                  <a:lnTo>
                    <a:pt x="734" y="99"/>
                  </a:lnTo>
                  <a:lnTo>
                    <a:pt x="733" y="96"/>
                  </a:lnTo>
                  <a:lnTo>
                    <a:pt x="730" y="91"/>
                  </a:lnTo>
                  <a:lnTo>
                    <a:pt x="726" y="87"/>
                  </a:lnTo>
                  <a:lnTo>
                    <a:pt x="722" y="82"/>
                  </a:lnTo>
                  <a:lnTo>
                    <a:pt x="726" y="76"/>
                  </a:lnTo>
                  <a:lnTo>
                    <a:pt x="730" y="74"/>
                  </a:lnTo>
                  <a:lnTo>
                    <a:pt x="733" y="71"/>
                  </a:lnTo>
                  <a:lnTo>
                    <a:pt x="733" y="66"/>
                  </a:lnTo>
                  <a:lnTo>
                    <a:pt x="726" y="66"/>
                  </a:lnTo>
                  <a:lnTo>
                    <a:pt x="719" y="59"/>
                  </a:lnTo>
                  <a:lnTo>
                    <a:pt x="716" y="50"/>
                  </a:lnTo>
                  <a:lnTo>
                    <a:pt x="710" y="44"/>
                  </a:lnTo>
                  <a:lnTo>
                    <a:pt x="710" y="39"/>
                  </a:lnTo>
                  <a:lnTo>
                    <a:pt x="710" y="32"/>
                  </a:lnTo>
                  <a:lnTo>
                    <a:pt x="710" y="21"/>
                  </a:lnTo>
                  <a:lnTo>
                    <a:pt x="710" y="18"/>
                  </a:lnTo>
                  <a:lnTo>
                    <a:pt x="710" y="11"/>
                  </a:lnTo>
                  <a:lnTo>
                    <a:pt x="716" y="11"/>
                  </a:lnTo>
                  <a:lnTo>
                    <a:pt x="722" y="7"/>
                  </a:lnTo>
                  <a:lnTo>
                    <a:pt x="730" y="4"/>
                  </a:lnTo>
                  <a:lnTo>
                    <a:pt x="734" y="0"/>
                  </a:lnTo>
                  <a:lnTo>
                    <a:pt x="740" y="0"/>
                  </a:lnTo>
                  <a:lnTo>
                    <a:pt x="744" y="0"/>
                  </a:lnTo>
                  <a:lnTo>
                    <a:pt x="751" y="4"/>
                  </a:lnTo>
                  <a:lnTo>
                    <a:pt x="758" y="4"/>
                  </a:lnTo>
                  <a:lnTo>
                    <a:pt x="761" y="8"/>
                  </a:lnTo>
                  <a:lnTo>
                    <a:pt x="761" y="13"/>
                  </a:lnTo>
                  <a:lnTo>
                    <a:pt x="765" y="21"/>
                  </a:lnTo>
                  <a:lnTo>
                    <a:pt x="765" y="24"/>
                  </a:lnTo>
                  <a:lnTo>
                    <a:pt x="772" y="29"/>
                  </a:lnTo>
                  <a:lnTo>
                    <a:pt x="780" y="21"/>
                  </a:lnTo>
                  <a:lnTo>
                    <a:pt x="786" y="18"/>
                  </a:lnTo>
                  <a:lnTo>
                    <a:pt x="788" y="13"/>
                  </a:lnTo>
                  <a:lnTo>
                    <a:pt x="793" y="11"/>
                  </a:lnTo>
                  <a:lnTo>
                    <a:pt x="794" y="7"/>
                  </a:lnTo>
                  <a:lnTo>
                    <a:pt x="796" y="4"/>
                  </a:lnTo>
                  <a:lnTo>
                    <a:pt x="799" y="0"/>
                  </a:lnTo>
                  <a:lnTo>
                    <a:pt x="802" y="4"/>
                  </a:lnTo>
                  <a:lnTo>
                    <a:pt x="802" y="7"/>
                  </a:lnTo>
                  <a:lnTo>
                    <a:pt x="806" y="8"/>
                  </a:lnTo>
                  <a:lnTo>
                    <a:pt x="817" y="7"/>
                  </a:lnTo>
                  <a:lnTo>
                    <a:pt x="819" y="8"/>
                  </a:lnTo>
                  <a:lnTo>
                    <a:pt x="830" y="8"/>
                  </a:lnTo>
                  <a:lnTo>
                    <a:pt x="834" y="8"/>
                  </a:lnTo>
                  <a:lnTo>
                    <a:pt x="842" y="8"/>
                  </a:lnTo>
                  <a:lnTo>
                    <a:pt x="846" y="11"/>
                  </a:lnTo>
                  <a:lnTo>
                    <a:pt x="849" y="11"/>
                  </a:lnTo>
                  <a:lnTo>
                    <a:pt x="860" y="13"/>
                  </a:lnTo>
                  <a:lnTo>
                    <a:pt x="866" y="11"/>
                  </a:lnTo>
                  <a:lnTo>
                    <a:pt x="873" y="11"/>
                  </a:lnTo>
                  <a:lnTo>
                    <a:pt x="879" y="11"/>
                  </a:lnTo>
                  <a:lnTo>
                    <a:pt x="907" y="21"/>
                  </a:lnTo>
                  <a:lnTo>
                    <a:pt x="910" y="29"/>
                  </a:lnTo>
                  <a:lnTo>
                    <a:pt x="916" y="39"/>
                  </a:lnTo>
                  <a:lnTo>
                    <a:pt x="921" y="63"/>
                  </a:lnTo>
                  <a:lnTo>
                    <a:pt x="931" y="76"/>
                  </a:lnTo>
                  <a:lnTo>
                    <a:pt x="939" y="92"/>
                  </a:lnTo>
                  <a:lnTo>
                    <a:pt x="947" y="104"/>
                  </a:lnTo>
                  <a:lnTo>
                    <a:pt x="950" y="112"/>
                  </a:lnTo>
                  <a:lnTo>
                    <a:pt x="956" y="116"/>
                  </a:lnTo>
                  <a:lnTo>
                    <a:pt x="957" y="142"/>
                  </a:lnTo>
                  <a:lnTo>
                    <a:pt x="959" y="157"/>
                  </a:lnTo>
                  <a:lnTo>
                    <a:pt x="959" y="174"/>
                  </a:lnTo>
                  <a:lnTo>
                    <a:pt x="962" y="190"/>
                  </a:lnTo>
                  <a:lnTo>
                    <a:pt x="962" y="197"/>
                  </a:lnTo>
                  <a:lnTo>
                    <a:pt x="968" y="203"/>
                  </a:lnTo>
                  <a:lnTo>
                    <a:pt x="980" y="206"/>
                  </a:lnTo>
                  <a:lnTo>
                    <a:pt x="985" y="207"/>
                  </a:lnTo>
                  <a:lnTo>
                    <a:pt x="993" y="211"/>
                  </a:lnTo>
                  <a:lnTo>
                    <a:pt x="1005" y="211"/>
                  </a:lnTo>
                  <a:lnTo>
                    <a:pt x="1023" y="211"/>
                  </a:lnTo>
                  <a:lnTo>
                    <a:pt x="1029" y="207"/>
                  </a:lnTo>
                  <a:lnTo>
                    <a:pt x="1032" y="206"/>
                  </a:lnTo>
                  <a:lnTo>
                    <a:pt x="1039" y="199"/>
                  </a:lnTo>
                  <a:lnTo>
                    <a:pt x="1047" y="190"/>
                  </a:lnTo>
                  <a:lnTo>
                    <a:pt x="1060" y="173"/>
                  </a:lnTo>
                  <a:lnTo>
                    <a:pt x="1065" y="157"/>
                  </a:lnTo>
                  <a:lnTo>
                    <a:pt x="1073" y="142"/>
                  </a:lnTo>
                  <a:lnTo>
                    <a:pt x="1083" y="132"/>
                  </a:lnTo>
                  <a:lnTo>
                    <a:pt x="1091" y="120"/>
                  </a:lnTo>
                  <a:lnTo>
                    <a:pt x="1093" y="120"/>
                  </a:lnTo>
                  <a:lnTo>
                    <a:pt x="1133" y="127"/>
                  </a:lnTo>
                  <a:lnTo>
                    <a:pt x="1140" y="127"/>
                  </a:lnTo>
                  <a:lnTo>
                    <a:pt x="1151" y="127"/>
                  </a:lnTo>
                  <a:lnTo>
                    <a:pt x="1153" y="123"/>
                  </a:lnTo>
                  <a:lnTo>
                    <a:pt x="1174" y="123"/>
                  </a:lnTo>
                  <a:lnTo>
                    <a:pt x="1187" y="123"/>
                  </a:lnTo>
                  <a:lnTo>
                    <a:pt x="1195" y="123"/>
                  </a:lnTo>
                  <a:lnTo>
                    <a:pt x="1199" y="127"/>
                  </a:lnTo>
                  <a:lnTo>
                    <a:pt x="1205" y="127"/>
                  </a:lnTo>
                  <a:lnTo>
                    <a:pt x="1209" y="123"/>
                  </a:lnTo>
                  <a:lnTo>
                    <a:pt x="1223" y="123"/>
                  </a:lnTo>
                  <a:lnTo>
                    <a:pt x="1229" y="112"/>
                  </a:lnTo>
                  <a:lnTo>
                    <a:pt x="1232" y="107"/>
                  </a:lnTo>
                  <a:lnTo>
                    <a:pt x="1241" y="91"/>
                  </a:lnTo>
                  <a:lnTo>
                    <a:pt x="1246" y="80"/>
                  </a:lnTo>
                  <a:lnTo>
                    <a:pt x="1261" y="55"/>
                  </a:lnTo>
                  <a:lnTo>
                    <a:pt x="1264" y="50"/>
                  </a:lnTo>
                  <a:lnTo>
                    <a:pt x="1272" y="44"/>
                  </a:lnTo>
                  <a:lnTo>
                    <a:pt x="1284" y="40"/>
                  </a:lnTo>
                  <a:lnTo>
                    <a:pt x="1299" y="44"/>
                  </a:lnTo>
                  <a:lnTo>
                    <a:pt x="1314" y="50"/>
                  </a:lnTo>
                  <a:lnTo>
                    <a:pt x="1337" y="50"/>
                  </a:lnTo>
                  <a:lnTo>
                    <a:pt x="1346" y="50"/>
                  </a:lnTo>
                  <a:lnTo>
                    <a:pt x="1365" y="50"/>
                  </a:lnTo>
                  <a:lnTo>
                    <a:pt x="1377" y="55"/>
                  </a:lnTo>
                  <a:lnTo>
                    <a:pt x="1393" y="59"/>
                  </a:lnTo>
                  <a:lnTo>
                    <a:pt x="1393" y="61"/>
                  </a:lnTo>
                  <a:lnTo>
                    <a:pt x="1394" y="69"/>
                  </a:lnTo>
                  <a:lnTo>
                    <a:pt x="1395" y="80"/>
                  </a:lnTo>
                  <a:lnTo>
                    <a:pt x="1398" y="87"/>
                  </a:lnTo>
                  <a:lnTo>
                    <a:pt x="1402" y="92"/>
                  </a:lnTo>
                  <a:lnTo>
                    <a:pt x="1408" y="96"/>
                  </a:lnTo>
                  <a:lnTo>
                    <a:pt x="1412" y="96"/>
                  </a:lnTo>
                  <a:lnTo>
                    <a:pt x="1416" y="96"/>
                  </a:lnTo>
                  <a:lnTo>
                    <a:pt x="1422" y="96"/>
                  </a:lnTo>
                  <a:lnTo>
                    <a:pt x="1430" y="92"/>
                  </a:lnTo>
                  <a:lnTo>
                    <a:pt x="1433" y="99"/>
                  </a:lnTo>
                  <a:lnTo>
                    <a:pt x="1433" y="104"/>
                  </a:lnTo>
                  <a:lnTo>
                    <a:pt x="1436" y="111"/>
                  </a:lnTo>
                  <a:lnTo>
                    <a:pt x="1436" y="114"/>
                  </a:lnTo>
                  <a:lnTo>
                    <a:pt x="1438" y="123"/>
                  </a:lnTo>
                  <a:lnTo>
                    <a:pt x="1444" y="134"/>
                  </a:lnTo>
                  <a:lnTo>
                    <a:pt x="1444" y="139"/>
                  </a:lnTo>
                  <a:lnTo>
                    <a:pt x="1447" y="142"/>
                  </a:lnTo>
                  <a:lnTo>
                    <a:pt x="1448" y="147"/>
                  </a:lnTo>
                  <a:lnTo>
                    <a:pt x="1451" y="155"/>
                  </a:lnTo>
                  <a:lnTo>
                    <a:pt x="1455" y="163"/>
                  </a:lnTo>
                  <a:lnTo>
                    <a:pt x="1458" y="170"/>
                  </a:lnTo>
                  <a:lnTo>
                    <a:pt x="1465" y="178"/>
                  </a:lnTo>
                  <a:lnTo>
                    <a:pt x="1466" y="186"/>
                  </a:lnTo>
                  <a:lnTo>
                    <a:pt x="1478" y="187"/>
                  </a:lnTo>
                  <a:lnTo>
                    <a:pt x="1490" y="186"/>
                  </a:lnTo>
                  <a:lnTo>
                    <a:pt x="1503" y="181"/>
                  </a:lnTo>
                  <a:lnTo>
                    <a:pt x="1516" y="174"/>
                  </a:lnTo>
                  <a:lnTo>
                    <a:pt x="1520" y="173"/>
                  </a:lnTo>
                  <a:lnTo>
                    <a:pt x="1520" y="166"/>
                  </a:lnTo>
                  <a:lnTo>
                    <a:pt x="1521" y="165"/>
                  </a:lnTo>
                  <a:lnTo>
                    <a:pt x="1524" y="160"/>
                  </a:lnTo>
                  <a:lnTo>
                    <a:pt x="1528" y="155"/>
                  </a:lnTo>
                  <a:lnTo>
                    <a:pt x="1531" y="147"/>
                  </a:lnTo>
                  <a:lnTo>
                    <a:pt x="1539" y="144"/>
                  </a:lnTo>
                  <a:lnTo>
                    <a:pt x="1543" y="147"/>
                  </a:lnTo>
                  <a:lnTo>
                    <a:pt x="1548" y="150"/>
                  </a:lnTo>
                  <a:lnTo>
                    <a:pt x="1555" y="157"/>
                  </a:lnTo>
                  <a:lnTo>
                    <a:pt x="1556" y="163"/>
                  </a:lnTo>
                  <a:lnTo>
                    <a:pt x="1559" y="165"/>
                  </a:lnTo>
                  <a:lnTo>
                    <a:pt x="1561" y="173"/>
                  </a:lnTo>
                  <a:lnTo>
                    <a:pt x="1563" y="181"/>
                  </a:lnTo>
                  <a:lnTo>
                    <a:pt x="1574" y="187"/>
                  </a:lnTo>
                  <a:lnTo>
                    <a:pt x="1580" y="191"/>
                  </a:lnTo>
                  <a:lnTo>
                    <a:pt x="1585" y="199"/>
                  </a:lnTo>
                  <a:lnTo>
                    <a:pt x="1589" y="206"/>
                  </a:lnTo>
                  <a:lnTo>
                    <a:pt x="1596" y="211"/>
                  </a:lnTo>
                  <a:lnTo>
                    <a:pt x="1606" y="215"/>
                  </a:lnTo>
                  <a:lnTo>
                    <a:pt x="1610" y="219"/>
                  </a:lnTo>
                  <a:lnTo>
                    <a:pt x="1610" y="227"/>
                  </a:lnTo>
                  <a:lnTo>
                    <a:pt x="1611" y="233"/>
                  </a:lnTo>
                  <a:lnTo>
                    <a:pt x="1613" y="243"/>
                  </a:lnTo>
                  <a:lnTo>
                    <a:pt x="1618" y="249"/>
                  </a:lnTo>
                  <a:lnTo>
                    <a:pt x="1628" y="258"/>
                  </a:lnTo>
                  <a:lnTo>
                    <a:pt x="1638" y="266"/>
                  </a:lnTo>
                  <a:lnTo>
                    <a:pt x="1647" y="277"/>
                  </a:lnTo>
                  <a:lnTo>
                    <a:pt x="1656" y="282"/>
                  </a:lnTo>
                  <a:lnTo>
                    <a:pt x="1661" y="290"/>
                  </a:lnTo>
                  <a:lnTo>
                    <a:pt x="1676" y="290"/>
                  </a:lnTo>
                  <a:lnTo>
                    <a:pt x="1685" y="294"/>
                  </a:lnTo>
                  <a:lnTo>
                    <a:pt x="1687" y="295"/>
                  </a:lnTo>
                  <a:lnTo>
                    <a:pt x="1690" y="303"/>
                  </a:lnTo>
                  <a:lnTo>
                    <a:pt x="1694" y="316"/>
                  </a:lnTo>
                  <a:lnTo>
                    <a:pt x="1697" y="326"/>
                  </a:lnTo>
                  <a:lnTo>
                    <a:pt x="1705" y="330"/>
                  </a:lnTo>
                  <a:lnTo>
                    <a:pt x="1714" y="341"/>
                  </a:lnTo>
                  <a:lnTo>
                    <a:pt x="1734" y="341"/>
                  </a:lnTo>
                  <a:lnTo>
                    <a:pt x="1748" y="343"/>
                  </a:lnTo>
                  <a:lnTo>
                    <a:pt x="1761" y="353"/>
                  </a:lnTo>
                  <a:lnTo>
                    <a:pt x="1769" y="362"/>
                  </a:lnTo>
                  <a:lnTo>
                    <a:pt x="1773" y="381"/>
                  </a:lnTo>
                  <a:lnTo>
                    <a:pt x="1790" y="389"/>
                  </a:lnTo>
                  <a:lnTo>
                    <a:pt x="1810" y="398"/>
                  </a:lnTo>
                  <a:lnTo>
                    <a:pt x="1816" y="405"/>
                  </a:lnTo>
                  <a:lnTo>
                    <a:pt x="1823" y="409"/>
                  </a:lnTo>
                  <a:lnTo>
                    <a:pt x="1831" y="417"/>
                  </a:lnTo>
                  <a:lnTo>
                    <a:pt x="1838" y="417"/>
                  </a:lnTo>
                  <a:lnTo>
                    <a:pt x="1851" y="417"/>
                  </a:lnTo>
                  <a:lnTo>
                    <a:pt x="1867" y="417"/>
                  </a:lnTo>
                  <a:lnTo>
                    <a:pt x="1881" y="413"/>
                  </a:lnTo>
                  <a:lnTo>
                    <a:pt x="1881" y="417"/>
                  </a:lnTo>
                  <a:lnTo>
                    <a:pt x="1896" y="422"/>
                  </a:lnTo>
                  <a:lnTo>
                    <a:pt x="1912" y="438"/>
                  </a:lnTo>
                  <a:lnTo>
                    <a:pt x="1924" y="450"/>
                  </a:lnTo>
                  <a:lnTo>
                    <a:pt x="1942" y="456"/>
                  </a:lnTo>
                  <a:lnTo>
                    <a:pt x="1958" y="472"/>
                  </a:lnTo>
                  <a:lnTo>
                    <a:pt x="1968" y="493"/>
                  </a:lnTo>
                  <a:lnTo>
                    <a:pt x="1968" y="500"/>
                  </a:lnTo>
                  <a:lnTo>
                    <a:pt x="1975" y="523"/>
                  </a:lnTo>
                  <a:lnTo>
                    <a:pt x="1975" y="548"/>
                  </a:lnTo>
                  <a:lnTo>
                    <a:pt x="1975" y="572"/>
                  </a:lnTo>
                  <a:lnTo>
                    <a:pt x="1970" y="601"/>
                  </a:lnTo>
                  <a:lnTo>
                    <a:pt x="1970" y="603"/>
                  </a:lnTo>
                  <a:lnTo>
                    <a:pt x="1970" y="612"/>
                  </a:lnTo>
                  <a:lnTo>
                    <a:pt x="1970" y="616"/>
                  </a:lnTo>
                  <a:lnTo>
                    <a:pt x="1968" y="633"/>
                  </a:lnTo>
                  <a:lnTo>
                    <a:pt x="1967" y="641"/>
                  </a:lnTo>
                  <a:lnTo>
                    <a:pt x="1963" y="646"/>
                  </a:lnTo>
                  <a:lnTo>
                    <a:pt x="1967" y="649"/>
                  </a:lnTo>
                  <a:lnTo>
                    <a:pt x="1968" y="655"/>
                  </a:lnTo>
                  <a:lnTo>
                    <a:pt x="1968" y="662"/>
                  </a:lnTo>
                  <a:lnTo>
                    <a:pt x="1968" y="672"/>
                  </a:lnTo>
                  <a:lnTo>
                    <a:pt x="1967" y="686"/>
                  </a:lnTo>
                  <a:lnTo>
                    <a:pt x="1963" y="704"/>
                  </a:lnTo>
                  <a:lnTo>
                    <a:pt x="1967" y="720"/>
                  </a:lnTo>
                  <a:lnTo>
                    <a:pt x="1978" y="735"/>
                  </a:lnTo>
                  <a:lnTo>
                    <a:pt x="1989" y="747"/>
                  </a:lnTo>
                  <a:lnTo>
                    <a:pt x="1989" y="762"/>
                  </a:lnTo>
                  <a:lnTo>
                    <a:pt x="1995" y="771"/>
                  </a:lnTo>
                  <a:lnTo>
                    <a:pt x="1996" y="775"/>
                  </a:lnTo>
                  <a:lnTo>
                    <a:pt x="1997" y="794"/>
                  </a:lnTo>
                  <a:lnTo>
                    <a:pt x="2001" y="807"/>
                  </a:lnTo>
                  <a:lnTo>
                    <a:pt x="2008" y="818"/>
                  </a:lnTo>
                  <a:lnTo>
                    <a:pt x="2010" y="829"/>
                  </a:lnTo>
                  <a:lnTo>
                    <a:pt x="2016" y="835"/>
                  </a:lnTo>
                  <a:lnTo>
                    <a:pt x="2028" y="841"/>
                  </a:lnTo>
                  <a:lnTo>
                    <a:pt x="2040" y="84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0" name="Freeform 1033"/>
            <p:cNvSpPr>
              <a:spLocks/>
            </p:cNvSpPr>
            <p:nvPr userDrawn="1"/>
          </p:nvSpPr>
          <p:spPr bwMode="auto">
            <a:xfrm>
              <a:off x="5221610" y="5055989"/>
              <a:ext cx="1311275" cy="846137"/>
            </a:xfrm>
            <a:custGeom>
              <a:avLst/>
              <a:gdLst>
                <a:gd name="T0" fmla="*/ 1409 w 2479"/>
                <a:gd name="T1" fmla="*/ 294 h 1601"/>
                <a:gd name="T2" fmla="*/ 1317 w 2479"/>
                <a:gd name="T3" fmla="*/ 259 h 1601"/>
                <a:gd name="T4" fmla="*/ 1214 w 2479"/>
                <a:gd name="T5" fmla="*/ 235 h 1601"/>
                <a:gd name="T6" fmla="*/ 1155 w 2479"/>
                <a:gd name="T7" fmla="*/ 149 h 1601"/>
                <a:gd name="T8" fmla="*/ 1059 w 2479"/>
                <a:gd name="T9" fmla="*/ 29 h 1601"/>
                <a:gd name="T10" fmla="*/ 965 w 2479"/>
                <a:gd name="T11" fmla="*/ 68 h 1601"/>
                <a:gd name="T12" fmla="*/ 875 w 2479"/>
                <a:gd name="T13" fmla="*/ 232 h 1601"/>
                <a:gd name="T14" fmla="*/ 792 w 2479"/>
                <a:gd name="T15" fmla="*/ 299 h 1601"/>
                <a:gd name="T16" fmla="*/ 646 w 2479"/>
                <a:gd name="T17" fmla="*/ 310 h 1601"/>
                <a:gd name="T18" fmla="*/ 588 w 2479"/>
                <a:gd name="T19" fmla="*/ 366 h 1601"/>
                <a:gd name="T20" fmla="*/ 527 w 2479"/>
                <a:gd name="T21" fmla="*/ 355 h 1601"/>
                <a:gd name="T22" fmla="*/ 462 w 2479"/>
                <a:gd name="T23" fmla="*/ 299 h 1601"/>
                <a:gd name="T24" fmla="*/ 419 w 2479"/>
                <a:gd name="T25" fmla="*/ 207 h 1601"/>
                <a:gd name="T26" fmla="*/ 329 w 2479"/>
                <a:gd name="T27" fmla="*/ 264 h 1601"/>
                <a:gd name="T28" fmla="*/ 334 w 2479"/>
                <a:gd name="T29" fmla="*/ 351 h 1601"/>
                <a:gd name="T30" fmla="*/ 312 w 2479"/>
                <a:gd name="T31" fmla="*/ 405 h 1601"/>
                <a:gd name="T32" fmla="*/ 239 w 2479"/>
                <a:gd name="T33" fmla="*/ 366 h 1601"/>
                <a:gd name="T34" fmla="*/ 163 w 2479"/>
                <a:gd name="T35" fmla="*/ 377 h 1601"/>
                <a:gd name="T36" fmla="*/ 97 w 2479"/>
                <a:gd name="T37" fmla="*/ 407 h 1601"/>
                <a:gd name="T38" fmla="*/ 48 w 2479"/>
                <a:gd name="T39" fmla="*/ 423 h 1601"/>
                <a:gd name="T40" fmla="*/ 65 w 2479"/>
                <a:gd name="T41" fmla="*/ 572 h 1601"/>
                <a:gd name="T42" fmla="*/ 63 w 2479"/>
                <a:gd name="T43" fmla="*/ 641 h 1601"/>
                <a:gd name="T44" fmla="*/ 94 w 2479"/>
                <a:gd name="T45" fmla="*/ 763 h 1601"/>
                <a:gd name="T46" fmla="*/ 149 w 2479"/>
                <a:gd name="T47" fmla="*/ 827 h 1601"/>
                <a:gd name="T48" fmla="*/ 247 w 2479"/>
                <a:gd name="T49" fmla="*/ 936 h 1601"/>
                <a:gd name="T50" fmla="*/ 247 w 2479"/>
                <a:gd name="T51" fmla="*/ 1065 h 1601"/>
                <a:gd name="T52" fmla="*/ 178 w 2479"/>
                <a:gd name="T53" fmla="*/ 1122 h 1601"/>
                <a:gd name="T54" fmla="*/ 81 w 2479"/>
                <a:gd name="T55" fmla="*/ 1174 h 1601"/>
                <a:gd name="T56" fmla="*/ 7 w 2479"/>
                <a:gd name="T57" fmla="*/ 1285 h 1601"/>
                <a:gd name="T58" fmla="*/ 159 w 2479"/>
                <a:gd name="T59" fmla="*/ 1295 h 1601"/>
                <a:gd name="T60" fmla="*/ 198 w 2479"/>
                <a:gd name="T61" fmla="*/ 1303 h 1601"/>
                <a:gd name="T62" fmla="*/ 326 w 2479"/>
                <a:gd name="T63" fmla="*/ 1392 h 1601"/>
                <a:gd name="T64" fmla="*/ 546 w 2479"/>
                <a:gd name="T65" fmla="*/ 1451 h 1601"/>
                <a:gd name="T66" fmla="*/ 802 w 2479"/>
                <a:gd name="T67" fmla="*/ 1515 h 1601"/>
                <a:gd name="T68" fmla="*/ 1080 w 2479"/>
                <a:gd name="T69" fmla="*/ 1599 h 1601"/>
                <a:gd name="T70" fmla="*/ 1297 w 2479"/>
                <a:gd name="T71" fmla="*/ 1556 h 1601"/>
                <a:gd name="T72" fmla="*/ 1463 w 2479"/>
                <a:gd name="T73" fmla="*/ 1490 h 1601"/>
                <a:gd name="T74" fmla="*/ 1671 w 2479"/>
                <a:gd name="T75" fmla="*/ 1392 h 1601"/>
                <a:gd name="T76" fmla="*/ 1770 w 2479"/>
                <a:gd name="T77" fmla="*/ 1325 h 1601"/>
                <a:gd name="T78" fmla="*/ 1964 w 2479"/>
                <a:gd name="T79" fmla="*/ 1292 h 1601"/>
                <a:gd name="T80" fmla="*/ 1843 w 2479"/>
                <a:gd name="T81" fmla="*/ 1285 h 1601"/>
                <a:gd name="T82" fmla="*/ 1968 w 2479"/>
                <a:gd name="T83" fmla="*/ 1261 h 1601"/>
                <a:gd name="T84" fmla="*/ 1946 w 2479"/>
                <a:gd name="T85" fmla="*/ 1162 h 1601"/>
                <a:gd name="T86" fmla="*/ 2036 w 2479"/>
                <a:gd name="T87" fmla="*/ 1221 h 1601"/>
                <a:gd name="T88" fmla="*/ 2134 w 2479"/>
                <a:gd name="T89" fmla="*/ 1242 h 1601"/>
                <a:gd name="T90" fmla="*/ 2061 w 2479"/>
                <a:gd name="T91" fmla="*/ 1255 h 1601"/>
                <a:gd name="T92" fmla="*/ 2390 w 2479"/>
                <a:gd name="T93" fmla="*/ 1379 h 1601"/>
                <a:gd name="T94" fmla="*/ 2293 w 2479"/>
                <a:gd name="T95" fmla="*/ 1303 h 1601"/>
                <a:gd name="T96" fmla="*/ 2191 w 2479"/>
                <a:gd name="T97" fmla="*/ 1261 h 1601"/>
                <a:gd name="T98" fmla="*/ 2275 w 2479"/>
                <a:gd name="T99" fmla="*/ 1272 h 1601"/>
                <a:gd name="T100" fmla="*/ 2384 w 2479"/>
                <a:gd name="T101" fmla="*/ 1303 h 1601"/>
                <a:gd name="T102" fmla="*/ 2353 w 2479"/>
                <a:gd name="T103" fmla="*/ 1136 h 1601"/>
                <a:gd name="T104" fmla="*/ 2424 w 2479"/>
                <a:gd name="T105" fmla="*/ 927 h 1601"/>
                <a:gd name="T106" fmla="*/ 2448 w 2479"/>
                <a:gd name="T107" fmla="*/ 768 h 1601"/>
                <a:gd name="T108" fmla="*/ 2022 w 2479"/>
                <a:gd name="T109" fmla="*/ 766 h 1601"/>
                <a:gd name="T110" fmla="*/ 1907 w 2479"/>
                <a:gd name="T111" fmla="*/ 689 h 1601"/>
                <a:gd name="T112" fmla="*/ 1799 w 2479"/>
                <a:gd name="T113" fmla="*/ 628 h 1601"/>
                <a:gd name="T114" fmla="*/ 1752 w 2479"/>
                <a:gd name="T115" fmla="*/ 525 h 1601"/>
                <a:gd name="T116" fmla="*/ 1658 w 2479"/>
                <a:gd name="T117" fmla="*/ 530 h 1601"/>
                <a:gd name="T118" fmla="*/ 1487 w 2479"/>
                <a:gd name="T119" fmla="*/ 590 h 1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79" h="1601">
                  <a:moveTo>
                    <a:pt x="1384" y="462"/>
                  </a:moveTo>
                  <a:lnTo>
                    <a:pt x="1388" y="447"/>
                  </a:lnTo>
                  <a:lnTo>
                    <a:pt x="1401" y="438"/>
                  </a:lnTo>
                  <a:lnTo>
                    <a:pt x="1420" y="421"/>
                  </a:lnTo>
                  <a:lnTo>
                    <a:pt x="1433" y="391"/>
                  </a:lnTo>
                  <a:lnTo>
                    <a:pt x="1433" y="373"/>
                  </a:lnTo>
                  <a:lnTo>
                    <a:pt x="1431" y="350"/>
                  </a:lnTo>
                  <a:lnTo>
                    <a:pt x="1422" y="317"/>
                  </a:lnTo>
                  <a:lnTo>
                    <a:pt x="1409" y="294"/>
                  </a:lnTo>
                  <a:lnTo>
                    <a:pt x="1409" y="291"/>
                  </a:lnTo>
                  <a:lnTo>
                    <a:pt x="1405" y="280"/>
                  </a:lnTo>
                  <a:lnTo>
                    <a:pt x="1395" y="268"/>
                  </a:lnTo>
                  <a:lnTo>
                    <a:pt x="1373" y="251"/>
                  </a:lnTo>
                  <a:lnTo>
                    <a:pt x="1372" y="251"/>
                  </a:lnTo>
                  <a:lnTo>
                    <a:pt x="1354" y="251"/>
                  </a:lnTo>
                  <a:lnTo>
                    <a:pt x="1343" y="255"/>
                  </a:lnTo>
                  <a:lnTo>
                    <a:pt x="1335" y="255"/>
                  </a:lnTo>
                  <a:lnTo>
                    <a:pt x="1317" y="259"/>
                  </a:lnTo>
                  <a:lnTo>
                    <a:pt x="1314" y="259"/>
                  </a:lnTo>
                  <a:lnTo>
                    <a:pt x="1312" y="258"/>
                  </a:lnTo>
                  <a:lnTo>
                    <a:pt x="1301" y="255"/>
                  </a:lnTo>
                  <a:lnTo>
                    <a:pt x="1285" y="251"/>
                  </a:lnTo>
                  <a:lnTo>
                    <a:pt x="1257" y="259"/>
                  </a:lnTo>
                  <a:lnTo>
                    <a:pt x="1242" y="255"/>
                  </a:lnTo>
                  <a:lnTo>
                    <a:pt x="1238" y="242"/>
                  </a:lnTo>
                  <a:lnTo>
                    <a:pt x="1225" y="232"/>
                  </a:lnTo>
                  <a:lnTo>
                    <a:pt x="1214" y="235"/>
                  </a:lnTo>
                  <a:lnTo>
                    <a:pt x="1204" y="236"/>
                  </a:lnTo>
                  <a:lnTo>
                    <a:pt x="1191" y="236"/>
                  </a:lnTo>
                  <a:lnTo>
                    <a:pt x="1181" y="220"/>
                  </a:lnTo>
                  <a:lnTo>
                    <a:pt x="1173" y="202"/>
                  </a:lnTo>
                  <a:lnTo>
                    <a:pt x="1169" y="186"/>
                  </a:lnTo>
                  <a:lnTo>
                    <a:pt x="1166" y="184"/>
                  </a:lnTo>
                  <a:lnTo>
                    <a:pt x="1159" y="165"/>
                  </a:lnTo>
                  <a:lnTo>
                    <a:pt x="1156" y="160"/>
                  </a:lnTo>
                  <a:lnTo>
                    <a:pt x="1155" y="149"/>
                  </a:lnTo>
                  <a:lnTo>
                    <a:pt x="1142" y="143"/>
                  </a:lnTo>
                  <a:lnTo>
                    <a:pt x="1134" y="141"/>
                  </a:lnTo>
                  <a:lnTo>
                    <a:pt x="1119" y="132"/>
                  </a:lnTo>
                  <a:lnTo>
                    <a:pt x="1117" y="116"/>
                  </a:lnTo>
                  <a:lnTo>
                    <a:pt x="1108" y="92"/>
                  </a:lnTo>
                  <a:lnTo>
                    <a:pt x="1102" y="73"/>
                  </a:lnTo>
                  <a:lnTo>
                    <a:pt x="1091" y="52"/>
                  </a:lnTo>
                  <a:lnTo>
                    <a:pt x="1076" y="40"/>
                  </a:lnTo>
                  <a:lnTo>
                    <a:pt x="1059" y="29"/>
                  </a:lnTo>
                  <a:lnTo>
                    <a:pt x="1028" y="19"/>
                  </a:lnTo>
                  <a:lnTo>
                    <a:pt x="1019" y="12"/>
                  </a:lnTo>
                  <a:lnTo>
                    <a:pt x="1003" y="8"/>
                  </a:lnTo>
                  <a:lnTo>
                    <a:pt x="983" y="1"/>
                  </a:lnTo>
                  <a:lnTo>
                    <a:pt x="975" y="0"/>
                  </a:lnTo>
                  <a:lnTo>
                    <a:pt x="951" y="0"/>
                  </a:lnTo>
                  <a:lnTo>
                    <a:pt x="955" y="29"/>
                  </a:lnTo>
                  <a:lnTo>
                    <a:pt x="965" y="49"/>
                  </a:lnTo>
                  <a:lnTo>
                    <a:pt x="965" y="68"/>
                  </a:lnTo>
                  <a:lnTo>
                    <a:pt x="936" y="108"/>
                  </a:lnTo>
                  <a:lnTo>
                    <a:pt x="936" y="128"/>
                  </a:lnTo>
                  <a:lnTo>
                    <a:pt x="928" y="133"/>
                  </a:lnTo>
                  <a:lnTo>
                    <a:pt x="890" y="176"/>
                  </a:lnTo>
                  <a:lnTo>
                    <a:pt x="893" y="180"/>
                  </a:lnTo>
                  <a:lnTo>
                    <a:pt x="890" y="191"/>
                  </a:lnTo>
                  <a:lnTo>
                    <a:pt x="882" y="205"/>
                  </a:lnTo>
                  <a:lnTo>
                    <a:pt x="882" y="220"/>
                  </a:lnTo>
                  <a:lnTo>
                    <a:pt x="875" y="232"/>
                  </a:lnTo>
                  <a:lnTo>
                    <a:pt x="866" y="239"/>
                  </a:lnTo>
                  <a:lnTo>
                    <a:pt x="859" y="242"/>
                  </a:lnTo>
                  <a:lnTo>
                    <a:pt x="849" y="255"/>
                  </a:lnTo>
                  <a:lnTo>
                    <a:pt x="841" y="264"/>
                  </a:lnTo>
                  <a:lnTo>
                    <a:pt x="834" y="267"/>
                  </a:lnTo>
                  <a:lnTo>
                    <a:pt x="825" y="272"/>
                  </a:lnTo>
                  <a:lnTo>
                    <a:pt x="820" y="280"/>
                  </a:lnTo>
                  <a:lnTo>
                    <a:pt x="798" y="298"/>
                  </a:lnTo>
                  <a:lnTo>
                    <a:pt x="792" y="299"/>
                  </a:lnTo>
                  <a:lnTo>
                    <a:pt x="777" y="302"/>
                  </a:lnTo>
                  <a:lnTo>
                    <a:pt x="774" y="302"/>
                  </a:lnTo>
                  <a:lnTo>
                    <a:pt x="737" y="302"/>
                  </a:lnTo>
                  <a:lnTo>
                    <a:pt x="729" y="306"/>
                  </a:lnTo>
                  <a:lnTo>
                    <a:pt x="723" y="310"/>
                  </a:lnTo>
                  <a:lnTo>
                    <a:pt x="696" y="315"/>
                  </a:lnTo>
                  <a:lnTo>
                    <a:pt x="676" y="319"/>
                  </a:lnTo>
                  <a:lnTo>
                    <a:pt x="658" y="317"/>
                  </a:lnTo>
                  <a:lnTo>
                    <a:pt x="646" y="310"/>
                  </a:lnTo>
                  <a:lnTo>
                    <a:pt x="643" y="302"/>
                  </a:lnTo>
                  <a:lnTo>
                    <a:pt x="628" y="298"/>
                  </a:lnTo>
                  <a:lnTo>
                    <a:pt x="628" y="310"/>
                  </a:lnTo>
                  <a:lnTo>
                    <a:pt x="625" y="315"/>
                  </a:lnTo>
                  <a:lnTo>
                    <a:pt x="617" y="319"/>
                  </a:lnTo>
                  <a:lnTo>
                    <a:pt x="601" y="325"/>
                  </a:lnTo>
                  <a:lnTo>
                    <a:pt x="604" y="342"/>
                  </a:lnTo>
                  <a:lnTo>
                    <a:pt x="585" y="350"/>
                  </a:lnTo>
                  <a:lnTo>
                    <a:pt x="588" y="366"/>
                  </a:lnTo>
                  <a:lnTo>
                    <a:pt x="593" y="385"/>
                  </a:lnTo>
                  <a:lnTo>
                    <a:pt x="588" y="389"/>
                  </a:lnTo>
                  <a:lnTo>
                    <a:pt x="570" y="393"/>
                  </a:lnTo>
                  <a:lnTo>
                    <a:pt x="534" y="398"/>
                  </a:lnTo>
                  <a:lnTo>
                    <a:pt x="527" y="401"/>
                  </a:lnTo>
                  <a:lnTo>
                    <a:pt x="517" y="393"/>
                  </a:lnTo>
                  <a:lnTo>
                    <a:pt x="524" y="381"/>
                  </a:lnTo>
                  <a:lnTo>
                    <a:pt x="517" y="363"/>
                  </a:lnTo>
                  <a:lnTo>
                    <a:pt x="527" y="355"/>
                  </a:lnTo>
                  <a:lnTo>
                    <a:pt x="506" y="335"/>
                  </a:lnTo>
                  <a:lnTo>
                    <a:pt x="503" y="347"/>
                  </a:lnTo>
                  <a:lnTo>
                    <a:pt x="503" y="358"/>
                  </a:lnTo>
                  <a:lnTo>
                    <a:pt x="496" y="362"/>
                  </a:lnTo>
                  <a:lnTo>
                    <a:pt x="481" y="350"/>
                  </a:lnTo>
                  <a:lnTo>
                    <a:pt x="475" y="331"/>
                  </a:lnTo>
                  <a:lnTo>
                    <a:pt x="469" y="315"/>
                  </a:lnTo>
                  <a:lnTo>
                    <a:pt x="466" y="306"/>
                  </a:lnTo>
                  <a:lnTo>
                    <a:pt x="462" y="299"/>
                  </a:lnTo>
                  <a:lnTo>
                    <a:pt x="444" y="290"/>
                  </a:lnTo>
                  <a:lnTo>
                    <a:pt x="427" y="275"/>
                  </a:lnTo>
                  <a:lnTo>
                    <a:pt x="426" y="272"/>
                  </a:lnTo>
                  <a:lnTo>
                    <a:pt x="427" y="258"/>
                  </a:lnTo>
                  <a:lnTo>
                    <a:pt x="427" y="242"/>
                  </a:lnTo>
                  <a:lnTo>
                    <a:pt x="430" y="228"/>
                  </a:lnTo>
                  <a:lnTo>
                    <a:pt x="430" y="218"/>
                  </a:lnTo>
                  <a:lnTo>
                    <a:pt x="430" y="211"/>
                  </a:lnTo>
                  <a:lnTo>
                    <a:pt x="419" y="207"/>
                  </a:lnTo>
                  <a:lnTo>
                    <a:pt x="405" y="207"/>
                  </a:lnTo>
                  <a:lnTo>
                    <a:pt x="391" y="210"/>
                  </a:lnTo>
                  <a:lnTo>
                    <a:pt x="379" y="211"/>
                  </a:lnTo>
                  <a:lnTo>
                    <a:pt x="368" y="218"/>
                  </a:lnTo>
                  <a:lnTo>
                    <a:pt x="364" y="227"/>
                  </a:lnTo>
                  <a:lnTo>
                    <a:pt x="354" y="236"/>
                  </a:lnTo>
                  <a:lnTo>
                    <a:pt x="344" y="239"/>
                  </a:lnTo>
                  <a:lnTo>
                    <a:pt x="334" y="244"/>
                  </a:lnTo>
                  <a:lnTo>
                    <a:pt x="329" y="264"/>
                  </a:lnTo>
                  <a:lnTo>
                    <a:pt x="322" y="275"/>
                  </a:lnTo>
                  <a:lnTo>
                    <a:pt x="321" y="284"/>
                  </a:lnTo>
                  <a:lnTo>
                    <a:pt x="309" y="298"/>
                  </a:lnTo>
                  <a:lnTo>
                    <a:pt x="306" y="315"/>
                  </a:lnTo>
                  <a:lnTo>
                    <a:pt x="318" y="319"/>
                  </a:lnTo>
                  <a:lnTo>
                    <a:pt x="321" y="335"/>
                  </a:lnTo>
                  <a:lnTo>
                    <a:pt x="326" y="347"/>
                  </a:lnTo>
                  <a:lnTo>
                    <a:pt x="329" y="350"/>
                  </a:lnTo>
                  <a:lnTo>
                    <a:pt x="334" y="351"/>
                  </a:lnTo>
                  <a:lnTo>
                    <a:pt x="336" y="355"/>
                  </a:lnTo>
                  <a:lnTo>
                    <a:pt x="347" y="363"/>
                  </a:lnTo>
                  <a:lnTo>
                    <a:pt x="352" y="374"/>
                  </a:lnTo>
                  <a:lnTo>
                    <a:pt x="347" y="382"/>
                  </a:lnTo>
                  <a:lnTo>
                    <a:pt x="339" y="391"/>
                  </a:lnTo>
                  <a:lnTo>
                    <a:pt x="330" y="394"/>
                  </a:lnTo>
                  <a:lnTo>
                    <a:pt x="329" y="401"/>
                  </a:lnTo>
                  <a:lnTo>
                    <a:pt x="322" y="405"/>
                  </a:lnTo>
                  <a:lnTo>
                    <a:pt x="312" y="405"/>
                  </a:lnTo>
                  <a:lnTo>
                    <a:pt x="306" y="407"/>
                  </a:lnTo>
                  <a:lnTo>
                    <a:pt x="290" y="405"/>
                  </a:lnTo>
                  <a:lnTo>
                    <a:pt x="271" y="394"/>
                  </a:lnTo>
                  <a:lnTo>
                    <a:pt x="263" y="393"/>
                  </a:lnTo>
                  <a:lnTo>
                    <a:pt x="260" y="385"/>
                  </a:lnTo>
                  <a:lnTo>
                    <a:pt x="254" y="377"/>
                  </a:lnTo>
                  <a:lnTo>
                    <a:pt x="243" y="374"/>
                  </a:lnTo>
                  <a:lnTo>
                    <a:pt x="243" y="367"/>
                  </a:lnTo>
                  <a:lnTo>
                    <a:pt x="239" y="366"/>
                  </a:lnTo>
                  <a:lnTo>
                    <a:pt x="236" y="367"/>
                  </a:lnTo>
                  <a:lnTo>
                    <a:pt x="226" y="374"/>
                  </a:lnTo>
                  <a:lnTo>
                    <a:pt x="223" y="374"/>
                  </a:lnTo>
                  <a:lnTo>
                    <a:pt x="211" y="374"/>
                  </a:lnTo>
                  <a:lnTo>
                    <a:pt x="198" y="373"/>
                  </a:lnTo>
                  <a:lnTo>
                    <a:pt x="189" y="377"/>
                  </a:lnTo>
                  <a:lnTo>
                    <a:pt x="181" y="377"/>
                  </a:lnTo>
                  <a:lnTo>
                    <a:pt x="177" y="377"/>
                  </a:lnTo>
                  <a:lnTo>
                    <a:pt x="163" y="377"/>
                  </a:lnTo>
                  <a:lnTo>
                    <a:pt x="145" y="377"/>
                  </a:lnTo>
                  <a:lnTo>
                    <a:pt x="137" y="367"/>
                  </a:lnTo>
                  <a:lnTo>
                    <a:pt x="131" y="377"/>
                  </a:lnTo>
                  <a:lnTo>
                    <a:pt x="119" y="391"/>
                  </a:lnTo>
                  <a:lnTo>
                    <a:pt x="119" y="438"/>
                  </a:lnTo>
                  <a:lnTo>
                    <a:pt x="112" y="445"/>
                  </a:lnTo>
                  <a:lnTo>
                    <a:pt x="103" y="425"/>
                  </a:lnTo>
                  <a:lnTo>
                    <a:pt x="94" y="423"/>
                  </a:lnTo>
                  <a:lnTo>
                    <a:pt x="97" y="407"/>
                  </a:lnTo>
                  <a:lnTo>
                    <a:pt x="90" y="405"/>
                  </a:lnTo>
                  <a:lnTo>
                    <a:pt x="85" y="401"/>
                  </a:lnTo>
                  <a:lnTo>
                    <a:pt x="77" y="421"/>
                  </a:lnTo>
                  <a:lnTo>
                    <a:pt x="70" y="423"/>
                  </a:lnTo>
                  <a:lnTo>
                    <a:pt x="69" y="429"/>
                  </a:lnTo>
                  <a:lnTo>
                    <a:pt x="58" y="423"/>
                  </a:lnTo>
                  <a:lnTo>
                    <a:pt x="58" y="421"/>
                  </a:lnTo>
                  <a:lnTo>
                    <a:pt x="54" y="414"/>
                  </a:lnTo>
                  <a:lnTo>
                    <a:pt x="48" y="423"/>
                  </a:lnTo>
                  <a:lnTo>
                    <a:pt x="37" y="425"/>
                  </a:lnTo>
                  <a:lnTo>
                    <a:pt x="54" y="441"/>
                  </a:lnTo>
                  <a:lnTo>
                    <a:pt x="63" y="462"/>
                  </a:lnTo>
                  <a:lnTo>
                    <a:pt x="63" y="468"/>
                  </a:lnTo>
                  <a:lnTo>
                    <a:pt x="70" y="492"/>
                  </a:lnTo>
                  <a:lnTo>
                    <a:pt x="70" y="517"/>
                  </a:lnTo>
                  <a:lnTo>
                    <a:pt x="70" y="541"/>
                  </a:lnTo>
                  <a:lnTo>
                    <a:pt x="65" y="570"/>
                  </a:lnTo>
                  <a:lnTo>
                    <a:pt x="65" y="572"/>
                  </a:lnTo>
                  <a:lnTo>
                    <a:pt x="65" y="581"/>
                  </a:lnTo>
                  <a:lnTo>
                    <a:pt x="65" y="584"/>
                  </a:lnTo>
                  <a:lnTo>
                    <a:pt x="63" y="601"/>
                  </a:lnTo>
                  <a:lnTo>
                    <a:pt x="62" y="609"/>
                  </a:lnTo>
                  <a:lnTo>
                    <a:pt x="58" y="614"/>
                  </a:lnTo>
                  <a:lnTo>
                    <a:pt x="62" y="617"/>
                  </a:lnTo>
                  <a:lnTo>
                    <a:pt x="63" y="624"/>
                  </a:lnTo>
                  <a:lnTo>
                    <a:pt x="63" y="631"/>
                  </a:lnTo>
                  <a:lnTo>
                    <a:pt x="63" y="641"/>
                  </a:lnTo>
                  <a:lnTo>
                    <a:pt x="62" y="655"/>
                  </a:lnTo>
                  <a:lnTo>
                    <a:pt x="58" y="673"/>
                  </a:lnTo>
                  <a:lnTo>
                    <a:pt x="62" y="689"/>
                  </a:lnTo>
                  <a:lnTo>
                    <a:pt x="73" y="704"/>
                  </a:lnTo>
                  <a:lnTo>
                    <a:pt x="85" y="716"/>
                  </a:lnTo>
                  <a:lnTo>
                    <a:pt x="85" y="731"/>
                  </a:lnTo>
                  <a:lnTo>
                    <a:pt x="90" y="740"/>
                  </a:lnTo>
                  <a:lnTo>
                    <a:pt x="91" y="744"/>
                  </a:lnTo>
                  <a:lnTo>
                    <a:pt x="94" y="763"/>
                  </a:lnTo>
                  <a:lnTo>
                    <a:pt x="97" y="775"/>
                  </a:lnTo>
                  <a:lnTo>
                    <a:pt x="103" y="787"/>
                  </a:lnTo>
                  <a:lnTo>
                    <a:pt x="105" y="798"/>
                  </a:lnTo>
                  <a:lnTo>
                    <a:pt x="112" y="804"/>
                  </a:lnTo>
                  <a:lnTo>
                    <a:pt x="123" y="808"/>
                  </a:lnTo>
                  <a:lnTo>
                    <a:pt x="135" y="814"/>
                  </a:lnTo>
                  <a:lnTo>
                    <a:pt x="140" y="815"/>
                  </a:lnTo>
                  <a:lnTo>
                    <a:pt x="145" y="819"/>
                  </a:lnTo>
                  <a:lnTo>
                    <a:pt x="149" y="827"/>
                  </a:lnTo>
                  <a:lnTo>
                    <a:pt x="163" y="838"/>
                  </a:lnTo>
                  <a:lnTo>
                    <a:pt x="173" y="848"/>
                  </a:lnTo>
                  <a:lnTo>
                    <a:pt x="181" y="856"/>
                  </a:lnTo>
                  <a:lnTo>
                    <a:pt x="198" y="872"/>
                  </a:lnTo>
                  <a:lnTo>
                    <a:pt x="226" y="884"/>
                  </a:lnTo>
                  <a:lnTo>
                    <a:pt x="239" y="894"/>
                  </a:lnTo>
                  <a:lnTo>
                    <a:pt x="244" y="918"/>
                  </a:lnTo>
                  <a:lnTo>
                    <a:pt x="247" y="922"/>
                  </a:lnTo>
                  <a:lnTo>
                    <a:pt x="247" y="936"/>
                  </a:lnTo>
                  <a:lnTo>
                    <a:pt x="247" y="943"/>
                  </a:lnTo>
                  <a:lnTo>
                    <a:pt x="243" y="967"/>
                  </a:lnTo>
                  <a:lnTo>
                    <a:pt x="247" y="977"/>
                  </a:lnTo>
                  <a:lnTo>
                    <a:pt x="253" y="985"/>
                  </a:lnTo>
                  <a:lnTo>
                    <a:pt x="247" y="998"/>
                  </a:lnTo>
                  <a:lnTo>
                    <a:pt x="260" y="1017"/>
                  </a:lnTo>
                  <a:lnTo>
                    <a:pt x="263" y="1035"/>
                  </a:lnTo>
                  <a:lnTo>
                    <a:pt x="256" y="1050"/>
                  </a:lnTo>
                  <a:lnTo>
                    <a:pt x="247" y="1065"/>
                  </a:lnTo>
                  <a:lnTo>
                    <a:pt x="239" y="1069"/>
                  </a:lnTo>
                  <a:lnTo>
                    <a:pt x="232" y="1069"/>
                  </a:lnTo>
                  <a:lnTo>
                    <a:pt x="228" y="1077"/>
                  </a:lnTo>
                  <a:lnTo>
                    <a:pt x="221" y="1086"/>
                  </a:lnTo>
                  <a:lnTo>
                    <a:pt x="207" y="1086"/>
                  </a:lnTo>
                  <a:lnTo>
                    <a:pt x="202" y="1098"/>
                  </a:lnTo>
                  <a:lnTo>
                    <a:pt x="198" y="1105"/>
                  </a:lnTo>
                  <a:lnTo>
                    <a:pt x="185" y="1121"/>
                  </a:lnTo>
                  <a:lnTo>
                    <a:pt x="178" y="1122"/>
                  </a:lnTo>
                  <a:lnTo>
                    <a:pt x="168" y="1129"/>
                  </a:lnTo>
                  <a:lnTo>
                    <a:pt x="159" y="1138"/>
                  </a:lnTo>
                  <a:lnTo>
                    <a:pt x="146" y="1144"/>
                  </a:lnTo>
                  <a:lnTo>
                    <a:pt x="143" y="1146"/>
                  </a:lnTo>
                  <a:lnTo>
                    <a:pt x="131" y="1156"/>
                  </a:lnTo>
                  <a:lnTo>
                    <a:pt x="119" y="1161"/>
                  </a:lnTo>
                  <a:lnTo>
                    <a:pt x="105" y="1170"/>
                  </a:lnTo>
                  <a:lnTo>
                    <a:pt x="91" y="1170"/>
                  </a:lnTo>
                  <a:lnTo>
                    <a:pt x="81" y="1174"/>
                  </a:lnTo>
                  <a:lnTo>
                    <a:pt x="81" y="1180"/>
                  </a:lnTo>
                  <a:lnTo>
                    <a:pt x="81" y="1185"/>
                  </a:lnTo>
                  <a:lnTo>
                    <a:pt x="80" y="1188"/>
                  </a:lnTo>
                  <a:lnTo>
                    <a:pt x="77" y="1208"/>
                  </a:lnTo>
                  <a:lnTo>
                    <a:pt x="63" y="1226"/>
                  </a:lnTo>
                  <a:lnTo>
                    <a:pt x="41" y="1249"/>
                  </a:lnTo>
                  <a:lnTo>
                    <a:pt x="27" y="1260"/>
                  </a:lnTo>
                  <a:lnTo>
                    <a:pt x="11" y="1269"/>
                  </a:lnTo>
                  <a:lnTo>
                    <a:pt x="7" y="1285"/>
                  </a:lnTo>
                  <a:lnTo>
                    <a:pt x="0" y="1292"/>
                  </a:lnTo>
                  <a:lnTo>
                    <a:pt x="0" y="1295"/>
                  </a:lnTo>
                  <a:lnTo>
                    <a:pt x="22" y="1288"/>
                  </a:lnTo>
                  <a:lnTo>
                    <a:pt x="45" y="1288"/>
                  </a:lnTo>
                  <a:lnTo>
                    <a:pt x="80" y="1296"/>
                  </a:lnTo>
                  <a:lnTo>
                    <a:pt x="97" y="1296"/>
                  </a:lnTo>
                  <a:lnTo>
                    <a:pt x="124" y="1295"/>
                  </a:lnTo>
                  <a:lnTo>
                    <a:pt x="143" y="1300"/>
                  </a:lnTo>
                  <a:lnTo>
                    <a:pt x="159" y="1295"/>
                  </a:lnTo>
                  <a:lnTo>
                    <a:pt x="159" y="1288"/>
                  </a:lnTo>
                  <a:lnTo>
                    <a:pt x="163" y="1288"/>
                  </a:lnTo>
                  <a:lnTo>
                    <a:pt x="171" y="1296"/>
                  </a:lnTo>
                  <a:lnTo>
                    <a:pt x="177" y="1295"/>
                  </a:lnTo>
                  <a:lnTo>
                    <a:pt x="185" y="1296"/>
                  </a:lnTo>
                  <a:lnTo>
                    <a:pt x="195" y="1300"/>
                  </a:lnTo>
                  <a:lnTo>
                    <a:pt x="202" y="1296"/>
                  </a:lnTo>
                  <a:lnTo>
                    <a:pt x="204" y="1303"/>
                  </a:lnTo>
                  <a:lnTo>
                    <a:pt x="198" y="1303"/>
                  </a:lnTo>
                  <a:lnTo>
                    <a:pt x="181" y="1303"/>
                  </a:lnTo>
                  <a:lnTo>
                    <a:pt x="168" y="1300"/>
                  </a:lnTo>
                  <a:lnTo>
                    <a:pt x="177" y="1303"/>
                  </a:lnTo>
                  <a:lnTo>
                    <a:pt x="198" y="1309"/>
                  </a:lnTo>
                  <a:lnTo>
                    <a:pt x="211" y="1317"/>
                  </a:lnTo>
                  <a:lnTo>
                    <a:pt x="239" y="1333"/>
                  </a:lnTo>
                  <a:lnTo>
                    <a:pt x="265" y="1349"/>
                  </a:lnTo>
                  <a:lnTo>
                    <a:pt x="294" y="1365"/>
                  </a:lnTo>
                  <a:lnTo>
                    <a:pt x="326" y="1392"/>
                  </a:lnTo>
                  <a:lnTo>
                    <a:pt x="344" y="1404"/>
                  </a:lnTo>
                  <a:lnTo>
                    <a:pt x="372" y="1419"/>
                  </a:lnTo>
                  <a:lnTo>
                    <a:pt x="402" y="1442"/>
                  </a:lnTo>
                  <a:lnTo>
                    <a:pt x="410" y="1443"/>
                  </a:lnTo>
                  <a:lnTo>
                    <a:pt x="437" y="1444"/>
                  </a:lnTo>
                  <a:lnTo>
                    <a:pt x="466" y="1451"/>
                  </a:lnTo>
                  <a:lnTo>
                    <a:pt x="485" y="1448"/>
                  </a:lnTo>
                  <a:lnTo>
                    <a:pt x="524" y="1452"/>
                  </a:lnTo>
                  <a:lnTo>
                    <a:pt x="546" y="1451"/>
                  </a:lnTo>
                  <a:lnTo>
                    <a:pt x="579" y="1456"/>
                  </a:lnTo>
                  <a:lnTo>
                    <a:pt x="619" y="1466"/>
                  </a:lnTo>
                  <a:lnTo>
                    <a:pt x="636" y="1466"/>
                  </a:lnTo>
                  <a:lnTo>
                    <a:pt x="653" y="1456"/>
                  </a:lnTo>
                  <a:lnTo>
                    <a:pt x="671" y="1462"/>
                  </a:lnTo>
                  <a:lnTo>
                    <a:pt x="702" y="1468"/>
                  </a:lnTo>
                  <a:lnTo>
                    <a:pt x="741" y="1475"/>
                  </a:lnTo>
                  <a:lnTo>
                    <a:pt x="770" y="1492"/>
                  </a:lnTo>
                  <a:lnTo>
                    <a:pt x="802" y="1515"/>
                  </a:lnTo>
                  <a:lnTo>
                    <a:pt x="824" y="1534"/>
                  </a:lnTo>
                  <a:lnTo>
                    <a:pt x="852" y="1545"/>
                  </a:lnTo>
                  <a:lnTo>
                    <a:pt x="893" y="1548"/>
                  </a:lnTo>
                  <a:lnTo>
                    <a:pt x="936" y="1566"/>
                  </a:lnTo>
                  <a:lnTo>
                    <a:pt x="972" y="1569"/>
                  </a:lnTo>
                  <a:lnTo>
                    <a:pt x="1007" y="1575"/>
                  </a:lnTo>
                  <a:lnTo>
                    <a:pt x="1041" y="1591"/>
                  </a:lnTo>
                  <a:lnTo>
                    <a:pt x="1073" y="1599"/>
                  </a:lnTo>
                  <a:lnTo>
                    <a:pt x="1080" y="1599"/>
                  </a:lnTo>
                  <a:lnTo>
                    <a:pt x="1096" y="1601"/>
                  </a:lnTo>
                  <a:lnTo>
                    <a:pt x="1127" y="1591"/>
                  </a:lnTo>
                  <a:lnTo>
                    <a:pt x="1146" y="1586"/>
                  </a:lnTo>
                  <a:lnTo>
                    <a:pt x="1173" y="1586"/>
                  </a:lnTo>
                  <a:lnTo>
                    <a:pt x="1204" y="1586"/>
                  </a:lnTo>
                  <a:lnTo>
                    <a:pt x="1225" y="1586"/>
                  </a:lnTo>
                  <a:lnTo>
                    <a:pt x="1246" y="1585"/>
                  </a:lnTo>
                  <a:lnTo>
                    <a:pt x="1268" y="1575"/>
                  </a:lnTo>
                  <a:lnTo>
                    <a:pt x="1297" y="1556"/>
                  </a:lnTo>
                  <a:lnTo>
                    <a:pt x="1318" y="1539"/>
                  </a:lnTo>
                  <a:lnTo>
                    <a:pt x="1329" y="1535"/>
                  </a:lnTo>
                  <a:lnTo>
                    <a:pt x="1340" y="1534"/>
                  </a:lnTo>
                  <a:lnTo>
                    <a:pt x="1347" y="1527"/>
                  </a:lnTo>
                  <a:lnTo>
                    <a:pt x="1363" y="1527"/>
                  </a:lnTo>
                  <a:lnTo>
                    <a:pt x="1395" y="1519"/>
                  </a:lnTo>
                  <a:lnTo>
                    <a:pt x="1426" y="1508"/>
                  </a:lnTo>
                  <a:lnTo>
                    <a:pt x="1440" y="1498"/>
                  </a:lnTo>
                  <a:lnTo>
                    <a:pt x="1463" y="1490"/>
                  </a:lnTo>
                  <a:lnTo>
                    <a:pt x="1487" y="1478"/>
                  </a:lnTo>
                  <a:lnTo>
                    <a:pt x="1509" y="1466"/>
                  </a:lnTo>
                  <a:lnTo>
                    <a:pt x="1534" y="1459"/>
                  </a:lnTo>
                  <a:lnTo>
                    <a:pt x="1554" y="1451"/>
                  </a:lnTo>
                  <a:lnTo>
                    <a:pt x="1603" y="1443"/>
                  </a:lnTo>
                  <a:lnTo>
                    <a:pt x="1622" y="1435"/>
                  </a:lnTo>
                  <a:lnTo>
                    <a:pt x="1647" y="1426"/>
                  </a:lnTo>
                  <a:lnTo>
                    <a:pt x="1662" y="1412"/>
                  </a:lnTo>
                  <a:lnTo>
                    <a:pt x="1671" y="1392"/>
                  </a:lnTo>
                  <a:lnTo>
                    <a:pt x="1694" y="1379"/>
                  </a:lnTo>
                  <a:lnTo>
                    <a:pt x="1711" y="1363"/>
                  </a:lnTo>
                  <a:lnTo>
                    <a:pt x="1712" y="1352"/>
                  </a:lnTo>
                  <a:lnTo>
                    <a:pt x="1729" y="1355"/>
                  </a:lnTo>
                  <a:lnTo>
                    <a:pt x="1730" y="1349"/>
                  </a:lnTo>
                  <a:lnTo>
                    <a:pt x="1730" y="1341"/>
                  </a:lnTo>
                  <a:lnTo>
                    <a:pt x="1748" y="1336"/>
                  </a:lnTo>
                  <a:lnTo>
                    <a:pt x="1765" y="1330"/>
                  </a:lnTo>
                  <a:lnTo>
                    <a:pt x="1770" y="1325"/>
                  </a:lnTo>
                  <a:lnTo>
                    <a:pt x="1770" y="1319"/>
                  </a:lnTo>
                  <a:lnTo>
                    <a:pt x="1783" y="1317"/>
                  </a:lnTo>
                  <a:lnTo>
                    <a:pt x="1802" y="1315"/>
                  </a:lnTo>
                  <a:lnTo>
                    <a:pt x="1828" y="1312"/>
                  </a:lnTo>
                  <a:lnTo>
                    <a:pt x="1852" y="1312"/>
                  </a:lnTo>
                  <a:lnTo>
                    <a:pt x="1882" y="1303"/>
                  </a:lnTo>
                  <a:lnTo>
                    <a:pt x="1902" y="1300"/>
                  </a:lnTo>
                  <a:lnTo>
                    <a:pt x="1932" y="1295"/>
                  </a:lnTo>
                  <a:lnTo>
                    <a:pt x="1964" y="1292"/>
                  </a:lnTo>
                  <a:lnTo>
                    <a:pt x="1999" y="1288"/>
                  </a:lnTo>
                  <a:lnTo>
                    <a:pt x="2011" y="1282"/>
                  </a:lnTo>
                  <a:lnTo>
                    <a:pt x="1987" y="1282"/>
                  </a:lnTo>
                  <a:lnTo>
                    <a:pt x="1963" y="1282"/>
                  </a:lnTo>
                  <a:lnTo>
                    <a:pt x="1941" y="1285"/>
                  </a:lnTo>
                  <a:lnTo>
                    <a:pt x="1918" y="1285"/>
                  </a:lnTo>
                  <a:lnTo>
                    <a:pt x="1896" y="1288"/>
                  </a:lnTo>
                  <a:lnTo>
                    <a:pt x="1860" y="1292"/>
                  </a:lnTo>
                  <a:lnTo>
                    <a:pt x="1843" y="1285"/>
                  </a:lnTo>
                  <a:lnTo>
                    <a:pt x="1856" y="1269"/>
                  </a:lnTo>
                  <a:lnTo>
                    <a:pt x="1866" y="1269"/>
                  </a:lnTo>
                  <a:lnTo>
                    <a:pt x="1904" y="1274"/>
                  </a:lnTo>
                  <a:lnTo>
                    <a:pt x="1918" y="1274"/>
                  </a:lnTo>
                  <a:lnTo>
                    <a:pt x="1939" y="1272"/>
                  </a:lnTo>
                  <a:lnTo>
                    <a:pt x="1971" y="1272"/>
                  </a:lnTo>
                  <a:lnTo>
                    <a:pt x="1982" y="1255"/>
                  </a:lnTo>
                  <a:lnTo>
                    <a:pt x="1968" y="1252"/>
                  </a:lnTo>
                  <a:lnTo>
                    <a:pt x="1968" y="1261"/>
                  </a:lnTo>
                  <a:lnTo>
                    <a:pt x="1941" y="1264"/>
                  </a:lnTo>
                  <a:lnTo>
                    <a:pt x="1904" y="1264"/>
                  </a:lnTo>
                  <a:lnTo>
                    <a:pt x="1874" y="1260"/>
                  </a:lnTo>
                  <a:lnTo>
                    <a:pt x="1870" y="1236"/>
                  </a:lnTo>
                  <a:lnTo>
                    <a:pt x="1886" y="1229"/>
                  </a:lnTo>
                  <a:lnTo>
                    <a:pt x="1898" y="1218"/>
                  </a:lnTo>
                  <a:lnTo>
                    <a:pt x="1911" y="1196"/>
                  </a:lnTo>
                  <a:lnTo>
                    <a:pt x="1924" y="1169"/>
                  </a:lnTo>
                  <a:lnTo>
                    <a:pt x="1946" y="1162"/>
                  </a:lnTo>
                  <a:lnTo>
                    <a:pt x="1960" y="1162"/>
                  </a:lnTo>
                  <a:lnTo>
                    <a:pt x="1979" y="1180"/>
                  </a:lnTo>
                  <a:lnTo>
                    <a:pt x="1982" y="1193"/>
                  </a:lnTo>
                  <a:lnTo>
                    <a:pt x="2004" y="1209"/>
                  </a:lnTo>
                  <a:lnTo>
                    <a:pt x="1996" y="1226"/>
                  </a:lnTo>
                  <a:lnTo>
                    <a:pt x="1990" y="1244"/>
                  </a:lnTo>
                  <a:lnTo>
                    <a:pt x="2006" y="1239"/>
                  </a:lnTo>
                  <a:lnTo>
                    <a:pt x="2019" y="1233"/>
                  </a:lnTo>
                  <a:lnTo>
                    <a:pt x="2036" y="1221"/>
                  </a:lnTo>
                  <a:lnTo>
                    <a:pt x="2055" y="1196"/>
                  </a:lnTo>
                  <a:lnTo>
                    <a:pt x="2073" y="1196"/>
                  </a:lnTo>
                  <a:lnTo>
                    <a:pt x="2102" y="1204"/>
                  </a:lnTo>
                  <a:lnTo>
                    <a:pt x="2095" y="1233"/>
                  </a:lnTo>
                  <a:lnTo>
                    <a:pt x="2109" y="1233"/>
                  </a:lnTo>
                  <a:lnTo>
                    <a:pt x="2113" y="1209"/>
                  </a:lnTo>
                  <a:lnTo>
                    <a:pt x="2123" y="1208"/>
                  </a:lnTo>
                  <a:lnTo>
                    <a:pt x="2127" y="1224"/>
                  </a:lnTo>
                  <a:lnTo>
                    <a:pt x="2134" y="1242"/>
                  </a:lnTo>
                  <a:lnTo>
                    <a:pt x="2122" y="1260"/>
                  </a:lnTo>
                  <a:lnTo>
                    <a:pt x="2115" y="1272"/>
                  </a:lnTo>
                  <a:lnTo>
                    <a:pt x="2090" y="1269"/>
                  </a:lnTo>
                  <a:lnTo>
                    <a:pt x="2068" y="1272"/>
                  </a:lnTo>
                  <a:lnTo>
                    <a:pt x="2061" y="1260"/>
                  </a:lnTo>
                  <a:lnTo>
                    <a:pt x="2082" y="1260"/>
                  </a:lnTo>
                  <a:lnTo>
                    <a:pt x="2102" y="1249"/>
                  </a:lnTo>
                  <a:lnTo>
                    <a:pt x="2084" y="1244"/>
                  </a:lnTo>
                  <a:lnTo>
                    <a:pt x="2061" y="1255"/>
                  </a:lnTo>
                  <a:lnTo>
                    <a:pt x="2026" y="1272"/>
                  </a:lnTo>
                  <a:lnTo>
                    <a:pt x="2051" y="1279"/>
                  </a:lnTo>
                  <a:lnTo>
                    <a:pt x="2095" y="1285"/>
                  </a:lnTo>
                  <a:lnTo>
                    <a:pt x="2147" y="1288"/>
                  </a:lnTo>
                  <a:lnTo>
                    <a:pt x="2200" y="1303"/>
                  </a:lnTo>
                  <a:lnTo>
                    <a:pt x="2275" y="1330"/>
                  </a:lnTo>
                  <a:lnTo>
                    <a:pt x="2325" y="1355"/>
                  </a:lnTo>
                  <a:lnTo>
                    <a:pt x="2351" y="1363"/>
                  </a:lnTo>
                  <a:lnTo>
                    <a:pt x="2390" y="1379"/>
                  </a:lnTo>
                  <a:lnTo>
                    <a:pt x="2412" y="1391"/>
                  </a:lnTo>
                  <a:lnTo>
                    <a:pt x="2424" y="1391"/>
                  </a:lnTo>
                  <a:lnTo>
                    <a:pt x="2416" y="1383"/>
                  </a:lnTo>
                  <a:lnTo>
                    <a:pt x="2400" y="1375"/>
                  </a:lnTo>
                  <a:lnTo>
                    <a:pt x="2390" y="1355"/>
                  </a:lnTo>
                  <a:lnTo>
                    <a:pt x="2361" y="1344"/>
                  </a:lnTo>
                  <a:lnTo>
                    <a:pt x="2328" y="1327"/>
                  </a:lnTo>
                  <a:lnTo>
                    <a:pt x="2308" y="1312"/>
                  </a:lnTo>
                  <a:lnTo>
                    <a:pt x="2293" y="1303"/>
                  </a:lnTo>
                  <a:lnTo>
                    <a:pt x="2253" y="1295"/>
                  </a:lnTo>
                  <a:lnTo>
                    <a:pt x="2231" y="1295"/>
                  </a:lnTo>
                  <a:lnTo>
                    <a:pt x="2230" y="1300"/>
                  </a:lnTo>
                  <a:lnTo>
                    <a:pt x="2217" y="1295"/>
                  </a:lnTo>
                  <a:lnTo>
                    <a:pt x="2195" y="1282"/>
                  </a:lnTo>
                  <a:lnTo>
                    <a:pt x="2205" y="1274"/>
                  </a:lnTo>
                  <a:lnTo>
                    <a:pt x="2227" y="1279"/>
                  </a:lnTo>
                  <a:lnTo>
                    <a:pt x="2209" y="1274"/>
                  </a:lnTo>
                  <a:lnTo>
                    <a:pt x="2191" y="1261"/>
                  </a:lnTo>
                  <a:lnTo>
                    <a:pt x="2200" y="1260"/>
                  </a:lnTo>
                  <a:lnTo>
                    <a:pt x="2205" y="1252"/>
                  </a:lnTo>
                  <a:lnTo>
                    <a:pt x="2195" y="1242"/>
                  </a:lnTo>
                  <a:lnTo>
                    <a:pt x="2209" y="1233"/>
                  </a:lnTo>
                  <a:lnTo>
                    <a:pt x="2220" y="1221"/>
                  </a:lnTo>
                  <a:lnTo>
                    <a:pt x="2231" y="1236"/>
                  </a:lnTo>
                  <a:lnTo>
                    <a:pt x="2239" y="1252"/>
                  </a:lnTo>
                  <a:lnTo>
                    <a:pt x="2258" y="1264"/>
                  </a:lnTo>
                  <a:lnTo>
                    <a:pt x="2275" y="1272"/>
                  </a:lnTo>
                  <a:lnTo>
                    <a:pt x="2293" y="1285"/>
                  </a:lnTo>
                  <a:lnTo>
                    <a:pt x="2310" y="1287"/>
                  </a:lnTo>
                  <a:lnTo>
                    <a:pt x="2332" y="1282"/>
                  </a:lnTo>
                  <a:lnTo>
                    <a:pt x="2344" y="1264"/>
                  </a:lnTo>
                  <a:lnTo>
                    <a:pt x="2353" y="1292"/>
                  </a:lnTo>
                  <a:lnTo>
                    <a:pt x="2384" y="1325"/>
                  </a:lnTo>
                  <a:lnTo>
                    <a:pt x="2384" y="1319"/>
                  </a:lnTo>
                  <a:lnTo>
                    <a:pt x="2384" y="1315"/>
                  </a:lnTo>
                  <a:lnTo>
                    <a:pt x="2384" y="1303"/>
                  </a:lnTo>
                  <a:lnTo>
                    <a:pt x="2383" y="1292"/>
                  </a:lnTo>
                  <a:lnTo>
                    <a:pt x="2379" y="1272"/>
                  </a:lnTo>
                  <a:lnTo>
                    <a:pt x="2383" y="1264"/>
                  </a:lnTo>
                  <a:lnTo>
                    <a:pt x="2383" y="1252"/>
                  </a:lnTo>
                  <a:lnTo>
                    <a:pt x="2384" y="1236"/>
                  </a:lnTo>
                  <a:lnTo>
                    <a:pt x="2384" y="1233"/>
                  </a:lnTo>
                  <a:lnTo>
                    <a:pt x="2368" y="1200"/>
                  </a:lnTo>
                  <a:lnTo>
                    <a:pt x="2347" y="1156"/>
                  </a:lnTo>
                  <a:lnTo>
                    <a:pt x="2353" y="1136"/>
                  </a:lnTo>
                  <a:lnTo>
                    <a:pt x="2353" y="1129"/>
                  </a:lnTo>
                  <a:lnTo>
                    <a:pt x="2358" y="1122"/>
                  </a:lnTo>
                  <a:lnTo>
                    <a:pt x="2368" y="1093"/>
                  </a:lnTo>
                  <a:lnTo>
                    <a:pt x="2376" y="1077"/>
                  </a:lnTo>
                  <a:lnTo>
                    <a:pt x="2386" y="1040"/>
                  </a:lnTo>
                  <a:lnTo>
                    <a:pt x="2393" y="1018"/>
                  </a:lnTo>
                  <a:lnTo>
                    <a:pt x="2400" y="1005"/>
                  </a:lnTo>
                  <a:lnTo>
                    <a:pt x="2424" y="930"/>
                  </a:lnTo>
                  <a:lnTo>
                    <a:pt x="2424" y="927"/>
                  </a:lnTo>
                  <a:lnTo>
                    <a:pt x="2429" y="912"/>
                  </a:lnTo>
                  <a:lnTo>
                    <a:pt x="2441" y="880"/>
                  </a:lnTo>
                  <a:lnTo>
                    <a:pt x="2448" y="862"/>
                  </a:lnTo>
                  <a:lnTo>
                    <a:pt x="2449" y="856"/>
                  </a:lnTo>
                  <a:lnTo>
                    <a:pt x="2466" y="828"/>
                  </a:lnTo>
                  <a:lnTo>
                    <a:pt x="2470" y="814"/>
                  </a:lnTo>
                  <a:lnTo>
                    <a:pt x="2479" y="783"/>
                  </a:lnTo>
                  <a:lnTo>
                    <a:pt x="2479" y="771"/>
                  </a:lnTo>
                  <a:lnTo>
                    <a:pt x="2448" y="768"/>
                  </a:lnTo>
                  <a:lnTo>
                    <a:pt x="2416" y="771"/>
                  </a:lnTo>
                  <a:lnTo>
                    <a:pt x="2361" y="771"/>
                  </a:lnTo>
                  <a:lnTo>
                    <a:pt x="2281" y="768"/>
                  </a:lnTo>
                  <a:lnTo>
                    <a:pt x="2220" y="766"/>
                  </a:lnTo>
                  <a:lnTo>
                    <a:pt x="2127" y="758"/>
                  </a:lnTo>
                  <a:lnTo>
                    <a:pt x="2102" y="766"/>
                  </a:lnTo>
                  <a:lnTo>
                    <a:pt x="2061" y="758"/>
                  </a:lnTo>
                  <a:lnTo>
                    <a:pt x="2055" y="758"/>
                  </a:lnTo>
                  <a:lnTo>
                    <a:pt x="2022" y="766"/>
                  </a:lnTo>
                  <a:lnTo>
                    <a:pt x="2001" y="766"/>
                  </a:lnTo>
                  <a:lnTo>
                    <a:pt x="1985" y="766"/>
                  </a:lnTo>
                  <a:lnTo>
                    <a:pt x="1956" y="763"/>
                  </a:lnTo>
                  <a:lnTo>
                    <a:pt x="1936" y="761"/>
                  </a:lnTo>
                  <a:lnTo>
                    <a:pt x="1936" y="740"/>
                  </a:lnTo>
                  <a:lnTo>
                    <a:pt x="1936" y="727"/>
                  </a:lnTo>
                  <a:lnTo>
                    <a:pt x="1929" y="705"/>
                  </a:lnTo>
                  <a:lnTo>
                    <a:pt x="1921" y="692"/>
                  </a:lnTo>
                  <a:lnTo>
                    <a:pt x="1907" y="689"/>
                  </a:lnTo>
                  <a:lnTo>
                    <a:pt x="1893" y="681"/>
                  </a:lnTo>
                  <a:lnTo>
                    <a:pt x="1866" y="679"/>
                  </a:lnTo>
                  <a:lnTo>
                    <a:pt x="1852" y="667"/>
                  </a:lnTo>
                  <a:lnTo>
                    <a:pt x="1838" y="664"/>
                  </a:lnTo>
                  <a:lnTo>
                    <a:pt x="1837" y="663"/>
                  </a:lnTo>
                  <a:lnTo>
                    <a:pt x="1828" y="655"/>
                  </a:lnTo>
                  <a:lnTo>
                    <a:pt x="1810" y="640"/>
                  </a:lnTo>
                  <a:lnTo>
                    <a:pt x="1799" y="631"/>
                  </a:lnTo>
                  <a:lnTo>
                    <a:pt x="1799" y="628"/>
                  </a:lnTo>
                  <a:lnTo>
                    <a:pt x="1790" y="612"/>
                  </a:lnTo>
                  <a:lnTo>
                    <a:pt x="1778" y="601"/>
                  </a:lnTo>
                  <a:lnTo>
                    <a:pt x="1762" y="594"/>
                  </a:lnTo>
                  <a:lnTo>
                    <a:pt x="1752" y="581"/>
                  </a:lnTo>
                  <a:lnTo>
                    <a:pt x="1745" y="574"/>
                  </a:lnTo>
                  <a:lnTo>
                    <a:pt x="1736" y="561"/>
                  </a:lnTo>
                  <a:lnTo>
                    <a:pt x="1733" y="541"/>
                  </a:lnTo>
                  <a:lnTo>
                    <a:pt x="1738" y="533"/>
                  </a:lnTo>
                  <a:lnTo>
                    <a:pt x="1752" y="525"/>
                  </a:lnTo>
                  <a:lnTo>
                    <a:pt x="1762" y="518"/>
                  </a:lnTo>
                  <a:lnTo>
                    <a:pt x="1770" y="506"/>
                  </a:lnTo>
                  <a:lnTo>
                    <a:pt x="1752" y="484"/>
                  </a:lnTo>
                  <a:lnTo>
                    <a:pt x="1730" y="484"/>
                  </a:lnTo>
                  <a:lnTo>
                    <a:pt x="1723" y="492"/>
                  </a:lnTo>
                  <a:lnTo>
                    <a:pt x="1712" y="498"/>
                  </a:lnTo>
                  <a:lnTo>
                    <a:pt x="1694" y="508"/>
                  </a:lnTo>
                  <a:lnTo>
                    <a:pt x="1675" y="517"/>
                  </a:lnTo>
                  <a:lnTo>
                    <a:pt x="1658" y="530"/>
                  </a:lnTo>
                  <a:lnTo>
                    <a:pt x="1657" y="530"/>
                  </a:lnTo>
                  <a:lnTo>
                    <a:pt x="1633" y="533"/>
                  </a:lnTo>
                  <a:lnTo>
                    <a:pt x="1614" y="537"/>
                  </a:lnTo>
                  <a:lnTo>
                    <a:pt x="1596" y="561"/>
                  </a:lnTo>
                  <a:lnTo>
                    <a:pt x="1579" y="578"/>
                  </a:lnTo>
                  <a:lnTo>
                    <a:pt x="1554" y="594"/>
                  </a:lnTo>
                  <a:lnTo>
                    <a:pt x="1545" y="597"/>
                  </a:lnTo>
                  <a:lnTo>
                    <a:pt x="1516" y="601"/>
                  </a:lnTo>
                  <a:lnTo>
                    <a:pt x="1487" y="590"/>
                  </a:lnTo>
                  <a:lnTo>
                    <a:pt x="1459" y="590"/>
                  </a:lnTo>
                  <a:lnTo>
                    <a:pt x="1431" y="581"/>
                  </a:lnTo>
                  <a:lnTo>
                    <a:pt x="1422" y="570"/>
                  </a:lnTo>
                  <a:lnTo>
                    <a:pt x="1413" y="548"/>
                  </a:lnTo>
                  <a:lnTo>
                    <a:pt x="1400" y="517"/>
                  </a:lnTo>
                  <a:lnTo>
                    <a:pt x="1398" y="497"/>
                  </a:lnTo>
                  <a:lnTo>
                    <a:pt x="1388" y="473"/>
                  </a:lnTo>
                  <a:lnTo>
                    <a:pt x="1384" y="462"/>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1" name="Freeform 1034"/>
            <p:cNvSpPr>
              <a:spLocks/>
            </p:cNvSpPr>
            <p:nvPr userDrawn="1"/>
          </p:nvSpPr>
          <p:spPr bwMode="auto">
            <a:xfrm>
              <a:off x="7704460" y="4076501"/>
              <a:ext cx="701675" cy="1106487"/>
            </a:xfrm>
            <a:custGeom>
              <a:avLst/>
              <a:gdLst>
                <a:gd name="T0" fmla="*/ 1028 w 1326"/>
                <a:gd name="T1" fmla="*/ 1081 h 2091"/>
                <a:gd name="T2" fmla="*/ 988 w 1326"/>
                <a:gd name="T3" fmla="*/ 1081 h 2091"/>
                <a:gd name="T4" fmla="*/ 901 w 1326"/>
                <a:gd name="T5" fmla="*/ 1100 h 2091"/>
                <a:gd name="T6" fmla="*/ 929 w 1326"/>
                <a:gd name="T7" fmla="*/ 1089 h 2091"/>
                <a:gd name="T8" fmla="*/ 988 w 1326"/>
                <a:gd name="T9" fmla="*/ 978 h 2091"/>
                <a:gd name="T10" fmla="*/ 1009 w 1326"/>
                <a:gd name="T11" fmla="*/ 968 h 2091"/>
                <a:gd name="T12" fmla="*/ 999 w 1326"/>
                <a:gd name="T13" fmla="*/ 881 h 2091"/>
                <a:gd name="T14" fmla="*/ 1110 w 1326"/>
                <a:gd name="T15" fmla="*/ 603 h 2091"/>
                <a:gd name="T16" fmla="*/ 1288 w 1326"/>
                <a:gd name="T17" fmla="*/ 374 h 2091"/>
                <a:gd name="T18" fmla="*/ 1299 w 1326"/>
                <a:gd name="T19" fmla="*/ 241 h 2091"/>
                <a:gd name="T20" fmla="*/ 1298 w 1326"/>
                <a:gd name="T21" fmla="*/ 213 h 2091"/>
                <a:gd name="T22" fmla="*/ 1302 w 1326"/>
                <a:gd name="T23" fmla="*/ 195 h 2091"/>
                <a:gd name="T24" fmla="*/ 1326 w 1326"/>
                <a:gd name="T25" fmla="*/ 202 h 2091"/>
                <a:gd name="T26" fmla="*/ 1273 w 1326"/>
                <a:gd name="T27" fmla="*/ 139 h 2091"/>
                <a:gd name="T28" fmla="*/ 1218 w 1326"/>
                <a:gd name="T29" fmla="*/ 60 h 2091"/>
                <a:gd name="T30" fmla="*/ 981 w 1326"/>
                <a:gd name="T31" fmla="*/ 54 h 2091"/>
                <a:gd name="T32" fmla="*/ 923 w 1326"/>
                <a:gd name="T33" fmla="*/ 84 h 2091"/>
                <a:gd name="T34" fmla="*/ 1028 w 1326"/>
                <a:gd name="T35" fmla="*/ 46 h 2091"/>
                <a:gd name="T36" fmla="*/ 1075 w 1326"/>
                <a:gd name="T37" fmla="*/ 76 h 2091"/>
                <a:gd name="T38" fmla="*/ 995 w 1326"/>
                <a:gd name="T39" fmla="*/ 124 h 2091"/>
                <a:gd name="T40" fmla="*/ 909 w 1326"/>
                <a:gd name="T41" fmla="*/ 135 h 2091"/>
                <a:gd name="T42" fmla="*/ 749 w 1326"/>
                <a:gd name="T43" fmla="*/ 603 h 2091"/>
                <a:gd name="T44" fmla="*/ 425 w 1326"/>
                <a:gd name="T45" fmla="*/ 841 h 2091"/>
                <a:gd name="T46" fmla="*/ 67 w 1326"/>
                <a:gd name="T47" fmla="*/ 1238 h 2091"/>
                <a:gd name="T48" fmla="*/ 148 w 1326"/>
                <a:gd name="T49" fmla="*/ 1443 h 2091"/>
                <a:gd name="T50" fmla="*/ 237 w 1326"/>
                <a:gd name="T51" fmla="*/ 2059 h 2091"/>
                <a:gd name="T52" fmla="*/ 500 w 1326"/>
                <a:gd name="T53" fmla="*/ 1878 h 2091"/>
                <a:gd name="T54" fmla="*/ 714 w 1326"/>
                <a:gd name="T55" fmla="*/ 1605 h 2091"/>
                <a:gd name="T56" fmla="*/ 710 w 1326"/>
                <a:gd name="T57" fmla="*/ 1584 h 2091"/>
                <a:gd name="T58" fmla="*/ 645 w 1326"/>
                <a:gd name="T59" fmla="*/ 1618 h 2091"/>
                <a:gd name="T60" fmla="*/ 699 w 1326"/>
                <a:gd name="T61" fmla="*/ 1494 h 2091"/>
                <a:gd name="T62" fmla="*/ 677 w 1326"/>
                <a:gd name="T63" fmla="*/ 1550 h 2091"/>
                <a:gd name="T64" fmla="*/ 720 w 1326"/>
                <a:gd name="T65" fmla="*/ 1550 h 2091"/>
                <a:gd name="T66" fmla="*/ 746 w 1326"/>
                <a:gd name="T67" fmla="*/ 1511 h 2091"/>
                <a:gd name="T68" fmla="*/ 790 w 1326"/>
                <a:gd name="T69" fmla="*/ 1486 h 2091"/>
                <a:gd name="T70" fmla="*/ 801 w 1326"/>
                <a:gd name="T71" fmla="*/ 1568 h 2091"/>
                <a:gd name="T72" fmla="*/ 763 w 1326"/>
                <a:gd name="T73" fmla="*/ 1657 h 2091"/>
                <a:gd name="T74" fmla="*/ 782 w 1326"/>
                <a:gd name="T75" fmla="*/ 1719 h 2091"/>
                <a:gd name="T76" fmla="*/ 839 w 1326"/>
                <a:gd name="T77" fmla="*/ 1767 h 2091"/>
                <a:gd name="T78" fmla="*/ 873 w 1326"/>
                <a:gd name="T79" fmla="*/ 1807 h 2091"/>
                <a:gd name="T80" fmla="*/ 883 w 1326"/>
                <a:gd name="T81" fmla="*/ 1828 h 2091"/>
                <a:gd name="T82" fmla="*/ 905 w 1326"/>
                <a:gd name="T83" fmla="*/ 1865 h 2091"/>
                <a:gd name="T84" fmla="*/ 915 w 1326"/>
                <a:gd name="T85" fmla="*/ 1849 h 2091"/>
                <a:gd name="T86" fmla="*/ 963 w 1326"/>
                <a:gd name="T87" fmla="*/ 1609 h 2091"/>
                <a:gd name="T88" fmla="*/ 985 w 1326"/>
                <a:gd name="T89" fmla="*/ 1423 h 2091"/>
                <a:gd name="T90" fmla="*/ 1002 w 1326"/>
                <a:gd name="T91" fmla="*/ 1334 h 2091"/>
                <a:gd name="T92" fmla="*/ 1039 w 1326"/>
                <a:gd name="T93" fmla="*/ 1246 h 2091"/>
                <a:gd name="T94" fmla="*/ 1017 w 1326"/>
                <a:gd name="T95" fmla="*/ 1256 h 2091"/>
                <a:gd name="T96" fmla="*/ 956 w 1326"/>
                <a:gd name="T97" fmla="*/ 1274 h 2091"/>
                <a:gd name="T98" fmla="*/ 981 w 1326"/>
                <a:gd name="T99" fmla="*/ 1260 h 2091"/>
                <a:gd name="T100" fmla="*/ 937 w 1326"/>
                <a:gd name="T101" fmla="*/ 1303 h 2091"/>
                <a:gd name="T102" fmla="*/ 923 w 1326"/>
                <a:gd name="T103" fmla="*/ 1251 h 2091"/>
                <a:gd name="T104" fmla="*/ 937 w 1326"/>
                <a:gd name="T105" fmla="*/ 1219 h 2091"/>
                <a:gd name="T106" fmla="*/ 1000 w 1326"/>
                <a:gd name="T107" fmla="*/ 1183 h 2091"/>
                <a:gd name="T108" fmla="*/ 1067 w 1326"/>
                <a:gd name="T109" fmla="*/ 1115 h 2091"/>
                <a:gd name="T110" fmla="*/ 1060 w 1326"/>
                <a:gd name="T111" fmla="*/ 1070 h 2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6" h="2091">
                  <a:moveTo>
                    <a:pt x="1053" y="1088"/>
                  </a:moveTo>
                  <a:lnTo>
                    <a:pt x="1049" y="1084"/>
                  </a:lnTo>
                  <a:lnTo>
                    <a:pt x="1049" y="1080"/>
                  </a:lnTo>
                  <a:lnTo>
                    <a:pt x="1045" y="1081"/>
                  </a:lnTo>
                  <a:lnTo>
                    <a:pt x="1039" y="1088"/>
                  </a:lnTo>
                  <a:lnTo>
                    <a:pt x="1036" y="1084"/>
                  </a:lnTo>
                  <a:lnTo>
                    <a:pt x="1034" y="1080"/>
                  </a:lnTo>
                  <a:lnTo>
                    <a:pt x="1028" y="1081"/>
                  </a:lnTo>
                  <a:lnTo>
                    <a:pt x="1027" y="1094"/>
                  </a:lnTo>
                  <a:lnTo>
                    <a:pt x="1017" y="1100"/>
                  </a:lnTo>
                  <a:lnTo>
                    <a:pt x="1020" y="1088"/>
                  </a:lnTo>
                  <a:lnTo>
                    <a:pt x="1013" y="1081"/>
                  </a:lnTo>
                  <a:lnTo>
                    <a:pt x="1012" y="1081"/>
                  </a:lnTo>
                  <a:lnTo>
                    <a:pt x="1005" y="1088"/>
                  </a:lnTo>
                  <a:lnTo>
                    <a:pt x="1000" y="1077"/>
                  </a:lnTo>
                  <a:lnTo>
                    <a:pt x="988" y="1081"/>
                  </a:lnTo>
                  <a:lnTo>
                    <a:pt x="978" y="1088"/>
                  </a:lnTo>
                  <a:lnTo>
                    <a:pt x="970" y="1094"/>
                  </a:lnTo>
                  <a:lnTo>
                    <a:pt x="947" y="1104"/>
                  </a:lnTo>
                  <a:lnTo>
                    <a:pt x="941" y="1121"/>
                  </a:lnTo>
                  <a:lnTo>
                    <a:pt x="923" y="1137"/>
                  </a:lnTo>
                  <a:lnTo>
                    <a:pt x="923" y="1121"/>
                  </a:lnTo>
                  <a:lnTo>
                    <a:pt x="915" y="1107"/>
                  </a:lnTo>
                  <a:lnTo>
                    <a:pt x="901" y="1100"/>
                  </a:lnTo>
                  <a:lnTo>
                    <a:pt x="901" y="1084"/>
                  </a:lnTo>
                  <a:lnTo>
                    <a:pt x="892" y="1069"/>
                  </a:lnTo>
                  <a:lnTo>
                    <a:pt x="904" y="1069"/>
                  </a:lnTo>
                  <a:lnTo>
                    <a:pt x="915" y="1059"/>
                  </a:lnTo>
                  <a:lnTo>
                    <a:pt x="933" y="1057"/>
                  </a:lnTo>
                  <a:lnTo>
                    <a:pt x="933" y="1062"/>
                  </a:lnTo>
                  <a:lnTo>
                    <a:pt x="923" y="1077"/>
                  </a:lnTo>
                  <a:lnTo>
                    <a:pt x="929" y="1089"/>
                  </a:lnTo>
                  <a:lnTo>
                    <a:pt x="941" y="1073"/>
                  </a:lnTo>
                  <a:lnTo>
                    <a:pt x="944" y="1052"/>
                  </a:lnTo>
                  <a:lnTo>
                    <a:pt x="951" y="1032"/>
                  </a:lnTo>
                  <a:lnTo>
                    <a:pt x="960" y="998"/>
                  </a:lnTo>
                  <a:lnTo>
                    <a:pt x="960" y="994"/>
                  </a:lnTo>
                  <a:lnTo>
                    <a:pt x="970" y="994"/>
                  </a:lnTo>
                  <a:lnTo>
                    <a:pt x="978" y="988"/>
                  </a:lnTo>
                  <a:lnTo>
                    <a:pt x="988" y="978"/>
                  </a:lnTo>
                  <a:lnTo>
                    <a:pt x="999" y="964"/>
                  </a:lnTo>
                  <a:lnTo>
                    <a:pt x="988" y="964"/>
                  </a:lnTo>
                  <a:lnTo>
                    <a:pt x="981" y="961"/>
                  </a:lnTo>
                  <a:lnTo>
                    <a:pt x="978" y="938"/>
                  </a:lnTo>
                  <a:lnTo>
                    <a:pt x="981" y="921"/>
                  </a:lnTo>
                  <a:lnTo>
                    <a:pt x="988" y="929"/>
                  </a:lnTo>
                  <a:lnTo>
                    <a:pt x="999" y="946"/>
                  </a:lnTo>
                  <a:lnTo>
                    <a:pt x="1009" y="968"/>
                  </a:lnTo>
                  <a:lnTo>
                    <a:pt x="999" y="997"/>
                  </a:lnTo>
                  <a:lnTo>
                    <a:pt x="991" y="1029"/>
                  </a:lnTo>
                  <a:lnTo>
                    <a:pt x="1002" y="1017"/>
                  </a:lnTo>
                  <a:lnTo>
                    <a:pt x="1012" y="998"/>
                  </a:lnTo>
                  <a:lnTo>
                    <a:pt x="1020" y="978"/>
                  </a:lnTo>
                  <a:lnTo>
                    <a:pt x="1012" y="946"/>
                  </a:lnTo>
                  <a:lnTo>
                    <a:pt x="995" y="914"/>
                  </a:lnTo>
                  <a:lnTo>
                    <a:pt x="999" y="881"/>
                  </a:lnTo>
                  <a:lnTo>
                    <a:pt x="1002" y="842"/>
                  </a:lnTo>
                  <a:lnTo>
                    <a:pt x="1005" y="809"/>
                  </a:lnTo>
                  <a:lnTo>
                    <a:pt x="1020" y="782"/>
                  </a:lnTo>
                  <a:lnTo>
                    <a:pt x="1039" y="758"/>
                  </a:lnTo>
                  <a:lnTo>
                    <a:pt x="1060" y="727"/>
                  </a:lnTo>
                  <a:lnTo>
                    <a:pt x="1075" y="674"/>
                  </a:lnTo>
                  <a:lnTo>
                    <a:pt x="1092" y="631"/>
                  </a:lnTo>
                  <a:lnTo>
                    <a:pt x="1110" y="603"/>
                  </a:lnTo>
                  <a:lnTo>
                    <a:pt x="1132" y="578"/>
                  </a:lnTo>
                  <a:lnTo>
                    <a:pt x="1171" y="541"/>
                  </a:lnTo>
                  <a:lnTo>
                    <a:pt x="1208" y="498"/>
                  </a:lnTo>
                  <a:lnTo>
                    <a:pt x="1223" y="465"/>
                  </a:lnTo>
                  <a:lnTo>
                    <a:pt x="1243" y="444"/>
                  </a:lnTo>
                  <a:lnTo>
                    <a:pt x="1254" y="429"/>
                  </a:lnTo>
                  <a:lnTo>
                    <a:pt x="1262" y="406"/>
                  </a:lnTo>
                  <a:lnTo>
                    <a:pt x="1288" y="374"/>
                  </a:lnTo>
                  <a:lnTo>
                    <a:pt x="1302" y="352"/>
                  </a:lnTo>
                  <a:lnTo>
                    <a:pt x="1298" y="342"/>
                  </a:lnTo>
                  <a:lnTo>
                    <a:pt x="1298" y="321"/>
                  </a:lnTo>
                  <a:lnTo>
                    <a:pt x="1304" y="309"/>
                  </a:lnTo>
                  <a:lnTo>
                    <a:pt x="1304" y="293"/>
                  </a:lnTo>
                  <a:lnTo>
                    <a:pt x="1302" y="277"/>
                  </a:lnTo>
                  <a:lnTo>
                    <a:pt x="1299" y="254"/>
                  </a:lnTo>
                  <a:lnTo>
                    <a:pt x="1299" y="241"/>
                  </a:lnTo>
                  <a:lnTo>
                    <a:pt x="1310" y="241"/>
                  </a:lnTo>
                  <a:lnTo>
                    <a:pt x="1310" y="227"/>
                  </a:lnTo>
                  <a:lnTo>
                    <a:pt x="1304" y="226"/>
                  </a:lnTo>
                  <a:lnTo>
                    <a:pt x="1302" y="233"/>
                  </a:lnTo>
                  <a:lnTo>
                    <a:pt x="1292" y="229"/>
                  </a:lnTo>
                  <a:lnTo>
                    <a:pt x="1298" y="221"/>
                  </a:lnTo>
                  <a:lnTo>
                    <a:pt x="1302" y="213"/>
                  </a:lnTo>
                  <a:lnTo>
                    <a:pt x="1298" y="213"/>
                  </a:lnTo>
                  <a:lnTo>
                    <a:pt x="1294" y="217"/>
                  </a:lnTo>
                  <a:lnTo>
                    <a:pt x="1288" y="217"/>
                  </a:lnTo>
                  <a:lnTo>
                    <a:pt x="1292" y="209"/>
                  </a:lnTo>
                  <a:lnTo>
                    <a:pt x="1294" y="202"/>
                  </a:lnTo>
                  <a:lnTo>
                    <a:pt x="1294" y="199"/>
                  </a:lnTo>
                  <a:lnTo>
                    <a:pt x="1292" y="195"/>
                  </a:lnTo>
                  <a:lnTo>
                    <a:pt x="1294" y="195"/>
                  </a:lnTo>
                  <a:lnTo>
                    <a:pt x="1302" y="195"/>
                  </a:lnTo>
                  <a:lnTo>
                    <a:pt x="1304" y="195"/>
                  </a:lnTo>
                  <a:lnTo>
                    <a:pt x="1310" y="199"/>
                  </a:lnTo>
                  <a:lnTo>
                    <a:pt x="1316" y="199"/>
                  </a:lnTo>
                  <a:lnTo>
                    <a:pt x="1313" y="205"/>
                  </a:lnTo>
                  <a:lnTo>
                    <a:pt x="1310" y="218"/>
                  </a:lnTo>
                  <a:lnTo>
                    <a:pt x="1316" y="226"/>
                  </a:lnTo>
                  <a:lnTo>
                    <a:pt x="1320" y="213"/>
                  </a:lnTo>
                  <a:lnTo>
                    <a:pt x="1326" y="202"/>
                  </a:lnTo>
                  <a:lnTo>
                    <a:pt x="1326" y="186"/>
                  </a:lnTo>
                  <a:lnTo>
                    <a:pt x="1316" y="183"/>
                  </a:lnTo>
                  <a:lnTo>
                    <a:pt x="1299" y="183"/>
                  </a:lnTo>
                  <a:lnTo>
                    <a:pt x="1292" y="183"/>
                  </a:lnTo>
                  <a:lnTo>
                    <a:pt x="1292" y="167"/>
                  </a:lnTo>
                  <a:lnTo>
                    <a:pt x="1285" y="155"/>
                  </a:lnTo>
                  <a:lnTo>
                    <a:pt x="1279" y="146"/>
                  </a:lnTo>
                  <a:lnTo>
                    <a:pt x="1273" y="139"/>
                  </a:lnTo>
                  <a:lnTo>
                    <a:pt x="1270" y="135"/>
                  </a:lnTo>
                  <a:lnTo>
                    <a:pt x="1266" y="122"/>
                  </a:lnTo>
                  <a:lnTo>
                    <a:pt x="1258" y="114"/>
                  </a:lnTo>
                  <a:lnTo>
                    <a:pt x="1248" y="112"/>
                  </a:lnTo>
                  <a:lnTo>
                    <a:pt x="1240" y="106"/>
                  </a:lnTo>
                  <a:lnTo>
                    <a:pt x="1234" y="94"/>
                  </a:lnTo>
                  <a:lnTo>
                    <a:pt x="1227" y="76"/>
                  </a:lnTo>
                  <a:lnTo>
                    <a:pt x="1218" y="60"/>
                  </a:lnTo>
                  <a:lnTo>
                    <a:pt x="1196" y="52"/>
                  </a:lnTo>
                  <a:lnTo>
                    <a:pt x="1151" y="20"/>
                  </a:lnTo>
                  <a:lnTo>
                    <a:pt x="1117" y="9"/>
                  </a:lnTo>
                  <a:lnTo>
                    <a:pt x="1068" y="0"/>
                  </a:lnTo>
                  <a:lnTo>
                    <a:pt x="1049" y="12"/>
                  </a:lnTo>
                  <a:lnTo>
                    <a:pt x="1031" y="20"/>
                  </a:lnTo>
                  <a:lnTo>
                    <a:pt x="1005" y="43"/>
                  </a:lnTo>
                  <a:lnTo>
                    <a:pt x="981" y="54"/>
                  </a:lnTo>
                  <a:lnTo>
                    <a:pt x="956" y="60"/>
                  </a:lnTo>
                  <a:lnTo>
                    <a:pt x="933" y="56"/>
                  </a:lnTo>
                  <a:lnTo>
                    <a:pt x="923" y="62"/>
                  </a:lnTo>
                  <a:lnTo>
                    <a:pt x="915" y="71"/>
                  </a:lnTo>
                  <a:lnTo>
                    <a:pt x="912" y="84"/>
                  </a:lnTo>
                  <a:lnTo>
                    <a:pt x="915" y="91"/>
                  </a:lnTo>
                  <a:lnTo>
                    <a:pt x="929" y="94"/>
                  </a:lnTo>
                  <a:lnTo>
                    <a:pt x="923" y="84"/>
                  </a:lnTo>
                  <a:lnTo>
                    <a:pt x="935" y="71"/>
                  </a:lnTo>
                  <a:lnTo>
                    <a:pt x="941" y="71"/>
                  </a:lnTo>
                  <a:lnTo>
                    <a:pt x="953" y="76"/>
                  </a:lnTo>
                  <a:lnTo>
                    <a:pt x="981" y="76"/>
                  </a:lnTo>
                  <a:lnTo>
                    <a:pt x="1005" y="76"/>
                  </a:lnTo>
                  <a:lnTo>
                    <a:pt x="1020" y="68"/>
                  </a:lnTo>
                  <a:lnTo>
                    <a:pt x="1027" y="60"/>
                  </a:lnTo>
                  <a:lnTo>
                    <a:pt x="1028" y="46"/>
                  </a:lnTo>
                  <a:lnTo>
                    <a:pt x="1036" y="48"/>
                  </a:lnTo>
                  <a:lnTo>
                    <a:pt x="1049" y="48"/>
                  </a:lnTo>
                  <a:lnTo>
                    <a:pt x="1060" y="46"/>
                  </a:lnTo>
                  <a:lnTo>
                    <a:pt x="1068" y="40"/>
                  </a:lnTo>
                  <a:lnTo>
                    <a:pt x="1079" y="46"/>
                  </a:lnTo>
                  <a:lnTo>
                    <a:pt x="1082" y="60"/>
                  </a:lnTo>
                  <a:lnTo>
                    <a:pt x="1077" y="64"/>
                  </a:lnTo>
                  <a:lnTo>
                    <a:pt x="1075" y="76"/>
                  </a:lnTo>
                  <a:lnTo>
                    <a:pt x="1068" y="94"/>
                  </a:lnTo>
                  <a:lnTo>
                    <a:pt x="1071" y="106"/>
                  </a:lnTo>
                  <a:lnTo>
                    <a:pt x="1049" y="112"/>
                  </a:lnTo>
                  <a:lnTo>
                    <a:pt x="1031" y="110"/>
                  </a:lnTo>
                  <a:lnTo>
                    <a:pt x="1027" y="114"/>
                  </a:lnTo>
                  <a:lnTo>
                    <a:pt x="1013" y="118"/>
                  </a:lnTo>
                  <a:lnTo>
                    <a:pt x="1009" y="118"/>
                  </a:lnTo>
                  <a:lnTo>
                    <a:pt x="995" y="124"/>
                  </a:lnTo>
                  <a:lnTo>
                    <a:pt x="988" y="131"/>
                  </a:lnTo>
                  <a:lnTo>
                    <a:pt x="973" y="122"/>
                  </a:lnTo>
                  <a:lnTo>
                    <a:pt x="967" y="119"/>
                  </a:lnTo>
                  <a:lnTo>
                    <a:pt x="951" y="127"/>
                  </a:lnTo>
                  <a:lnTo>
                    <a:pt x="935" y="131"/>
                  </a:lnTo>
                  <a:lnTo>
                    <a:pt x="923" y="127"/>
                  </a:lnTo>
                  <a:lnTo>
                    <a:pt x="919" y="135"/>
                  </a:lnTo>
                  <a:lnTo>
                    <a:pt x="909" y="135"/>
                  </a:lnTo>
                  <a:lnTo>
                    <a:pt x="929" y="305"/>
                  </a:lnTo>
                  <a:lnTo>
                    <a:pt x="915" y="352"/>
                  </a:lnTo>
                  <a:lnTo>
                    <a:pt x="912" y="361"/>
                  </a:lnTo>
                  <a:lnTo>
                    <a:pt x="897" y="406"/>
                  </a:lnTo>
                  <a:lnTo>
                    <a:pt x="890" y="421"/>
                  </a:lnTo>
                  <a:lnTo>
                    <a:pt x="851" y="528"/>
                  </a:lnTo>
                  <a:lnTo>
                    <a:pt x="832" y="544"/>
                  </a:lnTo>
                  <a:lnTo>
                    <a:pt x="749" y="603"/>
                  </a:lnTo>
                  <a:lnTo>
                    <a:pt x="714" y="631"/>
                  </a:lnTo>
                  <a:lnTo>
                    <a:pt x="696" y="642"/>
                  </a:lnTo>
                  <a:lnTo>
                    <a:pt x="660" y="666"/>
                  </a:lnTo>
                  <a:lnTo>
                    <a:pt x="597" y="716"/>
                  </a:lnTo>
                  <a:lnTo>
                    <a:pt x="579" y="727"/>
                  </a:lnTo>
                  <a:lnTo>
                    <a:pt x="440" y="830"/>
                  </a:lnTo>
                  <a:lnTo>
                    <a:pt x="428" y="838"/>
                  </a:lnTo>
                  <a:lnTo>
                    <a:pt x="425" y="841"/>
                  </a:lnTo>
                  <a:lnTo>
                    <a:pt x="222" y="990"/>
                  </a:lnTo>
                  <a:lnTo>
                    <a:pt x="168" y="1021"/>
                  </a:lnTo>
                  <a:lnTo>
                    <a:pt x="150" y="1037"/>
                  </a:lnTo>
                  <a:lnTo>
                    <a:pt x="0" y="1141"/>
                  </a:lnTo>
                  <a:lnTo>
                    <a:pt x="17" y="1172"/>
                  </a:lnTo>
                  <a:lnTo>
                    <a:pt x="39" y="1196"/>
                  </a:lnTo>
                  <a:lnTo>
                    <a:pt x="47" y="1213"/>
                  </a:lnTo>
                  <a:lnTo>
                    <a:pt x="67" y="1238"/>
                  </a:lnTo>
                  <a:lnTo>
                    <a:pt x="77" y="1263"/>
                  </a:lnTo>
                  <a:lnTo>
                    <a:pt x="93" y="1290"/>
                  </a:lnTo>
                  <a:lnTo>
                    <a:pt x="105" y="1314"/>
                  </a:lnTo>
                  <a:lnTo>
                    <a:pt x="115" y="1342"/>
                  </a:lnTo>
                  <a:lnTo>
                    <a:pt x="124" y="1360"/>
                  </a:lnTo>
                  <a:lnTo>
                    <a:pt x="132" y="1382"/>
                  </a:lnTo>
                  <a:lnTo>
                    <a:pt x="140" y="1411"/>
                  </a:lnTo>
                  <a:lnTo>
                    <a:pt x="148" y="1443"/>
                  </a:lnTo>
                  <a:lnTo>
                    <a:pt x="151" y="1479"/>
                  </a:lnTo>
                  <a:lnTo>
                    <a:pt x="160" y="1558"/>
                  </a:lnTo>
                  <a:lnTo>
                    <a:pt x="172" y="1701"/>
                  </a:lnTo>
                  <a:lnTo>
                    <a:pt x="195" y="1922"/>
                  </a:lnTo>
                  <a:lnTo>
                    <a:pt x="204" y="2043"/>
                  </a:lnTo>
                  <a:lnTo>
                    <a:pt x="223" y="2067"/>
                  </a:lnTo>
                  <a:lnTo>
                    <a:pt x="253" y="2055"/>
                  </a:lnTo>
                  <a:lnTo>
                    <a:pt x="237" y="2059"/>
                  </a:lnTo>
                  <a:lnTo>
                    <a:pt x="258" y="2045"/>
                  </a:lnTo>
                  <a:lnTo>
                    <a:pt x="320" y="2057"/>
                  </a:lnTo>
                  <a:lnTo>
                    <a:pt x="354" y="2086"/>
                  </a:lnTo>
                  <a:lnTo>
                    <a:pt x="386" y="2091"/>
                  </a:lnTo>
                  <a:lnTo>
                    <a:pt x="409" y="2057"/>
                  </a:lnTo>
                  <a:lnTo>
                    <a:pt x="425" y="1999"/>
                  </a:lnTo>
                  <a:lnTo>
                    <a:pt x="458" y="1935"/>
                  </a:lnTo>
                  <a:lnTo>
                    <a:pt x="500" y="1878"/>
                  </a:lnTo>
                  <a:lnTo>
                    <a:pt x="540" y="1776"/>
                  </a:lnTo>
                  <a:lnTo>
                    <a:pt x="612" y="1753"/>
                  </a:lnTo>
                  <a:lnTo>
                    <a:pt x="645" y="1725"/>
                  </a:lnTo>
                  <a:lnTo>
                    <a:pt x="671" y="1712"/>
                  </a:lnTo>
                  <a:lnTo>
                    <a:pt x="677" y="1697"/>
                  </a:lnTo>
                  <a:lnTo>
                    <a:pt x="699" y="1649"/>
                  </a:lnTo>
                  <a:lnTo>
                    <a:pt x="711" y="1624"/>
                  </a:lnTo>
                  <a:lnTo>
                    <a:pt x="714" y="1605"/>
                  </a:lnTo>
                  <a:lnTo>
                    <a:pt x="728" y="1588"/>
                  </a:lnTo>
                  <a:lnTo>
                    <a:pt x="720" y="1578"/>
                  </a:lnTo>
                  <a:lnTo>
                    <a:pt x="718" y="1584"/>
                  </a:lnTo>
                  <a:lnTo>
                    <a:pt x="711" y="1588"/>
                  </a:lnTo>
                  <a:lnTo>
                    <a:pt x="706" y="1605"/>
                  </a:lnTo>
                  <a:lnTo>
                    <a:pt x="699" y="1620"/>
                  </a:lnTo>
                  <a:lnTo>
                    <a:pt x="696" y="1593"/>
                  </a:lnTo>
                  <a:lnTo>
                    <a:pt x="710" y="1584"/>
                  </a:lnTo>
                  <a:lnTo>
                    <a:pt x="714" y="1568"/>
                  </a:lnTo>
                  <a:lnTo>
                    <a:pt x="706" y="1568"/>
                  </a:lnTo>
                  <a:lnTo>
                    <a:pt x="691" y="1572"/>
                  </a:lnTo>
                  <a:lnTo>
                    <a:pt x="686" y="1584"/>
                  </a:lnTo>
                  <a:lnTo>
                    <a:pt x="677" y="1588"/>
                  </a:lnTo>
                  <a:lnTo>
                    <a:pt x="663" y="1593"/>
                  </a:lnTo>
                  <a:lnTo>
                    <a:pt x="655" y="1610"/>
                  </a:lnTo>
                  <a:lnTo>
                    <a:pt x="645" y="1618"/>
                  </a:lnTo>
                  <a:lnTo>
                    <a:pt x="648" y="1605"/>
                  </a:lnTo>
                  <a:lnTo>
                    <a:pt x="648" y="1589"/>
                  </a:lnTo>
                  <a:lnTo>
                    <a:pt x="652" y="1578"/>
                  </a:lnTo>
                  <a:lnTo>
                    <a:pt x="660" y="1562"/>
                  </a:lnTo>
                  <a:lnTo>
                    <a:pt x="664" y="1546"/>
                  </a:lnTo>
                  <a:lnTo>
                    <a:pt x="671" y="1527"/>
                  </a:lnTo>
                  <a:lnTo>
                    <a:pt x="680" y="1511"/>
                  </a:lnTo>
                  <a:lnTo>
                    <a:pt x="699" y="1494"/>
                  </a:lnTo>
                  <a:lnTo>
                    <a:pt x="706" y="1477"/>
                  </a:lnTo>
                  <a:lnTo>
                    <a:pt x="711" y="1454"/>
                  </a:lnTo>
                  <a:lnTo>
                    <a:pt x="714" y="1463"/>
                  </a:lnTo>
                  <a:lnTo>
                    <a:pt x="711" y="1485"/>
                  </a:lnTo>
                  <a:lnTo>
                    <a:pt x="710" y="1494"/>
                  </a:lnTo>
                  <a:lnTo>
                    <a:pt x="695" y="1511"/>
                  </a:lnTo>
                  <a:lnTo>
                    <a:pt x="680" y="1530"/>
                  </a:lnTo>
                  <a:lnTo>
                    <a:pt x="677" y="1550"/>
                  </a:lnTo>
                  <a:lnTo>
                    <a:pt x="670" y="1576"/>
                  </a:lnTo>
                  <a:lnTo>
                    <a:pt x="664" y="1588"/>
                  </a:lnTo>
                  <a:lnTo>
                    <a:pt x="674" y="1580"/>
                  </a:lnTo>
                  <a:lnTo>
                    <a:pt x="680" y="1572"/>
                  </a:lnTo>
                  <a:lnTo>
                    <a:pt x="691" y="1562"/>
                  </a:lnTo>
                  <a:lnTo>
                    <a:pt x="706" y="1561"/>
                  </a:lnTo>
                  <a:lnTo>
                    <a:pt x="714" y="1562"/>
                  </a:lnTo>
                  <a:lnTo>
                    <a:pt x="720" y="1550"/>
                  </a:lnTo>
                  <a:lnTo>
                    <a:pt x="728" y="1535"/>
                  </a:lnTo>
                  <a:lnTo>
                    <a:pt x="729" y="1527"/>
                  </a:lnTo>
                  <a:lnTo>
                    <a:pt x="729" y="1545"/>
                  </a:lnTo>
                  <a:lnTo>
                    <a:pt x="735" y="1562"/>
                  </a:lnTo>
                  <a:lnTo>
                    <a:pt x="743" y="1556"/>
                  </a:lnTo>
                  <a:lnTo>
                    <a:pt x="746" y="1545"/>
                  </a:lnTo>
                  <a:lnTo>
                    <a:pt x="746" y="1530"/>
                  </a:lnTo>
                  <a:lnTo>
                    <a:pt x="746" y="1511"/>
                  </a:lnTo>
                  <a:lnTo>
                    <a:pt x="753" y="1511"/>
                  </a:lnTo>
                  <a:lnTo>
                    <a:pt x="767" y="1505"/>
                  </a:lnTo>
                  <a:lnTo>
                    <a:pt x="767" y="1485"/>
                  </a:lnTo>
                  <a:lnTo>
                    <a:pt x="774" y="1479"/>
                  </a:lnTo>
                  <a:lnTo>
                    <a:pt x="778" y="1463"/>
                  </a:lnTo>
                  <a:lnTo>
                    <a:pt x="782" y="1463"/>
                  </a:lnTo>
                  <a:lnTo>
                    <a:pt x="782" y="1479"/>
                  </a:lnTo>
                  <a:lnTo>
                    <a:pt x="790" y="1486"/>
                  </a:lnTo>
                  <a:lnTo>
                    <a:pt x="797" y="1486"/>
                  </a:lnTo>
                  <a:lnTo>
                    <a:pt x="794" y="1497"/>
                  </a:lnTo>
                  <a:lnTo>
                    <a:pt x="787" y="1511"/>
                  </a:lnTo>
                  <a:lnTo>
                    <a:pt x="801" y="1519"/>
                  </a:lnTo>
                  <a:lnTo>
                    <a:pt x="807" y="1538"/>
                  </a:lnTo>
                  <a:lnTo>
                    <a:pt x="807" y="1550"/>
                  </a:lnTo>
                  <a:lnTo>
                    <a:pt x="807" y="1558"/>
                  </a:lnTo>
                  <a:lnTo>
                    <a:pt x="801" y="1568"/>
                  </a:lnTo>
                  <a:lnTo>
                    <a:pt x="794" y="1576"/>
                  </a:lnTo>
                  <a:lnTo>
                    <a:pt x="785" y="1580"/>
                  </a:lnTo>
                  <a:lnTo>
                    <a:pt x="785" y="1589"/>
                  </a:lnTo>
                  <a:lnTo>
                    <a:pt x="790" y="1605"/>
                  </a:lnTo>
                  <a:lnTo>
                    <a:pt x="785" y="1618"/>
                  </a:lnTo>
                  <a:lnTo>
                    <a:pt x="778" y="1636"/>
                  </a:lnTo>
                  <a:lnTo>
                    <a:pt x="769" y="1649"/>
                  </a:lnTo>
                  <a:lnTo>
                    <a:pt x="763" y="1657"/>
                  </a:lnTo>
                  <a:lnTo>
                    <a:pt x="763" y="1668"/>
                  </a:lnTo>
                  <a:lnTo>
                    <a:pt x="763" y="1679"/>
                  </a:lnTo>
                  <a:lnTo>
                    <a:pt x="756" y="1687"/>
                  </a:lnTo>
                  <a:lnTo>
                    <a:pt x="746" y="1712"/>
                  </a:lnTo>
                  <a:lnTo>
                    <a:pt x="756" y="1713"/>
                  </a:lnTo>
                  <a:lnTo>
                    <a:pt x="763" y="1713"/>
                  </a:lnTo>
                  <a:lnTo>
                    <a:pt x="774" y="1712"/>
                  </a:lnTo>
                  <a:lnTo>
                    <a:pt x="782" y="1719"/>
                  </a:lnTo>
                  <a:lnTo>
                    <a:pt x="801" y="1724"/>
                  </a:lnTo>
                  <a:lnTo>
                    <a:pt x="819" y="1725"/>
                  </a:lnTo>
                  <a:lnTo>
                    <a:pt x="828" y="1725"/>
                  </a:lnTo>
                  <a:lnTo>
                    <a:pt x="843" y="1728"/>
                  </a:lnTo>
                  <a:lnTo>
                    <a:pt x="846" y="1743"/>
                  </a:lnTo>
                  <a:lnTo>
                    <a:pt x="839" y="1745"/>
                  </a:lnTo>
                  <a:lnTo>
                    <a:pt x="839" y="1759"/>
                  </a:lnTo>
                  <a:lnTo>
                    <a:pt x="839" y="1767"/>
                  </a:lnTo>
                  <a:lnTo>
                    <a:pt x="846" y="1771"/>
                  </a:lnTo>
                  <a:lnTo>
                    <a:pt x="851" y="1767"/>
                  </a:lnTo>
                  <a:lnTo>
                    <a:pt x="858" y="1767"/>
                  </a:lnTo>
                  <a:lnTo>
                    <a:pt x="865" y="1775"/>
                  </a:lnTo>
                  <a:lnTo>
                    <a:pt x="873" y="1783"/>
                  </a:lnTo>
                  <a:lnTo>
                    <a:pt x="877" y="1795"/>
                  </a:lnTo>
                  <a:lnTo>
                    <a:pt x="873" y="1799"/>
                  </a:lnTo>
                  <a:lnTo>
                    <a:pt x="873" y="1807"/>
                  </a:lnTo>
                  <a:lnTo>
                    <a:pt x="870" y="1817"/>
                  </a:lnTo>
                  <a:lnTo>
                    <a:pt x="869" y="1823"/>
                  </a:lnTo>
                  <a:lnTo>
                    <a:pt x="873" y="1827"/>
                  </a:lnTo>
                  <a:lnTo>
                    <a:pt x="880" y="1817"/>
                  </a:lnTo>
                  <a:lnTo>
                    <a:pt x="886" y="1801"/>
                  </a:lnTo>
                  <a:lnTo>
                    <a:pt x="887" y="1804"/>
                  </a:lnTo>
                  <a:lnTo>
                    <a:pt x="887" y="1817"/>
                  </a:lnTo>
                  <a:lnTo>
                    <a:pt x="883" y="1828"/>
                  </a:lnTo>
                  <a:lnTo>
                    <a:pt x="887" y="1840"/>
                  </a:lnTo>
                  <a:lnTo>
                    <a:pt x="886" y="1854"/>
                  </a:lnTo>
                  <a:lnTo>
                    <a:pt x="880" y="1854"/>
                  </a:lnTo>
                  <a:lnTo>
                    <a:pt x="880" y="1870"/>
                  </a:lnTo>
                  <a:lnTo>
                    <a:pt x="887" y="1873"/>
                  </a:lnTo>
                  <a:lnTo>
                    <a:pt x="897" y="1862"/>
                  </a:lnTo>
                  <a:lnTo>
                    <a:pt x="897" y="1857"/>
                  </a:lnTo>
                  <a:lnTo>
                    <a:pt x="905" y="1865"/>
                  </a:lnTo>
                  <a:lnTo>
                    <a:pt x="897" y="1878"/>
                  </a:lnTo>
                  <a:lnTo>
                    <a:pt x="897" y="1895"/>
                  </a:lnTo>
                  <a:lnTo>
                    <a:pt x="904" y="1892"/>
                  </a:lnTo>
                  <a:lnTo>
                    <a:pt x="901" y="1881"/>
                  </a:lnTo>
                  <a:lnTo>
                    <a:pt x="904" y="1881"/>
                  </a:lnTo>
                  <a:lnTo>
                    <a:pt x="912" y="1884"/>
                  </a:lnTo>
                  <a:lnTo>
                    <a:pt x="922" y="1879"/>
                  </a:lnTo>
                  <a:lnTo>
                    <a:pt x="915" y="1849"/>
                  </a:lnTo>
                  <a:lnTo>
                    <a:pt x="923" y="1788"/>
                  </a:lnTo>
                  <a:lnTo>
                    <a:pt x="941" y="1769"/>
                  </a:lnTo>
                  <a:lnTo>
                    <a:pt x="947" y="1740"/>
                  </a:lnTo>
                  <a:lnTo>
                    <a:pt x="945" y="1712"/>
                  </a:lnTo>
                  <a:lnTo>
                    <a:pt x="947" y="1666"/>
                  </a:lnTo>
                  <a:lnTo>
                    <a:pt x="941" y="1650"/>
                  </a:lnTo>
                  <a:lnTo>
                    <a:pt x="953" y="1626"/>
                  </a:lnTo>
                  <a:lnTo>
                    <a:pt x="963" y="1609"/>
                  </a:lnTo>
                  <a:lnTo>
                    <a:pt x="973" y="1578"/>
                  </a:lnTo>
                  <a:lnTo>
                    <a:pt x="973" y="1553"/>
                  </a:lnTo>
                  <a:lnTo>
                    <a:pt x="978" y="1517"/>
                  </a:lnTo>
                  <a:lnTo>
                    <a:pt x="977" y="1485"/>
                  </a:lnTo>
                  <a:lnTo>
                    <a:pt x="985" y="1458"/>
                  </a:lnTo>
                  <a:lnTo>
                    <a:pt x="991" y="1437"/>
                  </a:lnTo>
                  <a:lnTo>
                    <a:pt x="988" y="1427"/>
                  </a:lnTo>
                  <a:lnTo>
                    <a:pt x="985" y="1423"/>
                  </a:lnTo>
                  <a:lnTo>
                    <a:pt x="977" y="1419"/>
                  </a:lnTo>
                  <a:lnTo>
                    <a:pt x="981" y="1397"/>
                  </a:lnTo>
                  <a:lnTo>
                    <a:pt x="988" y="1402"/>
                  </a:lnTo>
                  <a:lnTo>
                    <a:pt x="991" y="1394"/>
                  </a:lnTo>
                  <a:lnTo>
                    <a:pt x="999" y="1392"/>
                  </a:lnTo>
                  <a:lnTo>
                    <a:pt x="999" y="1386"/>
                  </a:lnTo>
                  <a:lnTo>
                    <a:pt x="999" y="1352"/>
                  </a:lnTo>
                  <a:lnTo>
                    <a:pt x="1002" y="1334"/>
                  </a:lnTo>
                  <a:lnTo>
                    <a:pt x="1012" y="1319"/>
                  </a:lnTo>
                  <a:lnTo>
                    <a:pt x="1021" y="1299"/>
                  </a:lnTo>
                  <a:lnTo>
                    <a:pt x="1039" y="1286"/>
                  </a:lnTo>
                  <a:lnTo>
                    <a:pt x="1053" y="1266"/>
                  </a:lnTo>
                  <a:lnTo>
                    <a:pt x="1053" y="1247"/>
                  </a:lnTo>
                  <a:lnTo>
                    <a:pt x="1053" y="1256"/>
                  </a:lnTo>
                  <a:lnTo>
                    <a:pt x="1049" y="1251"/>
                  </a:lnTo>
                  <a:lnTo>
                    <a:pt x="1039" y="1246"/>
                  </a:lnTo>
                  <a:lnTo>
                    <a:pt x="1034" y="1246"/>
                  </a:lnTo>
                  <a:lnTo>
                    <a:pt x="1027" y="1247"/>
                  </a:lnTo>
                  <a:lnTo>
                    <a:pt x="1028" y="1251"/>
                  </a:lnTo>
                  <a:lnTo>
                    <a:pt x="1028" y="1263"/>
                  </a:lnTo>
                  <a:lnTo>
                    <a:pt x="1021" y="1276"/>
                  </a:lnTo>
                  <a:lnTo>
                    <a:pt x="1012" y="1294"/>
                  </a:lnTo>
                  <a:lnTo>
                    <a:pt x="1013" y="1276"/>
                  </a:lnTo>
                  <a:lnTo>
                    <a:pt x="1017" y="1256"/>
                  </a:lnTo>
                  <a:lnTo>
                    <a:pt x="1009" y="1240"/>
                  </a:lnTo>
                  <a:lnTo>
                    <a:pt x="1005" y="1246"/>
                  </a:lnTo>
                  <a:lnTo>
                    <a:pt x="999" y="1251"/>
                  </a:lnTo>
                  <a:lnTo>
                    <a:pt x="991" y="1247"/>
                  </a:lnTo>
                  <a:lnTo>
                    <a:pt x="977" y="1247"/>
                  </a:lnTo>
                  <a:lnTo>
                    <a:pt x="970" y="1251"/>
                  </a:lnTo>
                  <a:lnTo>
                    <a:pt x="963" y="1266"/>
                  </a:lnTo>
                  <a:lnTo>
                    <a:pt x="956" y="1274"/>
                  </a:lnTo>
                  <a:lnTo>
                    <a:pt x="944" y="1290"/>
                  </a:lnTo>
                  <a:lnTo>
                    <a:pt x="945" y="1298"/>
                  </a:lnTo>
                  <a:lnTo>
                    <a:pt x="960" y="1280"/>
                  </a:lnTo>
                  <a:lnTo>
                    <a:pt x="967" y="1271"/>
                  </a:lnTo>
                  <a:lnTo>
                    <a:pt x="973" y="1260"/>
                  </a:lnTo>
                  <a:lnTo>
                    <a:pt x="985" y="1255"/>
                  </a:lnTo>
                  <a:lnTo>
                    <a:pt x="991" y="1255"/>
                  </a:lnTo>
                  <a:lnTo>
                    <a:pt x="981" y="1260"/>
                  </a:lnTo>
                  <a:lnTo>
                    <a:pt x="977" y="1268"/>
                  </a:lnTo>
                  <a:lnTo>
                    <a:pt x="977" y="1278"/>
                  </a:lnTo>
                  <a:lnTo>
                    <a:pt x="970" y="1278"/>
                  </a:lnTo>
                  <a:lnTo>
                    <a:pt x="970" y="1288"/>
                  </a:lnTo>
                  <a:lnTo>
                    <a:pt x="963" y="1298"/>
                  </a:lnTo>
                  <a:lnTo>
                    <a:pt x="960" y="1306"/>
                  </a:lnTo>
                  <a:lnTo>
                    <a:pt x="953" y="1306"/>
                  </a:lnTo>
                  <a:lnTo>
                    <a:pt x="937" y="1303"/>
                  </a:lnTo>
                  <a:lnTo>
                    <a:pt x="933" y="1296"/>
                  </a:lnTo>
                  <a:lnTo>
                    <a:pt x="922" y="1303"/>
                  </a:lnTo>
                  <a:lnTo>
                    <a:pt x="922" y="1278"/>
                  </a:lnTo>
                  <a:lnTo>
                    <a:pt x="923" y="1286"/>
                  </a:lnTo>
                  <a:lnTo>
                    <a:pt x="933" y="1280"/>
                  </a:lnTo>
                  <a:lnTo>
                    <a:pt x="935" y="1266"/>
                  </a:lnTo>
                  <a:lnTo>
                    <a:pt x="935" y="1260"/>
                  </a:lnTo>
                  <a:lnTo>
                    <a:pt x="923" y="1251"/>
                  </a:lnTo>
                  <a:lnTo>
                    <a:pt x="922" y="1244"/>
                  </a:lnTo>
                  <a:lnTo>
                    <a:pt x="929" y="1251"/>
                  </a:lnTo>
                  <a:lnTo>
                    <a:pt x="935" y="1247"/>
                  </a:lnTo>
                  <a:lnTo>
                    <a:pt x="937" y="1238"/>
                  </a:lnTo>
                  <a:lnTo>
                    <a:pt x="937" y="1230"/>
                  </a:lnTo>
                  <a:lnTo>
                    <a:pt x="935" y="1232"/>
                  </a:lnTo>
                  <a:lnTo>
                    <a:pt x="929" y="1238"/>
                  </a:lnTo>
                  <a:lnTo>
                    <a:pt x="937" y="1219"/>
                  </a:lnTo>
                  <a:lnTo>
                    <a:pt x="941" y="1213"/>
                  </a:lnTo>
                  <a:lnTo>
                    <a:pt x="953" y="1213"/>
                  </a:lnTo>
                  <a:lnTo>
                    <a:pt x="967" y="1207"/>
                  </a:lnTo>
                  <a:lnTo>
                    <a:pt x="973" y="1193"/>
                  </a:lnTo>
                  <a:lnTo>
                    <a:pt x="988" y="1172"/>
                  </a:lnTo>
                  <a:lnTo>
                    <a:pt x="995" y="1169"/>
                  </a:lnTo>
                  <a:lnTo>
                    <a:pt x="991" y="1180"/>
                  </a:lnTo>
                  <a:lnTo>
                    <a:pt x="1000" y="1183"/>
                  </a:lnTo>
                  <a:lnTo>
                    <a:pt x="991" y="1196"/>
                  </a:lnTo>
                  <a:lnTo>
                    <a:pt x="973" y="1199"/>
                  </a:lnTo>
                  <a:lnTo>
                    <a:pt x="985" y="1203"/>
                  </a:lnTo>
                  <a:lnTo>
                    <a:pt x="1000" y="1196"/>
                  </a:lnTo>
                  <a:lnTo>
                    <a:pt x="1002" y="1193"/>
                  </a:lnTo>
                  <a:lnTo>
                    <a:pt x="1020" y="1185"/>
                  </a:lnTo>
                  <a:lnTo>
                    <a:pt x="1052" y="1155"/>
                  </a:lnTo>
                  <a:lnTo>
                    <a:pt x="1067" y="1115"/>
                  </a:lnTo>
                  <a:lnTo>
                    <a:pt x="1068" y="1089"/>
                  </a:lnTo>
                  <a:lnTo>
                    <a:pt x="1067" y="1070"/>
                  </a:lnTo>
                  <a:lnTo>
                    <a:pt x="1053" y="1059"/>
                  </a:lnTo>
                  <a:lnTo>
                    <a:pt x="1043" y="1038"/>
                  </a:lnTo>
                  <a:lnTo>
                    <a:pt x="1043" y="1044"/>
                  </a:lnTo>
                  <a:lnTo>
                    <a:pt x="1045" y="1057"/>
                  </a:lnTo>
                  <a:lnTo>
                    <a:pt x="1052" y="1064"/>
                  </a:lnTo>
                  <a:lnTo>
                    <a:pt x="1060" y="1070"/>
                  </a:lnTo>
                  <a:lnTo>
                    <a:pt x="1053" y="1081"/>
                  </a:lnTo>
                  <a:lnTo>
                    <a:pt x="1053" y="1089"/>
                  </a:lnTo>
                  <a:lnTo>
                    <a:pt x="1053" y="108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2" name="Freeform 1035"/>
            <p:cNvSpPr>
              <a:spLocks/>
            </p:cNvSpPr>
            <p:nvPr userDrawn="1"/>
          </p:nvSpPr>
          <p:spPr bwMode="auto">
            <a:xfrm>
              <a:off x="6436048" y="4998839"/>
              <a:ext cx="877888" cy="417512"/>
            </a:xfrm>
            <a:custGeom>
              <a:avLst/>
              <a:gdLst>
                <a:gd name="T0" fmla="*/ 1299 w 1659"/>
                <a:gd name="T1" fmla="*/ 623 h 787"/>
                <a:gd name="T2" fmla="*/ 1310 w 1659"/>
                <a:gd name="T3" fmla="*/ 568 h 787"/>
                <a:gd name="T4" fmla="*/ 1241 w 1659"/>
                <a:gd name="T5" fmla="*/ 524 h 787"/>
                <a:gd name="T6" fmla="*/ 1218 w 1659"/>
                <a:gd name="T7" fmla="*/ 449 h 787"/>
                <a:gd name="T8" fmla="*/ 1153 w 1659"/>
                <a:gd name="T9" fmla="*/ 433 h 787"/>
                <a:gd name="T10" fmla="*/ 1099 w 1659"/>
                <a:gd name="T11" fmla="*/ 417 h 787"/>
                <a:gd name="T12" fmla="*/ 1050 w 1659"/>
                <a:gd name="T13" fmla="*/ 472 h 787"/>
                <a:gd name="T14" fmla="*/ 955 w 1659"/>
                <a:gd name="T15" fmla="*/ 500 h 787"/>
                <a:gd name="T16" fmla="*/ 852 w 1659"/>
                <a:gd name="T17" fmla="*/ 616 h 787"/>
                <a:gd name="T18" fmla="*/ 771 w 1659"/>
                <a:gd name="T19" fmla="*/ 723 h 787"/>
                <a:gd name="T20" fmla="*/ 706 w 1659"/>
                <a:gd name="T21" fmla="*/ 706 h 787"/>
                <a:gd name="T22" fmla="*/ 646 w 1659"/>
                <a:gd name="T23" fmla="*/ 667 h 787"/>
                <a:gd name="T24" fmla="*/ 590 w 1659"/>
                <a:gd name="T25" fmla="*/ 613 h 787"/>
                <a:gd name="T26" fmla="*/ 573 w 1659"/>
                <a:gd name="T27" fmla="*/ 526 h 787"/>
                <a:gd name="T28" fmla="*/ 520 w 1659"/>
                <a:gd name="T29" fmla="*/ 437 h 787"/>
                <a:gd name="T30" fmla="*/ 443 w 1659"/>
                <a:gd name="T31" fmla="*/ 417 h 787"/>
                <a:gd name="T32" fmla="*/ 401 w 1659"/>
                <a:gd name="T33" fmla="*/ 488 h 787"/>
                <a:gd name="T34" fmla="*/ 376 w 1659"/>
                <a:gd name="T35" fmla="*/ 609 h 787"/>
                <a:gd name="T36" fmla="*/ 324 w 1659"/>
                <a:gd name="T37" fmla="*/ 693 h 787"/>
                <a:gd name="T38" fmla="*/ 260 w 1659"/>
                <a:gd name="T39" fmla="*/ 736 h 787"/>
                <a:gd name="T40" fmla="*/ 228 w 1659"/>
                <a:gd name="T41" fmla="*/ 644 h 787"/>
                <a:gd name="T42" fmla="*/ 182 w 1659"/>
                <a:gd name="T43" fmla="*/ 581 h 787"/>
                <a:gd name="T44" fmla="*/ 121 w 1659"/>
                <a:gd name="T45" fmla="*/ 537 h 787"/>
                <a:gd name="T46" fmla="*/ 65 w 1659"/>
                <a:gd name="T47" fmla="*/ 488 h 787"/>
                <a:gd name="T48" fmla="*/ 39 w 1659"/>
                <a:gd name="T49" fmla="*/ 449 h 787"/>
                <a:gd name="T50" fmla="*/ 31 w 1659"/>
                <a:gd name="T51" fmla="*/ 387 h 787"/>
                <a:gd name="T52" fmla="*/ 6 w 1659"/>
                <a:gd name="T53" fmla="*/ 326 h 787"/>
                <a:gd name="T54" fmla="*/ 54 w 1659"/>
                <a:gd name="T55" fmla="*/ 274 h 787"/>
                <a:gd name="T56" fmla="*/ 115 w 1659"/>
                <a:gd name="T57" fmla="*/ 249 h 787"/>
                <a:gd name="T58" fmla="*/ 140 w 1659"/>
                <a:gd name="T59" fmla="*/ 278 h 787"/>
                <a:gd name="T60" fmla="*/ 164 w 1659"/>
                <a:gd name="T61" fmla="*/ 239 h 787"/>
                <a:gd name="T62" fmla="*/ 213 w 1659"/>
                <a:gd name="T63" fmla="*/ 222 h 787"/>
                <a:gd name="T64" fmla="*/ 252 w 1659"/>
                <a:gd name="T65" fmla="*/ 225 h 787"/>
                <a:gd name="T66" fmla="*/ 281 w 1659"/>
                <a:gd name="T67" fmla="*/ 184 h 787"/>
                <a:gd name="T68" fmla="*/ 173 w 1659"/>
                <a:gd name="T69" fmla="*/ 225 h 787"/>
                <a:gd name="T70" fmla="*/ 155 w 1659"/>
                <a:gd name="T71" fmla="*/ 218 h 787"/>
                <a:gd name="T72" fmla="*/ 295 w 1659"/>
                <a:gd name="T73" fmla="*/ 160 h 787"/>
                <a:gd name="T74" fmla="*/ 313 w 1659"/>
                <a:gd name="T75" fmla="*/ 171 h 787"/>
                <a:gd name="T76" fmla="*/ 480 w 1659"/>
                <a:gd name="T77" fmla="*/ 155 h 787"/>
                <a:gd name="T78" fmla="*/ 457 w 1659"/>
                <a:gd name="T79" fmla="*/ 191 h 787"/>
                <a:gd name="T80" fmla="*/ 489 w 1659"/>
                <a:gd name="T81" fmla="*/ 198 h 787"/>
                <a:gd name="T82" fmla="*/ 497 w 1659"/>
                <a:gd name="T83" fmla="*/ 171 h 787"/>
                <a:gd name="T84" fmla="*/ 520 w 1659"/>
                <a:gd name="T85" fmla="*/ 171 h 787"/>
                <a:gd name="T86" fmla="*/ 520 w 1659"/>
                <a:gd name="T87" fmla="*/ 160 h 787"/>
                <a:gd name="T88" fmla="*/ 617 w 1659"/>
                <a:gd name="T89" fmla="*/ 135 h 787"/>
                <a:gd name="T90" fmla="*/ 729 w 1659"/>
                <a:gd name="T91" fmla="*/ 63 h 787"/>
                <a:gd name="T92" fmla="*/ 745 w 1659"/>
                <a:gd name="T93" fmla="*/ 43 h 787"/>
                <a:gd name="T94" fmla="*/ 837 w 1659"/>
                <a:gd name="T95" fmla="*/ 21 h 787"/>
                <a:gd name="T96" fmla="*/ 852 w 1659"/>
                <a:gd name="T97" fmla="*/ 84 h 787"/>
                <a:gd name="T98" fmla="*/ 951 w 1659"/>
                <a:gd name="T99" fmla="*/ 107 h 787"/>
                <a:gd name="T100" fmla="*/ 1032 w 1659"/>
                <a:gd name="T101" fmla="*/ 278 h 787"/>
                <a:gd name="T102" fmla="*/ 1121 w 1659"/>
                <a:gd name="T103" fmla="*/ 333 h 787"/>
                <a:gd name="T104" fmla="*/ 1223 w 1659"/>
                <a:gd name="T105" fmla="*/ 387 h 787"/>
                <a:gd name="T106" fmla="*/ 1302 w 1659"/>
                <a:gd name="T107" fmla="*/ 347 h 787"/>
                <a:gd name="T108" fmla="*/ 1316 w 1659"/>
                <a:gd name="T109" fmla="*/ 286 h 787"/>
                <a:gd name="T110" fmla="*/ 1377 w 1659"/>
                <a:gd name="T111" fmla="*/ 286 h 787"/>
                <a:gd name="T112" fmla="*/ 1493 w 1659"/>
                <a:gd name="T113" fmla="*/ 333 h 787"/>
                <a:gd name="T114" fmla="*/ 1659 w 1659"/>
                <a:gd name="T115" fmla="*/ 446 h 787"/>
                <a:gd name="T116" fmla="*/ 1450 w 1659"/>
                <a:gd name="T117" fmla="*/ 728 h 787"/>
                <a:gd name="T118" fmla="*/ 1447 w 1659"/>
                <a:gd name="T119" fmla="*/ 684 h 787"/>
                <a:gd name="T120" fmla="*/ 1389 w 1659"/>
                <a:gd name="T121" fmla="*/ 663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59" h="787">
                  <a:moveTo>
                    <a:pt x="1334" y="653"/>
                  </a:moveTo>
                  <a:lnTo>
                    <a:pt x="1326" y="653"/>
                  </a:lnTo>
                  <a:lnTo>
                    <a:pt x="1316" y="651"/>
                  </a:lnTo>
                  <a:lnTo>
                    <a:pt x="1310" y="651"/>
                  </a:lnTo>
                  <a:lnTo>
                    <a:pt x="1302" y="644"/>
                  </a:lnTo>
                  <a:lnTo>
                    <a:pt x="1299" y="643"/>
                  </a:lnTo>
                  <a:lnTo>
                    <a:pt x="1299" y="639"/>
                  </a:lnTo>
                  <a:lnTo>
                    <a:pt x="1298" y="631"/>
                  </a:lnTo>
                  <a:lnTo>
                    <a:pt x="1299" y="623"/>
                  </a:lnTo>
                  <a:lnTo>
                    <a:pt x="1299" y="616"/>
                  </a:lnTo>
                  <a:lnTo>
                    <a:pt x="1307" y="612"/>
                  </a:lnTo>
                  <a:lnTo>
                    <a:pt x="1310" y="604"/>
                  </a:lnTo>
                  <a:lnTo>
                    <a:pt x="1316" y="595"/>
                  </a:lnTo>
                  <a:lnTo>
                    <a:pt x="1312" y="587"/>
                  </a:lnTo>
                  <a:lnTo>
                    <a:pt x="1316" y="581"/>
                  </a:lnTo>
                  <a:lnTo>
                    <a:pt x="1317" y="577"/>
                  </a:lnTo>
                  <a:lnTo>
                    <a:pt x="1316" y="573"/>
                  </a:lnTo>
                  <a:lnTo>
                    <a:pt x="1310" y="568"/>
                  </a:lnTo>
                  <a:lnTo>
                    <a:pt x="1307" y="560"/>
                  </a:lnTo>
                  <a:lnTo>
                    <a:pt x="1302" y="552"/>
                  </a:lnTo>
                  <a:lnTo>
                    <a:pt x="1298" y="544"/>
                  </a:lnTo>
                  <a:lnTo>
                    <a:pt x="1291" y="533"/>
                  </a:lnTo>
                  <a:lnTo>
                    <a:pt x="1281" y="529"/>
                  </a:lnTo>
                  <a:lnTo>
                    <a:pt x="1265" y="530"/>
                  </a:lnTo>
                  <a:lnTo>
                    <a:pt x="1258" y="529"/>
                  </a:lnTo>
                  <a:lnTo>
                    <a:pt x="1244" y="526"/>
                  </a:lnTo>
                  <a:lnTo>
                    <a:pt x="1241" y="524"/>
                  </a:lnTo>
                  <a:lnTo>
                    <a:pt x="1234" y="521"/>
                  </a:lnTo>
                  <a:lnTo>
                    <a:pt x="1233" y="520"/>
                  </a:lnTo>
                  <a:lnTo>
                    <a:pt x="1233" y="510"/>
                  </a:lnTo>
                  <a:lnTo>
                    <a:pt x="1229" y="504"/>
                  </a:lnTo>
                  <a:lnTo>
                    <a:pt x="1229" y="497"/>
                  </a:lnTo>
                  <a:lnTo>
                    <a:pt x="1226" y="486"/>
                  </a:lnTo>
                  <a:lnTo>
                    <a:pt x="1223" y="469"/>
                  </a:lnTo>
                  <a:lnTo>
                    <a:pt x="1222" y="461"/>
                  </a:lnTo>
                  <a:lnTo>
                    <a:pt x="1218" y="449"/>
                  </a:lnTo>
                  <a:lnTo>
                    <a:pt x="1211" y="446"/>
                  </a:lnTo>
                  <a:lnTo>
                    <a:pt x="1201" y="446"/>
                  </a:lnTo>
                  <a:lnTo>
                    <a:pt x="1194" y="449"/>
                  </a:lnTo>
                  <a:lnTo>
                    <a:pt x="1186" y="456"/>
                  </a:lnTo>
                  <a:lnTo>
                    <a:pt x="1179" y="456"/>
                  </a:lnTo>
                  <a:lnTo>
                    <a:pt x="1171" y="453"/>
                  </a:lnTo>
                  <a:lnTo>
                    <a:pt x="1168" y="448"/>
                  </a:lnTo>
                  <a:lnTo>
                    <a:pt x="1157" y="438"/>
                  </a:lnTo>
                  <a:lnTo>
                    <a:pt x="1153" y="433"/>
                  </a:lnTo>
                  <a:lnTo>
                    <a:pt x="1144" y="430"/>
                  </a:lnTo>
                  <a:lnTo>
                    <a:pt x="1136" y="433"/>
                  </a:lnTo>
                  <a:lnTo>
                    <a:pt x="1128" y="437"/>
                  </a:lnTo>
                  <a:lnTo>
                    <a:pt x="1121" y="437"/>
                  </a:lnTo>
                  <a:lnTo>
                    <a:pt x="1118" y="425"/>
                  </a:lnTo>
                  <a:lnTo>
                    <a:pt x="1118" y="417"/>
                  </a:lnTo>
                  <a:lnTo>
                    <a:pt x="1113" y="411"/>
                  </a:lnTo>
                  <a:lnTo>
                    <a:pt x="1103" y="411"/>
                  </a:lnTo>
                  <a:lnTo>
                    <a:pt x="1099" y="417"/>
                  </a:lnTo>
                  <a:lnTo>
                    <a:pt x="1090" y="422"/>
                  </a:lnTo>
                  <a:lnTo>
                    <a:pt x="1078" y="425"/>
                  </a:lnTo>
                  <a:lnTo>
                    <a:pt x="1067" y="422"/>
                  </a:lnTo>
                  <a:lnTo>
                    <a:pt x="1067" y="430"/>
                  </a:lnTo>
                  <a:lnTo>
                    <a:pt x="1063" y="441"/>
                  </a:lnTo>
                  <a:lnTo>
                    <a:pt x="1060" y="457"/>
                  </a:lnTo>
                  <a:lnTo>
                    <a:pt x="1058" y="466"/>
                  </a:lnTo>
                  <a:lnTo>
                    <a:pt x="1058" y="469"/>
                  </a:lnTo>
                  <a:lnTo>
                    <a:pt x="1050" y="472"/>
                  </a:lnTo>
                  <a:lnTo>
                    <a:pt x="1040" y="466"/>
                  </a:lnTo>
                  <a:lnTo>
                    <a:pt x="1027" y="466"/>
                  </a:lnTo>
                  <a:lnTo>
                    <a:pt x="1013" y="469"/>
                  </a:lnTo>
                  <a:lnTo>
                    <a:pt x="1005" y="473"/>
                  </a:lnTo>
                  <a:lnTo>
                    <a:pt x="1003" y="478"/>
                  </a:lnTo>
                  <a:lnTo>
                    <a:pt x="992" y="482"/>
                  </a:lnTo>
                  <a:lnTo>
                    <a:pt x="982" y="486"/>
                  </a:lnTo>
                  <a:lnTo>
                    <a:pt x="966" y="497"/>
                  </a:lnTo>
                  <a:lnTo>
                    <a:pt x="955" y="500"/>
                  </a:lnTo>
                  <a:lnTo>
                    <a:pt x="942" y="513"/>
                  </a:lnTo>
                  <a:lnTo>
                    <a:pt x="933" y="521"/>
                  </a:lnTo>
                  <a:lnTo>
                    <a:pt x="927" y="526"/>
                  </a:lnTo>
                  <a:lnTo>
                    <a:pt x="927" y="533"/>
                  </a:lnTo>
                  <a:lnTo>
                    <a:pt x="919" y="546"/>
                  </a:lnTo>
                  <a:lnTo>
                    <a:pt x="911" y="552"/>
                  </a:lnTo>
                  <a:lnTo>
                    <a:pt x="899" y="564"/>
                  </a:lnTo>
                  <a:lnTo>
                    <a:pt x="866" y="603"/>
                  </a:lnTo>
                  <a:lnTo>
                    <a:pt x="852" y="616"/>
                  </a:lnTo>
                  <a:lnTo>
                    <a:pt x="846" y="624"/>
                  </a:lnTo>
                  <a:lnTo>
                    <a:pt x="844" y="628"/>
                  </a:lnTo>
                  <a:lnTo>
                    <a:pt x="834" y="639"/>
                  </a:lnTo>
                  <a:lnTo>
                    <a:pt x="822" y="656"/>
                  </a:lnTo>
                  <a:lnTo>
                    <a:pt x="811" y="669"/>
                  </a:lnTo>
                  <a:lnTo>
                    <a:pt x="809" y="677"/>
                  </a:lnTo>
                  <a:lnTo>
                    <a:pt x="803" y="684"/>
                  </a:lnTo>
                  <a:lnTo>
                    <a:pt x="788" y="706"/>
                  </a:lnTo>
                  <a:lnTo>
                    <a:pt x="771" y="723"/>
                  </a:lnTo>
                  <a:lnTo>
                    <a:pt x="768" y="730"/>
                  </a:lnTo>
                  <a:lnTo>
                    <a:pt x="761" y="730"/>
                  </a:lnTo>
                  <a:lnTo>
                    <a:pt x="753" y="730"/>
                  </a:lnTo>
                  <a:lnTo>
                    <a:pt x="743" y="730"/>
                  </a:lnTo>
                  <a:lnTo>
                    <a:pt x="736" y="728"/>
                  </a:lnTo>
                  <a:lnTo>
                    <a:pt x="725" y="723"/>
                  </a:lnTo>
                  <a:lnTo>
                    <a:pt x="714" y="717"/>
                  </a:lnTo>
                  <a:lnTo>
                    <a:pt x="713" y="712"/>
                  </a:lnTo>
                  <a:lnTo>
                    <a:pt x="706" y="706"/>
                  </a:lnTo>
                  <a:lnTo>
                    <a:pt x="702" y="700"/>
                  </a:lnTo>
                  <a:lnTo>
                    <a:pt x="698" y="693"/>
                  </a:lnTo>
                  <a:lnTo>
                    <a:pt x="695" y="684"/>
                  </a:lnTo>
                  <a:lnTo>
                    <a:pt x="689" y="680"/>
                  </a:lnTo>
                  <a:lnTo>
                    <a:pt x="684" y="677"/>
                  </a:lnTo>
                  <a:lnTo>
                    <a:pt x="675" y="672"/>
                  </a:lnTo>
                  <a:lnTo>
                    <a:pt x="663" y="667"/>
                  </a:lnTo>
                  <a:lnTo>
                    <a:pt x="652" y="667"/>
                  </a:lnTo>
                  <a:lnTo>
                    <a:pt x="646" y="667"/>
                  </a:lnTo>
                  <a:lnTo>
                    <a:pt x="638" y="667"/>
                  </a:lnTo>
                  <a:lnTo>
                    <a:pt x="620" y="667"/>
                  </a:lnTo>
                  <a:lnTo>
                    <a:pt x="615" y="667"/>
                  </a:lnTo>
                  <a:lnTo>
                    <a:pt x="605" y="656"/>
                  </a:lnTo>
                  <a:lnTo>
                    <a:pt x="602" y="653"/>
                  </a:lnTo>
                  <a:lnTo>
                    <a:pt x="595" y="647"/>
                  </a:lnTo>
                  <a:lnTo>
                    <a:pt x="594" y="628"/>
                  </a:lnTo>
                  <a:lnTo>
                    <a:pt x="594" y="624"/>
                  </a:lnTo>
                  <a:lnTo>
                    <a:pt x="590" y="613"/>
                  </a:lnTo>
                  <a:lnTo>
                    <a:pt x="585" y="597"/>
                  </a:lnTo>
                  <a:lnTo>
                    <a:pt x="580" y="595"/>
                  </a:lnTo>
                  <a:lnTo>
                    <a:pt x="579" y="589"/>
                  </a:lnTo>
                  <a:lnTo>
                    <a:pt x="573" y="577"/>
                  </a:lnTo>
                  <a:lnTo>
                    <a:pt x="573" y="572"/>
                  </a:lnTo>
                  <a:lnTo>
                    <a:pt x="579" y="560"/>
                  </a:lnTo>
                  <a:lnTo>
                    <a:pt x="576" y="549"/>
                  </a:lnTo>
                  <a:lnTo>
                    <a:pt x="573" y="533"/>
                  </a:lnTo>
                  <a:lnTo>
                    <a:pt x="573" y="526"/>
                  </a:lnTo>
                  <a:lnTo>
                    <a:pt x="579" y="506"/>
                  </a:lnTo>
                  <a:lnTo>
                    <a:pt x="576" y="500"/>
                  </a:lnTo>
                  <a:lnTo>
                    <a:pt x="576" y="497"/>
                  </a:lnTo>
                  <a:lnTo>
                    <a:pt x="576" y="482"/>
                  </a:lnTo>
                  <a:lnTo>
                    <a:pt x="554" y="472"/>
                  </a:lnTo>
                  <a:lnTo>
                    <a:pt x="551" y="469"/>
                  </a:lnTo>
                  <a:lnTo>
                    <a:pt x="544" y="464"/>
                  </a:lnTo>
                  <a:lnTo>
                    <a:pt x="532" y="453"/>
                  </a:lnTo>
                  <a:lnTo>
                    <a:pt x="520" y="437"/>
                  </a:lnTo>
                  <a:lnTo>
                    <a:pt x="520" y="430"/>
                  </a:lnTo>
                  <a:lnTo>
                    <a:pt x="509" y="425"/>
                  </a:lnTo>
                  <a:lnTo>
                    <a:pt x="507" y="425"/>
                  </a:lnTo>
                  <a:lnTo>
                    <a:pt x="501" y="422"/>
                  </a:lnTo>
                  <a:lnTo>
                    <a:pt x="494" y="422"/>
                  </a:lnTo>
                  <a:lnTo>
                    <a:pt x="480" y="422"/>
                  </a:lnTo>
                  <a:lnTo>
                    <a:pt x="465" y="422"/>
                  </a:lnTo>
                  <a:lnTo>
                    <a:pt x="453" y="422"/>
                  </a:lnTo>
                  <a:lnTo>
                    <a:pt x="443" y="417"/>
                  </a:lnTo>
                  <a:lnTo>
                    <a:pt x="436" y="421"/>
                  </a:lnTo>
                  <a:lnTo>
                    <a:pt x="431" y="422"/>
                  </a:lnTo>
                  <a:lnTo>
                    <a:pt x="422" y="430"/>
                  </a:lnTo>
                  <a:lnTo>
                    <a:pt x="421" y="430"/>
                  </a:lnTo>
                  <a:lnTo>
                    <a:pt x="414" y="441"/>
                  </a:lnTo>
                  <a:lnTo>
                    <a:pt x="411" y="456"/>
                  </a:lnTo>
                  <a:lnTo>
                    <a:pt x="407" y="461"/>
                  </a:lnTo>
                  <a:lnTo>
                    <a:pt x="401" y="469"/>
                  </a:lnTo>
                  <a:lnTo>
                    <a:pt x="401" y="488"/>
                  </a:lnTo>
                  <a:lnTo>
                    <a:pt x="399" y="500"/>
                  </a:lnTo>
                  <a:lnTo>
                    <a:pt x="399" y="521"/>
                  </a:lnTo>
                  <a:lnTo>
                    <a:pt x="396" y="544"/>
                  </a:lnTo>
                  <a:lnTo>
                    <a:pt x="391" y="568"/>
                  </a:lnTo>
                  <a:lnTo>
                    <a:pt x="391" y="572"/>
                  </a:lnTo>
                  <a:lnTo>
                    <a:pt x="391" y="589"/>
                  </a:lnTo>
                  <a:lnTo>
                    <a:pt x="386" y="603"/>
                  </a:lnTo>
                  <a:lnTo>
                    <a:pt x="379" y="605"/>
                  </a:lnTo>
                  <a:lnTo>
                    <a:pt x="376" y="609"/>
                  </a:lnTo>
                  <a:lnTo>
                    <a:pt x="373" y="612"/>
                  </a:lnTo>
                  <a:lnTo>
                    <a:pt x="373" y="620"/>
                  </a:lnTo>
                  <a:lnTo>
                    <a:pt x="368" y="624"/>
                  </a:lnTo>
                  <a:lnTo>
                    <a:pt x="360" y="631"/>
                  </a:lnTo>
                  <a:lnTo>
                    <a:pt x="360" y="643"/>
                  </a:lnTo>
                  <a:lnTo>
                    <a:pt x="349" y="647"/>
                  </a:lnTo>
                  <a:lnTo>
                    <a:pt x="341" y="647"/>
                  </a:lnTo>
                  <a:lnTo>
                    <a:pt x="332" y="669"/>
                  </a:lnTo>
                  <a:lnTo>
                    <a:pt x="324" y="693"/>
                  </a:lnTo>
                  <a:lnTo>
                    <a:pt x="321" y="696"/>
                  </a:lnTo>
                  <a:lnTo>
                    <a:pt x="318" y="715"/>
                  </a:lnTo>
                  <a:lnTo>
                    <a:pt x="305" y="754"/>
                  </a:lnTo>
                  <a:lnTo>
                    <a:pt x="290" y="779"/>
                  </a:lnTo>
                  <a:lnTo>
                    <a:pt x="295" y="787"/>
                  </a:lnTo>
                  <a:lnTo>
                    <a:pt x="283" y="776"/>
                  </a:lnTo>
                  <a:lnTo>
                    <a:pt x="271" y="763"/>
                  </a:lnTo>
                  <a:lnTo>
                    <a:pt x="265" y="746"/>
                  </a:lnTo>
                  <a:lnTo>
                    <a:pt x="260" y="736"/>
                  </a:lnTo>
                  <a:lnTo>
                    <a:pt x="260" y="723"/>
                  </a:lnTo>
                  <a:lnTo>
                    <a:pt x="265" y="707"/>
                  </a:lnTo>
                  <a:lnTo>
                    <a:pt x="265" y="693"/>
                  </a:lnTo>
                  <a:lnTo>
                    <a:pt x="265" y="687"/>
                  </a:lnTo>
                  <a:lnTo>
                    <a:pt x="265" y="680"/>
                  </a:lnTo>
                  <a:lnTo>
                    <a:pt x="258" y="663"/>
                  </a:lnTo>
                  <a:lnTo>
                    <a:pt x="249" y="656"/>
                  </a:lnTo>
                  <a:lnTo>
                    <a:pt x="241" y="655"/>
                  </a:lnTo>
                  <a:lnTo>
                    <a:pt x="228" y="644"/>
                  </a:lnTo>
                  <a:lnTo>
                    <a:pt x="223" y="635"/>
                  </a:lnTo>
                  <a:lnTo>
                    <a:pt x="222" y="624"/>
                  </a:lnTo>
                  <a:lnTo>
                    <a:pt x="219" y="616"/>
                  </a:lnTo>
                  <a:lnTo>
                    <a:pt x="213" y="613"/>
                  </a:lnTo>
                  <a:lnTo>
                    <a:pt x="207" y="609"/>
                  </a:lnTo>
                  <a:lnTo>
                    <a:pt x="207" y="603"/>
                  </a:lnTo>
                  <a:lnTo>
                    <a:pt x="205" y="591"/>
                  </a:lnTo>
                  <a:lnTo>
                    <a:pt x="190" y="587"/>
                  </a:lnTo>
                  <a:lnTo>
                    <a:pt x="182" y="581"/>
                  </a:lnTo>
                  <a:lnTo>
                    <a:pt x="179" y="577"/>
                  </a:lnTo>
                  <a:lnTo>
                    <a:pt x="173" y="573"/>
                  </a:lnTo>
                  <a:lnTo>
                    <a:pt x="169" y="577"/>
                  </a:lnTo>
                  <a:lnTo>
                    <a:pt x="162" y="579"/>
                  </a:lnTo>
                  <a:lnTo>
                    <a:pt x="144" y="572"/>
                  </a:lnTo>
                  <a:lnTo>
                    <a:pt x="140" y="560"/>
                  </a:lnTo>
                  <a:lnTo>
                    <a:pt x="132" y="552"/>
                  </a:lnTo>
                  <a:lnTo>
                    <a:pt x="126" y="546"/>
                  </a:lnTo>
                  <a:lnTo>
                    <a:pt x="121" y="537"/>
                  </a:lnTo>
                  <a:lnTo>
                    <a:pt x="115" y="533"/>
                  </a:lnTo>
                  <a:lnTo>
                    <a:pt x="108" y="530"/>
                  </a:lnTo>
                  <a:lnTo>
                    <a:pt x="105" y="530"/>
                  </a:lnTo>
                  <a:lnTo>
                    <a:pt x="96" y="521"/>
                  </a:lnTo>
                  <a:lnTo>
                    <a:pt x="92" y="504"/>
                  </a:lnTo>
                  <a:lnTo>
                    <a:pt x="86" y="494"/>
                  </a:lnTo>
                  <a:lnTo>
                    <a:pt x="79" y="488"/>
                  </a:lnTo>
                  <a:lnTo>
                    <a:pt x="71" y="486"/>
                  </a:lnTo>
                  <a:lnTo>
                    <a:pt x="65" y="488"/>
                  </a:lnTo>
                  <a:lnTo>
                    <a:pt x="64" y="490"/>
                  </a:lnTo>
                  <a:lnTo>
                    <a:pt x="59" y="497"/>
                  </a:lnTo>
                  <a:lnTo>
                    <a:pt x="56" y="490"/>
                  </a:lnTo>
                  <a:lnTo>
                    <a:pt x="50" y="488"/>
                  </a:lnTo>
                  <a:lnTo>
                    <a:pt x="42" y="488"/>
                  </a:lnTo>
                  <a:lnTo>
                    <a:pt x="39" y="469"/>
                  </a:lnTo>
                  <a:lnTo>
                    <a:pt x="34" y="461"/>
                  </a:lnTo>
                  <a:lnTo>
                    <a:pt x="39" y="453"/>
                  </a:lnTo>
                  <a:lnTo>
                    <a:pt x="39" y="449"/>
                  </a:lnTo>
                  <a:lnTo>
                    <a:pt x="34" y="446"/>
                  </a:lnTo>
                  <a:lnTo>
                    <a:pt x="34" y="433"/>
                  </a:lnTo>
                  <a:lnTo>
                    <a:pt x="31" y="425"/>
                  </a:lnTo>
                  <a:lnTo>
                    <a:pt x="39" y="422"/>
                  </a:lnTo>
                  <a:lnTo>
                    <a:pt x="43" y="411"/>
                  </a:lnTo>
                  <a:lnTo>
                    <a:pt x="47" y="405"/>
                  </a:lnTo>
                  <a:lnTo>
                    <a:pt x="42" y="400"/>
                  </a:lnTo>
                  <a:lnTo>
                    <a:pt x="34" y="395"/>
                  </a:lnTo>
                  <a:lnTo>
                    <a:pt x="31" y="387"/>
                  </a:lnTo>
                  <a:lnTo>
                    <a:pt x="31" y="381"/>
                  </a:lnTo>
                  <a:lnTo>
                    <a:pt x="31" y="370"/>
                  </a:lnTo>
                  <a:lnTo>
                    <a:pt x="24" y="357"/>
                  </a:lnTo>
                  <a:lnTo>
                    <a:pt x="20" y="347"/>
                  </a:lnTo>
                  <a:lnTo>
                    <a:pt x="20" y="345"/>
                  </a:lnTo>
                  <a:lnTo>
                    <a:pt x="20" y="338"/>
                  </a:lnTo>
                  <a:lnTo>
                    <a:pt x="13" y="338"/>
                  </a:lnTo>
                  <a:lnTo>
                    <a:pt x="7" y="334"/>
                  </a:lnTo>
                  <a:lnTo>
                    <a:pt x="6" y="326"/>
                  </a:lnTo>
                  <a:lnTo>
                    <a:pt x="6" y="315"/>
                  </a:lnTo>
                  <a:lnTo>
                    <a:pt x="0" y="311"/>
                  </a:lnTo>
                  <a:lnTo>
                    <a:pt x="0" y="305"/>
                  </a:lnTo>
                  <a:lnTo>
                    <a:pt x="0" y="301"/>
                  </a:lnTo>
                  <a:lnTo>
                    <a:pt x="13" y="297"/>
                  </a:lnTo>
                  <a:lnTo>
                    <a:pt x="24" y="291"/>
                  </a:lnTo>
                  <a:lnTo>
                    <a:pt x="31" y="291"/>
                  </a:lnTo>
                  <a:lnTo>
                    <a:pt x="42" y="286"/>
                  </a:lnTo>
                  <a:lnTo>
                    <a:pt x="54" y="274"/>
                  </a:lnTo>
                  <a:lnTo>
                    <a:pt x="64" y="270"/>
                  </a:lnTo>
                  <a:lnTo>
                    <a:pt x="78" y="265"/>
                  </a:lnTo>
                  <a:lnTo>
                    <a:pt x="89" y="255"/>
                  </a:lnTo>
                  <a:lnTo>
                    <a:pt x="97" y="249"/>
                  </a:lnTo>
                  <a:lnTo>
                    <a:pt x="105" y="243"/>
                  </a:lnTo>
                  <a:lnTo>
                    <a:pt x="114" y="241"/>
                  </a:lnTo>
                  <a:lnTo>
                    <a:pt x="121" y="241"/>
                  </a:lnTo>
                  <a:lnTo>
                    <a:pt x="124" y="243"/>
                  </a:lnTo>
                  <a:lnTo>
                    <a:pt x="115" y="249"/>
                  </a:lnTo>
                  <a:lnTo>
                    <a:pt x="108" y="255"/>
                  </a:lnTo>
                  <a:lnTo>
                    <a:pt x="103" y="259"/>
                  </a:lnTo>
                  <a:lnTo>
                    <a:pt x="105" y="265"/>
                  </a:lnTo>
                  <a:lnTo>
                    <a:pt x="105" y="271"/>
                  </a:lnTo>
                  <a:lnTo>
                    <a:pt x="114" y="271"/>
                  </a:lnTo>
                  <a:lnTo>
                    <a:pt x="121" y="271"/>
                  </a:lnTo>
                  <a:lnTo>
                    <a:pt x="129" y="274"/>
                  </a:lnTo>
                  <a:lnTo>
                    <a:pt x="132" y="278"/>
                  </a:lnTo>
                  <a:lnTo>
                    <a:pt x="140" y="278"/>
                  </a:lnTo>
                  <a:lnTo>
                    <a:pt x="147" y="271"/>
                  </a:lnTo>
                  <a:lnTo>
                    <a:pt x="158" y="266"/>
                  </a:lnTo>
                  <a:lnTo>
                    <a:pt x="170" y="265"/>
                  </a:lnTo>
                  <a:lnTo>
                    <a:pt x="179" y="262"/>
                  </a:lnTo>
                  <a:lnTo>
                    <a:pt x="183" y="255"/>
                  </a:lnTo>
                  <a:lnTo>
                    <a:pt x="179" y="249"/>
                  </a:lnTo>
                  <a:lnTo>
                    <a:pt x="173" y="243"/>
                  </a:lnTo>
                  <a:lnTo>
                    <a:pt x="169" y="241"/>
                  </a:lnTo>
                  <a:lnTo>
                    <a:pt x="164" y="239"/>
                  </a:lnTo>
                  <a:lnTo>
                    <a:pt x="173" y="239"/>
                  </a:lnTo>
                  <a:lnTo>
                    <a:pt x="182" y="234"/>
                  </a:lnTo>
                  <a:lnTo>
                    <a:pt x="187" y="230"/>
                  </a:lnTo>
                  <a:lnTo>
                    <a:pt x="190" y="225"/>
                  </a:lnTo>
                  <a:lnTo>
                    <a:pt x="194" y="231"/>
                  </a:lnTo>
                  <a:lnTo>
                    <a:pt x="195" y="234"/>
                  </a:lnTo>
                  <a:lnTo>
                    <a:pt x="202" y="231"/>
                  </a:lnTo>
                  <a:lnTo>
                    <a:pt x="207" y="225"/>
                  </a:lnTo>
                  <a:lnTo>
                    <a:pt x="213" y="222"/>
                  </a:lnTo>
                  <a:lnTo>
                    <a:pt x="216" y="218"/>
                  </a:lnTo>
                  <a:lnTo>
                    <a:pt x="216" y="216"/>
                  </a:lnTo>
                  <a:lnTo>
                    <a:pt x="219" y="216"/>
                  </a:lnTo>
                  <a:lnTo>
                    <a:pt x="219" y="222"/>
                  </a:lnTo>
                  <a:lnTo>
                    <a:pt x="219" y="230"/>
                  </a:lnTo>
                  <a:lnTo>
                    <a:pt x="219" y="231"/>
                  </a:lnTo>
                  <a:lnTo>
                    <a:pt x="223" y="234"/>
                  </a:lnTo>
                  <a:lnTo>
                    <a:pt x="233" y="231"/>
                  </a:lnTo>
                  <a:lnTo>
                    <a:pt x="252" y="225"/>
                  </a:lnTo>
                  <a:lnTo>
                    <a:pt x="265" y="218"/>
                  </a:lnTo>
                  <a:lnTo>
                    <a:pt x="277" y="216"/>
                  </a:lnTo>
                  <a:lnTo>
                    <a:pt x="278" y="216"/>
                  </a:lnTo>
                  <a:lnTo>
                    <a:pt x="281" y="208"/>
                  </a:lnTo>
                  <a:lnTo>
                    <a:pt x="287" y="207"/>
                  </a:lnTo>
                  <a:lnTo>
                    <a:pt x="283" y="200"/>
                  </a:lnTo>
                  <a:lnTo>
                    <a:pt x="278" y="198"/>
                  </a:lnTo>
                  <a:lnTo>
                    <a:pt x="281" y="191"/>
                  </a:lnTo>
                  <a:lnTo>
                    <a:pt x="281" y="184"/>
                  </a:lnTo>
                  <a:lnTo>
                    <a:pt x="265" y="187"/>
                  </a:lnTo>
                  <a:lnTo>
                    <a:pt x="252" y="191"/>
                  </a:lnTo>
                  <a:lnTo>
                    <a:pt x="241" y="195"/>
                  </a:lnTo>
                  <a:lnTo>
                    <a:pt x="227" y="200"/>
                  </a:lnTo>
                  <a:lnTo>
                    <a:pt x="219" y="204"/>
                  </a:lnTo>
                  <a:lnTo>
                    <a:pt x="205" y="212"/>
                  </a:lnTo>
                  <a:lnTo>
                    <a:pt x="187" y="216"/>
                  </a:lnTo>
                  <a:lnTo>
                    <a:pt x="182" y="218"/>
                  </a:lnTo>
                  <a:lnTo>
                    <a:pt x="173" y="225"/>
                  </a:lnTo>
                  <a:lnTo>
                    <a:pt x="162" y="230"/>
                  </a:lnTo>
                  <a:lnTo>
                    <a:pt x="152" y="231"/>
                  </a:lnTo>
                  <a:lnTo>
                    <a:pt x="152" y="239"/>
                  </a:lnTo>
                  <a:lnTo>
                    <a:pt x="144" y="239"/>
                  </a:lnTo>
                  <a:lnTo>
                    <a:pt x="142" y="241"/>
                  </a:lnTo>
                  <a:lnTo>
                    <a:pt x="137" y="241"/>
                  </a:lnTo>
                  <a:lnTo>
                    <a:pt x="132" y="234"/>
                  </a:lnTo>
                  <a:lnTo>
                    <a:pt x="140" y="230"/>
                  </a:lnTo>
                  <a:lnTo>
                    <a:pt x="155" y="218"/>
                  </a:lnTo>
                  <a:lnTo>
                    <a:pt x="182" y="212"/>
                  </a:lnTo>
                  <a:lnTo>
                    <a:pt x="216" y="195"/>
                  </a:lnTo>
                  <a:lnTo>
                    <a:pt x="237" y="188"/>
                  </a:lnTo>
                  <a:lnTo>
                    <a:pt x="249" y="184"/>
                  </a:lnTo>
                  <a:lnTo>
                    <a:pt x="255" y="179"/>
                  </a:lnTo>
                  <a:lnTo>
                    <a:pt x="269" y="174"/>
                  </a:lnTo>
                  <a:lnTo>
                    <a:pt x="278" y="171"/>
                  </a:lnTo>
                  <a:lnTo>
                    <a:pt x="287" y="167"/>
                  </a:lnTo>
                  <a:lnTo>
                    <a:pt x="295" y="160"/>
                  </a:lnTo>
                  <a:lnTo>
                    <a:pt x="299" y="166"/>
                  </a:lnTo>
                  <a:lnTo>
                    <a:pt x="303" y="171"/>
                  </a:lnTo>
                  <a:lnTo>
                    <a:pt x="299" y="176"/>
                  </a:lnTo>
                  <a:lnTo>
                    <a:pt x="299" y="179"/>
                  </a:lnTo>
                  <a:lnTo>
                    <a:pt x="306" y="179"/>
                  </a:lnTo>
                  <a:lnTo>
                    <a:pt x="313" y="182"/>
                  </a:lnTo>
                  <a:lnTo>
                    <a:pt x="318" y="182"/>
                  </a:lnTo>
                  <a:lnTo>
                    <a:pt x="318" y="174"/>
                  </a:lnTo>
                  <a:lnTo>
                    <a:pt x="313" y="171"/>
                  </a:lnTo>
                  <a:lnTo>
                    <a:pt x="306" y="160"/>
                  </a:lnTo>
                  <a:lnTo>
                    <a:pt x="318" y="160"/>
                  </a:lnTo>
                  <a:lnTo>
                    <a:pt x="331" y="160"/>
                  </a:lnTo>
                  <a:lnTo>
                    <a:pt x="364" y="155"/>
                  </a:lnTo>
                  <a:lnTo>
                    <a:pt x="388" y="151"/>
                  </a:lnTo>
                  <a:lnTo>
                    <a:pt x="428" y="151"/>
                  </a:lnTo>
                  <a:lnTo>
                    <a:pt x="457" y="151"/>
                  </a:lnTo>
                  <a:lnTo>
                    <a:pt x="469" y="151"/>
                  </a:lnTo>
                  <a:lnTo>
                    <a:pt x="480" y="155"/>
                  </a:lnTo>
                  <a:lnTo>
                    <a:pt x="477" y="158"/>
                  </a:lnTo>
                  <a:lnTo>
                    <a:pt x="477" y="160"/>
                  </a:lnTo>
                  <a:lnTo>
                    <a:pt x="468" y="167"/>
                  </a:lnTo>
                  <a:lnTo>
                    <a:pt x="457" y="171"/>
                  </a:lnTo>
                  <a:lnTo>
                    <a:pt x="454" y="171"/>
                  </a:lnTo>
                  <a:lnTo>
                    <a:pt x="462" y="176"/>
                  </a:lnTo>
                  <a:lnTo>
                    <a:pt x="457" y="182"/>
                  </a:lnTo>
                  <a:lnTo>
                    <a:pt x="457" y="187"/>
                  </a:lnTo>
                  <a:lnTo>
                    <a:pt x="457" y="191"/>
                  </a:lnTo>
                  <a:lnTo>
                    <a:pt x="465" y="191"/>
                  </a:lnTo>
                  <a:lnTo>
                    <a:pt x="472" y="188"/>
                  </a:lnTo>
                  <a:lnTo>
                    <a:pt x="477" y="187"/>
                  </a:lnTo>
                  <a:lnTo>
                    <a:pt x="487" y="184"/>
                  </a:lnTo>
                  <a:lnTo>
                    <a:pt x="480" y="191"/>
                  </a:lnTo>
                  <a:lnTo>
                    <a:pt x="480" y="198"/>
                  </a:lnTo>
                  <a:lnTo>
                    <a:pt x="484" y="204"/>
                  </a:lnTo>
                  <a:lnTo>
                    <a:pt x="489" y="207"/>
                  </a:lnTo>
                  <a:lnTo>
                    <a:pt x="489" y="198"/>
                  </a:lnTo>
                  <a:lnTo>
                    <a:pt x="489" y="191"/>
                  </a:lnTo>
                  <a:lnTo>
                    <a:pt x="494" y="188"/>
                  </a:lnTo>
                  <a:lnTo>
                    <a:pt x="497" y="188"/>
                  </a:lnTo>
                  <a:lnTo>
                    <a:pt x="507" y="187"/>
                  </a:lnTo>
                  <a:lnTo>
                    <a:pt x="512" y="184"/>
                  </a:lnTo>
                  <a:lnTo>
                    <a:pt x="515" y="179"/>
                  </a:lnTo>
                  <a:lnTo>
                    <a:pt x="512" y="174"/>
                  </a:lnTo>
                  <a:lnTo>
                    <a:pt x="504" y="171"/>
                  </a:lnTo>
                  <a:lnTo>
                    <a:pt x="497" y="171"/>
                  </a:lnTo>
                  <a:lnTo>
                    <a:pt x="494" y="171"/>
                  </a:lnTo>
                  <a:lnTo>
                    <a:pt x="489" y="166"/>
                  </a:lnTo>
                  <a:lnTo>
                    <a:pt x="489" y="160"/>
                  </a:lnTo>
                  <a:lnTo>
                    <a:pt x="501" y="158"/>
                  </a:lnTo>
                  <a:lnTo>
                    <a:pt x="504" y="158"/>
                  </a:lnTo>
                  <a:lnTo>
                    <a:pt x="509" y="160"/>
                  </a:lnTo>
                  <a:lnTo>
                    <a:pt x="512" y="166"/>
                  </a:lnTo>
                  <a:lnTo>
                    <a:pt x="519" y="171"/>
                  </a:lnTo>
                  <a:lnTo>
                    <a:pt x="520" y="171"/>
                  </a:lnTo>
                  <a:lnTo>
                    <a:pt x="526" y="171"/>
                  </a:lnTo>
                  <a:lnTo>
                    <a:pt x="527" y="176"/>
                  </a:lnTo>
                  <a:lnTo>
                    <a:pt x="526" y="182"/>
                  </a:lnTo>
                  <a:lnTo>
                    <a:pt x="526" y="184"/>
                  </a:lnTo>
                  <a:lnTo>
                    <a:pt x="530" y="182"/>
                  </a:lnTo>
                  <a:lnTo>
                    <a:pt x="536" y="176"/>
                  </a:lnTo>
                  <a:lnTo>
                    <a:pt x="536" y="167"/>
                  </a:lnTo>
                  <a:lnTo>
                    <a:pt x="530" y="160"/>
                  </a:lnTo>
                  <a:lnTo>
                    <a:pt x="520" y="160"/>
                  </a:lnTo>
                  <a:lnTo>
                    <a:pt x="515" y="158"/>
                  </a:lnTo>
                  <a:lnTo>
                    <a:pt x="512" y="156"/>
                  </a:lnTo>
                  <a:lnTo>
                    <a:pt x="527" y="155"/>
                  </a:lnTo>
                  <a:lnTo>
                    <a:pt x="536" y="156"/>
                  </a:lnTo>
                  <a:lnTo>
                    <a:pt x="544" y="155"/>
                  </a:lnTo>
                  <a:lnTo>
                    <a:pt x="562" y="148"/>
                  </a:lnTo>
                  <a:lnTo>
                    <a:pt x="584" y="143"/>
                  </a:lnTo>
                  <a:lnTo>
                    <a:pt x="605" y="137"/>
                  </a:lnTo>
                  <a:lnTo>
                    <a:pt x="617" y="135"/>
                  </a:lnTo>
                  <a:lnTo>
                    <a:pt x="634" y="124"/>
                  </a:lnTo>
                  <a:lnTo>
                    <a:pt x="648" y="115"/>
                  </a:lnTo>
                  <a:lnTo>
                    <a:pt x="667" y="107"/>
                  </a:lnTo>
                  <a:lnTo>
                    <a:pt x="678" y="99"/>
                  </a:lnTo>
                  <a:lnTo>
                    <a:pt x="693" y="91"/>
                  </a:lnTo>
                  <a:lnTo>
                    <a:pt x="702" y="81"/>
                  </a:lnTo>
                  <a:lnTo>
                    <a:pt x="713" y="73"/>
                  </a:lnTo>
                  <a:lnTo>
                    <a:pt x="721" y="65"/>
                  </a:lnTo>
                  <a:lnTo>
                    <a:pt x="729" y="63"/>
                  </a:lnTo>
                  <a:lnTo>
                    <a:pt x="736" y="63"/>
                  </a:lnTo>
                  <a:lnTo>
                    <a:pt x="745" y="79"/>
                  </a:lnTo>
                  <a:lnTo>
                    <a:pt x="753" y="81"/>
                  </a:lnTo>
                  <a:lnTo>
                    <a:pt x="756" y="75"/>
                  </a:lnTo>
                  <a:lnTo>
                    <a:pt x="753" y="65"/>
                  </a:lnTo>
                  <a:lnTo>
                    <a:pt x="753" y="60"/>
                  </a:lnTo>
                  <a:lnTo>
                    <a:pt x="745" y="55"/>
                  </a:lnTo>
                  <a:lnTo>
                    <a:pt x="743" y="48"/>
                  </a:lnTo>
                  <a:lnTo>
                    <a:pt x="745" y="43"/>
                  </a:lnTo>
                  <a:lnTo>
                    <a:pt x="768" y="31"/>
                  </a:lnTo>
                  <a:lnTo>
                    <a:pt x="783" y="25"/>
                  </a:lnTo>
                  <a:lnTo>
                    <a:pt x="793" y="17"/>
                  </a:lnTo>
                  <a:lnTo>
                    <a:pt x="803" y="5"/>
                  </a:lnTo>
                  <a:lnTo>
                    <a:pt x="811" y="1"/>
                  </a:lnTo>
                  <a:lnTo>
                    <a:pt x="825" y="0"/>
                  </a:lnTo>
                  <a:lnTo>
                    <a:pt x="826" y="0"/>
                  </a:lnTo>
                  <a:lnTo>
                    <a:pt x="833" y="5"/>
                  </a:lnTo>
                  <a:lnTo>
                    <a:pt x="837" y="21"/>
                  </a:lnTo>
                  <a:lnTo>
                    <a:pt x="841" y="27"/>
                  </a:lnTo>
                  <a:lnTo>
                    <a:pt x="844" y="27"/>
                  </a:lnTo>
                  <a:lnTo>
                    <a:pt x="844" y="44"/>
                  </a:lnTo>
                  <a:lnTo>
                    <a:pt x="841" y="52"/>
                  </a:lnTo>
                  <a:lnTo>
                    <a:pt x="844" y="57"/>
                  </a:lnTo>
                  <a:lnTo>
                    <a:pt x="851" y="60"/>
                  </a:lnTo>
                  <a:lnTo>
                    <a:pt x="851" y="68"/>
                  </a:lnTo>
                  <a:lnTo>
                    <a:pt x="852" y="79"/>
                  </a:lnTo>
                  <a:lnTo>
                    <a:pt x="852" y="84"/>
                  </a:lnTo>
                  <a:lnTo>
                    <a:pt x="864" y="88"/>
                  </a:lnTo>
                  <a:lnTo>
                    <a:pt x="872" y="92"/>
                  </a:lnTo>
                  <a:lnTo>
                    <a:pt x="879" y="96"/>
                  </a:lnTo>
                  <a:lnTo>
                    <a:pt x="889" y="96"/>
                  </a:lnTo>
                  <a:lnTo>
                    <a:pt x="895" y="104"/>
                  </a:lnTo>
                  <a:lnTo>
                    <a:pt x="904" y="105"/>
                  </a:lnTo>
                  <a:lnTo>
                    <a:pt x="908" y="105"/>
                  </a:lnTo>
                  <a:lnTo>
                    <a:pt x="927" y="107"/>
                  </a:lnTo>
                  <a:lnTo>
                    <a:pt x="951" y="107"/>
                  </a:lnTo>
                  <a:lnTo>
                    <a:pt x="966" y="107"/>
                  </a:lnTo>
                  <a:lnTo>
                    <a:pt x="982" y="105"/>
                  </a:lnTo>
                  <a:lnTo>
                    <a:pt x="996" y="107"/>
                  </a:lnTo>
                  <a:lnTo>
                    <a:pt x="1003" y="155"/>
                  </a:lnTo>
                  <a:lnTo>
                    <a:pt x="1005" y="195"/>
                  </a:lnTo>
                  <a:lnTo>
                    <a:pt x="1005" y="239"/>
                  </a:lnTo>
                  <a:lnTo>
                    <a:pt x="1009" y="255"/>
                  </a:lnTo>
                  <a:lnTo>
                    <a:pt x="1017" y="278"/>
                  </a:lnTo>
                  <a:lnTo>
                    <a:pt x="1032" y="278"/>
                  </a:lnTo>
                  <a:lnTo>
                    <a:pt x="1035" y="294"/>
                  </a:lnTo>
                  <a:lnTo>
                    <a:pt x="1040" y="305"/>
                  </a:lnTo>
                  <a:lnTo>
                    <a:pt x="1055" y="311"/>
                  </a:lnTo>
                  <a:lnTo>
                    <a:pt x="1070" y="311"/>
                  </a:lnTo>
                  <a:lnTo>
                    <a:pt x="1078" y="313"/>
                  </a:lnTo>
                  <a:lnTo>
                    <a:pt x="1086" y="326"/>
                  </a:lnTo>
                  <a:lnTo>
                    <a:pt x="1095" y="326"/>
                  </a:lnTo>
                  <a:lnTo>
                    <a:pt x="1113" y="326"/>
                  </a:lnTo>
                  <a:lnTo>
                    <a:pt x="1121" y="333"/>
                  </a:lnTo>
                  <a:lnTo>
                    <a:pt x="1128" y="345"/>
                  </a:lnTo>
                  <a:lnTo>
                    <a:pt x="1144" y="357"/>
                  </a:lnTo>
                  <a:lnTo>
                    <a:pt x="1153" y="365"/>
                  </a:lnTo>
                  <a:lnTo>
                    <a:pt x="1162" y="373"/>
                  </a:lnTo>
                  <a:lnTo>
                    <a:pt x="1168" y="381"/>
                  </a:lnTo>
                  <a:lnTo>
                    <a:pt x="1176" y="387"/>
                  </a:lnTo>
                  <a:lnTo>
                    <a:pt x="1179" y="390"/>
                  </a:lnTo>
                  <a:lnTo>
                    <a:pt x="1190" y="387"/>
                  </a:lnTo>
                  <a:lnTo>
                    <a:pt x="1223" y="387"/>
                  </a:lnTo>
                  <a:lnTo>
                    <a:pt x="1256" y="386"/>
                  </a:lnTo>
                  <a:lnTo>
                    <a:pt x="1261" y="386"/>
                  </a:lnTo>
                  <a:lnTo>
                    <a:pt x="1267" y="387"/>
                  </a:lnTo>
                  <a:lnTo>
                    <a:pt x="1287" y="387"/>
                  </a:lnTo>
                  <a:lnTo>
                    <a:pt x="1291" y="390"/>
                  </a:lnTo>
                  <a:lnTo>
                    <a:pt x="1302" y="387"/>
                  </a:lnTo>
                  <a:lnTo>
                    <a:pt x="1299" y="373"/>
                  </a:lnTo>
                  <a:lnTo>
                    <a:pt x="1298" y="363"/>
                  </a:lnTo>
                  <a:lnTo>
                    <a:pt x="1302" y="347"/>
                  </a:lnTo>
                  <a:lnTo>
                    <a:pt x="1307" y="338"/>
                  </a:lnTo>
                  <a:lnTo>
                    <a:pt x="1307" y="330"/>
                  </a:lnTo>
                  <a:lnTo>
                    <a:pt x="1299" y="323"/>
                  </a:lnTo>
                  <a:lnTo>
                    <a:pt x="1298" y="317"/>
                  </a:lnTo>
                  <a:lnTo>
                    <a:pt x="1302" y="313"/>
                  </a:lnTo>
                  <a:lnTo>
                    <a:pt x="1310" y="311"/>
                  </a:lnTo>
                  <a:lnTo>
                    <a:pt x="1316" y="305"/>
                  </a:lnTo>
                  <a:lnTo>
                    <a:pt x="1316" y="297"/>
                  </a:lnTo>
                  <a:lnTo>
                    <a:pt x="1316" y="286"/>
                  </a:lnTo>
                  <a:lnTo>
                    <a:pt x="1317" y="282"/>
                  </a:lnTo>
                  <a:lnTo>
                    <a:pt x="1323" y="281"/>
                  </a:lnTo>
                  <a:lnTo>
                    <a:pt x="1326" y="286"/>
                  </a:lnTo>
                  <a:lnTo>
                    <a:pt x="1331" y="290"/>
                  </a:lnTo>
                  <a:lnTo>
                    <a:pt x="1344" y="286"/>
                  </a:lnTo>
                  <a:lnTo>
                    <a:pt x="1353" y="290"/>
                  </a:lnTo>
                  <a:lnTo>
                    <a:pt x="1363" y="290"/>
                  </a:lnTo>
                  <a:lnTo>
                    <a:pt x="1368" y="286"/>
                  </a:lnTo>
                  <a:lnTo>
                    <a:pt x="1377" y="286"/>
                  </a:lnTo>
                  <a:lnTo>
                    <a:pt x="1384" y="281"/>
                  </a:lnTo>
                  <a:lnTo>
                    <a:pt x="1395" y="282"/>
                  </a:lnTo>
                  <a:lnTo>
                    <a:pt x="1409" y="290"/>
                  </a:lnTo>
                  <a:lnTo>
                    <a:pt x="1417" y="294"/>
                  </a:lnTo>
                  <a:lnTo>
                    <a:pt x="1427" y="297"/>
                  </a:lnTo>
                  <a:lnTo>
                    <a:pt x="1439" y="294"/>
                  </a:lnTo>
                  <a:lnTo>
                    <a:pt x="1447" y="297"/>
                  </a:lnTo>
                  <a:lnTo>
                    <a:pt x="1472" y="315"/>
                  </a:lnTo>
                  <a:lnTo>
                    <a:pt x="1493" y="333"/>
                  </a:lnTo>
                  <a:lnTo>
                    <a:pt x="1508" y="342"/>
                  </a:lnTo>
                  <a:lnTo>
                    <a:pt x="1543" y="347"/>
                  </a:lnTo>
                  <a:lnTo>
                    <a:pt x="1575" y="354"/>
                  </a:lnTo>
                  <a:lnTo>
                    <a:pt x="1609" y="357"/>
                  </a:lnTo>
                  <a:lnTo>
                    <a:pt x="1624" y="357"/>
                  </a:lnTo>
                  <a:lnTo>
                    <a:pt x="1638" y="354"/>
                  </a:lnTo>
                  <a:lnTo>
                    <a:pt x="1645" y="350"/>
                  </a:lnTo>
                  <a:lnTo>
                    <a:pt x="1651" y="357"/>
                  </a:lnTo>
                  <a:lnTo>
                    <a:pt x="1659" y="446"/>
                  </a:lnTo>
                  <a:lnTo>
                    <a:pt x="1655" y="446"/>
                  </a:lnTo>
                  <a:lnTo>
                    <a:pt x="1656" y="546"/>
                  </a:lnTo>
                  <a:lnTo>
                    <a:pt x="1656" y="759"/>
                  </a:lnTo>
                  <a:lnTo>
                    <a:pt x="1439" y="754"/>
                  </a:lnTo>
                  <a:lnTo>
                    <a:pt x="1433" y="751"/>
                  </a:lnTo>
                  <a:lnTo>
                    <a:pt x="1440" y="746"/>
                  </a:lnTo>
                  <a:lnTo>
                    <a:pt x="1447" y="739"/>
                  </a:lnTo>
                  <a:lnTo>
                    <a:pt x="1447" y="736"/>
                  </a:lnTo>
                  <a:lnTo>
                    <a:pt x="1450" y="728"/>
                  </a:lnTo>
                  <a:lnTo>
                    <a:pt x="1451" y="720"/>
                  </a:lnTo>
                  <a:lnTo>
                    <a:pt x="1457" y="717"/>
                  </a:lnTo>
                  <a:lnTo>
                    <a:pt x="1461" y="715"/>
                  </a:lnTo>
                  <a:lnTo>
                    <a:pt x="1465" y="707"/>
                  </a:lnTo>
                  <a:lnTo>
                    <a:pt x="1461" y="706"/>
                  </a:lnTo>
                  <a:lnTo>
                    <a:pt x="1457" y="703"/>
                  </a:lnTo>
                  <a:lnTo>
                    <a:pt x="1451" y="700"/>
                  </a:lnTo>
                  <a:lnTo>
                    <a:pt x="1450" y="690"/>
                  </a:lnTo>
                  <a:lnTo>
                    <a:pt x="1447" y="684"/>
                  </a:lnTo>
                  <a:lnTo>
                    <a:pt x="1440" y="684"/>
                  </a:lnTo>
                  <a:lnTo>
                    <a:pt x="1431" y="684"/>
                  </a:lnTo>
                  <a:lnTo>
                    <a:pt x="1421" y="684"/>
                  </a:lnTo>
                  <a:lnTo>
                    <a:pt x="1407" y="684"/>
                  </a:lnTo>
                  <a:lnTo>
                    <a:pt x="1397" y="680"/>
                  </a:lnTo>
                  <a:lnTo>
                    <a:pt x="1395" y="676"/>
                  </a:lnTo>
                  <a:lnTo>
                    <a:pt x="1399" y="669"/>
                  </a:lnTo>
                  <a:lnTo>
                    <a:pt x="1395" y="667"/>
                  </a:lnTo>
                  <a:lnTo>
                    <a:pt x="1389" y="663"/>
                  </a:lnTo>
                  <a:lnTo>
                    <a:pt x="1381" y="656"/>
                  </a:lnTo>
                  <a:lnTo>
                    <a:pt x="1372" y="655"/>
                  </a:lnTo>
                  <a:lnTo>
                    <a:pt x="1363" y="655"/>
                  </a:lnTo>
                  <a:lnTo>
                    <a:pt x="1345" y="655"/>
                  </a:lnTo>
                  <a:lnTo>
                    <a:pt x="1334" y="653"/>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3" name="Freeform 1036"/>
            <p:cNvSpPr>
              <a:spLocks/>
            </p:cNvSpPr>
            <p:nvPr userDrawn="1"/>
          </p:nvSpPr>
          <p:spPr bwMode="auto">
            <a:xfrm>
              <a:off x="5151760" y="4005064"/>
              <a:ext cx="1441450" cy="1458912"/>
            </a:xfrm>
            <a:custGeom>
              <a:avLst/>
              <a:gdLst>
                <a:gd name="T0" fmla="*/ 1633 w 2722"/>
                <a:gd name="T1" fmla="*/ 1923 h 2757"/>
                <a:gd name="T2" fmla="*/ 1467 w 2722"/>
                <a:gd name="T3" fmla="*/ 1855 h 2757"/>
                <a:gd name="T4" fmla="*/ 815 w 2722"/>
                <a:gd name="T5" fmla="*/ 912 h 2757"/>
                <a:gd name="T6" fmla="*/ 723 w 2722"/>
                <a:gd name="T7" fmla="*/ 552 h 2757"/>
                <a:gd name="T8" fmla="*/ 320 w 2722"/>
                <a:gd name="T9" fmla="*/ 37 h 2757"/>
                <a:gd name="T10" fmla="*/ 141 w 2722"/>
                <a:gd name="T11" fmla="*/ 29 h 2757"/>
                <a:gd name="T12" fmla="*/ 50 w 2722"/>
                <a:gd name="T13" fmla="*/ 63 h 2757"/>
                <a:gd name="T14" fmla="*/ 173 w 2722"/>
                <a:gd name="T15" fmla="*/ 99 h 2757"/>
                <a:gd name="T16" fmla="*/ 167 w 2722"/>
                <a:gd name="T17" fmla="*/ 188 h 2757"/>
                <a:gd name="T18" fmla="*/ 102 w 2722"/>
                <a:gd name="T19" fmla="*/ 269 h 2757"/>
                <a:gd name="T20" fmla="*/ 137 w 2722"/>
                <a:gd name="T21" fmla="*/ 341 h 2757"/>
                <a:gd name="T22" fmla="*/ 79 w 2722"/>
                <a:gd name="T23" fmla="*/ 441 h 2757"/>
                <a:gd name="T24" fmla="*/ 108 w 2722"/>
                <a:gd name="T25" fmla="*/ 543 h 2757"/>
                <a:gd name="T26" fmla="*/ 149 w 2722"/>
                <a:gd name="T27" fmla="*/ 648 h 2757"/>
                <a:gd name="T28" fmla="*/ 249 w 2722"/>
                <a:gd name="T29" fmla="*/ 676 h 2757"/>
                <a:gd name="T30" fmla="*/ 296 w 2722"/>
                <a:gd name="T31" fmla="*/ 758 h 2757"/>
                <a:gd name="T32" fmla="*/ 259 w 2722"/>
                <a:gd name="T33" fmla="*/ 870 h 2757"/>
                <a:gd name="T34" fmla="*/ 169 w 2722"/>
                <a:gd name="T35" fmla="*/ 893 h 2757"/>
                <a:gd name="T36" fmla="*/ 127 w 2722"/>
                <a:gd name="T37" fmla="*/ 941 h 2757"/>
                <a:gd name="T38" fmla="*/ 108 w 2722"/>
                <a:gd name="T39" fmla="*/ 1050 h 2757"/>
                <a:gd name="T40" fmla="*/ 137 w 2722"/>
                <a:gd name="T41" fmla="*/ 1130 h 2757"/>
                <a:gd name="T42" fmla="*/ 235 w 2722"/>
                <a:gd name="T43" fmla="*/ 1087 h 2757"/>
                <a:gd name="T44" fmla="*/ 357 w 2722"/>
                <a:gd name="T45" fmla="*/ 966 h 2757"/>
                <a:gd name="T46" fmla="*/ 469 w 2722"/>
                <a:gd name="T47" fmla="*/ 923 h 2757"/>
                <a:gd name="T48" fmla="*/ 606 w 2722"/>
                <a:gd name="T49" fmla="*/ 998 h 2757"/>
                <a:gd name="T50" fmla="*/ 549 w 2722"/>
                <a:gd name="T51" fmla="*/ 1124 h 2757"/>
                <a:gd name="T52" fmla="*/ 574 w 2722"/>
                <a:gd name="T53" fmla="*/ 1256 h 2757"/>
                <a:gd name="T54" fmla="*/ 679 w 2722"/>
                <a:gd name="T55" fmla="*/ 1251 h 2757"/>
                <a:gd name="T56" fmla="*/ 833 w 2722"/>
                <a:gd name="T57" fmla="*/ 1276 h 2757"/>
                <a:gd name="T58" fmla="*/ 776 w 2722"/>
                <a:gd name="T59" fmla="*/ 1391 h 2757"/>
                <a:gd name="T60" fmla="*/ 719 w 2722"/>
                <a:gd name="T61" fmla="*/ 1596 h 2757"/>
                <a:gd name="T62" fmla="*/ 816 w 2722"/>
                <a:gd name="T63" fmla="*/ 1686 h 2757"/>
                <a:gd name="T64" fmla="*/ 892 w 2722"/>
                <a:gd name="T65" fmla="*/ 1749 h 2757"/>
                <a:gd name="T66" fmla="*/ 763 w 2722"/>
                <a:gd name="T67" fmla="*/ 1793 h 2757"/>
                <a:gd name="T68" fmla="*/ 723 w 2722"/>
                <a:gd name="T69" fmla="*/ 1943 h 2757"/>
                <a:gd name="T70" fmla="*/ 783 w 2722"/>
                <a:gd name="T71" fmla="*/ 2029 h 2757"/>
                <a:gd name="T72" fmla="*/ 862 w 2722"/>
                <a:gd name="T73" fmla="*/ 2141 h 2757"/>
                <a:gd name="T74" fmla="*/ 1067 w 2722"/>
                <a:gd name="T75" fmla="*/ 2114 h 2757"/>
                <a:gd name="T76" fmla="*/ 1158 w 2722"/>
                <a:gd name="T77" fmla="*/ 2005 h 2757"/>
                <a:gd name="T78" fmla="*/ 1285 w 2722"/>
                <a:gd name="T79" fmla="*/ 2135 h 2757"/>
                <a:gd name="T80" fmla="*/ 1356 w 2722"/>
                <a:gd name="T81" fmla="*/ 2218 h 2757"/>
                <a:gd name="T82" fmla="*/ 1473 w 2722"/>
                <a:gd name="T83" fmla="*/ 2241 h 2757"/>
                <a:gd name="T84" fmla="*/ 1563 w 2722"/>
                <a:gd name="T85" fmla="*/ 2359 h 2757"/>
                <a:gd name="T86" fmla="*/ 1552 w 2722"/>
                <a:gd name="T87" fmla="*/ 2556 h 2757"/>
                <a:gd name="T88" fmla="*/ 1764 w 2722"/>
                <a:gd name="T89" fmla="*/ 2519 h 2757"/>
                <a:gd name="T90" fmla="*/ 1892 w 2722"/>
                <a:gd name="T91" fmla="*/ 2504 h 2757"/>
                <a:gd name="T92" fmla="*/ 1930 w 2722"/>
                <a:gd name="T93" fmla="*/ 2614 h 2757"/>
                <a:gd name="T94" fmla="*/ 2051 w 2722"/>
                <a:gd name="T95" fmla="*/ 2678 h 2757"/>
                <a:gd name="T96" fmla="*/ 2191 w 2722"/>
                <a:gd name="T97" fmla="*/ 2744 h 2757"/>
                <a:gd name="T98" fmla="*/ 2629 w 2722"/>
                <a:gd name="T99" fmla="*/ 2739 h 2757"/>
                <a:gd name="T100" fmla="*/ 2719 w 2722"/>
                <a:gd name="T101" fmla="*/ 2673 h 2757"/>
                <a:gd name="T102" fmla="*/ 2692 w 2722"/>
                <a:gd name="T103" fmla="*/ 2567 h 2757"/>
                <a:gd name="T104" fmla="*/ 2634 w 2722"/>
                <a:gd name="T105" fmla="*/ 2489 h 2757"/>
                <a:gd name="T106" fmla="*/ 2567 w 2722"/>
                <a:gd name="T107" fmla="*/ 2440 h 2757"/>
                <a:gd name="T108" fmla="*/ 2506 w 2722"/>
                <a:gd name="T109" fmla="*/ 2368 h 2757"/>
                <a:gd name="T110" fmla="*/ 2466 w 2722"/>
                <a:gd name="T111" fmla="*/ 2333 h 2757"/>
                <a:gd name="T112" fmla="*/ 2458 w 2722"/>
                <a:gd name="T113" fmla="*/ 2268 h 2757"/>
                <a:gd name="T114" fmla="*/ 2433 w 2722"/>
                <a:gd name="T115" fmla="*/ 2196 h 2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22" h="2757">
                  <a:moveTo>
                    <a:pt x="2131" y="2170"/>
                  </a:moveTo>
                  <a:lnTo>
                    <a:pt x="2144" y="2158"/>
                  </a:lnTo>
                  <a:lnTo>
                    <a:pt x="2082" y="2069"/>
                  </a:lnTo>
                  <a:lnTo>
                    <a:pt x="1993" y="2010"/>
                  </a:lnTo>
                  <a:lnTo>
                    <a:pt x="1935" y="1976"/>
                  </a:lnTo>
                  <a:lnTo>
                    <a:pt x="1873" y="1915"/>
                  </a:lnTo>
                  <a:lnTo>
                    <a:pt x="1793" y="1923"/>
                  </a:lnTo>
                  <a:lnTo>
                    <a:pt x="1692" y="1915"/>
                  </a:lnTo>
                  <a:lnTo>
                    <a:pt x="1562" y="1885"/>
                  </a:lnTo>
                  <a:lnTo>
                    <a:pt x="1633" y="1923"/>
                  </a:lnTo>
                  <a:lnTo>
                    <a:pt x="1671" y="1959"/>
                  </a:lnTo>
                  <a:lnTo>
                    <a:pt x="1667" y="1963"/>
                  </a:lnTo>
                  <a:lnTo>
                    <a:pt x="1625" y="1931"/>
                  </a:lnTo>
                  <a:lnTo>
                    <a:pt x="1552" y="1928"/>
                  </a:lnTo>
                  <a:lnTo>
                    <a:pt x="1552" y="1955"/>
                  </a:lnTo>
                  <a:lnTo>
                    <a:pt x="1531" y="1954"/>
                  </a:lnTo>
                  <a:lnTo>
                    <a:pt x="1506" y="1915"/>
                  </a:lnTo>
                  <a:lnTo>
                    <a:pt x="1512" y="1911"/>
                  </a:lnTo>
                  <a:lnTo>
                    <a:pt x="1504" y="1880"/>
                  </a:lnTo>
                  <a:lnTo>
                    <a:pt x="1467" y="1855"/>
                  </a:lnTo>
                  <a:lnTo>
                    <a:pt x="1535" y="1890"/>
                  </a:lnTo>
                  <a:lnTo>
                    <a:pt x="1506" y="1861"/>
                  </a:lnTo>
                  <a:lnTo>
                    <a:pt x="1415" y="1779"/>
                  </a:lnTo>
                  <a:lnTo>
                    <a:pt x="1346" y="1675"/>
                  </a:lnTo>
                  <a:lnTo>
                    <a:pt x="1238" y="1564"/>
                  </a:lnTo>
                  <a:lnTo>
                    <a:pt x="1230" y="1450"/>
                  </a:lnTo>
                  <a:lnTo>
                    <a:pt x="1196" y="1380"/>
                  </a:lnTo>
                  <a:lnTo>
                    <a:pt x="1129" y="1280"/>
                  </a:lnTo>
                  <a:lnTo>
                    <a:pt x="901" y="1012"/>
                  </a:lnTo>
                  <a:lnTo>
                    <a:pt x="815" y="912"/>
                  </a:lnTo>
                  <a:lnTo>
                    <a:pt x="735" y="814"/>
                  </a:lnTo>
                  <a:lnTo>
                    <a:pt x="708" y="692"/>
                  </a:lnTo>
                  <a:lnTo>
                    <a:pt x="657" y="567"/>
                  </a:lnTo>
                  <a:lnTo>
                    <a:pt x="578" y="449"/>
                  </a:lnTo>
                  <a:lnTo>
                    <a:pt x="532" y="303"/>
                  </a:lnTo>
                  <a:lnTo>
                    <a:pt x="494" y="205"/>
                  </a:lnTo>
                  <a:lnTo>
                    <a:pt x="634" y="402"/>
                  </a:lnTo>
                  <a:lnTo>
                    <a:pt x="704" y="536"/>
                  </a:lnTo>
                  <a:lnTo>
                    <a:pt x="718" y="675"/>
                  </a:lnTo>
                  <a:lnTo>
                    <a:pt x="723" y="552"/>
                  </a:lnTo>
                  <a:lnTo>
                    <a:pt x="647" y="382"/>
                  </a:lnTo>
                  <a:lnTo>
                    <a:pt x="443" y="115"/>
                  </a:lnTo>
                  <a:lnTo>
                    <a:pt x="430" y="120"/>
                  </a:lnTo>
                  <a:lnTo>
                    <a:pt x="425" y="120"/>
                  </a:lnTo>
                  <a:lnTo>
                    <a:pt x="418" y="120"/>
                  </a:lnTo>
                  <a:lnTo>
                    <a:pt x="393" y="107"/>
                  </a:lnTo>
                  <a:lnTo>
                    <a:pt x="373" y="90"/>
                  </a:lnTo>
                  <a:lnTo>
                    <a:pt x="339" y="56"/>
                  </a:lnTo>
                  <a:lnTo>
                    <a:pt x="332" y="51"/>
                  </a:lnTo>
                  <a:lnTo>
                    <a:pt x="320" y="37"/>
                  </a:lnTo>
                  <a:lnTo>
                    <a:pt x="308" y="23"/>
                  </a:lnTo>
                  <a:lnTo>
                    <a:pt x="290" y="16"/>
                  </a:lnTo>
                  <a:lnTo>
                    <a:pt x="267" y="0"/>
                  </a:lnTo>
                  <a:lnTo>
                    <a:pt x="246" y="0"/>
                  </a:lnTo>
                  <a:lnTo>
                    <a:pt x="234" y="12"/>
                  </a:lnTo>
                  <a:lnTo>
                    <a:pt x="224" y="21"/>
                  </a:lnTo>
                  <a:lnTo>
                    <a:pt x="221" y="37"/>
                  </a:lnTo>
                  <a:lnTo>
                    <a:pt x="195" y="34"/>
                  </a:lnTo>
                  <a:lnTo>
                    <a:pt x="169" y="34"/>
                  </a:lnTo>
                  <a:lnTo>
                    <a:pt x="141" y="29"/>
                  </a:lnTo>
                  <a:lnTo>
                    <a:pt x="127" y="29"/>
                  </a:lnTo>
                  <a:lnTo>
                    <a:pt x="115" y="40"/>
                  </a:lnTo>
                  <a:lnTo>
                    <a:pt x="104" y="37"/>
                  </a:lnTo>
                  <a:lnTo>
                    <a:pt x="96" y="34"/>
                  </a:lnTo>
                  <a:lnTo>
                    <a:pt x="71" y="32"/>
                  </a:lnTo>
                  <a:lnTo>
                    <a:pt x="40" y="34"/>
                  </a:lnTo>
                  <a:lnTo>
                    <a:pt x="16" y="34"/>
                  </a:lnTo>
                  <a:lnTo>
                    <a:pt x="0" y="45"/>
                  </a:lnTo>
                  <a:lnTo>
                    <a:pt x="1" y="63"/>
                  </a:lnTo>
                  <a:lnTo>
                    <a:pt x="50" y="63"/>
                  </a:lnTo>
                  <a:lnTo>
                    <a:pt x="65" y="63"/>
                  </a:lnTo>
                  <a:lnTo>
                    <a:pt x="79" y="63"/>
                  </a:lnTo>
                  <a:lnTo>
                    <a:pt x="86" y="64"/>
                  </a:lnTo>
                  <a:lnTo>
                    <a:pt x="96" y="64"/>
                  </a:lnTo>
                  <a:lnTo>
                    <a:pt x="102" y="64"/>
                  </a:lnTo>
                  <a:lnTo>
                    <a:pt x="108" y="59"/>
                  </a:lnTo>
                  <a:lnTo>
                    <a:pt x="111" y="64"/>
                  </a:lnTo>
                  <a:lnTo>
                    <a:pt x="130" y="74"/>
                  </a:lnTo>
                  <a:lnTo>
                    <a:pt x="149" y="90"/>
                  </a:lnTo>
                  <a:lnTo>
                    <a:pt x="173" y="99"/>
                  </a:lnTo>
                  <a:lnTo>
                    <a:pt x="194" y="112"/>
                  </a:lnTo>
                  <a:lnTo>
                    <a:pt x="210" y="123"/>
                  </a:lnTo>
                  <a:lnTo>
                    <a:pt x="212" y="138"/>
                  </a:lnTo>
                  <a:lnTo>
                    <a:pt x="199" y="150"/>
                  </a:lnTo>
                  <a:lnTo>
                    <a:pt x="184" y="155"/>
                  </a:lnTo>
                  <a:lnTo>
                    <a:pt x="173" y="163"/>
                  </a:lnTo>
                  <a:lnTo>
                    <a:pt x="162" y="166"/>
                  </a:lnTo>
                  <a:lnTo>
                    <a:pt x="159" y="179"/>
                  </a:lnTo>
                  <a:lnTo>
                    <a:pt x="162" y="186"/>
                  </a:lnTo>
                  <a:lnTo>
                    <a:pt x="167" y="188"/>
                  </a:lnTo>
                  <a:lnTo>
                    <a:pt x="167" y="202"/>
                  </a:lnTo>
                  <a:lnTo>
                    <a:pt x="162" y="215"/>
                  </a:lnTo>
                  <a:lnTo>
                    <a:pt x="158" y="227"/>
                  </a:lnTo>
                  <a:lnTo>
                    <a:pt x="149" y="241"/>
                  </a:lnTo>
                  <a:lnTo>
                    <a:pt x="145" y="249"/>
                  </a:lnTo>
                  <a:lnTo>
                    <a:pt x="130" y="254"/>
                  </a:lnTo>
                  <a:lnTo>
                    <a:pt x="115" y="250"/>
                  </a:lnTo>
                  <a:lnTo>
                    <a:pt x="108" y="250"/>
                  </a:lnTo>
                  <a:lnTo>
                    <a:pt x="99" y="258"/>
                  </a:lnTo>
                  <a:lnTo>
                    <a:pt x="102" y="269"/>
                  </a:lnTo>
                  <a:lnTo>
                    <a:pt x="112" y="271"/>
                  </a:lnTo>
                  <a:lnTo>
                    <a:pt x="117" y="277"/>
                  </a:lnTo>
                  <a:lnTo>
                    <a:pt x="123" y="282"/>
                  </a:lnTo>
                  <a:lnTo>
                    <a:pt x="117" y="292"/>
                  </a:lnTo>
                  <a:lnTo>
                    <a:pt x="115" y="302"/>
                  </a:lnTo>
                  <a:lnTo>
                    <a:pt x="117" y="308"/>
                  </a:lnTo>
                  <a:lnTo>
                    <a:pt x="117" y="319"/>
                  </a:lnTo>
                  <a:lnTo>
                    <a:pt x="123" y="329"/>
                  </a:lnTo>
                  <a:lnTo>
                    <a:pt x="134" y="338"/>
                  </a:lnTo>
                  <a:lnTo>
                    <a:pt x="137" y="341"/>
                  </a:lnTo>
                  <a:lnTo>
                    <a:pt x="141" y="353"/>
                  </a:lnTo>
                  <a:lnTo>
                    <a:pt x="137" y="364"/>
                  </a:lnTo>
                  <a:lnTo>
                    <a:pt x="137" y="380"/>
                  </a:lnTo>
                  <a:lnTo>
                    <a:pt x="115" y="394"/>
                  </a:lnTo>
                  <a:lnTo>
                    <a:pt x="99" y="406"/>
                  </a:lnTo>
                  <a:lnTo>
                    <a:pt x="96" y="413"/>
                  </a:lnTo>
                  <a:lnTo>
                    <a:pt x="93" y="414"/>
                  </a:lnTo>
                  <a:lnTo>
                    <a:pt x="86" y="420"/>
                  </a:lnTo>
                  <a:lnTo>
                    <a:pt x="83" y="438"/>
                  </a:lnTo>
                  <a:lnTo>
                    <a:pt x="79" y="441"/>
                  </a:lnTo>
                  <a:lnTo>
                    <a:pt x="72" y="460"/>
                  </a:lnTo>
                  <a:lnTo>
                    <a:pt x="83" y="465"/>
                  </a:lnTo>
                  <a:lnTo>
                    <a:pt x="86" y="476"/>
                  </a:lnTo>
                  <a:lnTo>
                    <a:pt x="86" y="480"/>
                  </a:lnTo>
                  <a:lnTo>
                    <a:pt x="93" y="494"/>
                  </a:lnTo>
                  <a:lnTo>
                    <a:pt x="102" y="499"/>
                  </a:lnTo>
                  <a:lnTo>
                    <a:pt x="115" y="509"/>
                  </a:lnTo>
                  <a:lnTo>
                    <a:pt x="123" y="521"/>
                  </a:lnTo>
                  <a:lnTo>
                    <a:pt x="115" y="536"/>
                  </a:lnTo>
                  <a:lnTo>
                    <a:pt x="108" y="543"/>
                  </a:lnTo>
                  <a:lnTo>
                    <a:pt x="117" y="547"/>
                  </a:lnTo>
                  <a:lnTo>
                    <a:pt x="137" y="559"/>
                  </a:lnTo>
                  <a:lnTo>
                    <a:pt x="137" y="563"/>
                  </a:lnTo>
                  <a:lnTo>
                    <a:pt x="141" y="571"/>
                  </a:lnTo>
                  <a:lnTo>
                    <a:pt x="127" y="601"/>
                  </a:lnTo>
                  <a:lnTo>
                    <a:pt x="126" y="615"/>
                  </a:lnTo>
                  <a:lnTo>
                    <a:pt x="127" y="619"/>
                  </a:lnTo>
                  <a:lnTo>
                    <a:pt x="130" y="625"/>
                  </a:lnTo>
                  <a:lnTo>
                    <a:pt x="144" y="640"/>
                  </a:lnTo>
                  <a:lnTo>
                    <a:pt x="149" y="648"/>
                  </a:lnTo>
                  <a:lnTo>
                    <a:pt x="167" y="664"/>
                  </a:lnTo>
                  <a:lnTo>
                    <a:pt x="181" y="678"/>
                  </a:lnTo>
                  <a:lnTo>
                    <a:pt x="188" y="684"/>
                  </a:lnTo>
                  <a:lnTo>
                    <a:pt x="203" y="676"/>
                  </a:lnTo>
                  <a:lnTo>
                    <a:pt x="220" y="667"/>
                  </a:lnTo>
                  <a:lnTo>
                    <a:pt x="227" y="662"/>
                  </a:lnTo>
                  <a:lnTo>
                    <a:pt x="231" y="662"/>
                  </a:lnTo>
                  <a:lnTo>
                    <a:pt x="239" y="659"/>
                  </a:lnTo>
                  <a:lnTo>
                    <a:pt x="249" y="662"/>
                  </a:lnTo>
                  <a:lnTo>
                    <a:pt x="249" y="676"/>
                  </a:lnTo>
                  <a:lnTo>
                    <a:pt x="246" y="687"/>
                  </a:lnTo>
                  <a:lnTo>
                    <a:pt x="246" y="696"/>
                  </a:lnTo>
                  <a:lnTo>
                    <a:pt x="267" y="700"/>
                  </a:lnTo>
                  <a:lnTo>
                    <a:pt x="277" y="696"/>
                  </a:lnTo>
                  <a:lnTo>
                    <a:pt x="285" y="703"/>
                  </a:lnTo>
                  <a:lnTo>
                    <a:pt x="289" y="708"/>
                  </a:lnTo>
                  <a:lnTo>
                    <a:pt x="296" y="714"/>
                  </a:lnTo>
                  <a:lnTo>
                    <a:pt x="307" y="719"/>
                  </a:lnTo>
                  <a:lnTo>
                    <a:pt x="307" y="742"/>
                  </a:lnTo>
                  <a:lnTo>
                    <a:pt x="296" y="758"/>
                  </a:lnTo>
                  <a:lnTo>
                    <a:pt x="290" y="775"/>
                  </a:lnTo>
                  <a:lnTo>
                    <a:pt x="281" y="784"/>
                  </a:lnTo>
                  <a:lnTo>
                    <a:pt x="274" y="797"/>
                  </a:lnTo>
                  <a:lnTo>
                    <a:pt x="274" y="807"/>
                  </a:lnTo>
                  <a:lnTo>
                    <a:pt x="270" y="822"/>
                  </a:lnTo>
                  <a:lnTo>
                    <a:pt x="275" y="842"/>
                  </a:lnTo>
                  <a:lnTo>
                    <a:pt x="277" y="855"/>
                  </a:lnTo>
                  <a:lnTo>
                    <a:pt x="277" y="867"/>
                  </a:lnTo>
                  <a:lnTo>
                    <a:pt x="270" y="874"/>
                  </a:lnTo>
                  <a:lnTo>
                    <a:pt x="259" y="870"/>
                  </a:lnTo>
                  <a:lnTo>
                    <a:pt x="242" y="863"/>
                  </a:lnTo>
                  <a:lnTo>
                    <a:pt x="227" y="855"/>
                  </a:lnTo>
                  <a:lnTo>
                    <a:pt x="216" y="851"/>
                  </a:lnTo>
                  <a:lnTo>
                    <a:pt x="210" y="847"/>
                  </a:lnTo>
                  <a:lnTo>
                    <a:pt x="207" y="845"/>
                  </a:lnTo>
                  <a:lnTo>
                    <a:pt x="195" y="845"/>
                  </a:lnTo>
                  <a:lnTo>
                    <a:pt x="184" y="851"/>
                  </a:lnTo>
                  <a:lnTo>
                    <a:pt x="179" y="855"/>
                  </a:lnTo>
                  <a:lnTo>
                    <a:pt x="173" y="874"/>
                  </a:lnTo>
                  <a:lnTo>
                    <a:pt x="169" y="893"/>
                  </a:lnTo>
                  <a:lnTo>
                    <a:pt x="162" y="904"/>
                  </a:lnTo>
                  <a:lnTo>
                    <a:pt x="152" y="909"/>
                  </a:lnTo>
                  <a:lnTo>
                    <a:pt x="141" y="909"/>
                  </a:lnTo>
                  <a:lnTo>
                    <a:pt x="126" y="909"/>
                  </a:lnTo>
                  <a:lnTo>
                    <a:pt x="104" y="923"/>
                  </a:lnTo>
                  <a:lnTo>
                    <a:pt x="104" y="926"/>
                  </a:lnTo>
                  <a:lnTo>
                    <a:pt x="99" y="930"/>
                  </a:lnTo>
                  <a:lnTo>
                    <a:pt x="99" y="937"/>
                  </a:lnTo>
                  <a:lnTo>
                    <a:pt x="108" y="941"/>
                  </a:lnTo>
                  <a:lnTo>
                    <a:pt x="127" y="941"/>
                  </a:lnTo>
                  <a:lnTo>
                    <a:pt x="137" y="937"/>
                  </a:lnTo>
                  <a:lnTo>
                    <a:pt x="166" y="926"/>
                  </a:lnTo>
                  <a:lnTo>
                    <a:pt x="167" y="937"/>
                  </a:lnTo>
                  <a:lnTo>
                    <a:pt x="152" y="961"/>
                  </a:lnTo>
                  <a:lnTo>
                    <a:pt x="144" y="970"/>
                  </a:lnTo>
                  <a:lnTo>
                    <a:pt x="130" y="986"/>
                  </a:lnTo>
                  <a:lnTo>
                    <a:pt x="134" y="996"/>
                  </a:lnTo>
                  <a:lnTo>
                    <a:pt x="123" y="1012"/>
                  </a:lnTo>
                  <a:lnTo>
                    <a:pt x="115" y="1032"/>
                  </a:lnTo>
                  <a:lnTo>
                    <a:pt x="108" y="1050"/>
                  </a:lnTo>
                  <a:lnTo>
                    <a:pt x="108" y="1061"/>
                  </a:lnTo>
                  <a:lnTo>
                    <a:pt x="112" y="1074"/>
                  </a:lnTo>
                  <a:lnTo>
                    <a:pt x="115" y="1079"/>
                  </a:lnTo>
                  <a:lnTo>
                    <a:pt x="117" y="1082"/>
                  </a:lnTo>
                  <a:lnTo>
                    <a:pt x="117" y="1095"/>
                  </a:lnTo>
                  <a:lnTo>
                    <a:pt x="126" y="1097"/>
                  </a:lnTo>
                  <a:lnTo>
                    <a:pt x="127" y="1109"/>
                  </a:lnTo>
                  <a:lnTo>
                    <a:pt x="127" y="1117"/>
                  </a:lnTo>
                  <a:lnTo>
                    <a:pt x="134" y="1124"/>
                  </a:lnTo>
                  <a:lnTo>
                    <a:pt x="137" y="1130"/>
                  </a:lnTo>
                  <a:lnTo>
                    <a:pt x="145" y="1133"/>
                  </a:lnTo>
                  <a:lnTo>
                    <a:pt x="159" y="1127"/>
                  </a:lnTo>
                  <a:lnTo>
                    <a:pt x="167" y="1127"/>
                  </a:lnTo>
                  <a:lnTo>
                    <a:pt x="173" y="1124"/>
                  </a:lnTo>
                  <a:lnTo>
                    <a:pt x="173" y="1127"/>
                  </a:lnTo>
                  <a:lnTo>
                    <a:pt x="176" y="1124"/>
                  </a:lnTo>
                  <a:lnTo>
                    <a:pt x="179" y="1122"/>
                  </a:lnTo>
                  <a:lnTo>
                    <a:pt x="194" y="1114"/>
                  </a:lnTo>
                  <a:lnTo>
                    <a:pt x="212" y="1104"/>
                  </a:lnTo>
                  <a:lnTo>
                    <a:pt x="235" y="1087"/>
                  </a:lnTo>
                  <a:lnTo>
                    <a:pt x="242" y="1082"/>
                  </a:lnTo>
                  <a:lnTo>
                    <a:pt x="246" y="1072"/>
                  </a:lnTo>
                  <a:lnTo>
                    <a:pt x="270" y="1049"/>
                  </a:lnTo>
                  <a:lnTo>
                    <a:pt x="275" y="1042"/>
                  </a:lnTo>
                  <a:lnTo>
                    <a:pt x="281" y="1034"/>
                  </a:lnTo>
                  <a:lnTo>
                    <a:pt x="308" y="1012"/>
                  </a:lnTo>
                  <a:lnTo>
                    <a:pt x="332" y="988"/>
                  </a:lnTo>
                  <a:lnTo>
                    <a:pt x="343" y="974"/>
                  </a:lnTo>
                  <a:lnTo>
                    <a:pt x="351" y="968"/>
                  </a:lnTo>
                  <a:lnTo>
                    <a:pt x="357" y="966"/>
                  </a:lnTo>
                  <a:lnTo>
                    <a:pt x="361" y="961"/>
                  </a:lnTo>
                  <a:lnTo>
                    <a:pt x="369" y="965"/>
                  </a:lnTo>
                  <a:lnTo>
                    <a:pt x="378" y="957"/>
                  </a:lnTo>
                  <a:lnTo>
                    <a:pt x="398" y="977"/>
                  </a:lnTo>
                  <a:lnTo>
                    <a:pt x="411" y="993"/>
                  </a:lnTo>
                  <a:lnTo>
                    <a:pt x="422" y="1009"/>
                  </a:lnTo>
                  <a:lnTo>
                    <a:pt x="440" y="968"/>
                  </a:lnTo>
                  <a:lnTo>
                    <a:pt x="430" y="944"/>
                  </a:lnTo>
                  <a:lnTo>
                    <a:pt x="433" y="926"/>
                  </a:lnTo>
                  <a:lnTo>
                    <a:pt x="469" y="923"/>
                  </a:lnTo>
                  <a:lnTo>
                    <a:pt x="474" y="898"/>
                  </a:lnTo>
                  <a:lnTo>
                    <a:pt x="477" y="885"/>
                  </a:lnTo>
                  <a:lnTo>
                    <a:pt x="516" y="885"/>
                  </a:lnTo>
                  <a:lnTo>
                    <a:pt x="530" y="875"/>
                  </a:lnTo>
                  <a:lnTo>
                    <a:pt x="556" y="905"/>
                  </a:lnTo>
                  <a:lnTo>
                    <a:pt x="549" y="937"/>
                  </a:lnTo>
                  <a:lnTo>
                    <a:pt x="552" y="966"/>
                  </a:lnTo>
                  <a:lnTo>
                    <a:pt x="569" y="977"/>
                  </a:lnTo>
                  <a:lnTo>
                    <a:pt x="592" y="998"/>
                  </a:lnTo>
                  <a:lnTo>
                    <a:pt x="606" y="998"/>
                  </a:lnTo>
                  <a:lnTo>
                    <a:pt x="618" y="1008"/>
                  </a:lnTo>
                  <a:lnTo>
                    <a:pt x="654" y="1040"/>
                  </a:lnTo>
                  <a:lnTo>
                    <a:pt x="634" y="1061"/>
                  </a:lnTo>
                  <a:lnTo>
                    <a:pt x="622" y="1068"/>
                  </a:lnTo>
                  <a:lnTo>
                    <a:pt x="602" y="1084"/>
                  </a:lnTo>
                  <a:lnTo>
                    <a:pt x="584" y="1090"/>
                  </a:lnTo>
                  <a:lnTo>
                    <a:pt x="560" y="1082"/>
                  </a:lnTo>
                  <a:lnTo>
                    <a:pt x="549" y="1090"/>
                  </a:lnTo>
                  <a:lnTo>
                    <a:pt x="546" y="1101"/>
                  </a:lnTo>
                  <a:lnTo>
                    <a:pt x="549" y="1124"/>
                  </a:lnTo>
                  <a:lnTo>
                    <a:pt x="549" y="1127"/>
                  </a:lnTo>
                  <a:lnTo>
                    <a:pt x="546" y="1160"/>
                  </a:lnTo>
                  <a:lnTo>
                    <a:pt x="546" y="1184"/>
                  </a:lnTo>
                  <a:lnTo>
                    <a:pt x="546" y="1195"/>
                  </a:lnTo>
                  <a:lnTo>
                    <a:pt x="538" y="1207"/>
                  </a:lnTo>
                  <a:lnTo>
                    <a:pt x="538" y="1218"/>
                  </a:lnTo>
                  <a:lnTo>
                    <a:pt x="541" y="1231"/>
                  </a:lnTo>
                  <a:lnTo>
                    <a:pt x="552" y="1236"/>
                  </a:lnTo>
                  <a:lnTo>
                    <a:pt x="569" y="1248"/>
                  </a:lnTo>
                  <a:lnTo>
                    <a:pt x="574" y="1256"/>
                  </a:lnTo>
                  <a:lnTo>
                    <a:pt x="596" y="1256"/>
                  </a:lnTo>
                  <a:lnTo>
                    <a:pt x="602" y="1260"/>
                  </a:lnTo>
                  <a:lnTo>
                    <a:pt x="610" y="1276"/>
                  </a:lnTo>
                  <a:lnTo>
                    <a:pt x="615" y="1283"/>
                  </a:lnTo>
                  <a:lnTo>
                    <a:pt x="622" y="1291"/>
                  </a:lnTo>
                  <a:lnTo>
                    <a:pt x="631" y="1291"/>
                  </a:lnTo>
                  <a:lnTo>
                    <a:pt x="647" y="1283"/>
                  </a:lnTo>
                  <a:lnTo>
                    <a:pt x="660" y="1268"/>
                  </a:lnTo>
                  <a:lnTo>
                    <a:pt x="668" y="1260"/>
                  </a:lnTo>
                  <a:lnTo>
                    <a:pt x="679" y="1251"/>
                  </a:lnTo>
                  <a:lnTo>
                    <a:pt x="687" y="1231"/>
                  </a:lnTo>
                  <a:lnTo>
                    <a:pt x="698" y="1218"/>
                  </a:lnTo>
                  <a:lnTo>
                    <a:pt x="710" y="1218"/>
                  </a:lnTo>
                  <a:lnTo>
                    <a:pt x="715" y="1218"/>
                  </a:lnTo>
                  <a:lnTo>
                    <a:pt x="732" y="1218"/>
                  </a:lnTo>
                  <a:lnTo>
                    <a:pt x="743" y="1231"/>
                  </a:lnTo>
                  <a:lnTo>
                    <a:pt x="758" y="1243"/>
                  </a:lnTo>
                  <a:lnTo>
                    <a:pt x="788" y="1256"/>
                  </a:lnTo>
                  <a:lnTo>
                    <a:pt x="820" y="1271"/>
                  </a:lnTo>
                  <a:lnTo>
                    <a:pt x="833" y="1276"/>
                  </a:lnTo>
                  <a:lnTo>
                    <a:pt x="859" y="1278"/>
                  </a:lnTo>
                  <a:lnTo>
                    <a:pt x="853" y="1299"/>
                  </a:lnTo>
                  <a:lnTo>
                    <a:pt x="838" y="1300"/>
                  </a:lnTo>
                  <a:lnTo>
                    <a:pt x="833" y="1310"/>
                  </a:lnTo>
                  <a:lnTo>
                    <a:pt x="820" y="1324"/>
                  </a:lnTo>
                  <a:lnTo>
                    <a:pt x="806" y="1340"/>
                  </a:lnTo>
                  <a:lnTo>
                    <a:pt x="798" y="1355"/>
                  </a:lnTo>
                  <a:lnTo>
                    <a:pt x="783" y="1366"/>
                  </a:lnTo>
                  <a:lnTo>
                    <a:pt x="780" y="1380"/>
                  </a:lnTo>
                  <a:lnTo>
                    <a:pt x="776" y="1391"/>
                  </a:lnTo>
                  <a:lnTo>
                    <a:pt x="766" y="1407"/>
                  </a:lnTo>
                  <a:lnTo>
                    <a:pt x="758" y="1435"/>
                  </a:lnTo>
                  <a:lnTo>
                    <a:pt x="747" y="1481"/>
                  </a:lnTo>
                  <a:lnTo>
                    <a:pt x="732" y="1510"/>
                  </a:lnTo>
                  <a:lnTo>
                    <a:pt x="726" y="1529"/>
                  </a:lnTo>
                  <a:lnTo>
                    <a:pt x="723" y="1537"/>
                  </a:lnTo>
                  <a:lnTo>
                    <a:pt x="715" y="1542"/>
                  </a:lnTo>
                  <a:lnTo>
                    <a:pt x="704" y="1564"/>
                  </a:lnTo>
                  <a:lnTo>
                    <a:pt x="704" y="1582"/>
                  </a:lnTo>
                  <a:lnTo>
                    <a:pt x="719" y="1596"/>
                  </a:lnTo>
                  <a:lnTo>
                    <a:pt x="726" y="1613"/>
                  </a:lnTo>
                  <a:lnTo>
                    <a:pt x="715" y="1630"/>
                  </a:lnTo>
                  <a:lnTo>
                    <a:pt x="718" y="1646"/>
                  </a:lnTo>
                  <a:lnTo>
                    <a:pt x="743" y="1659"/>
                  </a:lnTo>
                  <a:lnTo>
                    <a:pt x="754" y="1664"/>
                  </a:lnTo>
                  <a:lnTo>
                    <a:pt x="762" y="1664"/>
                  </a:lnTo>
                  <a:lnTo>
                    <a:pt x="773" y="1675"/>
                  </a:lnTo>
                  <a:lnTo>
                    <a:pt x="780" y="1678"/>
                  </a:lnTo>
                  <a:lnTo>
                    <a:pt x="791" y="1681"/>
                  </a:lnTo>
                  <a:lnTo>
                    <a:pt x="816" y="1686"/>
                  </a:lnTo>
                  <a:lnTo>
                    <a:pt x="830" y="1694"/>
                  </a:lnTo>
                  <a:lnTo>
                    <a:pt x="846" y="1694"/>
                  </a:lnTo>
                  <a:lnTo>
                    <a:pt x="862" y="1694"/>
                  </a:lnTo>
                  <a:lnTo>
                    <a:pt x="880" y="1699"/>
                  </a:lnTo>
                  <a:lnTo>
                    <a:pt x="892" y="1704"/>
                  </a:lnTo>
                  <a:lnTo>
                    <a:pt x="905" y="1712"/>
                  </a:lnTo>
                  <a:lnTo>
                    <a:pt x="911" y="1715"/>
                  </a:lnTo>
                  <a:lnTo>
                    <a:pt x="905" y="1723"/>
                  </a:lnTo>
                  <a:lnTo>
                    <a:pt x="899" y="1739"/>
                  </a:lnTo>
                  <a:lnTo>
                    <a:pt x="892" y="1749"/>
                  </a:lnTo>
                  <a:lnTo>
                    <a:pt x="881" y="1755"/>
                  </a:lnTo>
                  <a:lnTo>
                    <a:pt x="871" y="1760"/>
                  </a:lnTo>
                  <a:lnTo>
                    <a:pt x="853" y="1763"/>
                  </a:lnTo>
                  <a:lnTo>
                    <a:pt x="838" y="1768"/>
                  </a:lnTo>
                  <a:lnTo>
                    <a:pt x="822" y="1769"/>
                  </a:lnTo>
                  <a:lnTo>
                    <a:pt x="812" y="1772"/>
                  </a:lnTo>
                  <a:lnTo>
                    <a:pt x="793" y="1779"/>
                  </a:lnTo>
                  <a:lnTo>
                    <a:pt x="780" y="1779"/>
                  </a:lnTo>
                  <a:lnTo>
                    <a:pt x="768" y="1779"/>
                  </a:lnTo>
                  <a:lnTo>
                    <a:pt x="763" y="1793"/>
                  </a:lnTo>
                  <a:lnTo>
                    <a:pt x="763" y="1823"/>
                  </a:lnTo>
                  <a:lnTo>
                    <a:pt x="766" y="1835"/>
                  </a:lnTo>
                  <a:lnTo>
                    <a:pt x="763" y="1855"/>
                  </a:lnTo>
                  <a:lnTo>
                    <a:pt x="763" y="1868"/>
                  </a:lnTo>
                  <a:lnTo>
                    <a:pt x="763" y="1879"/>
                  </a:lnTo>
                  <a:lnTo>
                    <a:pt x="762" y="1902"/>
                  </a:lnTo>
                  <a:lnTo>
                    <a:pt x="747" y="1907"/>
                  </a:lnTo>
                  <a:lnTo>
                    <a:pt x="735" y="1923"/>
                  </a:lnTo>
                  <a:lnTo>
                    <a:pt x="732" y="1928"/>
                  </a:lnTo>
                  <a:lnTo>
                    <a:pt x="723" y="1943"/>
                  </a:lnTo>
                  <a:lnTo>
                    <a:pt x="714" y="1955"/>
                  </a:lnTo>
                  <a:lnTo>
                    <a:pt x="708" y="1963"/>
                  </a:lnTo>
                  <a:lnTo>
                    <a:pt x="710" y="1979"/>
                  </a:lnTo>
                  <a:lnTo>
                    <a:pt x="710" y="1994"/>
                  </a:lnTo>
                  <a:lnTo>
                    <a:pt x="718" y="2014"/>
                  </a:lnTo>
                  <a:lnTo>
                    <a:pt x="730" y="2018"/>
                  </a:lnTo>
                  <a:lnTo>
                    <a:pt x="747" y="2023"/>
                  </a:lnTo>
                  <a:lnTo>
                    <a:pt x="763" y="2023"/>
                  </a:lnTo>
                  <a:lnTo>
                    <a:pt x="776" y="2029"/>
                  </a:lnTo>
                  <a:lnTo>
                    <a:pt x="783" y="2029"/>
                  </a:lnTo>
                  <a:lnTo>
                    <a:pt x="791" y="2031"/>
                  </a:lnTo>
                  <a:lnTo>
                    <a:pt x="806" y="2035"/>
                  </a:lnTo>
                  <a:lnTo>
                    <a:pt x="820" y="2046"/>
                  </a:lnTo>
                  <a:lnTo>
                    <a:pt x="820" y="2062"/>
                  </a:lnTo>
                  <a:lnTo>
                    <a:pt x="820" y="2071"/>
                  </a:lnTo>
                  <a:lnTo>
                    <a:pt x="820" y="2089"/>
                  </a:lnTo>
                  <a:lnTo>
                    <a:pt x="826" y="2098"/>
                  </a:lnTo>
                  <a:lnTo>
                    <a:pt x="838" y="2118"/>
                  </a:lnTo>
                  <a:lnTo>
                    <a:pt x="840" y="2133"/>
                  </a:lnTo>
                  <a:lnTo>
                    <a:pt x="862" y="2141"/>
                  </a:lnTo>
                  <a:lnTo>
                    <a:pt x="880" y="2129"/>
                  </a:lnTo>
                  <a:lnTo>
                    <a:pt x="896" y="2127"/>
                  </a:lnTo>
                  <a:lnTo>
                    <a:pt x="929" y="2119"/>
                  </a:lnTo>
                  <a:lnTo>
                    <a:pt x="946" y="2111"/>
                  </a:lnTo>
                  <a:lnTo>
                    <a:pt x="966" y="2105"/>
                  </a:lnTo>
                  <a:lnTo>
                    <a:pt x="984" y="2127"/>
                  </a:lnTo>
                  <a:lnTo>
                    <a:pt x="996" y="2150"/>
                  </a:lnTo>
                  <a:lnTo>
                    <a:pt x="1021" y="2162"/>
                  </a:lnTo>
                  <a:lnTo>
                    <a:pt x="1058" y="2119"/>
                  </a:lnTo>
                  <a:lnTo>
                    <a:pt x="1067" y="2114"/>
                  </a:lnTo>
                  <a:lnTo>
                    <a:pt x="1067" y="2094"/>
                  </a:lnTo>
                  <a:lnTo>
                    <a:pt x="1095" y="2054"/>
                  </a:lnTo>
                  <a:lnTo>
                    <a:pt x="1095" y="2035"/>
                  </a:lnTo>
                  <a:lnTo>
                    <a:pt x="1086" y="2015"/>
                  </a:lnTo>
                  <a:lnTo>
                    <a:pt x="1082" y="1986"/>
                  </a:lnTo>
                  <a:lnTo>
                    <a:pt x="1105" y="1986"/>
                  </a:lnTo>
                  <a:lnTo>
                    <a:pt x="1113" y="1987"/>
                  </a:lnTo>
                  <a:lnTo>
                    <a:pt x="1133" y="1994"/>
                  </a:lnTo>
                  <a:lnTo>
                    <a:pt x="1150" y="1998"/>
                  </a:lnTo>
                  <a:lnTo>
                    <a:pt x="1158" y="2005"/>
                  </a:lnTo>
                  <a:lnTo>
                    <a:pt x="1190" y="2015"/>
                  </a:lnTo>
                  <a:lnTo>
                    <a:pt x="1206" y="2026"/>
                  </a:lnTo>
                  <a:lnTo>
                    <a:pt x="1221" y="2038"/>
                  </a:lnTo>
                  <a:lnTo>
                    <a:pt x="1233" y="2059"/>
                  </a:lnTo>
                  <a:lnTo>
                    <a:pt x="1238" y="2078"/>
                  </a:lnTo>
                  <a:lnTo>
                    <a:pt x="1248" y="2102"/>
                  </a:lnTo>
                  <a:lnTo>
                    <a:pt x="1249" y="2118"/>
                  </a:lnTo>
                  <a:lnTo>
                    <a:pt x="1264" y="2127"/>
                  </a:lnTo>
                  <a:lnTo>
                    <a:pt x="1273" y="2129"/>
                  </a:lnTo>
                  <a:lnTo>
                    <a:pt x="1285" y="2135"/>
                  </a:lnTo>
                  <a:lnTo>
                    <a:pt x="1286" y="2146"/>
                  </a:lnTo>
                  <a:lnTo>
                    <a:pt x="1289" y="2151"/>
                  </a:lnTo>
                  <a:lnTo>
                    <a:pt x="1296" y="2170"/>
                  </a:lnTo>
                  <a:lnTo>
                    <a:pt x="1299" y="2172"/>
                  </a:lnTo>
                  <a:lnTo>
                    <a:pt x="1303" y="2188"/>
                  </a:lnTo>
                  <a:lnTo>
                    <a:pt x="1311" y="2206"/>
                  </a:lnTo>
                  <a:lnTo>
                    <a:pt x="1321" y="2222"/>
                  </a:lnTo>
                  <a:lnTo>
                    <a:pt x="1335" y="2222"/>
                  </a:lnTo>
                  <a:lnTo>
                    <a:pt x="1344" y="2221"/>
                  </a:lnTo>
                  <a:lnTo>
                    <a:pt x="1356" y="2218"/>
                  </a:lnTo>
                  <a:lnTo>
                    <a:pt x="1368" y="2228"/>
                  </a:lnTo>
                  <a:lnTo>
                    <a:pt x="1372" y="2241"/>
                  </a:lnTo>
                  <a:lnTo>
                    <a:pt x="1387" y="2245"/>
                  </a:lnTo>
                  <a:lnTo>
                    <a:pt x="1415" y="2237"/>
                  </a:lnTo>
                  <a:lnTo>
                    <a:pt x="1432" y="2241"/>
                  </a:lnTo>
                  <a:lnTo>
                    <a:pt x="1443" y="2244"/>
                  </a:lnTo>
                  <a:lnTo>
                    <a:pt x="1444" y="2245"/>
                  </a:lnTo>
                  <a:lnTo>
                    <a:pt x="1447" y="2245"/>
                  </a:lnTo>
                  <a:lnTo>
                    <a:pt x="1465" y="2241"/>
                  </a:lnTo>
                  <a:lnTo>
                    <a:pt x="1473" y="2241"/>
                  </a:lnTo>
                  <a:lnTo>
                    <a:pt x="1484" y="2237"/>
                  </a:lnTo>
                  <a:lnTo>
                    <a:pt x="1502" y="2237"/>
                  </a:lnTo>
                  <a:lnTo>
                    <a:pt x="1504" y="2237"/>
                  </a:lnTo>
                  <a:lnTo>
                    <a:pt x="1526" y="2255"/>
                  </a:lnTo>
                  <a:lnTo>
                    <a:pt x="1535" y="2266"/>
                  </a:lnTo>
                  <a:lnTo>
                    <a:pt x="1540" y="2277"/>
                  </a:lnTo>
                  <a:lnTo>
                    <a:pt x="1540" y="2280"/>
                  </a:lnTo>
                  <a:lnTo>
                    <a:pt x="1552" y="2303"/>
                  </a:lnTo>
                  <a:lnTo>
                    <a:pt x="1562" y="2336"/>
                  </a:lnTo>
                  <a:lnTo>
                    <a:pt x="1563" y="2359"/>
                  </a:lnTo>
                  <a:lnTo>
                    <a:pt x="1563" y="2377"/>
                  </a:lnTo>
                  <a:lnTo>
                    <a:pt x="1550" y="2407"/>
                  </a:lnTo>
                  <a:lnTo>
                    <a:pt x="1531" y="2424"/>
                  </a:lnTo>
                  <a:lnTo>
                    <a:pt x="1519" y="2433"/>
                  </a:lnTo>
                  <a:lnTo>
                    <a:pt x="1515" y="2448"/>
                  </a:lnTo>
                  <a:lnTo>
                    <a:pt x="1519" y="2459"/>
                  </a:lnTo>
                  <a:lnTo>
                    <a:pt x="1528" y="2483"/>
                  </a:lnTo>
                  <a:lnTo>
                    <a:pt x="1530" y="2503"/>
                  </a:lnTo>
                  <a:lnTo>
                    <a:pt x="1544" y="2534"/>
                  </a:lnTo>
                  <a:lnTo>
                    <a:pt x="1552" y="2556"/>
                  </a:lnTo>
                  <a:lnTo>
                    <a:pt x="1562" y="2567"/>
                  </a:lnTo>
                  <a:lnTo>
                    <a:pt x="1589" y="2577"/>
                  </a:lnTo>
                  <a:lnTo>
                    <a:pt x="1617" y="2577"/>
                  </a:lnTo>
                  <a:lnTo>
                    <a:pt x="1646" y="2587"/>
                  </a:lnTo>
                  <a:lnTo>
                    <a:pt x="1675" y="2583"/>
                  </a:lnTo>
                  <a:lnTo>
                    <a:pt x="1685" y="2580"/>
                  </a:lnTo>
                  <a:lnTo>
                    <a:pt x="1710" y="2564"/>
                  </a:lnTo>
                  <a:lnTo>
                    <a:pt x="1726" y="2547"/>
                  </a:lnTo>
                  <a:lnTo>
                    <a:pt x="1744" y="2523"/>
                  </a:lnTo>
                  <a:lnTo>
                    <a:pt x="1764" y="2519"/>
                  </a:lnTo>
                  <a:lnTo>
                    <a:pt x="1787" y="2516"/>
                  </a:lnTo>
                  <a:lnTo>
                    <a:pt x="1789" y="2516"/>
                  </a:lnTo>
                  <a:lnTo>
                    <a:pt x="1805" y="2503"/>
                  </a:lnTo>
                  <a:lnTo>
                    <a:pt x="1824" y="2494"/>
                  </a:lnTo>
                  <a:lnTo>
                    <a:pt x="1842" y="2484"/>
                  </a:lnTo>
                  <a:lnTo>
                    <a:pt x="1854" y="2478"/>
                  </a:lnTo>
                  <a:lnTo>
                    <a:pt x="1860" y="2470"/>
                  </a:lnTo>
                  <a:lnTo>
                    <a:pt x="1882" y="2470"/>
                  </a:lnTo>
                  <a:lnTo>
                    <a:pt x="1900" y="2492"/>
                  </a:lnTo>
                  <a:lnTo>
                    <a:pt x="1892" y="2504"/>
                  </a:lnTo>
                  <a:lnTo>
                    <a:pt x="1882" y="2511"/>
                  </a:lnTo>
                  <a:lnTo>
                    <a:pt x="1869" y="2519"/>
                  </a:lnTo>
                  <a:lnTo>
                    <a:pt x="1863" y="2527"/>
                  </a:lnTo>
                  <a:lnTo>
                    <a:pt x="1866" y="2547"/>
                  </a:lnTo>
                  <a:lnTo>
                    <a:pt x="1876" y="2560"/>
                  </a:lnTo>
                  <a:lnTo>
                    <a:pt x="1882" y="2567"/>
                  </a:lnTo>
                  <a:lnTo>
                    <a:pt x="1892" y="2580"/>
                  </a:lnTo>
                  <a:lnTo>
                    <a:pt x="1909" y="2587"/>
                  </a:lnTo>
                  <a:lnTo>
                    <a:pt x="1920" y="2598"/>
                  </a:lnTo>
                  <a:lnTo>
                    <a:pt x="1930" y="2614"/>
                  </a:lnTo>
                  <a:lnTo>
                    <a:pt x="1930" y="2617"/>
                  </a:lnTo>
                  <a:lnTo>
                    <a:pt x="1941" y="2626"/>
                  </a:lnTo>
                  <a:lnTo>
                    <a:pt x="1959" y="2641"/>
                  </a:lnTo>
                  <a:lnTo>
                    <a:pt x="1967" y="2649"/>
                  </a:lnTo>
                  <a:lnTo>
                    <a:pt x="1968" y="2650"/>
                  </a:lnTo>
                  <a:lnTo>
                    <a:pt x="1982" y="2653"/>
                  </a:lnTo>
                  <a:lnTo>
                    <a:pt x="1996" y="2665"/>
                  </a:lnTo>
                  <a:lnTo>
                    <a:pt x="2024" y="2667"/>
                  </a:lnTo>
                  <a:lnTo>
                    <a:pt x="2039" y="2675"/>
                  </a:lnTo>
                  <a:lnTo>
                    <a:pt x="2051" y="2678"/>
                  </a:lnTo>
                  <a:lnTo>
                    <a:pt x="2060" y="2691"/>
                  </a:lnTo>
                  <a:lnTo>
                    <a:pt x="2066" y="2713"/>
                  </a:lnTo>
                  <a:lnTo>
                    <a:pt x="2066" y="2726"/>
                  </a:lnTo>
                  <a:lnTo>
                    <a:pt x="2066" y="2747"/>
                  </a:lnTo>
                  <a:lnTo>
                    <a:pt x="2086" y="2749"/>
                  </a:lnTo>
                  <a:lnTo>
                    <a:pt x="2115" y="2752"/>
                  </a:lnTo>
                  <a:lnTo>
                    <a:pt x="2131" y="2752"/>
                  </a:lnTo>
                  <a:lnTo>
                    <a:pt x="2152" y="2752"/>
                  </a:lnTo>
                  <a:lnTo>
                    <a:pt x="2186" y="2744"/>
                  </a:lnTo>
                  <a:lnTo>
                    <a:pt x="2191" y="2744"/>
                  </a:lnTo>
                  <a:lnTo>
                    <a:pt x="2232" y="2752"/>
                  </a:lnTo>
                  <a:lnTo>
                    <a:pt x="2257" y="2744"/>
                  </a:lnTo>
                  <a:lnTo>
                    <a:pt x="2350" y="2752"/>
                  </a:lnTo>
                  <a:lnTo>
                    <a:pt x="2411" y="2754"/>
                  </a:lnTo>
                  <a:lnTo>
                    <a:pt x="2491" y="2757"/>
                  </a:lnTo>
                  <a:lnTo>
                    <a:pt x="2546" y="2757"/>
                  </a:lnTo>
                  <a:lnTo>
                    <a:pt x="2578" y="2754"/>
                  </a:lnTo>
                  <a:lnTo>
                    <a:pt x="2609" y="2757"/>
                  </a:lnTo>
                  <a:lnTo>
                    <a:pt x="2617" y="2749"/>
                  </a:lnTo>
                  <a:lnTo>
                    <a:pt x="2629" y="2739"/>
                  </a:lnTo>
                  <a:lnTo>
                    <a:pt x="2632" y="2736"/>
                  </a:lnTo>
                  <a:lnTo>
                    <a:pt x="2645" y="2726"/>
                  </a:lnTo>
                  <a:lnTo>
                    <a:pt x="2654" y="2721"/>
                  </a:lnTo>
                  <a:lnTo>
                    <a:pt x="2668" y="2713"/>
                  </a:lnTo>
                  <a:lnTo>
                    <a:pt x="2688" y="2706"/>
                  </a:lnTo>
                  <a:lnTo>
                    <a:pt x="2686" y="2699"/>
                  </a:lnTo>
                  <a:lnTo>
                    <a:pt x="2696" y="2691"/>
                  </a:lnTo>
                  <a:lnTo>
                    <a:pt x="2706" y="2686"/>
                  </a:lnTo>
                  <a:lnTo>
                    <a:pt x="2717" y="2681"/>
                  </a:lnTo>
                  <a:lnTo>
                    <a:pt x="2719" y="2673"/>
                  </a:lnTo>
                  <a:lnTo>
                    <a:pt x="2719" y="2667"/>
                  </a:lnTo>
                  <a:lnTo>
                    <a:pt x="2722" y="2667"/>
                  </a:lnTo>
                  <a:lnTo>
                    <a:pt x="2711" y="2657"/>
                  </a:lnTo>
                  <a:lnTo>
                    <a:pt x="2699" y="2643"/>
                  </a:lnTo>
                  <a:lnTo>
                    <a:pt x="2692" y="2626"/>
                  </a:lnTo>
                  <a:lnTo>
                    <a:pt x="2688" y="2617"/>
                  </a:lnTo>
                  <a:lnTo>
                    <a:pt x="2688" y="2603"/>
                  </a:lnTo>
                  <a:lnTo>
                    <a:pt x="2692" y="2587"/>
                  </a:lnTo>
                  <a:lnTo>
                    <a:pt x="2692" y="2574"/>
                  </a:lnTo>
                  <a:lnTo>
                    <a:pt x="2692" y="2567"/>
                  </a:lnTo>
                  <a:lnTo>
                    <a:pt x="2692" y="2560"/>
                  </a:lnTo>
                  <a:lnTo>
                    <a:pt x="2686" y="2543"/>
                  </a:lnTo>
                  <a:lnTo>
                    <a:pt x="2678" y="2536"/>
                  </a:lnTo>
                  <a:lnTo>
                    <a:pt x="2668" y="2535"/>
                  </a:lnTo>
                  <a:lnTo>
                    <a:pt x="2656" y="2524"/>
                  </a:lnTo>
                  <a:lnTo>
                    <a:pt x="2650" y="2515"/>
                  </a:lnTo>
                  <a:lnTo>
                    <a:pt x="2649" y="2504"/>
                  </a:lnTo>
                  <a:lnTo>
                    <a:pt x="2646" y="2496"/>
                  </a:lnTo>
                  <a:lnTo>
                    <a:pt x="2641" y="2494"/>
                  </a:lnTo>
                  <a:lnTo>
                    <a:pt x="2634" y="2489"/>
                  </a:lnTo>
                  <a:lnTo>
                    <a:pt x="2634" y="2483"/>
                  </a:lnTo>
                  <a:lnTo>
                    <a:pt x="2632" y="2471"/>
                  </a:lnTo>
                  <a:lnTo>
                    <a:pt x="2617" y="2467"/>
                  </a:lnTo>
                  <a:lnTo>
                    <a:pt x="2609" y="2462"/>
                  </a:lnTo>
                  <a:lnTo>
                    <a:pt x="2606" y="2457"/>
                  </a:lnTo>
                  <a:lnTo>
                    <a:pt x="2601" y="2454"/>
                  </a:lnTo>
                  <a:lnTo>
                    <a:pt x="2596" y="2457"/>
                  </a:lnTo>
                  <a:lnTo>
                    <a:pt x="2589" y="2459"/>
                  </a:lnTo>
                  <a:lnTo>
                    <a:pt x="2571" y="2452"/>
                  </a:lnTo>
                  <a:lnTo>
                    <a:pt x="2567" y="2440"/>
                  </a:lnTo>
                  <a:lnTo>
                    <a:pt x="2559" y="2432"/>
                  </a:lnTo>
                  <a:lnTo>
                    <a:pt x="2555" y="2427"/>
                  </a:lnTo>
                  <a:lnTo>
                    <a:pt x="2548" y="2417"/>
                  </a:lnTo>
                  <a:lnTo>
                    <a:pt x="2542" y="2415"/>
                  </a:lnTo>
                  <a:lnTo>
                    <a:pt x="2537" y="2411"/>
                  </a:lnTo>
                  <a:lnTo>
                    <a:pt x="2533" y="2411"/>
                  </a:lnTo>
                  <a:lnTo>
                    <a:pt x="2523" y="2401"/>
                  </a:lnTo>
                  <a:lnTo>
                    <a:pt x="2520" y="2384"/>
                  </a:lnTo>
                  <a:lnTo>
                    <a:pt x="2513" y="2375"/>
                  </a:lnTo>
                  <a:lnTo>
                    <a:pt x="2506" y="2368"/>
                  </a:lnTo>
                  <a:lnTo>
                    <a:pt x="2498" y="2367"/>
                  </a:lnTo>
                  <a:lnTo>
                    <a:pt x="2493" y="2368"/>
                  </a:lnTo>
                  <a:lnTo>
                    <a:pt x="2491" y="2371"/>
                  </a:lnTo>
                  <a:lnTo>
                    <a:pt x="2487" y="2377"/>
                  </a:lnTo>
                  <a:lnTo>
                    <a:pt x="2483" y="2371"/>
                  </a:lnTo>
                  <a:lnTo>
                    <a:pt x="2479" y="2368"/>
                  </a:lnTo>
                  <a:lnTo>
                    <a:pt x="2469" y="2368"/>
                  </a:lnTo>
                  <a:lnTo>
                    <a:pt x="2466" y="2349"/>
                  </a:lnTo>
                  <a:lnTo>
                    <a:pt x="2462" y="2341"/>
                  </a:lnTo>
                  <a:lnTo>
                    <a:pt x="2466" y="2333"/>
                  </a:lnTo>
                  <a:lnTo>
                    <a:pt x="2466" y="2329"/>
                  </a:lnTo>
                  <a:lnTo>
                    <a:pt x="2462" y="2327"/>
                  </a:lnTo>
                  <a:lnTo>
                    <a:pt x="2462" y="2313"/>
                  </a:lnTo>
                  <a:lnTo>
                    <a:pt x="2458" y="2305"/>
                  </a:lnTo>
                  <a:lnTo>
                    <a:pt x="2466" y="2303"/>
                  </a:lnTo>
                  <a:lnTo>
                    <a:pt x="2472" y="2292"/>
                  </a:lnTo>
                  <a:lnTo>
                    <a:pt x="2475" y="2285"/>
                  </a:lnTo>
                  <a:lnTo>
                    <a:pt x="2469" y="2280"/>
                  </a:lnTo>
                  <a:lnTo>
                    <a:pt x="2462" y="2276"/>
                  </a:lnTo>
                  <a:lnTo>
                    <a:pt x="2458" y="2268"/>
                  </a:lnTo>
                  <a:lnTo>
                    <a:pt x="2458" y="2261"/>
                  </a:lnTo>
                  <a:lnTo>
                    <a:pt x="2458" y="2250"/>
                  </a:lnTo>
                  <a:lnTo>
                    <a:pt x="2451" y="2237"/>
                  </a:lnTo>
                  <a:lnTo>
                    <a:pt x="2447" y="2228"/>
                  </a:lnTo>
                  <a:lnTo>
                    <a:pt x="2447" y="2225"/>
                  </a:lnTo>
                  <a:lnTo>
                    <a:pt x="2447" y="2218"/>
                  </a:lnTo>
                  <a:lnTo>
                    <a:pt x="2440" y="2218"/>
                  </a:lnTo>
                  <a:lnTo>
                    <a:pt x="2435" y="2214"/>
                  </a:lnTo>
                  <a:lnTo>
                    <a:pt x="2433" y="2206"/>
                  </a:lnTo>
                  <a:lnTo>
                    <a:pt x="2433" y="2196"/>
                  </a:lnTo>
                  <a:lnTo>
                    <a:pt x="2429" y="2191"/>
                  </a:lnTo>
                  <a:lnTo>
                    <a:pt x="2429" y="2185"/>
                  </a:lnTo>
                  <a:lnTo>
                    <a:pt x="2429" y="2181"/>
                  </a:lnTo>
                  <a:lnTo>
                    <a:pt x="2385" y="2206"/>
                  </a:lnTo>
                  <a:lnTo>
                    <a:pt x="2245" y="2232"/>
                  </a:lnTo>
                  <a:lnTo>
                    <a:pt x="2162" y="2191"/>
                  </a:lnTo>
                  <a:lnTo>
                    <a:pt x="2131" y="2170"/>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4" name="Freeform 1038"/>
            <p:cNvSpPr>
              <a:spLocks/>
            </p:cNvSpPr>
            <p:nvPr userDrawn="1"/>
          </p:nvSpPr>
          <p:spPr bwMode="auto">
            <a:xfrm>
              <a:off x="576585" y="841176"/>
              <a:ext cx="955675" cy="1409700"/>
            </a:xfrm>
            <a:custGeom>
              <a:avLst/>
              <a:gdLst>
                <a:gd name="T0" fmla="*/ 18 w 1805"/>
                <a:gd name="T1" fmla="*/ 80 h 2664"/>
                <a:gd name="T2" fmla="*/ 84 w 1805"/>
                <a:gd name="T3" fmla="*/ 264 h 2664"/>
                <a:gd name="T4" fmla="*/ 176 w 1805"/>
                <a:gd name="T5" fmla="*/ 362 h 2664"/>
                <a:gd name="T6" fmla="*/ 206 w 1805"/>
                <a:gd name="T7" fmla="*/ 437 h 2664"/>
                <a:gd name="T8" fmla="*/ 145 w 1805"/>
                <a:gd name="T9" fmla="*/ 411 h 2664"/>
                <a:gd name="T10" fmla="*/ 176 w 1805"/>
                <a:gd name="T11" fmla="*/ 526 h 2664"/>
                <a:gd name="T12" fmla="*/ 172 w 1805"/>
                <a:gd name="T13" fmla="*/ 568 h 2664"/>
                <a:gd name="T14" fmla="*/ 238 w 1805"/>
                <a:gd name="T15" fmla="*/ 655 h 2664"/>
                <a:gd name="T16" fmla="*/ 283 w 1805"/>
                <a:gd name="T17" fmla="*/ 784 h 2664"/>
                <a:gd name="T18" fmla="*/ 328 w 1805"/>
                <a:gd name="T19" fmla="*/ 897 h 2664"/>
                <a:gd name="T20" fmla="*/ 365 w 1805"/>
                <a:gd name="T21" fmla="*/ 1081 h 2664"/>
                <a:gd name="T22" fmla="*/ 387 w 1805"/>
                <a:gd name="T23" fmla="*/ 1200 h 2664"/>
                <a:gd name="T24" fmla="*/ 408 w 1805"/>
                <a:gd name="T25" fmla="*/ 1166 h 2664"/>
                <a:gd name="T26" fmla="*/ 412 w 1805"/>
                <a:gd name="T27" fmla="*/ 1153 h 2664"/>
                <a:gd name="T28" fmla="*/ 433 w 1805"/>
                <a:gd name="T29" fmla="*/ 1217 h 2664"/>
                <a:gd name="T30" fmla="*/ 467 w 1805"/>
                <a:gd name="T31" fmla="*/ 1363 h 2664"/>
                <a:gd name="T32" fmla="*/ 499 w 1805"/>
                <a:gd name="T33" fmla="*/ 1483 h 2664"/>
                <a:gd name="T34" fmla="*/ 550 w 1805"/>
                <a:gd name="T35" fmla="*/ 1617 h 2664"/>
                <a:gd name="T36" fmla="*/ 627 w 1805"/>
                <a:gd name="T37" fmla="*/ 1682 h 2664"/>
                <a:gd name="T38" fmla="*/ 707 w 1805"/>
                <a:gd name="T39" fmla="*/ 1774 h 2664"/>
                <a:gd name="T40" fmla="*/ 831 w 1805"/>
                <a:gd name="T41" fmla="*/ 1836 h 2664"/>
                <a:gd name="T42" fmla="*/ 929 w 1805"/>
                <a:gd name="T43" fmla="*/ 1974 h 2664"/>
                <a:gd name="T44" fmla="*/ 971 w 1805"/>
                <a:gd name="T45" fmla="*/ 2052 h 2664"/>
                <a:gd name="T46" fmla="*/ 1046 w 1805"/>
                <a:gd name="T47" fmla="*/ 2096 h 2664"/>
                <a:gd name="T48" fmla="*/ 1089 w 1805"/>
                <a:gd name="T49" fmla="*/ 2186 h 2664"/>
                <a:gd name="T50" fmla="*/ 1115 w 1805"/>
                <a:gd name="T51" fmla="*/ 2253 h 2664"/>
                <a:gd name="T52" fmla="*/ 1156 w 1805"/>
                <a:gd name="T53" fmla="*/ 2291 h 2664"/>
                <a:gd name="T54" fmla="*/ 1173 w 1805"/>
                <a:gd name="T55" fmla="*/ 2412 h 2664"/>
                <a:gd name="T56" fmla="*/ 1133 w 1805"/>
                <a:gd name="T57" fmla="*/ 2540 h 2664"/>
                <a:gd name="T58" fmla="*/ 1759 w 1805"/>
                <a:gd name="T59" fmla="*/ 2662 h 2664"/>
                <a:gd name="T60" fmla="*/ 1782 w 1805"/>
                <a:gd name="T61" fmla="*/ 2508 h 2664"/>
                <a:gd name="T62" fmla="*/ 1759 w 1805"/>
                <a:gd name="T63" fmla="*/ 2393 h 2664"/>
                <a:gd name="T64" fmla="*/ 1689 w 1805"/>
                <a:gd name="T65" fmla="*/ 2384 h 2664"/>
                <a:gd name="T66" fmla="*/ 1631 w 1805"/>
                <a:gd name="T67" fmla="*/ 2304 h 2664"/>
                <a:gd name="T68" fmla="*/ 1574 w 1805"/>
                <a:gd name="T69" fmla="*/ 2222 h 2664"/>
                <a:gd name="T70" fmla="*/ 1562 w 1805"/>
                <a:gd name="T71" fmla="*/ 2160 h 2664"/>
                <a:gd name="T72" fmla="*/ 1538 w 1805"/>
                <a:gd name="T73" fmla="*/ 2127 h 2664"/>
                <a:gd name="T74" fmla="*/ 1483 w 1805"/>
                <a:gd name="T75" fmla="*/ 2181 h 2664"/>
                <a:gd name="T76" fmla="*/ 1480 w 1805"/>
                <a:gd name="T77" fmla="*/ 2078 h 2664"/>
                <a:gd name="T78" fmla="*/ 1455 w 1805"/>
                <a:gd name="T79" fmla="*/ 1977 h 2664"/>
                <a:gd name="T80" fmla="*/ 1408 w 1805"/>
                <a:gd name="T81" fmla="*/ 1872 h 2664"/>
                <a:gd name="T82" fmla="*/ 1300 w 1805"/>
                <a:gd name="T83" fmla="*/ 1762 h 2664"/>
                <a:gd name="T84" fmla="*/ 1223 w 1805"/>
                <a:gd name="T85" fmla="*/ 1674 h 2664"/>
                <a:gd name="T86" fmla="*/ 1170 w 1805"/>
                <a:gd name="T87" fmla="*/ 1631 h 2664"/>
                <a:gd name="T88" fmla="*/ 1122 w 1805"/>
                <a:gd name="T89" fmla="*/ 1551 h 2664"/>
                <a:gd name="T90" fmla="*/ 1073 w 1805"/>
                <a:gd name="T91" fmla="*/ 1487 h 2664"/>
                <a:gd name="T92" fmla="*/ 1039 w 1805"/>
                <a:gd name="T93" fmla="*/ 1408 h 2664"/>
                <a:gd name="T94" fmla="*/ 1047 w 1805"/>
                <a:gd name="T95" fmla="*/ 1229 h 2664"/>
                <a:gd name="T96" fmla="*/ 1055 w 1805"/>
                <a:gd name="T97" fmla="*/ 994 h 2664"/>
                <a:gd name="T98" fmla="*/ 987 w 1805"/>
                <a:gd name="T99" fmla="*/ 891 h 2664"/>
                <a:gd name="T100" fmla="*/ 1000 w 1805"/>
                <a:gd name="T101" fmla="*/ 745 h 2664"/>
                <a:gd name="T102" fmla="*/ 1057 w 1805"/>
                <a:gd name="T103" fmla="*/ 615 h 2664"/>
                <a:gd name="T104" fmla="*/ 1000 w 1805"/>
                <a:gd name="T105" fmla="*/ 505 h 2664"/>
                <a:gd name="T106" fmla="*/ 938 w 1805"/>
                <a:gd name="T107" fmla="*/ 430 h 2664"/>
                <a:gd name="T108" fmla="*/ 910 w 1805"/>
                <a:gd name="T109" fmla="*/ 395 h 2664"/>
                <a:gd name="T110" fmla="*/ 959 w 1805"/>
                <a:gd name="T111" fmla="*/ 429 h 2664"/>
                <a:gd name="T112" fmla="*/ 1015 w 1805"/>
                <a:gd name="T113" fmla="*/ 455 h 2664"/>
                <a:gd name="T114" fmla="*/ 1039 w 1805"/>
                <a:gd name="T115" fmla="*/ 355 h 2664"/>
                <a:gd name="T116" fmla="*/ 1042 w 1805"/>
                <a:gd name="T117" fmla="*/ 303 h 2664"/>
                <a:gd name="T118" fmla="*/ 1014 w 1805"/>
                <a:gd name="T119" fmla="*/ 236 h 2664"/>
                <a:gd name="T120" fmla="*/ 1083 w 1805"/>
                <a:gd name="T121" fmla="*/ 153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05" h="2664">
                  <a:moveTo>
                    <a:pt x="1083" y="153"/>
                  </a:moveTo>
                  <a:lnTo>
                    <a:pt x="1115" y="116"/>
                  </a:lnTo>
                  <a:lnTo>
                    <a:pt x="1141" y="56"/>
                  </a:lnTo>
                  <a:lnTo>
                    <a:pt x="203" y="0"/>
                  </a:lnTo>
                  <a:lnTo>
                    <a:pt x="0" y="19"/>
                  </a:lnTo>
                  <a:lnTo>
                    <a:pt x="18" y="80"/>
                  </a:lnTo>
                  <a:lnTo>
                    <a:pt x="44" y="139"/>
                  </a:lnTo>
                  <a:lnTo>
                    <a:pt x="68" y="150"/>
                  </a:lnTo>
                  <a:lnTo>
                    <a:pt x="76" y="174"/>
                  </a:lnTo>
                  <a:lnTo>
                    <a:pt x="87" y="216"/>
                  </a:lnTo>
                  <a:lnTo>
                    <a:pt x="87" y="239"/>
                  </a:lnTo>
                  <a:lnTo>
                    <a:pt x="84" y="264"/>
                  </a:lnTo>
                  <a:lnTo>
                    <a:pt x="98" y="288"/>
                  </a:lnTo>
                  <a:lnTo>
                    <a:pt x="114" y="309"/>
                  </a:lnTo>
                  <a:lnTo>
                    <a:pt x="134" y="317"/>
                  </a:lnTo>
                  <a:lnTo>
                    <a:pt x="147" y="347"/>
                  </a:lnTo>
                  <a:lnTo>
                    <a:pt x="166" y="355"/>
                  </a:lnTo>
                  <a:lnTo>
                    <a:pt x="176" y="362"/>
                  </a:lnTo>
                  <a:lnTo>
                    <a:pt x="187" y="370"/>
                  </a:lnTo>
                  <a:lnTo>
                    <a:pt x="203" y="370"/>
                  </a:lnTo>
                  <a:lnTo>
                    <a:pt x="210" y="398"/>
                  </a:lnTo>
                  <a:lnTo>
                    <a:pt x="225" y="399"/>
                  </a:lnTo>
                  <a:lnTo>
                    <a:pt x="212" y="450"/>
                  </a:lnTo>
                  <a:lnTo>
                    <a:pt x="206" y="437"/>
                  </a:lnTo>
                  <a:lnTo>
                    <a:pt x="210" y="421"/>
                  </a:lnTo>
                  <a:lnTo>
                    <a:pt x="210" y="411"/>
                  </a:lnTo>
                  <a:lnTo>
                    <a:pt x="200" y="433"/>
                  </a:lnTo>
                  <a:lnTo>
                    <a:pt x="184" y="430"/>
                  </a:lnTo>
                  <a:lnTo>
                    <a:pt x="156" y="417"/>
                  </a:lnTo>
                  <a:lnTo>
                    <a:pt x="145" y="411"/>
                  </a:lnTo>
                  <a:lnTo>
                    <a:pt x="123" y="421"/>
                  </a:lnTo>
                  <a:lnTo>
                    <a:pt x="137" y="441"/>
                  </a:lnTo>
                  <a:lnTo>
                    <a:pt x="148" y="455"/>
                  </a:lnTo>
                  <a:lnTo>
                    <a:pt x="166" y="469"/>
                  </a:lnTo>
                  <a:lnTo>
                    <a:pt x="169" y="496"/>
                  </a:lnTo>
                  <a:lnTo>
                    <a:pt x="176" y="526"/>
                  </a:lnTo>
                  <a:lnTo>
                    <a:pt x="166" y="526"/>
                  </a:lnTo>
                  <a:lnTo>
                    <a:pt x="156" y="526"/>
                  </a:lnTo>
                  <a:lnTo>
                    <a:pt x="148" y="541"/>
                  </a:lnTo>
                  <a:lnTo>
                    <a:pt x="162" y="560"/>
                  </a:lnTo>
                  <a:lnTo>
                    <a:pt x="170" y="569"/>
                  </a:lnTo>
                  <a:lnTo>
                    <a:pt x="172" y="568"/>
                  </a:lnTo>
                  <a:lnTo>
                    <a:pt x="187" y="601"/>
                  </a:lnTo>
                  <a:lnTo>
                    <a:pt x="194" y="597"/>
                  </a:lnTo>
                  <a:lnTo>
                    <a:pt x="210" y="609"/>
                  </a:lnTo>
                  <a:lnTo>
                    <a:pt x="225" y="628"/>
                  </a:lnTo>
                  <a:lnTo>
                    <a:pt x="230" y="639"/>
                  </a:lnTo>
                  <a:lnTo>
                    <a:pt x="238" y="655"/>
                  </a:lnTo>
                  <a:lnTo>
                    <a:pt x="242" y="673"/>
                  </a:lnTo>
                  <a:lnTo>
                    <a:pt x="255" y="681"/>
                  </a:lnTo>
                  <a:lnTo>
                    <a:pt x="264" y="700"/>
                  </a:lnTo>
                  <a:lnTo>
                    <a:pt x="278" y="712"/>
                  </a:lnTo>
                  <a:lnTo>
                    <a:pt x="296" y="775"/>
                  </a:lnTo>
                  <a:lnTo>
                    <a:pt x="283" y="784"/>
                  </a:lnTo>
                  <a:lnTo>
                    <a:pt x="289" y="804"/>
                  </a:lnTo>
                  <a:lnTo>
                    <a:pt x="289" y="826"/>
                  </a:lnTo>
                  <a:lnTo>
                    <a:pt x="286" y="867"/>
                  </a:lnTo>
                  <a:lnTo>
                    <a:pt x="296" y="894"/>
                  </a:lnTo>
                  <a:lnTo>
                    <a:pt x="318" y="894"/>
                  </a:lnTo>
                  <a:lnTo>
                    <a:pt x="328" y="897"/>
                  </a:lnTo>
                  <a:lnTo>
                    <a:pt x="336" y="929"/>
                  </a:lnTo>
                  <a:lnTo>
                    <a:pt x="363" y="963"/>
                  </a:lnTo>
                  <a:lnTo>
                    <a:pt x="365" y="987"/>
                  </a:lnTo>
                  <a:lnTo>
                    <a:pt x="365" y="1010"/>
                  </a:lnTo>
                  <a:lnTo>
                    <a:pt x="363" y="1041"/>
                  </a:lnTo>
                  <a:lnTo>
                    <a:pt x="365" y="1081"/>
                  </a:lnTo>
                  <a:lnTo>
                    <a:pt x="363" y="1099"/>
                  </a:lnTo>
                  <a:lnTo>
                    <a:pt x="363" y="1136"/>
                  </a:lnTo>
                  <a:lnTo>
                    <a:pt x="372" y="1177"/>
                  </a:lnTo>
                  <a:lnTo>
                    <a:pt x="387" y="1217"/>
                  </a:lnTo>
                  <a:lnTo>
                    <a:pt x="396" y="1209"/>
                  </a:lnTo>
                  <a:lnTo>
                    <a:pt x="387" y="1200"/>
                  </a:lnTo>
                  <a:lnTo>
                    <a:pt x="384" y="1177"/>
                  </a:lnTo>
                  <a:lnTo>
                    <a:pt x="387" y="1166"/>
                  </a:lnTo>
                  <a:lnTo>
                    <a:pt x="393" y="1166"/>
                  </a:lnTo>
                  <a:lnTo>
                    <a:pt x="396" y="1177"/>
                  </a:lnTo>
                  <a:lnTo>
                    <a:pt x="408" y="1181"/>
                  </a:lnTo>
                  <a:lnTo>
                    <a:pt x="408" y="1166"/>
                  </a:lnTo>
                  <a:lnTo>
                    <a:pt x="401" y="1145"/>
                  </a:lnTo>
                  <a:lnTo>
                    <a:pt x="396" y="1126"/>
                  </a:lnTo>
                  <a:lnTo>
                    <a:pt x="401" y="1126"/>
                  </a:lnTo>
                  <a:lnTo>
                    <a:pt x="409" y="1133"/>
                  </a:lnTo>
                  <a:lnTo>
                    <a:pt x="408" y="1141"/>
                  </a:lnTo>
                  <a:lnTo>
                    <a:pt x="412" y="1153"/>
                  </a:lnTo>
                  <a:lnTo>
                    <a:pt x="427" y="1176"/>
                  </a:lnTo>
                  <a:lnTo>
                    <a:pt x="421" y="1198"/>
                  </a:lnTo>
                  <a:lnTo>
                    <a:pt x="401" y="1206"/>
                  </a:lnTo>
                  <a:lnTo>
                    <a:pt x="409" y="1206"/>
                  </a:lnTo>
                  <a:lnTo>
                    <a:pt x="421" y="1211"/>
                  </a:lnTo>
                  <a:lnTo>
                    <a:pt x="433" y="1217"/>
                  </a:lnTo>
                  <a:lnTo>
                    <a:pt x="449" y="1228"/>
                  </a:lnTo>
                  <a:lnTo>
                    <a:pt x="462" y="1248"/>
                  </a:lnTo>
                  <a:lnTo>
                    <a:pt x="470" y="1283"/>
                  </a:lnTo>
                  <a:lnTo>
                    <a:pt x="465" y="1309"/>
                  </a:lnTo>
                  <a:lnTo>
                    <a:pt x="459" y="1336"/>
                  </a:lnTo>
                  <a:lnTo>
                    <a:pt x="467" y="1363"/>
                  </a:lnTo>
                  <a:lnTo>
                    <a:pt x="465" y="1389"/>
                  </a:lnTo>
                  <a:lnTo>
                    <a:pt x="462" y="1411"/>
                  </a:lnTo>
                  <a:lnTo>
                    <a:pt x="455" y="1431"/>
                  </a:lnTo>
                  <a:lnTo>
                    <a:pt x="446" y="1444"/>
                  </a:lnTo>
                  <a:lnTo>
                    <a:pt x="470" y="1463"/>
                  </a:lnTo>
                  <a:lnTo>
                    <a:pt x="499" y="1483"/>
                  </a:lnTo>
                  <a:lnTo>
                    <a:pt x="499" y="1515"/>
                  </a:lnTo>
                  <a:lnTo>
                    <a:pt x="501" y="1530"/>
                  </a:lnTo>
                  <a:lnTo>
                    <a:pt x="487" y="1566"/>
                  </a:lnTo>
                  <a:lnTo>
                    <a:pt x="504" y="1587"/>
                  </a:lnTo>
                  <a:lnTo>
                    <a:pt x="513" y="1605"/>
                  </a:lnTo>
                  <a:lnTo>
                    <a:pt x="550" y="1617"/>
                  </a:lnTo>
                  <a:lnTo>
                    <a:pt x="567" y="1639"/>
                  </a:lnTo>
                  <a:lnTo>
                    <a:pt x="581" y="1670"/>
                  </a:lnTo>
                  <a:lnTo>
                    <a:pt x="592" y="1666"/>
                  </a:lnTo>
                  <a:lnTo>
                    <a:pt x="599" y="1665"/>
                  </a:lnTo>
                  <a:lnTo>
                    <a:pt x="612" y="1674"/>
                  </a:lnTo>
                  <a:lnTo>
                    <a:pt x="627" y="1682"/>
                  </a:lnTo>
                  <a:lnTo>
                    <a:pt x="640" y="1697"/>
                  </a:lnTo>
                  <a:lnTo>
                    <a:pt x="657" y="1717"/>
                  </a:lnTo>
                  <a:lnTo>
                    <a:pt x="675" y="1734"/>
                  </a:lnTo>
                  <a:lnTo>
                    <a:pt x="689" y="1762"/>
                  </a:lnTo>
                  <a:lnTo>
                    <a:pt x="695" y="1770"/>
                  </a:lnTo>
                  <a:lnTo>
                    <a:pt x="707" y="1774"/>
                  </a:lnTo>
                  <a:lnTo>
                    <a:pt x="730" y="1784"/>
                  </a:lnTo>
                  <a:lnTo>
                    <a:pt x="758" y="1792"/>
                  </a:lnTo>
                  <a:lnTo>
                    <a:pt x="773" y="1798"/>
                  </a:lnTo>
                  <a:lnTo>
                    <a:pt x="798" y="1798"/>
                  </a:lnTo>
                  <a:lnTo>
                    <a:pt x="813" y="1817"/>
                  </a:lnTo>
                  <a:lnTo>
                    <a:pt x="831" y="1836"/>
                  </a:lnTo>
                  <a:lnTo>
                    <a:pt x="866" y="1872"/>
                  </a:lnTo>
                  <a:lnTo>
                    <a:pt x="898" y="1919"/>
                  </a:lnTo>
                  <a:lnTo>
                    <a:pt x="916" y="1940"/>
                  </a:lnTo>
                  <a:lnTo>
                    <a:pt x="917" y="1955"/>
                  </a:lnTo>
                  <a:lnTo>
                    <a:pt x="917" y="1966"/>
                  </a:lnTo>
                  <a:lnTo>
                    <a:pt x="929" y="1974"/>
                  </a:lnTo>
                  <a:lnTo>
                    <a:pt x="935" y="1987"/>
                  </a:lnTo>
                  <a:lnTo>
                    <a:pt x="947" y="1987"/>
                  </a:lnTo>
                  <a:lnTo>
                    <a:pt x="956" y="1995"/>
                  </a:lnTo>
                  <a:lnTo>
                    <a:pt x="964" y="2004"/>
                  </a:lnTo>
                  <a:lnTo>
                    <a:pt x="971" y="2028"/>
                  </a:lnTo>
                  <a:lnTo>
                    <a:pt x="971" y="2052"/>
                  </a:lnTo>
                  <a:lnTo>
                    <a:pt x="981" y="2070"/>
                  </a:lnTo>
                  <a:lnTo>
                    <a:pt x="992" y="2074"/>
                  </a:lnTo>
                  <a:lnTo>
                    <a:pt x="1000" y="2090"/>
                  </a:lnTo>
                  <a:lnTo>
                    <a:pt x="1014" y="2090"/>
                  </a:lnTo>
                  <a:lnTo>
                    <a:pt x="1025" y="2088"/>
                  </a:lnTo>
                  <a:lnTo>
                    <a:pt x="1046" y="2096"/>
                  </a:lnTo>
                  <a:lnTo>
                    <a:pt x="1055" y="2111"/>
                  </a:lnTo>
                  <a:lnTo>
                    <a:pt x="1064" y="2122"/>
                  </a:lnTo>
                  <a:lnTo>
                    <a:pt x="1075" y="2144"/>
                  </a:lnTo>
                  <a:lnTo>
                    <a:pt x="1079" y="2181"/>
                  </a:lnTo>
                  <a:lnTo>
                    <a:pt x="1087" y="2185"/>
                  </a:lnTo>
                  <a:lnTo>
                    <a:pt x="1089" y="2186"/>
                  </a:lnTo>
                  <a:lnTo>
                    <a:pt x="1100" y="2201"/>
                  </a:lnTo>
                  <a:lnTo>
                    <a:pt x="1091" y="2221"/>
                  </a:lnTo>
                  <a:lnTo>
                    <a:pt x="1100" y="2222"/>
                  </a:lnTo>
                  <a:lnTo>
                    <a:pt x="1112" y="2227"/>
                  </a:lnTo>
                  <a:lnTo>
                    <a:pt x="1115" y="2238"/>
                  </a:lnTo>
                  <a:lnTo>
                    <a:pt x="1115" y="2253"/>
                  </a:lnTo>
                  <a:lnTo>
                    <a:pt x="1123" y="2253"/>
                  </a:lnTo>
                  <a:lnTo>
                    <a:pt x="1129" y="2253"/>
                  </a:lnTo>
                  <a:lnTo>
                    <a:pt x="1153" y="2256"/>
                  </a:lnTo>
                  <a:lnTo>
                    <a:pt x="1156" y="2264"/>
                  </a:lnTo>
                  <a:lnTo>
                    <a:pt x="1155" y="2277"/>
                  </a:lnTo>
                  <a:lnTo>
                    <a:pt x="1156" y="2291"/>
                  </a:lnTo>
                  <a:lnTo>
                    <a:pt x="1176" y="2294"/>
                  </a:lnTo>
                  <a:lnTo>
                    <a:pt x="1181" y="2306"/>
                  </a:lnTo>
                  <a:lnTo>
                    <a:pt x="1191" y="2320"/>
                  </a:lnTo>
                  <a:lnTo>
                    <a:pt x="1188" y="2342"/>
                  </a:lnTo>
                  <a:lnTo>
                    <a:pt x="1181" y="2382"/>
                  </a:lnTo>
                  <a:lnTo>
                    <a:pt x="1173" y="2412"/>
                  </a:lnTo>
                  <a:lnTo>
                    <a:pt x="1159" y="2434"/>
                  </a:lnTo>
                  <a:lnTo>
                    <a:pt x="1143" y="2463"/>
                  </a:lnTo>
                  <a:lnTo>
                    <a:pt x="1153" y="2476"/>
                  </a:lnTo>
                  <a:lnTo>
                    <a:pt x="1176" y="2480"/>
                  </a:lnTo>
                  <a:lnTo>
                    <a:pt x="1155" y="2516"/>
                  </a:lnTo>
                  <a:lnTo>
                    <a:pt x="1133" y="2540"/>
                  </a:lnTo>
                  <a:lnTo>
                    <a:pt x="1129" y="2551"/>
                  </a:lnTo>
                  <a:lnTo>
                    <a:pt x="1129" y="2568"/>
                  </a:lnTo>
                  <a:lnTo>
                    <a:pt x="1143" y="2584"/>
                  </a:lnTo>
                  <a:lnTo>
                    <a:pt x="1129" y="2603"/>
                  </a:lnTo>
                  <a:lnTo>
                    <a:pt x="1759" y="2664"/>
                  </a:lnTo>
                  <a:lnTo>
                    <a:pt x="1759" y="2662"/>
                  </a:lnTo>
                  <a:lnTo>
                    <a:pt x="1793" y="2636"/>
                  </a:lnTo>
                  <a:lnTo>
                    <a:pt x="1789" y="2603"/>
                  </a:lnTo>
                  <a:lnTo>
                    <a:pt x="1793" y="2581"/>
                  </a:lnTo>
                  <a:lnTo>
                    <a:pt x="1805" y="2563"/>
                  </a:lnTo>
                  <a:lnTo>
                    <a:pt x="1801" y="2536"/>
                  </a:lnTo>
                  <a:lnTo>
                    <a:pt x="1782" y="2508"/>
                  </a:lnTo>
                  <a:lnTo>
                    <a:pt x="1771" y="2476"/>
                  </a:lnTo>
                  <a:lnTo>
                    <a:pt x="1771" y="2453"/>
                  </a:lnTo>
                  <a:lnTo>
                    <a:pt x="1769" y="2428"/>
                  </a:lnTo>
                  <a:lnTo>
                    <a:pt x="1771" y="2397"/>
                  </a:lnTo>
                  <a:lnTo>
                    <a:pt x="1765" y="2401"/>
                  </a:lnTo>
                  <a:lnTo>
                    <a:pt x="1759" y="2393"/>
                  </a:lnTo>
                  <a:lnTo>
                    <a:pt x="1746" y="2378"/>
                  </a:lnTo>
                  <a:lnTo>
                    <a:pt x="1739" y="2382"/>
                  </a:lnTo>
                  <a:lnTo>
                    <a:pt x="1734" y="2378"/>
                  </a:lnTo>
                  <a:lnTo>
                    <a:pt x="1715" y="2384"/>
                  </a:lnTo>
                  <a:lnTo>
                    <a:pt x="1697" y="2382"/>
                  </a:lnTo>
                  <a:lnTo>
                    <a:pt x="1689" y="2384"/>
                  </a:lnTo>
                  <a:lnTo>
                    <a:pt x="1672" y="2370"/>
                  </a:lnTo>
                  <a:lnTo>
                    <a:pt x="1661" y="2372"/>
                  </a:lnTo>
                  <a:lnTo>
                    <a:pt x="1646" y="2368"/>
                  </a:lnTo>
                  <a:lnTo>
                    <a:pt x="1635" y="2346"/>
                  </a:lnTo>
                  <a:lnTo>
                    <a:pt x="1627" y="2325"/>
                  </a:lnTo>
                  <a:lnTo>
                    <a:pt x="1631" y="2304"/>
                  </a:lnTo>
                  <a:lnTo>
                    <a:pt x="1621" y="2289"/>
                  </a:lnTo>
                  <a:lnTo>
                    <a:pt x="1627" y="2269"/>
                  </a:lnTo>
                  <a:lnTo>
                    <a:pt x="1627" y="2234"/>
                  </a:lnTo>
                  <a:lnTo>
                    <a:pt x="1611" y="2209"/>
                  </a:lnTo>
                  <a:lnTo>
                    <a:pt x="1595" y="2211"/>
                  </a:lnTo>
                  <a:lnTo>
                    <a:pt x="1574" y="2222"/>
                  </a:lnTo>
                  <a:lnTo>
                    <a:pt x="1552" y="2222"/>
                  </a:lnTo>
                  <a:lnTo>
                    <a:pt x="1552" y="2214"/>
                  </a:lnTo>
                  <a:lnTo>
                    <a:pt x="1556" y="2203"/>
                  </a:lnTo>
                  <a:lnTo>
                    <a:pt x="1541" y="2195"/>
                  </a:lnTo>
                  <a:lnTo>
                    <a:pt x="1556" y="2173"/>
                  </a:lnTo>
                  <a:lnTo>
                    <a:pt x="1562" y="2160"/>
                  </a:lnTo>
                  <a:lnTo>
                    <a:pt x="1556" y="2143"/>
                  </a:lnTo>
                  <a:lnTo>
                    <a:pt x="1562" y="2135"/>
                  </a:lnTo>
                  <a:lnTo>
                    <a:pt x="1556" y="2130"/>
                  </a:lnTo>
                  <a:lnTo>
                    <a:pt x="1552" y="2122"/>
                  </a:lnTo>
                  <a:lnTo>
                    <a:pt x="1548" y="2118"/>
                  </a:lnTo>
                  <a:lnTo>
                    <a:pt x="1538" y="2127"/>
                  </a:lnTo>
                  <a:lnTo>
                    <a:pt x="1522" y="2120"/>
                  </a:lnTo>
                  <a:lnTo>
                    <a:pt x="1516" y="2122"/>
                  </a:lnTo>
                  <a:lnTo>
                    <a:pt x="1504" y="2135"/>
                  </a:lnTo>
                  <a:lnTo>
                    <a:pt x="1506" y="2151"/>
                  </a:lnTo>
                  <a:lnTo>
                    <a:pt x="1498" y="2168"/>
                  </a:lnTo>
                  <a:lnTo>
                    <a:pt x="1483" y="2181"/>
                  </a:lnTo>
                  <a:lnTo>
                    <a:pt x="1472" y="2157"/>
                  </a:lnTo>
                  <a:lnTo>
                    <a:pt x="1469" y="2138"/>
                  </a:lnTo>
                  <a:lnTo>
                    <a:pt x="1463" y="2104"/>
                  </a:lnTo>
                  <a:lnTo>
                    <a:pt x="1466" y="2088"/>
                  </a:lnTo>
                  <a:lnTo>
                    <a:pt x="1472" y="2078"/>
                  </a:lnTo>
                  <a:lnTo>
                    <a:pt x="1480" y="2078"/>
                  </a:lnTo>
                  <a:lnTo>
                    <a:pt x="1488" y="2067"/>
                  </a:lnTo>
                  <a:lnTo>
                    <a:pt x="1480" y="2022"/>
                  </a:lnTo>
                  <a:lnTo>
                    <a:pt x="1479" y="2009"/>
                  </a:lnTo>
                  <a:lnTo>
                    <a:pt x="1463" y="2004"/>
                  </a:lnTo>
                  <a:lnTo>
                    <a:pt x="1463" y="1985"/>
                  </a:lnTo>
                  <a:lnTo>
                    <a:pt x="1455" y="1977"/>
                  </a:lnTo>
                  <a:lnTo>
                    <a:pt x="1472" y="1958"/>
                  </a:lnTo>
                  <a:lnTo>
                    <a:pt x="1457" y="1944"/>
                  </a:lnTo>
                  <a:lnTo>
                    <a:pt x="1444" y="1915"/>
                  </a:lnTo>
                  <a:lnTo>
                    <a:pt x="1423" y="1907"/>
                  </a:lnTo>
                  <a:lnTo>
                    <a:pt x="1417" y="1888"/>
                  </a:lnTo>
                  <a:lnTo>
                    <a:pt x="1408" y="1872"/>
                  </a:lnTo>
                  <a:lnTo>
                    <a:pt x="1382" y="1863"/>
                  </a:lnTo>
                  <a:lnTo>
                    <a:pt x="1372" y="1852"/>
                  </a:lnTo>
                  <a:lnTo>
                    <a:pt x="1354" y="1830"/>
                  </a:lnTo>
                  <a:lnTo>
                    <a:pt x="1336" y="1814"/>
                  </a:lnTo>
                  <a:lnTo>
                    <a:pt x="1317" y="1792"/>
                  </a:lnTo>
                  <a:lnTo>
                    <a:pt x="1300" y="1762"/>
                  </a:lnTo>
                  <a:lnTo>
                    <a:pt x="1278" y="1746"/>
                  </a:lnTo>
                  <a:lnTo>
                    <a:pt x="1270" y="1724"/>
                  </a:lnTo>
                  <a:lnTo>
                    <a:pt x="1255" y="1713"/>
                  </a:lnTo>
                  <a:lnTo>
                    <a:pt x="1242" y="1708"/>
                  </a:lnTo>
                  <a:lnTo>
                    <a:pt x="1236" y="1692"/>
                  </a:lnTo>
                  <a:lnTo>
                    <a:pt x="1223" y="1674"/>
                  </a:lnTo>
                  <a:lnTo>
                    <a:pt x="1214" y="1666"/>
                  </a:lnTo>
                  <a:lnTo>
                    <a:pt x="1208" y="1645"/>
                  </a:lnTo>
                  <a:lnTo>
                    <a:pt x="1184" y="1634"/>
                  </a:lnTo>
                  <a:lnTo>
                    <a:pt x="1181" y="1622"/>
                  </a:lnTo>
                  <a:lnTo>
                    <a:pt x="1176" y="1622"/>
                  </a:lnTo>
                  <a:lnTo>
                    <a:pt x="1170" y="1631"/>
                  </a:lnTo>
                  <a:lnTo>
                    <a:pt x="1155" y="1645"/>
                  </a:lnTo>
                  <a:lnTo>
                    <a:pt x="1133" y="1637"/>
                  </a:lnTo>
                  <a:lnTo>
                    <a:pt x="1126" y="1617"/>
                  </a:lnTo>
                  <a:lnTo>
                    <a:pt x="1129" y="1590"/>
                  </a:lnTo>
                  <a:lnTo>
                    <a:pt x="1133" y="1565"/>
                  </a:lnTo>
                  <a:lnTo>
                    <a:pt x="1122" y="1551"/>
                  </a:lnTo>
                  <a:lnTo>
                    <a:pt x="1112" y="1539"/>
                  </a:lnTo>
                  <a:lnTo>
                    <a:pt x="1104" y="1526"/>
                  </a:lnTo>
                  <a:lnTo>
                    <a:pt x="1100" y="1530"/>
                  </a:lnTo>
                  <a:lnTo>
                    <a:pt x="1089" y="1515"/>
                  </a:lnTo>
                  <a:lnTo>
                    <a:pt x="1079" y="1506"/>
                  </a:lnTo>
                  <a:lnTo>
                    <a:pt x="1073" y="1487"/>
                  </a:lnTo>
                  <a:lnTo>
                    <a:pt x="1067" y="1483"/>
                  </a:lnTo>
                  <a:lnTo>
                    <a:pt x="1055" y="1479"/>
                  </a:lnTo>
                  <a:lnTo>
                    <a:pt x="1046" y="1463"/>
                  </a:lnTo>
                  <a:lnTo>
                    <a:pt x="1032" y="1452"/>
                  </a:lnTo>
                  <a:lnTo>
                    <a:pt x="1032" y="1435"/>
                  </a:lnTo>
                  <a:lnTo>
                    <a:pt x="1039" y="1408"/>
                  </a:lnTo>
                  <a:lnTo>
                    <a:pt x="1029" y="1376"/>
                  </a:lnTo>
                  <a:lnTo>
                    <a:pt x="1032" y="1349"/>
                  </a:lnTo>
                  <a:lnTo>
                    <a:pt x="1033" y="1324"/>
                  </a:lnTo>
                  <a:lnTo>
                    <a:pt x="1046" y="1289"/>
                  </a:lnTo>
                  <a:lnTo>
                    <a:pt x="1048" y="1259"/>
                  </a:lnTo>
                  <a:lnTo>
                    <a:pt x="1047" y="1229"/>
                  </a:lnTo>
                  <a:lnTo>
                    <a:pt x="1032" y="1184"/>
                  </a:lnTo>
                  <a:lnTo>
                    <a:pt x="1032" y="1141"/>
                  </a:lnTo>
                  <a:lnTo>
                    <a:pt x="1042" y="1117"/>
                  </a:lnTo>
                  <a:lnTo>
                    <a:pt x="1047" y="1077"/>
                  </a:lnTo>
                  <a:lnTo>
                    <a:pt x="1051" y="1043"/>
                  </a:lnTo>
                  <a:lnTo>
                    <a:pt x="1055" y="994"/>
                  </a:lnTo>
                  <a:lnTo>
                    <a:pt x="1039" y="977"/>
                  </a:lnTo>
                  <a:lnTo>
                    <a:pt x="1007" y="961"/>
                  </a:lnTo>
                  <a:lnTo>
                    <a:pt x="1002" y="937"/>
                  </a:lnTo>
                  <a:lnTo>
                    <a:pt x="1014" y="916"/>
                  </a:lnTo>
                  <a:lnTo>
                    <a:pt x="1007" y="910"/>
                  </a:lnTo>
                  <a:lnTo>
                    <a:pt x="987" y="891"/>
                  </a:lnTo>
                  <a:lnTo>
                    <a:pt x="984" y="868"/>
                  </a:lnTo>
                  <a:lnTo>
                    <a:pt x="987" y="842"/>
                  </a:lnTo>
                  <a:lnTo>
                    <a:pt x="992" y="817"/>
                  </a:lnTo>
                  <a:lnTo>
                    <a:pt x="992" y="791"/>
                  </a:lnTo>
                  <a:lnTo>
                    <a:pt x="992" y="764"/>
                  </a:lnTo>
                  <a:lnTo>
                    <a:pt x="1000" y="745"/>
                  </a:lnTo>
                  <a:lnTo>
                    <a:pt x="1014" y="731"/>
                  </a:lnTo>
                  <a:lnTo>
                    <a:pt x="1018" y="701"/>
                  </a:lnTo>
                  <a:lnTo>
                    <a:pt x="1025" y="672"/>
                  </a:lnTo>
                  <a:lnTo>
                    <a:pt x="1033" y="648"/>
                  </a:lnTo>
                  <a:lnTo>
                    <a:pt x="1047" y="631"/>
                  </a:lnTo>
                  <a:lnTo>
                    <a:pt x="1057" y="615"/>
                  </a:lnTo>
                  <a:lnTo>
                    <a:pt x="1055" y="586"/>
                  </a:lnTo>
                  <a:lnTo>
                    <a:pt x="1042" y="570"/>
                  </a:lnTo>
                  <a:lnTo>
                    <a:pt x="1033" y="548"/>
                  </a:lnTo>
                  <a:lnTo>
                    <a:pt x="1021" y="524"/>
                  </a:lnTo>
                  <a:lnTo>
                    <a:pt x="1007" y="518"/>
                  </a:lnTo>
                  <a:lnTo>
                    <a:pt x="1000" y="505"/>
                  </a:lnTo>
                  <a:lnTo>
                    <a:pt x="987" y="493"/>
                  </a:lnTo>
                  <a:lnTo>
                    <a:pt x="981" y="481"/>
                  </a:lnTo>
                  <a:lnTo>
                    <a:pt x="968" y="474"/>
                  </a:lnTo>
                  <a:lnTo>
                    <a:pt x="959" y="463"/>
                  </a:lnTo>
                  <a:lnTo>
                    <a:pt x="949" y="441"/>
                  </a:lnTo>
                  <a:lnTo>
                    <a:pt x="938" y="430"/>
                  </a:lnTo>
                  <a:lnTo>
                    <a:pt x="932" y="430"/>
                  </a:lnTo>
                  <a:lnTo>
                    <a:pt x="924" y="430"/>
                  </a:lnTo>
                  <a:lnTo>
                    <a:pt x="924" y="422"/>
                  </a:lnTo>
                  <a:lnTo>
                    <a:pt x="921" y="411"/>
                  </a:lnTo>
                  <a:lnTo>
                    <a:pt x="917" y="399"/>
                  </a:lnTo>
                  <a:lnTo>
                    <a:pt x="910" y="395"/>
                  </a:lnTo>
                  <a:lnTo>
                    <a:pt x="910" y="387"/>
                  </a:lnTo>
                  <a:lnTo>
                    <a:pt x="921" y="386"/>
                  </a:lnTo>
                  <a:lnTo>
                    <a:pt x="929" y="387"/>
                  </a:lnTo>
                  <a:lnTo>
                    <a:pt x="932" y="406"/>
                  </a:lnTo>
                  <a:lnTo>
                    <a:pt x="941" y="425"/>
                  </a:lnTo>
                  <a:lnTo>
                    <a:pt x="959" y="429"/>
                  </a:lnTo>
                  <a:lnTo>
                    <a:pt x="971" y="441"/>
                  </a:lnTo>
                  <a:lnTo>
                    <a:pt x="990" y="458"/>
                  </a:lnTo>
                  <a:lnTo>
                    <a:pt x="1010" y="481"/>
                  </a:lnTo>
                  <a:lnTo>
                    <a:pt x="1015" y="496"/>
                  </a:lnTo>
                  <a:lnTo>
                    <a:pt x="1015" y="458"/>
                  </a:lnTo>
                  <a:lnTo>
                    <a:pt x="1015" y="455"/>
                  </a:lnTo>
                  <a:lnTo>
                    <a:pt x="1032" y="425"/>
                  </a:lnTo>
                  <a:lnTo>
                    <a:pt x="1033" y="413"/>
                  </a:lnTo>
                  <a:lnTo>
                    <a:pt x="1039" y="395"/>
                  </a:lnTo>
                  <a:lnTo>
                    <a:pt x="1042" y="382"/>
                  </a:lnTo>
                  <a:lnTo>
                    <a:pt x="1042" y="367"/>
                  </a:lnTo>
                  <a:lnTo>
                    <a:pt x="1039" y="355"/>
                  </a:lnTo>
                  <a:lnTo>
                    <a:pt x="1039" y="339"/>
                  </a:lnTo>
                  <a:lnTo>
                    <a:pt x="1032" y="328"/>
                  </a:lnTo>
                  <a:lnTo>
                    <a:pt x="1033" y="319"/>
                  </a:lnTo>
                  <a:lnTo>
                    <a:pt x="1046" y="312"/>
                  </a:lnTo>
                  <a:lnTo>
                    <a:pt x="1047" y="306"/>
                  </a:lnTo>
                  <a:lnTo>
                    <a:pt x="1042" y="303"/>
                  </a:lnTo>
                  <a:lnTo>
                    <a:pt x="1033" y="296"/>
                  </a:lnTo>
                  <a:lnTo>
                    <a:pt x="1032" y="286"/>
                  </a:lnTo>
                  <a:lnTo>
                    <a:pt x="1025" y="275"/>
                  </a:lnTo>
                  <a:lnTo>
                    <a:pt x="1014" y="264"/>
                  </a:lnTo>
                  <a:lnTo>
                    <a:pt x="1002" y="243"/>
                  </a:lnTo>
                  <a:lnTo>
                    <a:pt x="1014" y="236"/>
                  </a:lnTo>
                  <a:lnTo>
                    <a:pt x="1018" y="228"/>
                  </a:lnTo>
                  <a:lnTo>
                    <a:pt x="1024" y="222"/>
                  </a:lnTo>
                  <a:lnTo>
                    <a:pt x="1029" y="208"/>
                  </a:lnTo>
                  <a:lnTo>
                    <a:pt x="1033" y="203"/>
                  </a:lnTo>
                  <a:lnTo>
                    <a:pt x="1046" y="199"/>
                  </a:lnTo>
                  <a:lnTo>
                    <a:pt x="1083" y="153"/>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5" name="Freeform 1039"/>
            <p:cNvSpPr>
              <a:spLocks/>
            </p:cNvSpPr>
            <p:nvPr userDrawn="1"/>
          </p:nvSpPr>
          <p:spPr bwMode="auto">
            <a:xfrm>
              <a:off x="906785" y="2190551"/>
              <a:ext cx="1366838" cy="1589088"/>
            </a:xfrm>
            <a:custGeom>
              <a:avLst/>
              <a:gdLst>
                <a:gd name="T0" fmla="*/ 2068 w 2583"/>
                <a:gd name="T1" fmla="*/ 2571 h 3002"/>
                <a:gd name="T2" fmla="*/ 1816 w 2583"/>
                <a:gd name="T3" fmla="*/ 2332 h 3002"/>
                <a:gd name="T4" fmla="*/ 1667 w 2583"/>
                <a:gd name="T5" fmla="*/ 2194 h 3002"/>
                <a:gd name="T6" fmla="*/ 1588 w 2583"/>
                <a:gd name="T7" fmla="*/ 2146 h 3002"/>
                <a:gd name="T8" fmla="*/ 1588 w 2583"/>
                <a:gd name="T9" fmla="*/ 2132 h 3002"/>
                <a:gd name="T10" fmla="*/ 1490 w 2583"/>
                <a:gd name="T11" fmla="*/ 1995 h 3002"/>
                <a:gd name="T12" fmla="*/ 1436 w 2583"/>
                <a:gd name="T13" fmla="*/ 2017 h 3002"/>
                <a:gd name="T14" fmla="*/ 1444 w 2583"/>
                <a:gd name="T15" fmla="*/ 2038 h 3002"/>
                <a:gd name="T16" fmla="*/ 1366 w 2583"/>
                <a:gd name="T17" fmla="*/ 1862 h 3002"/>
                <a:gd name="T18" fmla="*/ 1352 w 2583"/>
                <a:gd name="T19" fmla="*/ 1922 h 3002"/>
                <a:gd name="T20" fmla="*/ 1321 w 2583"/>
                <a:gd name="T21" fmla="*/ 1872 h 3002"/>
                <a:gd name="T22" fmla="*/ 1290 w 2583"/>
                <a:gd name="T23" fmla="*/ 1869 h 3002"/>
                <a:gd name="T24" fmla="*/ 1313 w 2583"/>
                <a:gd name="T25" fmla="*/ 1783 h 3002"/>
                <a:gd name="T26" fmla="*/ 1258 w 2583"/>
                <a:gd name="T27" fmla="*/ 1834 h 3002"/>
                <a:gd name="T28" fmla="*/ 1298 w 2583"/>
                <a:gd name="T29" fmla="*/ 1686 h 3002"/>
                <a:gd name="T30" fmla="*/ 1341 w 2583"/>
                <a:gd name="T31" fmla="*/ 1568 h 3002"/>
                <a:gd name="T32" fmla="*/ 1370 w 2583"/>
                <a:gd name="T33" fmla="*/ 1457 h 3002"/>
                <a:gd name="T34" fmla="*/ 1370 w 2583"/>
                <a:gd name="T35" fmla="*/ 1338 h 3002"/>
                <a:gd name="T36" fmla="*/ 1348 w 2583"/>
                <a:gd name="T37" fmla="*/ 1391 h 3002"/>
                <a:gd name="T38" fmla="*/ 1298 w 2583"/>
                <a:gd name="T39" fmla="*/ 1170 h 3002"/>
                <a:gd name="T40" fmla="*/ 1142 w 2583"/>
                <a:gd name="T41" fmla="*/ 1043 h 3002"/>
                <a:gd name="T42" fmla="*/ 1053 w 2583"/>
                <a:gd name="T43" fmla="*/ 1003 h 3002"/>
                <a:gd name="T44" fmla="*/ 995 w 2583"/>
                <a:gd name="T45" fmla="*/ 938 h 3002"/>
                <a:gd name="T46" fmla="*/ 933 w 2583"/>
                <a:gd name="T47" fmla="*/ 816 h 3002"/>
                <a:gd name="T48" fmla="*/ 918 w 2583"/>
                <a:gd name="T49" fmla="*/ 730 h 3002"/>
                <a:gd name="T50" fmla="*/ 928 w 2583"/>
                <a:gd name="T51" fmla="*/ 679 h 3002"/>
                <a:gd name="T52" fmla="*/ 829 w 2583"/>
                <a:gd name="T53" fmla="*/ 747 h 3002"/>
                <a:gd name="T54" fmla="*/ 721 w 2583"/>
                <a:gd name="T55" fmla="*/ 686 h 3002"/>
                <a:gd name="T56" fmla="*/ 626 w 2583"/>
                <a:gd name="T57" fmla="*/ 722 h 3002"/>
                <a:gd name="T58" fmla="*/ 531 w 2583"/>
                <a:gd name="T59" fmla="*/ 600 h 3002"/>
                <a:gd name="T60" fmla="*/ 345 w 2583"/>
                <a:gd name="T61" fmla="*/ 489 h 3002"/>
                <a:gd name="T62" fmla="*/ 259 w 2583"/>
                <a:gd name="T63" fmla="*/ 333 h 3002"/>
                <a:gd name="T64" fmla="*/ 114 w 2583"/>
                <a:gd name="T65" fmla="*/ 202 h 3002"/>
                <a:gd name="T66" fmla="*/ 27 w 2583"/>
                <a:gd name="T67" fmla="*/ 118 h 3002"/>
                <a:gd name="T68" fmla="*/ 146 w 2583"/>
                <a:gd name="T69" fmla="*/ 94 h 3002"/>
                <a:gd name="T70" fmla="*/ 346 w 2583"/>
                <a:gd name="T71" fmla="*/ 98 h 3002"/>
                <a:gd name="T72" fmla="*/ 440 w 2583"/>
                <a:gd name="T73" fmla="*/ 158 h 3002"/>
                <a:gd name="T74" fmla="*/ 506 w 2583"/>
                <a:gd name="T75" fmla="*/ 147 h 3002"/>
                <a:gd name="T76" fmla="*/ 465 w 2583"/>
                <a:gd name="T77" fmla="*/ 98 h 3002"/>
                <a:gd name="T78" fmla="*/ 404 w 2583"/>
                <a:gd name="T79" fmla="*/ 66 h 3002"/>
                <a:gd name="T80" fmla="*/ 505 w 2583"/>
                <a:gd name="T81" fmla="*/ 54 h 3002"/>
                <a:gd name="T82" fmla="*/ 1212 w 2583"/>
                <a:gd name="T83" fmla="*/ 309 h 3002"/>
                <a:gd name="T84" fmla="*/ 1366 w 2583"/>
                <a:gd name="T85" fmla="*/ 534 h 3002"/>
                <a:gd name="T86" fmla="*/ 1490 w 2583"/>
                <a:gd name="T87" fmla="*/ 659 h 3002"/>
                <a:gd name="T88" fmla="*/ 1501 w 2583"/>
                <a:gd name="T89" fmla="*/ 805 h 3002"/>
                <a:gd name="T90" fmla="*/ 1570 w 2583"/>
                <a:gd name="T91" fmla="*/ 905 h 3002"/>
                <a:gd name="T92" fmla="*/ 1597 w 2583"/>
                <a:gd name="T93" fmla="*/ 805 h 3002"/>
                <a:gd name="T94" fmla="*/ 1708 w 2583"/>
                <a:gd name="T95" fmla="*/ 988 h 3002"/>
                <a:gd name="T96" fmla="*/ 1746 w 2583"/>
                <a:gd name="T97" fmla="*/ 1208 h 3002"/>
                <a:gd name="T98" fmla="*/ 1797 w 2583"/>
                <a:gd name="T99" fmla="*/ 1470 h 3002"/>
                <a:gd name="T100" fmla="*/ 1871 w 2583"/>
                <a:gd name="T101" fmla="*/ 1597 h 3002"/>
                <a:gd name="T102" fmla="*/ 1969 w 2583"/>
                <a:gd name="T103" fmla="*/ 1823 h 3002"/>
                <a:gd name="T104" fmla="*/ 1980 w 2583"/>
                <a:gd name="T105" fmla="*/ 2108 h 3002"/>
                <a:gd name="T106" fmla="*/ 2095 w 2583"/>
                <a:gd name="T107" fmla="*/ 2277 h 3002"/>
                <a:gd name="T108" fmla="*/ 2126 w 2583"/>
                <a:gd name="T109" fmla="*/ 2327 h 3002"/>
                <a:gd name="T110" fmla="*/ 2179 w 2583"/>
                <a:gd name="T111" fmla="*/ 2204 h 3002"/>
                <a:gd name="T112" fmla="*/ 2342 w 2583"/>
                <a:gd name="T113" fmla="*/ 2363 h 3002"/>
                <a:gd name="T114" fmla="*/ 2455 w 2583"/>
                <a:gd name="T115" fmla="*/ 2601 h 3002"/>
                <a:gd name="T116" fmla="*/ 2565 w 2583"/>
                <a:gd name="T117" fmla="*/ 2825 h 3002"/>
                <a:gd name="T118" fmla="*/ 2335 w 2583"/>
                <a:gd name="T119" fmla="*/ 2992 h 3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3" h="3002">
                  <a:moveTo>
                    <a:pt x="2203" y="2797"/>
                  </a:moveTo>
                  <a:lnTo>
                    <a:pt x="2198" y="2772"/>
                  </a:lnTo>
                  <a:lnTo>
                    <a:pt x="2176" y="2728"/>
                  </a:lnTo>
                  <a:lnTo>
                    <a:pt x="2158" y="2709"/>
                  </a:lnTo>
                  <a:lnTo>
                    <a:pt x="2148" y="2677"/>
                  </a:lnTo>
                  <a:lnTo>
                    <a:pt x="2139" y="2656"/>
                  </a:lnTo>
                  <a:lnTo>
                    <a:pt x="2118" y="2617"/>
                  </a:lnTo>
                  <a:lnTo>
                    <a:pt x="2111" y="2597"/>
                  </a:lnTo>
                  <a:lnTo>
                    <a:pt x="2090" y="2579"/>
                  </a:lnTo>
                  <a:lnTo>
                    <a:pt x="2068" y="2571"/>
                  </a:lnTo>
                  <a:lnTo>
                    <a:pt x="2045" y="2554"/>
                  </a:lnTo>
                  <a:lnTo>
                    <a:pt x="2010" y="2550"/>
                  </a:lnTo>
                  <a:lnTo>
                    <a:pt x="1980" y="2527"/>
                  </a:lnTo>
                  <a:lnTo>
                    <a:pt x="1949" y="2502"/>
                  </a:lnTo>
                  <a:lnTo>
                    <a:pt x="1920" y="2460"/>
                  </a:lnTo>
                  <a:lnTo>
                    <a:pt x="1912" y="2436"/>
                  </a:lnTo>
                  <a:lnTo>
                    <a:pt x="1889" y="2406"/>
                  </a:lnTo>
                  <a:lnTo>
                    <a:pt x="1868" y="2378"/>
                  </a:lnTo>
                  <a:lnTo>
                    <a:pt x="1836" y="2354"/>
                  </a:lnTo>
                  <a:lnTo>
                    <a:pt x="1816" y="2332"/>
                  </a:lnTo>
                  <a:lnTo>
                    <a:pt x="1797" y="2299"/>
                  </a:lnTo>
                  <a:lnTo>
                    <a:pt x="1761" y="2268"/>
                  </a:lnTo>
                  <a:lnTo>
                    <a:pt x="1735" y="2247"/>
                  </a:lnTo>
                  <a:lnTo>
                    <a:pt x="1723" y="2240"/>
                  </a:lnTo>
                  <a:lnTo>
                    <a:pt x="1727" y="2228"/>
                  </a:lnTo>
                  <a:lnTo>
                    <a:pt x="1735" y="2221"/>
                  </a:lnTo>
                  <a:lnTo>
                    <a:pt x="1723" y="2221"/>
                  </a:lnTo>
                  <a:lnTo>
                    <a:pt x="1714" y="2221"/>
                  </a:lnTo>
                  <a:lnTo>
                    <a:pt x="1696" y="2215"/>
                  </a:lnTo>
                  <a:lnTo>
                    <a:pt x="1667" y="2194"/>
                  </a:lnTo>
                  <a:lnTo>
                    <a:pt x="1622" y="2177"/>
                  </a:lnTo>
                  <a:lnTo>
                    <a:pt x="1576" y="2157"/>
                  </a:lnTo>
                  <a:lnTo>
                    <a:pt x="1534" y="2152"/>
                  </a:lnTo>
                  <a:lnTo>
                    <a:pt x="1511" y="2146"/>
                  </a:lnTo>
                  <a:lnTo>
                    <a:pt x="1490" y="2129"/>
                  </a:lnTo>
                  <a:lnTo>
                    <a:pt x="1501" y="2117"/>
                  </a:lnTo>
                  <a:lnTo>
                    <a:pt x="1518" y="2117"/>
                  </a:lnTo>
                  <a:lnTo>
                    <a:pt x="1534" y="2117"/>
                  </a:lnTo>
                  <a:lnTo>
                    <a:pt x="1561" y="2129"/>
                  </a:lnTo>
                  <a:lnTo>
                    <a:pt x="1588" y="2146"/>
                  </a:lnTo>
                  <a:lnTo>
                    <a:pt x="1622" y="2162"/>
                  </a:lnTo>
                  <a:lnTo>
                    <a:pt x="1642" y="2170"/>
                  </a:lnTo>
                  <a:lnTo>
                    <a:pt x="1653" y="2177"/>
                  </a:lnTo>
                  <a:lnTo>
                    <a:pt x="1670" y="2188"/>
                  </a:lnTo>
                  <a:lnTo>
                    <a:pt x="1673" y="2178"/>
                  </a:lnTo>
                  <a:lnTo>
                    <a:pt x="1656" y="2169"/>
                  </a:lnTo>
                  <a:lnTo>
                    <a:pt x="1646" y="2169"/>
                  </a:lnTo>
                  <a:lnTo>
                    <a:pt x="1638" y="2159"/>
                  </a:lnTo>
                  <a:lnTo>
                    <a:pt x="1612" y="2146"/>
                  </a:lnTo>
                  <a:lnTo>
                    <a:pt x="1588" y="2132"/>
                  </a:lnTo>
                  <a:lnTo>
                    <a:pt x="1580" y="2121"/>
                  </a:lnTo>
                  <a:lnTo>
                    <a:pt x="1563" y="2108"/>
                  </a:lnTo>
                  <a:lnTo>
                    <a:pt x="1548" y="2106"/>
                  </a:lnTo>
                  <a:lnTo>
                    <a:pt x="1544" y="2094"/>
                  </a:lnTo>
                  <a:lnTo>
                    <a:pt x="1532" y="2084"/>
                  </a:lnTo>
                  <a:lnTo>
                    <a:pt x="1523" y="2078"/>
                  </a:lnTo>
                  <a:lnTo>
                    <a:pt x="1515" y="2048"/>
                  </a:lnTo>
                  <a:lnTo>
                    <a:pt x="1507" y="2022"/>
                  </a:lnTo>
                  <a:lnTo>
                    <a:pt x="1511" y="2007"/>
                  </a:lnTo>
                  <a:lnTo>
                    <a:pt x="1490" y="1995"/>
                  </a:lnTo>
                  <a:lnTo>
                    <a:pt x="1484" y="1998"/>
                  </a:lnTo>
                  <a:lnTo>
                    <a:pt x="1487" y="2003"/>
                  </a:lnTo>
                  <a:lnTo>
                    <a:pt x="1490" y="2013"/>
                  </a:lnTo>
                  <a:lnTo>
                    <a:pt x="1489" y="2017"/>
                  </a:lnTo>
                  <a:lnTo>
                    <a:pt x="1484" y="2029"/>
                  </a:lnTo>
                  <a:lnTo>
                    <a:pt x="1472" y="2032"/>
                  </a:lnTo>
                  <a:lnTo>
                    <a:pt x="1472" y="2017"/>
                  </a:lnTo>
                  <a:lnTo>
                    <a:pt x="1465" y="2021"/>
                  </a:lnTo>
                  <a:lnTo>
                    <a:pt x="1456" y="2025"/>
                  </a:lnTo>
                  <a:lnTo>
                    <a:pt x="1436" y="2017"/>
                  </a:lnTo>
                  <a:lnTo>
                    <a:pt x="1436" y="2013"/>
                  </a:lnTo>
                  <a:lnTo>
                    <a:pt x="1447" y="2007"/>
                  </a:lnTo>
                  <a:lnTo>
                    <a:pt x="1449" y="2013"/>
                  </a:lnTo>
                  <a:lnTo>
                    <a:pt x="1447" y="2003"/>
                  </a:lnTo>
                  <a:lnTo>
                    <a:pt x="1436" y="2001"/>
                  </a:lnTo>
                  <a:lnTo>
                    <a:pt x="1429" y="1995"/>
                  </a:lnTo>
                  <a:lnTo>
                    <a:pt x="1429" y="2001"/>
                  </a:lnTo>
                  <a:lnTo>
                    <a:pt x="1432" y="2014"/>
                  </a:lnTo>
                  <a:lnTo>
                    <a:pt x="1429" y="2025"/>
                  </a:lnTo>
                  <a:lnTo>
                    <a:pt x="1444" y="2038"/>
                  </a:lnTo>
                  <a:lnTo>
                    <a:pt x="1456" y="2050"/>
                  </a:lnTo>
                  <a:lnTo>
                    <a:pt x="1435" y="2048"/>
                  </a:lnTo>
                  <a:lnTo>
                    <a:pt x="1418" y="2038"/>
                  </a:lnTo>
                  <a:lnTo>
                    <a:pt x="1418" y="2005"/>
                  </a:lnTo>
                  <a:lnTo>
                    <a:pt x="1418" y="1991"/>
                  </a:lnTo>
                  <a:lnTo>
                    <a:pt x="1415" y="1962"/>
                  </a:lnTo>
                  <a:lnTo>
                    <a:pt x="1395" y="1934"/>
                  </a:lnTo>
                  <a:lnTo>
                    <a:pt x="1382" y="1907"/>
                  </a:lnTo>
                  <a:lnTo>
                    <a:pt x="1370" y="1875"/>
                  </a:lnTo>
                  <a:lnTo>
                    <a:pt x="1366" y="1862"/>
                  </a:lnTo>
                  <a:lnTo>
                    <a:pt x="1363" y="1842"/>
                  </a:lnTo>
                  <a:lnTo>
                    <a:pt x="1354" y="1834"/>
                  </a:lnTo>
                  <a:lnTo>
                    <a:pt x="1354" y="1842"/>
                  </a:lnTo>
                  <a:lnTo>
                    <a:pt x="1357" y="1864"/>
                  </a:lnTo>
                  <a:lnTo>
                    <a:pt x="1357" y="1882"/>
                  </a:lnTo>
                  <a:lnTo>
                    <a:pt x="1370" y="1907"/>
                  </a:lnTo>
                  <a:lnTo>
                    <a:pt x="1363" y="1912"/>
                  </a:lnTo>
                  <a:lnTo>
                    <a:pt x="1361" y="1915"/>
                  </a:lnTo>
                  <a:lnTo>
                    <a:pt x="1361" y="1925"/>
                  </a:lnTo>
                  <a:lnTo>
                    <a:pt x="1352" y="1922"/>
                  </a:lnTo>
                  <a:lnTo>
                    <a:pt x="1348" y="1926"/>
                  </a:lnTo>
                  <a:lnTo>
                    <a:pt x="1339" y="1922"/>
                  </a:lnTo>
                  <a:lnTo>
                    <a:pt x="1339" y="1899"/>
                  </a:lnTo>
                  <a:lnTo>
                    <a:pt x="1336" y="1882"/>
                  </a:lnTo>
                  <a:lnTo>
                    <a:pt x="1328" y="1874"/>
                  </a:lnTo>
                  <a:lnTo>
                    <a:pt x="1336" y="1869"/>
                  </a:lnTo>
                  <a:lnTo>
                    <a:pt x="1339" y="1862"/>
                  </a:lnTo>
                  <a:lnTo>
                    <a:pt x="1330" y="1858"/>
                  </a:lnTo>
                  <a:lnTo>
                    <a:pt x="1320" y="1858"/>
                  </a:lnTo>
                  <a:lnTo>
                    <a:pt x="1321" y="1872"/>
                  </a:lnTo>
                  <a:lnTo>
                    <a:pt x="1321" y="1898"/>
                  </a:lnTo>
                  <a:lnTo>
                    <a:pt x="1321" y="1912"/>
                  </a:lnTo>
                  <a:lnTo>
                    <a:pt x="1321" y="1926"/>
                  </a:lnTo>
                  <a:lnTo>
                    <a:pt x="1308" y="1938"/>
                  </a:lnTo>
                  <a:lnTo>
                    <a:pt x="1305" y="1920"/>
                  </a:lnTo>
                  <a:lnTo>
                    <a:pt x="1298" y="1920"/>
                  </a:lnTo>
                  <a:lnTo>
                    <a:pt x="1298" y="1907"/>
                  </a:lnTo>
                  <a:lnTo>
                    <a:pt x="1287" y="1899"/>
                  </a:lnTo>
                  <a:lnTo>
                    <a:pt x="1298" y="1882"/>
                  </a:lnTo>
                  <a:lnTo>
                    <a:pt x="1290" y="1869"/>
                  </a:lnTo>
                  <a:lnTo>
                    <a:pt x="1290" y="1862"/>
                  </a:lnTo>
                  <a:lnTo>
                    <a:pt x="1298" y="1848"/>
                  </a:lnTo>
                  <a:lnTo>
                    <a:pt x="1298" y="1835"/>
                  </a:lnTo>
                  <a:lnTo>
                    <a:pt x="1302" y="1823"/>
                  </a:lnTo>
                  <a:lnTo>
                    <a:pt x="1305" y="1819"/>
                  </a:lnTo>
                  <a:lnTo>
                    <a:pt x="1316" y="1811"/>
                  </a:lnTo>
                  <a:lnTo>
                    <a:pt x="1313" y="1806"/>
                  </a:lnTo>
                  <a:lnTo>
                    <a:pt x="1310" y="1800"/>
                  </a:lnTo>
                  <a:lnTo>
                    <a:pt x="1302" y="1800"/>
                  </a:lnTo>
                  <a:lnTo>
                    <a:pt x="1313" y="1783"/>
                  </a:lnTo>
                  <a:lnTo>
                    <a:pt x="1308" y="1766"/>
                  </a:lnTo>
                  <a:lnTo>
                    <a:pt x="1298" y="1774"/>
                  </a:lnTo>
                  <a:lnTo>
                    <a:pt x="1290" y="1798"/>
                  </a:lnTo>
                  <a:lnTo>
                    <a:pt x="1290" y="1808"/>
                  </a:lnTo>
                  <a:lnTo>
                    <a:pt x="1278" y="1822"/>
                  </a:lnTo>
                  <a:lnTo>
                    <a:pt x="1281" y="1835"/>
                  </a:lnTo>
                  <a:lnTo>
                    <a:pt x="1277" y="1847"/>
                  </a:lnTo>
                  <a:lnTo>
                    <a:pt x="1271" y="1856"/>
                  </a:lnTo>
                  <a:lnTo>
                    <a:pt x="1266" y="1858"/>
                  </a:lnTo>
                  <a:lnTo>
                    <a:pt x="1258" y="1834"/>
                  </a:lnTo>
                  <a:lnTo>
                    <a:pt x="1266" y="1815"/>
                  </a:lnTo>
                  <a:lnTo>
                    <a:pt x="1273" y="1794"/>
                  </a:lnTo>
                  <a:lnTo>
                    <a:pt x="1278" y="1775"/>
                  </a:lnTo>
                  <a:lnTo>
                    <a:pt x="1278" y="1764"/>
                  </a:lnTo>
                  <a:lnTo>
                    <a:pt x="1281" y="1748"/>
                  </a:lnTo>
                  <a:lnTo>
                    <a:pt x="1285" y="1743"/>
                  </a:lnTo>
                  <a:lnTo>
                    <a:pt x="1285" y="1726"/>
                  </a:lnTo>
                  <a:lnTo>
                    <a:pt x="1295" y="1708"/>
                  </a:lnTo>
                  <a:lnTo>
                    <a:pt x="1302" y="1695"/>
                  </a:lnTo>
                  <a:lnTo>
                    <a:pt x="1298" y="1686"/>
                  </a:lnTo>
                  <a:lnTo>
                    <a:pt x="1305" y="1675"/>
                  </a:lnTo>
                  <a:lnTo>
                    <a:pt x="1320" y="1659"/>
                  </a:lnTo>
                  <a:lnTo>
                    <a:pt x="1327" y="1637"/>
                  </a:lnTo>
                  <a:lnTo>
                    <a:pt x="1332" y="1617"/>
                  </a:lnTo>
                  <a:lnTo>
                    <a:pt x="1327" y="1611"/>
                  </a:lnTo>
                  <a:lnTo>
                    <a:pt x="1332" y="1601"/>
                  </a:lnTo>
                  <a:lnTo>
                    <a:pt x="1330" y="1593"/>
                  </a:lnTo>
                  <a:lnTo>
                    <a:pt x="1332" y="1587"/>
                  </a:lnTo>
                  <a:lnTo>
                    <a:pt x="1336" y="1579"/>
                  </a:lnTo>
                  <a:lnTo>
                    <a:pt x="1341" y="1568"/>
                  </a:lnTo>
                  <a:lnTo>
                    <a:pt x="1341" y="1553"/>
                  </a:lnTo>
                  <a:lnTo>
                    <a:pt x="1336" y="1545"/>
                  </a:lnTo>
                  <a:lnTo>
                    <a:pt x="1345" y="1534"/>
                  </a:lnTo>
                  <a:lnTo>
                    <a:pt x="1353" y="1528"/>
                  </a:lnTo>
                  <a:lnTo>
                    <a:pt x="1374" y="1526"/>
                  </a:lnTo>
                  <a:lnTo>
                    <a:pt x="1379" y="1517"/>
                  </a:lnTo>
                  <a:lnTo>
                    <a:pt x="1374" y="1517"/>
                  </a:lnTo>
                  <a:lnTo>
                    <a:pt x="1353" y="1520"/>
                  </a:lnTo>
                  <a:lnTo>
                    <a:pt x="1357" y="1490"/>
                  </a:lnTo>
                  <a:lnTo>
                    <a:pt x="1370" y="1457"/>
                  </a:lnTo>
                  <a:lnTo>
                    <a:pt x="1376" y="1442"/>
                  </a:lnTo>
                  <a:lnTo>
                    <a:pt x="1379" y="1428"/>
                  </a:lnTo>
                  <a:lnTo>
                    <a:pt x="1374" y="1415"/>
                  </a:lnTo>
                  <a:lnTo>
                    <a:pt x="1376" y="1398"/>
                  </a:lnTo>
                  <a:lnTo>
                    <a:pt x="1379" y="1380"/>
                  </a:lnTo>
                  <a:lnTo>
                    <a:pt x="1376" y="1367"/>
                  </a:lnTo>
                  <a:lnTo>
                    <a:pt x="1376" y="1345"/>
                  </a:lnTo>
                  <a:lnTo>
                    <a:pt x="1379" y="1330"/>
                  </a:lnTo>
                  <a:lnTo>
                    <a:pt x="1379" y="1329"/>
                  </a:lnTo>
                  <a:lnTo>
                    <a:pt x="1370" y="1338"/>
                  </a:lnTo>
                  <a:lnTo>
                    <a:pt x="1363" y="1351"/>
                  </a:lnTo>
                  <a:lnTo>
                    <a:pt x="1357" y="1375"/>
                  </a:lnTo>
                  <a:lnTo>
                    <a:pt x="1357" y="1407"/>
                  </a:lnTo>
                  <a:lnTo>
                    <a:pt x="1357" y="1428"/>
                  </a:lnTo>
                  <a:lnTo>
                    <a:pt x="1353" y="1450"/>
                  </a:lnTo>
                  <a:lnTo>
                    <a:pt x="1348" y="1474"/>
                  </a:lnTo>
                  <a:lnTo>
                    <a:pt x="1339" y="1460"/>
                  </a:lnTo>
                  <a:lnTo>
                    <a:pt x="1339" y="1429"/>
                  </a:lnTo>
                  <a:lnTo>
                    <a:pt x="1341" y="1407"/>
                  </a:lnTo>
                  <a:lnTo>
                    <a:pt x="1348" y="1391"/>
                  </a:lnTo>
                  <a:lnTo>
                    <a:pt x="1345" y="1365"/>
                  </a:lnTo>
                  <a:lnTo>
                    <a:pt x="1336" y="1337"/>
                  </a:lnTo>
                  <a:lnTo>
                    <a:pt x="1330" y="1300"/>
                  </a:lnTo>
                  <a:lnTo>
                    <a:pt x="1332" y="1282"/>
                  </a:lnTo>
                  <a:lnTo>
                    <a:pt x="1336" y="1259"/>
                  </a:lnTo>
                  <a:lnTo>
                    <a:pt x="1316" y="1226"/>
                  </a:lnTo>
                  <a:lnTo>
                    <a:pt x="1302" y="1203"/>
                  </a:lnTo>
                  <a:lnTo>
                    <a:pt x="1308" y="1180"/>
                  </a:lnTo>
                  <a:lnTo>
                    <a:pt x="1302" y="1159"/>
                  </a:lnTo>
                  <a:lnTo>
                    <a:pt x="1298" y="1170"/>
                  </a:lnTo>
                  <a:lnTo>
                    <a:pt x="1290" y="1186"/>
                  </a:lnTo>
                  <a:lnTo>
                    <a:pt x="1277" y="1184"/>
                  </a:lnTo>
                  <a:lnTo>
                    <a:pt x="1258" y="1141"/>
                  </a:lnTo>
                  <a:lnTo>
                    <a:pt x="1237" y="1095"/>
                  </a:lnTo>
                  <a:lnTo>
                    <a:pt x="1219" y="1077"/>
                  </a:lnTo>
                  <a:lnTo>
                    <a:pt x="1205" y="1077"/>
                  </a:lnTo>
                  <a:lnTo>
                    <a:pt x="1170" y="1080"/>
                  </a:lnTo>
                  <a:lnTo>
                    <a:pt x="1142" y="1064"/>
                  </a:lnTo>
                  <a:lnTo>
                    <a:pt x="1136" y="1055"/>
                  </a:lnTo>
                  <a:lnTo>
                    <a:pt x="1142" y="1043"/>
                  </a:lnTo>
                  <a:lnTo>
                    <a:pt x="1136" y="1036"/>
                  </a:lnTo>
                  <a:lnTo>
                    <a:pt x="1115" y="1036"/>
                  </a:lnTo>
                  <a:lnTo>
                    <a:pt x="1114" y="1039"/>
                  </a:lnTo>
                  <a:lnTo>
                    <a:pt x="1105" y="1047"/>
                  </a:lnTo>
                  <a:lnTo>
                    <a:pt x="1090" y="1029"/>
                  </a:lnTo>
                  <a:lnTo>
                    <a:pt x="1087" y="1019"/>
                  </a:lnTo>
                  <a:lnTo>
                    <a:pt x="1081" y="1013"/>
                  </a:lnTo>
                  <a:lnTo>
                    <a:pt x="1074" y="1013"/>
                  </a:lnTo>
                  <a:lnTo>
                    <a:pt x="1072" y="1005"/>
                  </a:lnTo>
                  <a:lnTo>
                    <a:pt x="1053" y="1003"/>
                  </a:lnTo>
                  <a:lnTo>
                    <a:pt x="1024" y="986"/>
                  </a:lnTo>
                  <a:lnTo>
                    <a:pt x="1014" y="976"/>
                  </a:lnTo>
                  <a:lnTo>
                    <a:pt x="1024" y="969"/>
                  </a:lnTo>
                  <a:lnTo>
                    <a:pt x="1034" y="976"/>
                  </a:lnTo>
                  <a:lnTo>
                    <a:pt x="1053" y="985"/>
                  </a:lnTo>
                  <a:lnTo>
                    <a:pt x="1069" y="985"/>
                  </a:lnTo>
                  <a:lnTo>
                    <a:pt x="1056" y="961"/>
                  </a:lnTo>
                  <a:lnTo>
                    <a:pt x="1038" y="957"/>
                  </a:lnTo>
                  <a:lnTo>
                    <a:pt x="1014" y="957"/>
                  </a:lnTo>
                  <a:lnTo>
                    <a:pt x="995" y="938"/>
                  </a:lnTo>
                  <a:lnTo>
                    <a:pt x="982" y="941"/>
                  </a:lnTo>
                  <a:lnTo>
                    <a:pt x="963" y="929"/>
                  </a:lnTo>
                  <a:lnTo>
                    <a:pt x="948" y="912"/>
                  </a:lnTo>
                  <a:lnTo>
                    <a:pt x="938" y="898"/>
                  </a:lnTo>
                  <a:lnTo>
                    <a:pt x="938" y="890"/>
                  </a:lnTo>
                  <a:lnTo>
                    <a:pt x="963" y="898"/>
                  </a:lnTo>
                  <a:lnTo>
                    <a:pt x="953" y="878"/>
                  </a:lnTo>
                  <a:lnTo>
                    <a:pt x="956" y="872"/>
                  </a:lnTo>
                  <a:lnTo>
                    <a:pt x="951" y="853"/>
                  </a:lnTo>
                  <a:lnTo>
                    <a:pt x="933" y="816"/>
                  </a:lnTo>
                  <a:lnTo>
                    <a:pt x="915" y="795"/>
                  </a:lnTo>
                  <a:lnTo>
                    <a:pt x="915" y="774"/>
                  </a:lnTo>
                  <a:lnTo>
                    <a:pt x="912" y="761"/>
                  </a:lnTo>
                  <a:lnTo>
                    <a:pt x="915" y="757"/>
                  </a:lnTo>
                  <a:lnTo>
                    <a:pt x="924" y="753"/>
                  </a:lnTo>
                  <a:lnTo>
                    <a:pt x="938" y="746"/>
                  </a:lnTo>
                  <a:lnTo>
                    <a:pt x="942" y="730"/>
                  </a:lnTo>
                  <a:lnTo>
                    <a:pt x="933" y="717"/>
                  </a:lnTo>
                  <a:lnTo>
                    <a:pt x="930" y="715"/>
                  </a:lnTo>
                  <a:lnTo>
                    <a:pt x="918" y="730"/>
                  </a:lnTo>
                  <a:lnTo>
                    <a:pt x="902" y="735"/>
                  </a:lnTo>
                  <a:lnTo>
                    <a:pt x="893" y="747"/>
                  </a:lnTo>
                  <a:lnTo>
                    <a:pt x="875" y="747"/>
                  </a:lnTo>
                  <a:lnTo>
                    <a:pt x="865" y="739"/>
                  </a:lnTo>
                  <a:lnTo>
                    <a:pt x="865" y="735"/>
                  </a:lnTo>
                  <a:lnTo>
                    <a:pt x="880" y="738"/>
                  </a:lnTo>
                  <a:lnTo>
                    <a:pt x="883" y="725"/>
                  </a:lnTo>
                  <a:lnTo>
                    <a:pt x="898" y="713"/>
                  </a:lnTo>
                  <a:lnTo>
                    <a:pt x="916" y="705"/>
                  </a:lnTo>
                  <a:lnTo>
                    <a:pt x="928" y="679"/>
                  </a:lnTo>
                  <a:lnTo>
                    <a:pt x="918" y="644"/>
                  </a:lnTo>
                  <a:lnTo>
                    <a:pt x="918" y="623"/>
                  </a:lnTo>
                  <a:lnTo>
                    <a:pt x="916" y="616"/>
                  </a:lnTo>
                  <a:lnTo>
                    <a:pt x="906" y="626"/>
                  </a:lnTo>
                  <a:lnTo>
                    <a:pt x="890" y="654"/>
                  </a:lnTo>
                  <a:lnTo>
                    <a:pt x="880" y="687"/>
                  </a:lnTo>
                  <a:lnTo>
                    <a:pt x="876" y="713"/>
                  </a:lnTo>
                  <a:lnTo>
                    <a:pt x="856" y="717"/>
                  </a:lnTo>
                  <a:lnTo>
                    <a:pt x="845" y="735"/>
                  </a:lnTo>
                  <a:lnTo>
                    <a:pt x="829" y="747"/>
                  </a:lnTo>
                  <a:lnTo>
                    <a:pt x="793" y="725"/>
                  </a:lnTo>
                  <a:lnTo>
                    <a:pt x="771" y="717"/>
                  </a:lnTo>
                  <a:lnTo>
                    <a:pt x="752" y="709"/>
                  </a:lnTo>
                  <a:lnTo>
                    <a:pt x="758" y="702"/>
                  </a:lnTo>
                  <a:lnTo>
                    <a:pt x="771" y="705"/>
                  </a:lnTo>
                  <a:lnTo>
                    <a:pt x="800" y="697"/>
                  </a:lnTo>
                  <a:lnTo>
                    <a:pt x="779" y="686"/>
                  </a:lnTo>
                  <a:lnTo>
                    <a:pt x="757" y="682"/>
                  </a:lnTo>
                  <a:lnTo>
                    <a:pt x="747" y="679"/>
                  </a:lnTo>
                  <a:lnTo>
                    <a:pt x="721" y="686"/>
                  </a:lnTo>
                  <a:lnTo>
                    <a:pt x="714" y="706"/>
                  </a:lnTo>
                  <a:lnTo>
                    <a:pt x="727" y="706"/>
                  </a:lnTo>
                  <a:lnTo>
                    <a:pt x="733" y="705"/>
                  </a:lnTo>
                  <a:lnTo>
                    <a:pt x="735" y="713"/>
                  </a:lnTo>
                  <a:lnTo>
                    <a:pt x="721" y="730"/>
                  </a:lnTo>
                  <a:lnTo>
                    <a:pt x="697" y="753"/>
                  </a:lnTo>
                  <a:lnTo>
                    <a:pt x="669" y="761"/>
                  </a:lnTo>
                  <a:lnTo>
                    <a:pt x="653" y="747"/>
                  </a:lnTo>
                  <a:lnTo>
                    <a:pt x="627" y="738"/>
                  </a:lnTo>
                  <a:lnTo>
                    <a:pt x="626" y="722"/>
                  </a:lnTo>
                  <a:lnTo>
                    <a:pt x="634" y="725"/>
                  </a:lnTo>
                  <a:lnTo>
                    <a:pt x="650" y="738"/>
                  </a:lnTo>
                  <a:lnTo>
                    <a:pt x="663" y="730"/>
                  </a:lnTo>
                  <a:lnTo>
                    <a:pt x="638" y="715"/>
                  </a:lnTo>
                  <a:lnTo>
                    <a:pt x="616" y="706"/>
                  </a:lnTo>
                  <a:lnTo>
                    <a:pt x="602" y="694"/>
                  </a:lnTo>
                  <a:lnTo>
                    <a:pt x="595" y="667"/>
                  </a:lnTo>
                  <a:lnTo>
                    <a:pt x="588" y="642"/>
                  </a:lnTo>
                  <a:lnTo>
                    <a:pt x="558" y="614"/>
                  </a:lnTo>
                  <a:lnTo>
                    <a:pt x="531" y="600"/>
                  </a:lnTo>
                  <a:lnTo>
                    <a:pt x="498" y="612"/>
                  </a:lnTo>
                  <a:lnTo>
                    <a:pt x="475" y="614"/>
                  </a:lnTo>
                  <a:lnTo>
                    <a:pt x="475" y="599"/>
                  </a:lnTo>
                  <a:lnTo>
                    <a:pt x="460" y="587"/>
                  </a:lnTo>
                  <a:lnTo>
                    <a:pt x="457" y="564"/>
                  </a:lnTo>
                  <a:lnTo>
                    <a:pt x="436" y="531"/>
                  </a:lnTo>
                  <a:lnTo>
                    <a:pt x="422" y="504"/>
                  </a:lnTo>
                  <a:lnTo>
                    <a:pt x="392" y="489"/>
                  </a:lnTo>
                  <a:lnTo>
                    <a:pt x="364" y="488"/>
                  </a:lnTo>
                  <a:lnTo>
                    <a:pt x="345" y="489"/>
                  </a:lnTo>
                  <a:lnTo>
                    <a:pt x="325" y="500"/>
                  </a:lnTo>
                  <a:lnTo>
                    <a:pt x="309" y="488"/>
                  </a:lnTo>
                  <a:lnTo>
                    <a:pt x="296" y="467"/>
                  </a:lnTo>
                  <a:lnTo>
                    <a:pt x="274" y="467"/>
                  </a:lnTo>
                  <a:lnTo>
                    <a:pt x="269" y="456"/>
                  </a:lnTo>
                  <a:lnTo>
                    <a:pt x="262" y="440"/>
                  </a:lnTo>
                  <a:lnTo>
                    <a:pt x="252" y="431"/>
                  </a:lnTo>
                  <a:lnTo>
                    <a:pt x="260" y="397"/>
                  </a:lnTo>
                  <a:lnTo>
                    <a:pt x="262" y="352"/>
                  </a:lnTo>
                  <a:lnTo>
                    <a:pt x="259" y="333"/>
                  </a:lnTo>
                  <a:lnTo>
                    <a:pt x="255" y="317"/>
                  </a:lnTo>
                  <a:lnTo>
                    <a:pt x="245" y="309"/>
                  </a:lnTo>
                  <a:lnTo>
                    <a:pt x="216" y="290"/>
                  </a:lnTo>
                  <a:lnTo>
                    <a:pt x="193" y="274"/>
                  </a:lnTo>
                  <a:lnTo>
                    <a:pt x="179" y="269"/>
                  </a:lnTo>
                  <a:lnTo>
                    <a:pt x="158" y="276"/>
                  </a:lnTo>
                  <a:lnTo>
                    <a:pt x="143" y="258"/>
                  </a:lnTo>
                  <a:lnTo>
                    <a:pt x="137" y="236"/>
                  </a:lnTo>
                  <a:lnTo>
                    <a:pt x="119" y="218"/>
                  </a:lnTo>
                  <a:lnTo>
                    <a:pt x="114" y="202"/>
                  </a:lnTo>
                  <a:lnTo>
                    <a:pt x="119" y="177"/>
                  </a:lnTo>
                  <a:lnTo>
                    <a:pt x="108" y="165"/>
                  </a:lnTo>
                  <a:lnTo>
                    <a:pt x="100" y="173"/>
                  </a:lnTo>
                  <a:lnTo>
                    <a:pt x="83" y="170"/>
                  </a:lnTo>
                  <a:lnTo>
                    <a:pt x="67" y="153"/>
                  </a:lnTo>
                  <a:lnTo>
                    <a:pt x="58" y="155"/>
                  </a:lnTo>
                  <a:lnTo>
                    <a:pt x="53" y="170"/>
                  </a:lnTo>
                  <a:lnTo>
                    <a:pt x="47" y="153"/>
                  </a:lnTo>
                  <a:lnTo>
                    <a:pt x="35" y="143"/>
                  </a:lnTo>
                  <a:lnTo>
                    <a:pt x="27" y="118"/>
                  </a:lnTo>
                  <a:lnTo>
                    <a:pt x="11" y="98"/>
                  </a:lnTo>
                  <a:lnTo>
                    <a:pt x="0" y="79"/>
                  </a:lnTo>
                  <a:lnTo>
                    <a:pt x="13" y="67"/>
                  </a:lnTo>
                  <a:lnTo>
                    <a:pt x="42" y="66"/>
                  </a:lnTo>
                  <a:lnTo>
                    <a:pt x="45" y="71"/>
                  </a:lnTo>
                  <a:lnTo>
                    <a:pt x="67" y="79"/>
                  </a:lnTo>
                  <a:lnTo>
                    <a:pt x="93" y="71"/>
                  </a:lnTo>
                  <a:lnTo>
                    <a:pt x="100" y="77"/>
                  </a:lnTo>
                  <a:lnTo>
                    <a:pt x="125" y="93"/>
                  </a:lnTo>
                  <a:lnTo>
                    <a:pt x="146" y="94"/>
                  </a:lnTo>
                  <a:lnTo>
                    <a:pt x="158" y="93"/>
                  </a:lnTo>
                  <a:lnTo>
                    <a:pt x="177" y="106"/>
                  </a:lnTo>
                  <a:lnTo>
                    <a:pt x="193" y="123"/>
                  </a:lnTo>
                  <a:lnTo>
                    <a:pt x="213" y="125"/>
                  </a:lnTo>
                  <a:lnTo>
                    <a:pt x="233" y="125"/>
                  </a:lnTo>
                  <a:lnTo>
                    <a:pt x="260" y="127"/>
                  </a:lnTo>
                  <a:lnTo>
                    <a:pt x="292" y="123"/>
                  </a:lnTo>
                  <a:lnTo>
                    <a:pt x="313" y="119"/>
                  </a:lnTo>
                  <a:lnTo>
                    <a:pt x="328" y="114"/>
                  </a:lnTo>
                  <a:lnTo>
                    <a:pt x="346" y="98"/>
                  </a:lnTo>
                  <a:lnTo>
                    <a:pt x="357" y="87"/>
                  </a:lnTo>
                  <a:lnTo>
                    <a:pt x="368" y="79"/>
                  </a:lnTo>
                  <a:lnTo>
                    <a:pt x="383" y="71"/>
                  </a:lnTo>
                  <a:lnTo>
                    <a:pt x="392" y="83"/>
                  </a:lnTo>
                  <a:lnTo>
                    <a:pt x="383" y="94"/>
                  </a:lnTo>
                  <a:lnTo>
                    <a:pt x="377" y="115"/>
                  </a:lnTo>
                  <a:lnTo>
                    <a:pt x="383" y="134"/>
                  </a:lnTo>
                  <a:lnTo>
                    <a:pt x="404" y="143"/>
                  </a:lnTo>
                  <a:lnTo>
                    <a:pt x="423" y="147"/>
                  </a:lnTo>
                  <a:lnTo>
                    <a:pt x="440" y="158"/>
                  </a:lnTo>
                  <a:lnTo>
                    <a:pt x="432" y="145"/>
                  </a:lnTo>
                  <a:lnTo>
                    <a:pt x="425" y="135"/>
                  </a:lnTo>
                  <a:lnTo>
                    <a:pt x="440" y="135"/>
                  </a:lnTo>
                  <a:lnTo>
                    <a:pt x="450" y="135"/>
                  </a:lnTo>
                  <a:lnTo>
                    <a:pt x="460" y="141"/>
                  </a:lnTo>
                  <a:lnTo>
                    <a:pt x="468" y="135"/>
                  </a:lnTo>
                  <a:lnTo>
                    <a:pt x="486" y="134"/>
                  </a:lnTo>
                  <a:lnTo>
                    <a:pt x="500" y="127"/>
                  </a:lnTo>
                  <a:lnTo>
                    <a:pt x="506" y="135"/>
                  </a:lnTo>
                  <a:lnTo>
                    <a:pt x="506" y="147"/>
                  </a:lnTo>
                  <a:lnTo>
                    <a:pt x="518" y="134"/>
                  </a:lnTo>
                  <a:lnTo>
                    <a:pt x="515" y="114"/>
                  </a:lnTo>
                  <a:lnTo>
                    <a:pt x="505" y="101"/>
                  </a:lnTo>
                  <a:lnTo>
                    <a:pt x="498" y="101"/>
                  </a:lnTo>
                  <a:lnTo>
                    <a:pt x="491" y="102"/>
                  </a:lnTo>
                  <a:lnTo>
                    <a:pt x="483" y="110"/>
                  </a:lnTo>
                  <a:lnTo>
                    <a:pt x="476" y="91"/>
                  </a:lnTo>
                  <a:lnTo>
                    <a:pt x="472" y="79"/>
                  </a:lnTo>
                  <a:lnTo>
                    <a:pt x="465" y="79"/>
                  </a:lnTo>
                  <a:lnTo>
                    <a:pt x="465" y="98"/>
                  </a:lnTo>
                  <a:lnTo>
                    <a:pt x="460" y="114"/>
                  </a:lnTo>
                  <a:lnTo>
                    <a:pt x="444" y="114"/>
                  </a:lnTo>
                  <a:lnTo>
                    <a:pt x="433" y="102"/>
                  </a:lnTo>
                  <a:lnTo>
                    <a:pt x="428" y="93"/>
                  </a:lnTo>
                  <a:lnTo>
                    <a:pt x="440" y="85"/>
                  </a:lnTo>
                  <a:lnTo>
                    <a:pt x="440" y="67"/>
                  </a:lnTo>
                  <a:lnTo>
                    <a:pt x="433" y="66"/>
                  </a:lnTo>
                  <a:lnTo>
                    <a:pt x="418" y="71"/>
                  </a:lnTo>
                  <a:lnTo>
                    <a:pt x="404" y="79"/>
                  </a:lnTo>
                  <a:lnTo>
                    <a:pt x="404" y="66"/>
                  </a:lnTo>
                  <a:lnTo>
                    <a:pt x="415" y="51"/>
                  </a:lnTo>
                  <a:lnTo>
                    <a:pt x="432" y="39"/>
                  </a:lnTo>
                  <a:lnTo>
                    <a:pt x="444" y="24"/>
                  </a:lnTo>
                  <a:lnTo>
                    <a:pt x="454" y="15"/>
                  </a:lnTo>
                  <a:lnTo>
                    <a:pt x="468" y="0"/>
                  </a:lnTo>
                  <a:lnTo>
                    <a:pt x="472" y="10"/>
                  </a:lnTo>
                  <a:lnTo>
                    <a:pt x="475" y="27"/>
                  </a:lnTo>
                  <a:lnTo>
                    <a:pt x="483" y="40"/>
                  </a:lnTo>
                  <a:lnTo>
                    <a:pt x="500" y="40"/>
                  </a:lnTo>
                  <a:lnTo>
                    <a:pt x="505" y="54"/>
                  </a:lnTo>
                  <a:lnTo>
                    <a:pt x="1136" y="115"/>
                  </a:lnTo>
                  <a:lnTo>
                    <a:pt x="1132" y="135"/>
                  </a:lnTo>
                  <a:lnTo>
                    <a:pt x="1136" y="189"/>
                  </a:lnTo>
                  <a:lnTo>
                    <a:pt x="1147" y="218"/>
                  </a:lnTo>
                  <a:lnTo>
                    <a:pt x="1161" y="236"/>
                  </a:lnTo>
                  <a:lnTo>
                    <a:pt x="1165" y="257"/>
                  </a:lnTo>
                  <a:lnTo>
                    <a:pt x="1170" y="271"/>
                  </a:lnTo>
                  <a:lnTo>
                    <a:pt x="1179" y="271"/>
                  </a:lnTo>
                  <a:lnTo>
                    <a:pt x="1197" y="292"/>
                  </a:lnTo>
                  <a:lnTo>
                    <a:pt x="1212" y="309"/>
                  </a:lnTo>
                  <a:lnTo>
                    <a:pt x="1240" y="332"/>
                  </a:lnTo>
                  <a:lnTo>
                    <a:pt x="1277" y="340"/>
                  </a:lnTo>
                  <a:lnTo>
                    <a:pt x="1302" y="354"/>
                  </a:lnTo>
                  <a:lnTo>
                    <a:pt x="1321" y="383"/>
                  </a:lnTo>
                  <a:lnTo>
                    <a:pt x="1336" y="405"/>
                  </a:lnTo>
                  <a:lnTo>
                    <a:pt x="1336" y="440"/>
                  </a:lnTo>
                  <a:lnTo>
                    <a:pt x="1345" y="467"/>
                  </a:lnTo>
                  <a:lnTo>
                    <a:pt x="1348" y="487"/>
                  </a:lnTo>
                  <a:lnTo>
                    <a:pt x="1361" y="510"/>
                  </a:lnTo>
                  <a:lnTo>
                    <a:pt x="1366" y="534"/>
                  </a:lnTo>
                  <a:lnTo>
                    <a:pt x="1376" y="540"/>
                  </a:lnTo>
                  <a:lnTo>
                    <a:pt x="1381" y="559"/>
                  </a:lnTo>
                  <a:lnTo>
                    <a:pt x="1379" y="571"/>
                  </a:lnTo>
                  <a:lnTo>
                    <a:pt x="1379" y="590"/>
                  </a:lnTo>
                  <a:lnTo>
                    <a:pt x="1401" y="599"/>
                  </a:lnTo>
                  <a:lnTo>
                    <a:pt x="1436" y="623"/>
                  </a:lnTo>
                  <a:lnTo>
                    <a:pt x="1461" y="642"/>
                  </a:lnTo>
                  <a:lnTo>
                    <a:pt x="1476" y="648"/>
                  </a:lnTo>
                  <a:lnTo>
                    <a:pt x="1487" y="648"/>
                  </a:lnTo>
                  <a:lnTo>
                    <a:pt x="1490" y="659"/>
                  </a:lnTo>
                  <a:lnTo>
                    <a:pt x="1469" y="674"/>
                  </a:lnTo>
                  <a:lnTo>
                    <a:pt x="1459" y="690"/>
                  </a:lnTo>
                  <a:lnTo>
                    <a:pt x="1453" y="705"/>
                  </a:lnTo>
                  <a:lnTo>
                    <a:pt x="1459" y="709"/>
                  </a:lnTo>
                  <a:lnTo>
                    <a:pt x="1462" y="725"/>
                  </a:lnTo>
                  <a:lnTo>
                    <a:pt x="1476" y="739"/>
                  </a:lnTo>
                  <a:lnTo>
                    <a:pt x="1479" y="755"/>
                  </a:lnTo>
                  <a:lnTo>
                    <a:pt x="1494" y="761"/>
                  </a:lnTo>
                  <a:lnTo>
                    <a:pt x="1511" y="779"/>
                  </a:lnTo>
                  <a:lnTo>
                    <a:pt x="1501" y="805"/>
                  </a:lnTo>
                  <a:lnTo>
                    <a:pt x="1487" y="835"/>
                  </a:lnTo>
                  <a:lnTo>
                    <a:pt x="1490" y="861"/>
                  </a:lnTo>
                  <a:lnTo>
                    <a:pt x="1490" y="882"/>
                  </a:lnTo>
                  <a:lnTo>
                    <a:pt x="1514" y="913"/>
                  </a:lnTo>
                  <a:lnTo>
                    <a:pt x="1534" y="941"/>
                  </a:lnTo>
                  <a:lnTo>
                    <a:pt x="1544" y="954"/>
                  </a:lnTo>
                  <a:lnTo>
                    <a:pt x="1563" y="956"/>
                  </a:lnTo>
                  <a:lnTo>
                    <a:pt x="1587" y="944"/>
                  </a:lnTo>
                  <a:lnTo>
                    <a:pt x="1588" y="929"/>
                  </a:lnTo>
                  <a:lnTo>
                    <a:pt x="1570" y="905"/>
                  </a:lnTo>
                  <a:lnTo>
                    <a:pt x="1552" y="882"/>
                  </a:lnTo>
                  <a:lnTo>
                    <a:pt x="1532" y="878"/>
                  </a:lnTo>
                  <a:lnTo>
                    <a:pt x="1532" y="862"/>
                  </a:lnTo>
                  <a:lnTo>
                    <a:pt x="1523" y="821"/>
                  </a:lnTo>
                  <a:lnTo>
                    <a:pt x="1520" y="790"/>
                  </a:lnTo>
                  <a:lnTo>
                    <a:pt x="1515" y="765"/>
                  </a:lnTo>
                  <a:lnTo>
                    <a:pt x="1534" y="755"/>
                  </a:lnTo>
                  <a:lnTo>
                    <a:pt x="1544" y="753"/>
                  </a:lnTo>
                  <a:lnTo>
                    <a:pt x="1561" y="757"/>
                  </a:lnTo>
                  <a:lnTo>
                    <a:pt x="1597" y="805"/>
                  </a:lnTo>
                  <a:lnTo>
                    <a:pt x="1625" y="835"/>
                  </a:lnTo>
                  <a:lnTo>
                    <a:pt x="1642" y="853"/>
                  </a:lnTo>
                  <a:lnTo>
                    <a:pt x="1656" y="865"/>
                  </a:lnTo>
                  <a:lnTo>
                    <a:pt x="1656" y="909"/>
                  </a:lnTo>
                  <a:lnTo>
                    <a:pt x="1656" y="936"/>
                  </a:lnTo>
                  <a:lnTo>
                    <a:pt x="1677" y="954"/>
                  </a:lnTo>
                  <a:lnTo>
                    <a:pt x="1705" y="961"/>
                  </a:lnTo>
                  <a:lnTo>
                    <a:pt x="1708" y="957"/>
                  </a:lnTo>
                  <a:lnTo>
                    <a:pt x="1711" y="976"/>
                  </a:lnTo>
                  <a:lnTo>
                    <a:pt x="1708" y="988"/>
                  </a:lnTo>
                  <a:lnTo>
                    <a:pt x="1702" y="996"/>
                  </a:lnTo>
                  <a:lnTo>
                    <a:pt x="1695" y="1032"/>
                  </a:lnTo>
                  <a:lnTo>
                    <a:pt x="1708" y="1059"/>
                  </a:lnTo>
                  <a:lnTo>
                    <a:pt x="1720" y="1064"/>
                  </a:lnTo>
                  <a:lnTo>
                    <a:pt x="1723" y="1088"/>
                  </a:lnTo>
                  <a:lnTo>
                    <a:pt x="1714" y="1122"/>
                  </a:lnTo>
                  <a:lnTo>
                    <a:pt x="1718" y="1147"/>
                  </a:lnTo>
                  <a:lnTo>
                    <a:pt x="1718" y="1159"/>
                  </a:lnTo>
                  <a:lnTo>
                    <a:pt x="1738" y="1178"/>
                  </a:lnTo>
                  <a:lnTo>
                    <a:pt x="1746" y="1208"/>
                  </a:lnTo>
                  <a:lnTo>
                    <a:pt x="1751" y="1234"/>
                  </a:lnTo>
                  <a:lnTo>
                    <a:pt x="1743" y="1254"/>
                  </a:lnTo>
                  <a:lnTo>
                    <a:pt x="1731" y="1278"/>
                  </a:lnTo>
                  <a:lnTo>
                    <a:pt x="1731" y="1303"/>
                  </a:lnTo>
                  <a:lnTo>
                    <a:pt x="1743" y="1322"/>
                  </a:lnTo>
                  <a:lnTo>
                    <a:pt x="1731" y="1334"/>
                  </a:lnTo>
                  <a:lnTo>
                    <a:pt x="1754" y="1390"/>
                  </a:lnTo>
                  <a:lnTo>
                    <a:pt x="1772" y="1412"/>
                  </a:lnTo>
                  <a:lnTo>
                    <a:pt x="1786" y="1437"/>
                  </a:lnTo>
                  <a:lnTo>
                    <a:pt x="1797" y="1470"/>
                  </a:lnTo>
                  <a:lnTo>
                    <a:pt x="1810" y="1486"/>
                  </a:lnTo>
                  <a:lnTo>
                    <a:pt x="1816" y="1486"/>
                  </a:lnTo>
                  <a:lnTo>
                    <a:pt x="1816" y="1504"/>
                  </a:lnTo>
                  <a:lnTo>
                    <a:pt x="1833" y="1517"/>
                  </a:lnTo>
                  <a:lnTo>
                    <a:pt x="1851" y="1524"/>
                  </a:lnTo>
                  <a:lnTo>
                    <a:pt x="1854" y="1532"/>
                  </a:lnTo>
                  <a:lnTo>
                    <a:pt x="1858" y="1532"/>
                  </a:lnTo>
                  <a:lnTo>
                    <a:pt x="1871" y="1553"/>
                  </a:lnTo>
                  <a:lnTo>
                    <a:pt x="1871" y="1579"/>
                  </a:lnTo>
                  <a:lnTo>
                    <a:pt x="1871" y="1597"/>
                  </a:lnTo>
                  <a:lnTo>
                    <a:pt x="1880" y="1617"/>
                  </a:lnTo>
                  <a:lnTo>
                    <a:pt x="1883" y="1637"/>
                  </a:lnTo>
                  <a:lnTo>
                    <a:pt x="1886" y="1660"/>
                  </a:lnTo>
                  <a:lnTo>
                    <a:pt x="1886" y="1700"/>
                  </a:lnTo>
                  <a:lnTo>
                    <a:pt x="1883" y="1728"/>
                  </a:lnTo>
                  <a:lnTo>
                    <a:pt x="1899" y="1751"/>
                  </a:lnTo>
                  <a:lnTo>
                    <a:pt x="1920" y="1775"/>
                  </a:lnTo>
                  <a:lnTo>
                    <a:pt x="1937" y="1796"/>
                  </a:lnTo>
                  <a:lnTo>
                    <a:pt x="1955" y="1808"/>
                  </a:lnTo>
                  <a:lnTo>
                    <a:pt x="1969" y="1823"/>
                  </a:lnTo>
                  <a:lnTo>
                    <a:pt x="1980" y="1858"/>
                  </a:lnTo>
                  <a:lnTo>
                    <a:pt x="1992" y="1882"/>
                  </a:lnTo>
                  <a:lnTo>
                    <a:pt x="2000" y="1907"/>
                  </a:lnTo>
                  <a:lnTo>
                    <a:pt x="2009" y="1925"/>
                  </a:lnTo>
                  <a:lnTo>
                    <a:pt x="2007" y="1950"/>
                  </a:lnTo>
                  <a:lnTo>
                    <a:pt x="1995" y="1971"/>
                  </a:lnTo>
                  <a:lnTo>
                    <a:pt x="1978" y="2003"/>
                  </a:lnTo>
                  <a:lnTo>
                    <a:pt x="1963" y="2041"/>
                  </a:lnTo>
                  <a:lnTo>
                    <a:pt x="1967" y="2078"/>
                  </a:lnTo>
                  <a:lnTo>
                    <a:pt x="1980" y="2108"/>
                  </a:lnTo>
                  <a:lnTo>
                    <a:pt x="1982" y="2144"/>
                  </a:lnTo>
                  <a:lnTo>
                    <a:pt x="1982" y="2188"/>
                  </a:lnTo>
                  <a:lnTo>
                    <a:pt x="2007" y="2216"/>
                  </a:lnTo>
                  <a:lnTo>
                    <a:pt x="2017" y="2241"/>
                  </a:lnTo>
                  <a:lnTo>
                    <a:pt x="2034" y="2252"/>
                  </a:lnTo>
                  <a:lnTo>
                    <a:pt x="2043" y="2263"/>
                  </a:lnTo>
                  <a:lnTo>
                    <a:pt x="2053" y="2263"/>
                  </a:lnTo>
                  <a:lnTo>
                    <a:pt x="2068" y="2273"/>
                  </a:lnTo>
                  <a:lnTo>
                    <a:pt x="2086" y="2280"/>
                  </a:lnTo>
                  <a:lnTo>
                    <a:pt x="2095" y="2277"/>
                  </a:lnTo>
                  <a:lnTo>
                    <a:pt x="2107" y="2277"/>
                  </a:lnTo>
                  <a:lnTo>
                    <a:pt x="2123" y="2271"/>
                  </a:lnTo>
                  <a:lnTo>
                    <a:pt x="2148" y="2271"/>
                  </a:lnTo>
                  <a:lnTo>
                    <a:pt x="2144" y="2281"/>
                  </a:lnTo>
                  <a:lnTo>
                    <a:pt x="2132" y="2291"/>
                  </a:lnTo>
                  <a:lnTo>
                    <a:pt x="2118" y="2288"/>
                  </a:lnTo>
                  <a:lnTo>
                    <a:pt x="2111" y="2288"/>
                  </a:lnTo>
                  <a:lnTo>
                    <a:pt x="2111" y="2307"/>
                  </a:lnTo>
                  <a:lnTo>
                    <a:pt x="2123" y="2315"/>
                  </a:lnTo>
                  <a:lnTo>
                    <a:pt x="2126" y="2327"/>
                  </a:lnTo>
                  <a:lnTo>
                    <a:pt x="2142" y="2321"/>
                  </a:lnTo>
                  <a:lnTo>
                    <a:pt x="2144" y="2327"/>
                  </a:lnTo>
                  <a:lnTo>
                    <a:pt x="2162" y="2320"/>
                  </a:lnTo>
                  <a:lnTo>
                    <a:pt x="2166" y="2288"/>
                  </a:lnTo>
                  <a:lnTo>
                    <a:pt x="2171" y="2264"/>
                  </a:lnTo>
                  <a:lnTo>
                    <a:pt x="2166" y="2240"/>
                  </a:lnTo>
                  <a:lnTo>
                    <a:pt x="2154" y="2231"/>
                  </a:lnTo>
                  <a:lnTo>
                    <a:pt x="2158" y="2221"/>
                  </a:lnTo>
                  <a:lnTo>
                    <a:pt x="2166" y="2212"/>
                  </a:lnTo>
                  <a:lnTo>
                    <a:pt x="2179" y="2204"/>
                  </a:lnTo>
                  <a:lnTo>
                    <a:pt x="2193" y="2188"/>
                  </a:lnTo>
                  <a:lnTo>
                    <a:pt x="2200" y="2191"/>
                  </a:lnTo>
                  <a:lnTo>
                    <a:pt x="2226" y="2191"/>
                  </a:lnTo>
                  <a:lnTo>
                    <a:pt x="2227" y="2217"/>
                  </a:lnTo>
                  <a:lnTo>
                    <a:pt x="2240" y="2233"/>
                  </a:lnTo>
                  <a:lnTo>
                    <a:pt x="2258" y="2264"/>
                  </a:lnTo>
                  <a:lnTo>
                    <a:pt x="2286" y="2288"/>
                  </a:lnTo>
                  <a:lnTo>
                    <a:pt x="2312" y="2307"/>
                  </a:lnTo>
                  <a:lnTo>
                    <a:pt x="2332" y="2335"/>
                  </a:lnTo>
                  <a:lnTo>
                    <a:pt x="2342" y="2363"/>
                  </a:lnTo>
                  <a:lnTo>
                    <a:pt x="2356" y="2380"/>
                  </a:lnTo>
                  <a:lnTo>
                    <a:pt x="2422" y="2398"/>
                  </a:lnTo>
                  <a:lnTo>
                    <a:pt x="2421" y="2423"/>
                  </a:lnTo>
                  <a:lnTo>
                    <a:pt x="2415" y="2455"/>
                  </a:lnTo>
                  <a:lnTo>
                    <a:pt x="2425" y="2486"/>
                  </a:lnTo>
                  <a:lnTo>
                    <a:pt x="2443" y="2513"/>
                  </a:lnTo>
                  <a:lnTo>
                    <a:pt x="2460" y="2527"/>
                  </a:lnTo>
                  <a:lnTo>
                    <a:pt x="2465" y="2555"/>
                  </a:lnTo>
                  <a:lnTo>
                    <a:pt x="2457" y="2583"/>
                  </a:lnTo>
                  <a:lnTo>
                    <a:pt x="2455" y="2601"/>
                  </a:lnTo>
                  <a:lnTo>
                    <a:pt x="2475" y="2617"/>
                  </a:lnTo>
                  <a:lnTo>
                    <a:pt x="2505" y="2627"/>
                  </a:lnTo>
                  <a:lnTo>
                    <a:pt x="2529" y="2634"/>
                  </a:lnTo>
                  <a:lnTo>
                    <a:pt x="2540" y="2653"/>
                  </a:lnTo>
                  <a:lnTo>
                    <a:pt x="2559" y="2669"/>
                  </a:lnTo>
                  <a:lnTo>
                    <a:pt x="2559" y="2700"/>
                  </a:lnTo>
                  <a:lnTo>
                    <a:pt x="2573" y="2733"/>
                  </a:lnTo>
                  <a:lnTo>
                    <a:pt x="2583" y="2757"/>
                  </a:lnTo>
                  <a:lnTo>
                    <a:pt x="2573" y="2784"/>
                  </a:lnTo>
                  <a:lnTo>
                    <a:pt x="2565" y="2825"/>
                  </a:lnTo>
                  <a:lnTo>
                    <a:pt x="2540" y="2871"/>
                  </a:lnTo>
                  <a:lnTo>
                    <a:pt x="2500" y="2909"/>
                  </a:lnTo>
                  <a:lnTo>
                    <a:pt x="2465" y="2928"/>
                  </a:lnTo>
                  <a:lnTo>
                    <a:pt x="2436" y="2932"/>
                  </a:lnTo>
                  <a:lnTo>
                    <a:pt x="2418" y="2946"/>
                  </a:lnTo>
                  <a:lnTo>
                    <a:pt x="2397" y="2965"/>
                  </a:lnTo>
                  <a:lnTo>
                    <a:pt x="2366" y="2976"/>
                  </a:lnTo>
                  <a:lnTo>
                    <a:pt x="2339" y="2981"/>
                  </a:lnTo>
                  <a:lnTo>
                    <a:pt x="2326" y="2984"/>
                  </a:lnTo>
                  <a:lnTo>
                    <a:pt x="2335" y="2992"/>
                  </a:lnTo>
                  <a:lnTo>
                    <a:pt x="2306" y="3002"/>
                  </a:lnTo>
                  <a:lnTo>
                    <a:pt x="2289" y="3002"/>
                  </a:lnTo>
                  <a:lnTo>
                    <a:pt x="2255" y="2970"/>
                  </a:lnTo>
                  <a:lnTo>
                    <a:pt x="2226" y="2928"/>
                  </a:lnTo>
                  <a:lnTo>
                    <a:pt x="2211" y="2904"/>
                  </a:lnTo>
                  <a:lnTo>
                    <a:pt x="2204" y="2861"/>
                  </a:lnTo>
                  <a:lnTo>
                    <a:pt x="2203" y="2843"/>
                  </a:lnTo>
                  <a:lnTo>
                    <a:pt x="2203" y="2825"/>
                  </a:lnTo>
                  <a:lnTo>
                    <a:pt x="2203" y="2797"/>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6" name="Freeform 1040"/>
            <p:cNvSpPr>
              <a:spLocks/>
            </p:cNvSpPr>
            <p:nvPr userDrawn="1"/>
          </p:nvSpPr>
          <p:spPr bwMode="auto">
            <a:xfrm>
              <a:off x="3762698" y="1888926"/>
              <a:ext cx="1069975" cy="1517650"/>
            </a:xfrm>
            <a:custGeom>
              <a:avLst/>
              <a:gdLst>
                <a:gd name="T0" fmla="*/ 1510 w 2021"/>
                <a:gd name="T1" fmla="*/ 2777 h 2869"/>
                <a:gd name="T2" fmla="*/ 1545 w 2021"/>
                <a:gd name="T3" fmla="*/ 2688 h 2869"/>
                <a:gd name="T4" fmla="*/ 1566 w 2021"/>
                <a:gd name="T5" fmla="*/ 2522 h 2869"/>
                <a:gd name="T6" fmla="*/ 1685 w 2021"/>
                <a:gd name="T7" fmla="*/ 2508 h 2869"/>
                <a:gd name="T8" fmla="*/ 1809 w 2021"/>
                <a:gd name="T9" fmla="*/ 2504 h 2869"/>
                <a:gd name="T10" fmla="*/ 1778 w 2021"/>
                <a:gd name="T11" fmla="*/ 2448 h 2869"/>
                <a:gd name="T12" fmla="*/ 1623 w 2021"/>
                <a:gd name="T13" fmla="*/ 2360 h 2869"/>
                <a:gd name="T14" fmla="*/ 1612 w 2021"/>
                <a:gd name="T15" fmla="*/ 2327 h 2869"/>
                <a:gd name="T16" fmla="*/ 1483 w 2021"/>
                <a:gd name="T17" fmla="*/ 2197 h 2869"/>
                <a:gd name="T18" fmla="*/ 1461 w 2021"/>
                <a:gd name="T19" fmla="*/ 2015 h 2869"/>
                <a:gd name="T20" fmla="*/ 1339 w 2021"/>
                <a:gd name="T21" fmla="*/ 1882 h 2869"/>
                <a:gd name="T22" fmla="*/ 1443 w 2021"/>
                <a:gd name="T23" fmla="*/ 1805 h 2869"/>
                <a:gd name="T24" fmla="*/ 1556 w 2021"/>
                <a:gd name="T25" fmla="*/ 1729 h 2869"/>
                <a:gd name="T26" fmla="*/ 1643 w 2021"/>
                <a:gd name="T27" fmla="*/ 1688 h 2869"/>
                <a:gd name="T28" fmla="*/ 1667 w 2021"/>
                <a:gd name="T29" fmla="*/ 1555 h 2869"/>
                <a:gd name="T30" fmla="*/ 1599 w 2021"/>
                <a:gd name="T31" fmla="*/ 1491 h 2869"/>
                <a:gd name="T32" fmla="*/ 1573 w 2021"/>
                <a:gd name="T33" fmla="*/ 1512 h 2869"/>
                <a:gd name="T34" fmla="*/ 1515 w 2021"/>
                <a:gd name="T35" fmla="*/ 1497 h 2869"/>
                <a:gd name="T36" fmla="*/ 1560 w 2021"/>
                <a:gd name="T37" fmla="*/ 1410 h 2869"/>
                <a:gd name="T38" fmla="*/ 1653 w 2021"/>
                <a:gd name="T39" fmla="*/ 1359 h 2869"/>
                <a:gd name="T40" fmla="*/ 1754 w 2021"/>
                <a:gd name="T41" fmla="*/ 1275 h 2869"/>
                <a:gd name="T42" fmla="*/ 1884 w 2021"/>
                <a:gd name="T43" fmla="*/ 1167 h 2869"/>
                <a:gd name="T44" fmla="*/ 1967 w 2021"/>
                <a:gd name="T45" fmla="*/ 1184 h 2869"/>
                <a:gd name="T46" fmla="*/ 1992 w 2021"/>
                <a:gd name="T47" fmla="*/ 1005 h 2869"/>
                <a:gd name="T48" fmla="*/ 1789 w 2021"/>
                <a:gd name="T49" fmla="*/ 718 h 2869"/>
                <a:gd name="T50" fmla="*/ 1686 w 2021"/>
                <a:gd name="T51" fmla="*/ 528 h 2869"/>
                <a:gd name="T52" fmla="*/ 1507 w 2021"/>
                <a:gd name="T53" fmla="*/ 249 h 2869"/>
                <a:gd name="T54" fmla="*/ 1339 w 2021"/>
                <a:gd name="T55" fmla="*/ 99 h 2869"/>
                <a:gd name="T56" fmla="*/ 1002 w 2021"/>
                <a:gd name="T57" fmla="*/ 31 h 2869"/>
                <a:gd name="T58" fmla="*/ 606 w 2021"/>
                <a:gd name="T59" fmla="*/ 178 h 2869"/>
                <a:gd name="T60" fmla="*/ 468 w 2021"/>
                <a:gd name="T61" fmla="*/ 389 h 2869"/>
                <a:gd name="T62" fmla="*/ 325 w 2021"/>
                <a:gd name="T63" fmla="*/ 598 h 2869"/>
                <a:gd name="T64" fmla="*/ 162 w 2021"/>
                <a:gd name="T65" fmla="*/ 823 h 2869"/>
                <a:gd name="T66" fmla="*/ 26 w 2021"/>
                <a:gd name="T67" fmla="*/ 1184 h 2869"/>
                <a:gd name="T68" fmla="*/ 114 w 2021"/>
                <a:gd name="T69" fmla="*/ 1659 h 2869"/>
                <a:gd name="T70" fmla="*/ 177 w 2021"/>
                <a:gd name="T71" fmla="*/ 1729 h 2869"/>
                <a:gd name="T72" fmla="*/ 293 w 2021"/>
                <a:gd name="T73" fmla="*/ 1879 h 2869"/>
                <a:gd name="T74" fmla="*/ 274 w 2021"/>
                <a:gd name="T75" fmla="*/ 1982 h 2869"/>
                <a:gd name="T76" fmla="*/ 274 w 2021"/>
                <a:gd name="T77" fmla="*/ 2150 h 2869"/>
                <a:gd name="T78" fmla="*/ 245 w 2021"/>
                <a:gd name="T79" fmla="*/ 2214 h 2869"/>
                <a:gd name="T80" fmla="*/ 194 w 2021"/>
                <a:gd name="T81" fmla="*/ 2299 h 2869"/>
                <a:gd name="T82" fmla="*/ 250 w 2021"/>
                <a:gd name="T83" fmla="*/ 2393 h 2869"/>
                <a:gd name="T84" fmla="*/ 194 w 2021"/>
                <a:gd name="T85" fmla="*/ 2404 h 2869"/>
                <a:gd name="T86" fmla="*/ 199 w 2021"/>
                <a:gd name="T87" fmla="*/ 2478 h 2869"/>
                <a:gd name="T88" fmla="*/ 282 w 2021"/>
                <a:gd name="T89" fmla="*/ 2578 h 2869"/>
                <a:gd name="T90" fmla="*/ 333 w 2021"/>
                <a:gd name="T91" fmla="*/ 2677 h 2869"/>
                <a:gd name="T92" fmla="*/ 452 w 2021"/>
                <a:gd name="T93" fmla="*/ 2691 h 2869"/>
                <a:gd name="T94" fmla="*/ 517 w 2021"/>
                <a:gd name="T95" fmla="*/ 2725 h 2869"/>
                <a:gd name="T96" fmla="*/ 566 w 2021"/>
                <a:gd name="T97" fmla="*/ 2666 h 2869"/>
                <a:gd name="T98" fmla="*/ 618 w 2021"/>
                <a:gd name="T99" fmla="*/ 2547 h 2869"/>
                <a:gd name="T100" fmla="*/ 732 w 2021"/>
                <a:gd name="T101" fmla="*/ 2531 h 2869"/>
                <a:gd name="T102" fmla="*/ 840 w 2021"/>
                <a:gd name="T103" fmla="*/ 2538 h 2869"/>
                <a:gd name="T104" fmla="*/ 990 w 2021"/>
                <a:gd name="T105" fmla="*/ 2584 h 2869"/>
                <a:gd name="T106" fmla="*/ 1080 w 2021"/>
                <a:gd name="T107" fmla="*/ 2621 h 2869"/>
                <a:gd name="T108" fmla="*/ 1138 w 2021"/>
                <a:gd name="T109" fmla="*/ 2654 h 2869"/>
                <a:gd name="T110" fmla="*/ 1145 w 2021"/>
                <a:gd name="T111" fmla="*/ 2717 h 2869"/>
                <a:gd name="T112" fmla="*/ 1241 w 2021"/>
                <a:gd name="T113" fmla="*/ 2717 h 2869"/>
                <a:gd name="T114" fmla="*/ 1344 w 2021"/>
                <a:gd name="T115" fmla="*/ 2788 h 2869"/>
                <a:gd name="T116" fmla="*/ 1448 w 2021"/>
                <a:gd name="T117" fmla="*/ 2858 h 2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1" h="2869">
                  <a:moveTo>
                    <a:pt x="1491" y="2837"/>
                  </a:moveTo>
                  <a:lnTo>
                    <a:pt x="1495" y="2825"/>
                  </a:lnTo>
                  <a:lnTo>
                    <a:pt x="1502" y="2817"/>
                  </a:lnTo>
                  <a:lnTo>
                    <a:pt x="1502" y="2812"/>
                  </a:lnTo>
                  <a:lnTo>
                    <a:pt x="1507" y="2798"/>
                  </a:lnTo>
                  <a:lnTo>
                    <a:pt x="1510" y="2777"/>
                  </a:lnTo>
                  <a:lnTo>
                    <a:pt x="1510" y="2752"/>
                  </a:lnTo>
                  <a:lnTo>
                    <a:pt x="1513" y="2741"/>
                  </a:lnTo>
                  <a:lnTo>
                    <a:pt x="1515" y="2733"/>
                  </a:lnTo>
                  <a:lnTo>
                    <a:pt x="1519" y="2725"/>
                  </a:lnTo>
                  <a:lnTo>
                    <a:pt x="1519" y="2710"/>
                  </a:lnTo>
                  <a:lnTo>
                    <a:pt x="1545" y="2688"/>
                  </a:lnTo>
                  <a:lnTo>
                    <a:pt x="1549" y="2649"/>
                  </a:lnTo>
                  <a:lnTo>
                    <a:pt x="1515" y="2634"/>
                  </a:lnTo>
                  <a:lnTo>
                    <a:pt x="1515" y="2584"/>
                  </a:lnTo>
                  <a:lnTo>
                    <a:pt x="1522" y="2547"/>
                  </a:lnTo>
                  <a:lnTo>
                    <a:pt x="1553" y="2530"/>
                  </a:lnTo>
                  <a:lnTo>
                    <a:pt x="1566" y="2522"/>
                  </a:lnTo>
                  <a:lnTo>
                    <a:pt x="1621" y="2491"/>
                  </a:lnTo>
                  <a:lnTo>
                    <a:pt x="1642" y="2496"/>
                  </a:lnTo>
                  <a:lnTo>
                    <a:pt x="1654" y="2504"/>
                  </a:lnTo>
                  <a:lnTo>
                    <a:pt x="1667" y="2508"/>
                  </a:lnTo>
                  <a:lnTo>
                    <a:pt x="1681" y="2508"/>
                  </a:lnTo>
                  <a:lnTo>
                    <a:pt x="1685" y="2508"/>
                  </a:lnTo>
                  <a:lnTo>
                    <a:pt x="1707" y="2512"/>
                  </a:lnTo>
                  <a:lnTo>
                    <a:pt x="1731" y="2520"/>
                  </a:lnTo>
                  <a:lnTo>
                    <a:pt x="1736" y="2510"/>
                  </a:lnTo>
                  <a:lnTo>
                    <a:pt x="1744" y="2510"/>
                  </a:lnTo>
                  <a:lnTo>
                    <a:pt x="1758" y="2512"/>
                  </a:lnTo>
                  <a:lnTo>
                    <a:pt x="1809" y="2504"/>
                  </a:lnTo>
                  <a:lnTo>
                    <a:pt x="1820" y="2486"/>
                  </a:lnTo>
                  <a:lnTo>
                    <a:pt x="1827" y="2483"/>
                  </a:lnTo>
                  <a:lnTo>
                    <a:pt x="1827" y="2468"/>
                  </a:lnTo>
                  <a:lnTo>
                    <a:pt x="1809" y="2455"/>
                  </a:lnTo>
                  <a:lnTo>
                    <a:pt x="1797" y="2446"/>
                  </a:lnTo>
                  <a:lnTo>
                    <a:pt x="1778" y="2448"/>
                  </a:lnTo>
                  <a:lnTo>
                    <a:pt x="1700" y="2438"/>
                  </a:lnTo>
                  <a:lnTo>
                    <a:pt x="1710" y="2412"/>
                  </a:lnTo>
                  <a:lnTo>
                    <a:pt x="1635" y="2382"/>
                  </a:lnTo>
                  <a:lnTo>
                    <a:pt x="1632" y="2382"/>
                  </a:lnTo>
                  <a:lnTo>
                    <a:pt x="1618" y="2376"/>
                  </a:lnTo>
                  <a:lnTo>
                    <a:pt x="1623" y="2360"/>
                  </a:lnTo>
                  <a:lnTo>
                    <a:pt x="1639" y="2360"/>
                  </a:lnTo>
                  <a:lnTo>
                    <a:pt x="1643" y="2364"/>
                  </a:lnTo>
                  <a:lnTo>
                    <a:pt x="1654" y="2356"/>
                  </a:lnTo>
                  <a:lnTo>
                    <a:pt x="1635" y="2329"/>
                  </a:lnTo>
                  <a:lnTo>
                    <a:pt x="1618" y="2321"/>
                  </a:lnTo>
                  <a:lnTo>
                    <a:pt x="1612" y="2327"/>
                  </a:lnTo>
                  <a:lnTo>
                    <a:pt x="1580" y="2296"/>
                  </a:lnTo>
                  <a:lnTo>
                    <a:pt x="1563" y="2288"/>
                  </a:lnTo>
                  <a:lnTo>
                    <a:pt x="1560" y="2287"/>
                  </a:lnTo>
                  <a:lnTo>
                    <a:pt x="1545" y="2265"/>
                  </a:lnTo>
                  <a:lnTo>
                    <a:pt x="1513" y="2226"/>
                  </a:lnTo>
                  <a:lnTo>
                    <a:pt x="1483" y="2197"/>
                  </a:lnTo>
                  <a:lnTo>
                    <a:pt x="1510" y="2137"/>
                  </a:lnTo>
                  <a:lnTo>
                    <a:pt x="1513" y="2129"/>
                  </a:lnTo>
                  <a:lnTo>
                    <a:pt x="1476" y="2111"/>
                  </a:lnTo>
                  <a:lnTo>
                    <a:pt x="1480" y="2086"/>
                  </a:lnTo>
                  <a:lnTo>
                    <a:pt x="1470" y="2045"/>
                  </a:lnTo>
                  <a:lnTo>
                    <a:pt x="1461" y="2015"/>
                  </a:lnTo>
                  <a:lnTo>
                    <a:pt x="1400" y="1998"/>
                  </a:lnTo>
                  <a:lnTo>
                    <a:pt x="1393" y="1971"/>
                  </a:lnTo>
                  <a:lnTo>
                    <a:pt x="1374" y="1946"/>
                  </a:lnTo>
                  <a:lnTo>
                    <a:pt x="1369" y="1938"/>
                  </a:lnTo>
                  <a:lnTo>
                    <a:pt x="1344" y="1900"/>
                  </a:lnTo>
                  <a:lnTo>
                    <a:pt x="1339" y="1882"/>
                  </a:lnTo>
                  <a:lnTo>
                    <a:pt x="1363" y="1871"/>
                  </a:lnTo>
                  <a:lnTo>
                    <a:pt x="1383" y="1856"/>
                  </a:lnTo>
                  <a:lnTo>
                    <a:pt x="1393" y="1848"/>
                  </a:lnTo>
                  <a:lnTo>
                    <a:pt x="1400" y="1837"/>
                  </a:lnTo>
                  <a:lnTo>
                    <a:pt x="1421" y="1821"/>
                  </a:lnTo>
                  <a:lnTo>
                    <a:pt x="1443" y="1805"/>
                  </a:lnTo>
                  <a:lnTo>
                    <a:pt x="1470" y="1784"/>
                  </a:lnTo>
                  <a:lnTo>
                    <a:pt x="1502" y="1763"/>
                  </a:lnTo>
                  <a:lnTo>
                    <a:pt x="1515" y="1748"/>
                  </a:lnTo>
                  <a:lnTo>
                    <a:pt x="1527" y="1737"/>
                  </a:lnTo>
                  <a:lnTo>
                    <a:pt x="1531" y="1725"/>
                  </a:lnTo>
                  <a:lnTo>
                    <a:pt x="1556" y="1729"/>
                  </a:lnTo>
                  <a:lnTo>
                    <a:pt x="1569" y="1737"/>
                  </a:lnTo>
                  <a:lnTo>
                    <a:pt x="1598" y="1759"/>
                  </a:lnTo>
                  <a:lnTo>
                    <a:pt x="1621" y="1748"/>
                  </a:lnTo>
                  <a:lnTo>
                    <a:pt x="1630" y="1732"/>
                  </a:lnTo>
                  <a:lnTo>
                    <a:pt x="1635" y="1712"/>
                  </a:lnTo>
                  <a:lnTo>
                    <a:pt x="1643" y="1688"/>
                  </a:lnTo>
                  <a:lnTo>
                    <a:pt x="1653" y="1681"/>
                  </a:lnTo>
                  <a:lnTo>
                    <a:pt x="1667" y="1677"/>
                  </a:lnTo>
                  <a:lnTo>
                    <a:pt x="1667" y="1640"/>
                  </a:lnTo>
                  <a:lnTo>
                    <a:pt x="1667" y="1606"/>
                  </a:lnTo>
                  <a:lnTo>
                    <a:pt x="1664" y="1578"/>
                  </a:lnTo>
                  <a:lnTo>
                    <a:pt x="1667" y="1555"/>
                  </a:lnTo>
                  <a:lnTo>
                    <a:pt x="1664" y="1534"/>
                  </a:lnTo>
                  <a:lnTo>
                    <a:pt x="1661" y="1517"/>
                  </a:lnTo>
                  <a:lnTo>
                    <a:pt x="1643" y="1505"/>
                  </a:lnTo>
                  <a:lnTo>
                    <a:pt x="1627" y="1506"/>
                  </a:lnTo>
                  <a:lnTo>
                    <a:pt x="1612" y="1497"/>
                  </a:lnTo>
                  <a:lnTo>
                    <a:pt x="1599" y="1491"/>
                  </a:lnTo>
                  <a:lnTo>
                    <a:pt x="1592" y="1483"/>
                  </a:lnTo>
                  <a:lnTo>
                    <a:pt x="1587" y="1491"/>
                  </a:lnTo>
                  <a:lnTo>
                    <a:pt x="1581" y="1483"/>
                  </a:lnTo>
                  <a:lnTo>
                    <a:pt x="1573" y="1491"/>
                  </a:lnTo>
                  <a:lnTo>
                    <a:pt x="1573" y="1506"/>
                  </a:lnTo>
                  <a:lnTo>
                    <a:pt x="1573" y="1512"/>
                  </a:lnTo>
                  <a:lnTo>
                    <a:pt x="1580" y="1517"/>
                  </a:lnTo>
                  <a:lnTo>
                    <a:pt x="1560" y="1528"/>
                  </a:lnTo>
                  <a:lnTo>
                    <a:pt x="1545" y="1517"/>
                  </a:lnTo>
                  <a:lnTo>
                    <a:pt x="1519" y="1526"/>
                  </a:lnTo>
                  <a:lnTo>
                    <a:pt x="1515" y="1501"/>
                  </a:lnTo>
                  <a:lnTo>
                    <a:pt x="1515" y="1497"/>
                  </a:lnTo>
                  <a:lnTo>
                    <a:pt x="1515" y="1474"/>
                  </a:lnTo>
                  <a:lnTo>
                    <a:pt x="1513" y="1453"/>
                  </a:lnTo>
                  <a:lnTo>
                    <a:pt x="1519" y="1433"/>
                  </a:lnTo>
                  <a:lnTo>
                    <a:pt x="1531" y="1431"/>
                  </a:lnTo>
                  <a:lnTo>
                    <a:pt x="1547" y="1419"/>
                  </a:lnTo>
                  <a:lnTo>
                    <a:pt x="1560" y="1410"/>
                  </a:lnTo>
                  <a:lnTo>
                    <a:pt x="1566" y="1401"/>
                  </a:lnTo>
                  <a:lnTo>
                    <a:pt x="1573" y="1391"/>
                  </a:lnTo>
                  <a:lnTo>
                    <a:pt x="1581" y="1375"/>
                  </a:lnTo>
                  <a:lnTo>
                    <a:pt x="1588" y="1366"/>
                  </a:lnTo>
                  <a:lnTo>
                    <a:pt x="1630" y="1361"/>
                  </a:lnTo>
                  <a:lnTo>
                    <a:pt x="1653" y="1359"/>
                  </a:lnTo>
                  <a:lnTo>
                    <a:pt x="1689" y="1350"/>
                  </a:lnTo>
                  <a:lnTo>
                    <a:pt x="1696" y="1348"/>
                  </a:lnTo>
                  <a:lnTo>
                    <a:pt x="1719" y="1343"/>
                  </a:lnTo>
                  <a:lnTo>
                    <a:pt x="1747" y="1338"/>
                  </a:lnTo>
                  <a:lnTo>
                    <a:pt x="1751" y="1300"/>
                  </a:lnTo>
                  <a:lnTo>
                    <a:pt x="1754" y="1275"/>
                  </a:lnTo>
                  <a:lnTo>
                    <a:pt x="1768" y="1249"/>
                  </a:lnTo>
                  <a:lnTo>
                    <a:pt x="1775" y="1212"/>
                  </a:lnTo>
                  <a:lnTo>
                    <a:pt x="1786" y="1171"/>
                  </a:lnTo>
                  <a:lnTo>
                    <a:pt x="1839" y="1152"/>
                  </a:lnTo>
                  <a:lnTo>
                    <a:pt x="1859" y="1144"/>
                  </a:lnTo>
                  <a:lnTo>
                    <a:pt x="1884" y="1167"/>
                  </a:lnTo>
                  <a:lnTo>
                    <a:pt x="1906" y="1187"/>
                  </a:lnTo>
                  <a:lnTo>
                    <a:pt x="1925" y="1203"/>
                  </a:lnTo>
                  <a:lnTo>
                    <a:pt x="1941" y="1209"/>
                  </a:lnTo>
                  <a:lnTo>
                    <a:pt x="1952" y="1216"/>
                  </a:lnTo>
                  <a:lnTo>
                    <a:pt x="1955" y="1204"/>
                  </a:lnTo>
                  <a:lnTo>
                    <a:pt x="1967" y="1184"/>
                  </a:lnTo>
                  <a:lnTo>
                    <a:pt x="1999" y="1160"/>
                  </a:lnTo>
                  <a:lnTo>
                    <a:pt x="2010" y="1141"/>
                  </a:lnTo>
                  <a:lnTo>
                    <a:pt x="2021" y="1129"/>
                  </a:lnTo>
                  <a:lnTo>
                    <a:pt x="2021" y="1104"/>
                  </a:lnTo>
                  <a:lnTo>
                    <a:pt x="2021" y="1066"/>
                  </a:lnTo>
                  <a:lnTo>
                    <a:pt x="1992" y="1005"/>
                  </a:lnTo>
                  <a:lnTo>
                    <a:pt x="1980" y="985"/>
                  </a:lnTo>
                  <a:lnTo>
                    <a:pt x="1952" y="954"/>
                  </a:lnTo>
                  <a:lnTo>
                    <a:pt x="1867" y="897"/>
                  </a:lnTo>
                  <a:lnTo>
                    <a:pt x="1827" y="837"/>
                  </a:lnTo>
                  <a:lnTo>
                    <a:pt x="1805" y="747"/>
                  </a:lnTo>
                  <a:lnTo>
                    <a:pt x="1789" y="718"/>
                  </a:lnTo>
                  <a:lnTo>
                    <a:pt x="1780" y="711"/>
                  </a:lnTo>
                  <a:lnTo>
                    <a:pt x="1731" y="671"/>
                  </a:lnTo>
                  <a:lnTo>
                    <a:pt x="1729" y="664"/>
                  </a:lnTo>
                  <a:lnTo>
                    <a:pt x="1710" y="598"/>
                  </a:lnTo>
                  <a:lnTo>
                    <a:pt x="1710" y="557"/>
                  </a:lnTo>
                  <a:lnTo>
                    <a:pt x="1686" y="528"/>
                  </a:lnTo>
                  <a:lnTo>
                    <a:pt x="1673" y="507"/>
                  </a:lnTo>
                  <a:lnTo>
                    <a:pt x="1664" y="438"/>
                  </a:lnTo>
                  <a:lnTo>
                    <a:pt x="1623" y="398"/>
                  </a:lnTo>
                  <a:lnTo>
                    <a:pt x="1573" y="341"/>
                  </a:lnTo>
                  <a:lnTo>
                    <a:pt x="1563" y="322"/>
                  </a:lnTo>
                  <a:lnTo>
                    <a:pt x="1507" y="249"/>
                  </a:lnTo>
                  <a:lnTo>
                    <a:pt x="1448" y="238"/>
                  </a:lnTo>
                  <a:lnTo>
                    <a:pt x="1411" y="218"/>
                  </a:lnTo>
                  <a:lnTo>
                    <a:pt x="1418" y="206"/>
                  </a:lnTo>
                  <a:lnTo>
                    <a:pt x="1379" y="207"/>
                  </a:lnTo>
                  <a:lnTo>
                    <a:pt x="1329" y="151"/>
                  </a:lnTo>
                  <a:lnTo>
                    <a:pt x="1339" y="99"/>
                  </a:lnTo>
                  <a:lnTo>
                    <a:pt x="1304" y="50"/>
                  </a:lnTo>
                  <a:lnTo>
                    <a:pt x="1256" y="50"/>
                  </a:lnTo>
                  <a:lnTo>
                    <a:pt x="1224" y="31"/>
                  </a:lnTo>
                  <a:lnTo>
                    <a:pt x="1138" y="50"/>
                  </a:lnTo>
                  <a:lnTo>
                    <a:pt x="1068" y="19"/>
                  </a:lnTo>
                  <a:lnTo>
                    <a:pt x="1002" y="31"/>
                  </a:lnTo>
                  <a:lnTo>
                    <a:pt x="944" y="31"/>
                  </a:lnTo>
                  <a:lnTo>
                    <a:pt x="874" y="31"/>
                  </a:lnTo>
                  <a:lnTo>
                    <a:pt x="800" y="0"/>
                  </a:lnTo>
                  <a:lnTo>
                    <a:pt x="710" y="39"/>
                  </a:lnTo>
                  <a:lnTo>
                    <a:pt x="606" y="151"/>
                  </a:lnTo>
                  <a:lnTo>
                    <a:pt x="606" y="178"/>
                  </a:lnTo>
                  <a:lnTo>
                    <a:pt x="606" y="230"/>
                  </a:lnTo>
                  <a:lnTo>
                    <a:pt x="573" y="269"/>
                  </a:lnTo>
                  <a:lnTo>
                    <a:pt x="566" y="279"/>
                  </a:lnTo>
                  <a:lnTo>
                    <a:pt x="537" y="329"/>
                  </a:lnTo>
                  <a:lnTo>
                    <a:pt x="508" y="341"/>
                  </a:lnTo>
                  <a:lnTo>
                    <a:pt x="468" y="389"/>
                  </a:lnTo>
                  <a:lnTo>
                    <a:pt x="428" y="425"/>
                  </a:lnTo>
                  <a:lnTo>
                    <a:pt x="393" y="481"/>
                  </a:lnTo>
                  <a:lnTo>
                    <a:pt x="390" y="486"/>
                  </a:lnTo>
                  <a:lnTo>
                    <a:pt x="378" y="515"/>
                  </a:lnTo>
                  <a:lnTo>
                    <a:pt x="348" y="561"/>
                  </a:lnTo>
                  <a:lnTo>
                    <a:pt x="325" y="598"/>
                  </a:lnTo>
                  <a:lnTo>
                    <a:pt x="305" y="622"/>
                  </a:lnTo>
                  <a:lnTo>
                    <a:pt x="280" y="654"/>
                  </a:lnTo>
                  <a:lnTo>
                    <a:pt x="250" y="702"/>
                  </a:lnTo>
                  <a:lnTo>
                    <a:pt x="222" y="741"/>
                  </a:lnTo>
                  <a:lnTo>
                    <a:pt x="216" y="747"/>
                  </a:lnTo>
                  <a:lnTo>
                    <a:pt x="162" y="823"/>
                  </a:lnTo>
                  <a:lnTo>
                    <a:pt x="111" y="898"/>
                  </a:lnTo>
                  <a:lnTo>
                    <a:pt x="53" y="988"/>
                  </a:lnTo>
                  <a:lnTo>
                    <a:pt x="0" y="1060"/>
                  </a:lnTo>
                  <a:lnTo>
                    <a:pt x="11" y="1124"/>
                  </a:lnTo>
                  <a:lnTo>
                    <a:pt x="18" y="1144"/>
                  </a:lnTo>
                  <a:lnTo>
                    <a:pt x="26" y="1184"/>
                  </a:lnTo>
                  <a:lnTo>
                    <a:pt x="54" y="1319"/>
                  </a:lnTo>
                  <a:lnTo>
                    <a:pt x="78" y="1453"/>
                  </a:lnTo>
                  <a:lnTo>
                    <a:pt x="96" y="1557"/>
                  </a:lnTo>
                  <a:lnTo>
                    <a:pt x="111" y="1613"/>
                  </a:lnTo>
                  <a:lnTo>
                    <a:pt x="111" y="1625"/>
                  </a:lnTo>
                  <a:lnTo>
                    <a:pt x="114" y="1659"/>
                  </a:lnTo>
                  <a:lnTo>
                    <a:pt x="114" y="1665"/>
                  </a:lnTo>
                  <a:lnTo>
                    <a:pt x="129" y="1681"/>
                  </a:lnTo>
                  <a:lnTo>
                    <a:pt x="136" y="1696"/>
                  </a:lnTo>
                  <a:lnTo>
                    <a:pt x="142" y="1701"/>
                  </a:lnTo>
                  <a:lnTo>
                    <a:pt x="161" y="1715"/>
                  </a:lnTo>
                  <a:lnTo>
                    <a:pt x="177" y="1729"/>
                  </a:lnTo>
                  <a:lnTo>
                    <a:pt x="194" y="1744"/>
                  </a:lnTo>
                  <a:lnTo>
                    <a:pt x="216" y="1768"/>
                  </a:lnTo>
                  <a:lnTo>
                    <a:pt x="241" y="1799"/>
                  </a:lnTo>
                  <a:lnTo>
                    <a:pt x="265" y="1837"/>
                  </a:lnTo>
                  <a:lnTo>
                    <a:pt x="288" y="1859"/>
                  </a:lnTo>
                  <a:lnTo>
                    <a:pt x="293" y="1879"/>
                  </a:lnTo>
                  <a:lnTo>
                    <a:pt x="305" y="1907"/>
                  </a:lnTo>
                  <a:lnTo>
                    <a:pt x="305" y="1920"/>
                  </a:lnTo>
                  <a:lnTo>
                    <a:pt x="300" y="1942"/>
                  </a:lnTo>
                  <a:lnTo>
                    <a:pt x="293" y="1951"/>
                  </a:lnTo>
                  <a:lnTo>
                    <a:pt x="288" y="1965"/>
                  </a:lnTo>
                  <a:lnTo>
                    <a:pt x="274" y="1982"/>
                  </a:lnTo>
                  <a:lnTo>
                    <a:pt x="268" y="1999"/>
                  </a:lnTo>
                  <a:lnTo>
                    <a:pt x="265" y="2021"/>
                  </a:lnTo>
                  <a:lnTo>
                    <a:pt x="265" y="2061"/>
                  </a:lnTo>
                  <a:lnTo>
                    <a:pt x="265" y="2097"/>
                  </a:lnTo>
                  <a:lnTo>
                    <a:pt x="271" y="2129"/>
                  </a:lnTo>
                  <a:lnTo>
                    <a:pt x="274" y="2150"/>
                  </a:lnTo>
                  <a:lnTo>
                    <a:pt x="277" y="2172"/>
                  </a:lnTo>
                  <a:lnTo>
                    <a:pt x="274" y="2185"/>
                  </a:lnTo>
                  <a:lnTo>
                    <a:pt x="265" y="2189"/>
                  </a:lnTo>
                  <a:lnTo>
                    <a:pt x="262" y="2189"/>
                  </a:lnTo>
                  <a:lnTo>
                    <a:pt x="259" y="2197"/>
                  </a:lnTo>
                  <a:lnTo>
                    <a:pt x="245" y="2214"/>
                  </a:lnTo>
                  <a:lnTo>
                    <a:pt x="234" y="2234"/>
                  </a:lnTo>
                  <a:lnTo>
                    <a:pt x="227" y="2245"/>
                  </a:lnTo>
                  <a:lnTo>
                    <a:pt x="225" y="2260"/>
                  </a:lnTo>
                  <a:lnTo>
                    <a:pt x="217" y="2270"/>
                  </a:lnTo>
                  <a:lnTo>
                    <a:pt x="203" y="2287"/>
                  </a:lnTo>
                  <a:lnTo>
                    <a:pt x="194" y="2299"/>
                  </a:lnTo>
                  <a:lnTo>
                    <a:pt x="202" y="2315"/>
                  </a:lnTo>
                  <a:lnTo>
                    <a:pt x="216" y="2327"/>
                  </a:lnTo>
                  <a:lnTo>
                    <a:pt x="222" y="2339"/>
                  </a:lnTo>
                  <a:lnTo>
                    <a:pt x="243" y="2368"/>
                  </a:lnTo>
                  <a:lnTo>
                    <a:pt x="250" y="2379"/>
                  </a:lnTo>
                  <a:lnTo>
                    <a:pt x="250" y="2393"/>
                  </a:lnTo>
                  <a:lnTo>
                    <a:pt x="246" y="2404"/>
                  </a:lnTo>
                  <a:lnTo>
                    <a:pt x="238" y="2404"/>
                  </a:lnTo>
                  <a:lnTo>
                    <a:pt x="227" y="2398"/>
                  </a:lnTo>
                  <a:lnTo>
                    <a:pt x="219" y="2393"/>
                  </a:lnTo>
                  <a:lnTo>
                    <a:pt x="212" y="2398"/>
                  </a:lnTo>
                  <a:lnTo>
                    <a:pt x="194" y="2404"/>
                  </a:lnTo>
                  <a:lnTo>
                    <a:pt x="185" y="2415"/>
                  </a:lnTo>
                  <a:lnTo>
                    <a:pt x="185" y="2427"/>
                  </a:lnTo>
                  <a:lnTo>
                    <a:pt x="184" y="2443"/>
                  </a:lnTo>
                  <a:lnTo>
                    <a:pt x="184" y="2459"/>
                  </a:lnTo>
                  <a:lnTo>
                    <a:pt x="194" y="2468"/>
                  </a:lnTo>
                  <a:lnTo>
                    <a:pt x="199" y="2478"/>
                  </a:lnTo>
                  <a:lnTo>
                    <a:pt x="216" y="2492"/>
                  </a:lnTo>
                  <a:lnTo>
                    <a:pt x="238" y="2524"/>
                  </a:lnTo>
                  <a:lnTo>
                    <a:pt x="245" y="2535"/>
                  </a:lnTo>
                  <a:lnTo>
                    <a:pt x="259" y="2546"/>
                  </a:lnTo>
                  <a:lnTo>
                    <a:pt x="271" y="2566"/>
                  </a:lnTo>
                  <a:lnTo>
                    <a:pt x="282" y="2578"/>
                  </a:lnTo>
                  <a:lnTo>
                    <a:pt x="282" y="2587"/>
                  </a:lnTo>
                  <a:lnTo>
                    <a:pt x="292" y="2608"/>
                  </a:lnTo>
                  <a:lnTo>
                    <a:pt x="299" y="2626"/>
                  </a:lnTo>
                  <a:lnTo>
                    <a:pt x="308" y="2645"/>
                  </a:lnTo>
                  <a:lnTo>
                    <a:pt x="317" y="2658"/>
                  </a:lnTo>
                  <a:lnTo>
                    <a:pt x="333" y="2677"/>
                  </a:lnTo>
                  <a:lnTo>
                    <a:pt x="351" y="2691"/>
                  </a:lnTo>
                  <a:lnTo>
                    <a:pt x="358" y="2696"/>
                  </a:lnTo>
                  <a:lnTo>
                    <a:pt x="371" y="2694"/>
                  </a:lnTo>
                  <a:lnTo>
                    <a:pt x="388" y="2694"/>
                  </a:lnTo>
                  <a:lnTo>
                    <a:pt x="409" y="2696"/>
                  </a:lnTo>
                  <a:lnTo>
                    <a:pt x="452" y="2691"/>
                  </a:lnTo>
                  <a:lnTo>
                    <a:pt x="474" y="2699"/>
                  </a:lnTo>
                  <a:lnTo>
                    <a:pt x="486" y="2705"/>
                  </a:lnTo>
                  <a:lnTo>
                    <a:pt x="491" y="2705"/>
                  </a:lnTo>
                  <a:lnTo>
                    <a:pt x="499" y="2705"/>
                  </a:lnTo>
                  <a:lnTo>
                    <a:pt x="511" y="2713"/>
                  </a:lnTo>
                  <a:lnTo>
                    <a:pt x="517" y="2725"/>
                  </a:lnTo>
                  <a:lnTo>
                    <a:pt x="527" y="2738"/>
                  </a:lnTo>
                  <a:lnTo>
                    <a:pt x="541" y="2721"/>
                  </a:lnTo>
                  <a:lnTo>
                    <a:pt x="545" y="2705"/>
                  </a:lnTo>
                  <a:lnTo>
                    <a:pt x="552" y="2696"/>
                  </a:lnTo>
                  <a:lnTo>
                    <a:pt x="559" y="2683"/>
                  </a:lnTo>
                  <a:lnTo>
                    <a:pt x="566" y="2666"/>
                  </a:lnTo>
                  <a:lnTo>
                    <a:pt x="574" y="2649"/>
                  </a:lnTo>
                  <a:lnTo>
                    <a:pt x="578" y="2627"/>
                  </a:lnTo>
                  <a:lnTo>
                    <a:pt x="582" y="2614"/>
                  </a:lnTo>
                  <a:lnTo>
                    <a:pt x="591" y="2584"/>
                  </a:lnTo>
                  <a:lnTo>
                    <a:pt x="606" y="2562"/>
                  </a:lnTo>
                  <a:lnTo>
                    <a:pt x="618" y="2547"/>
                  </a:lnTo>
                  <a:lnTo>
                    <a:pt x="637" y="2542"/>
                  </a:lnTo>
                  <a:lnTo>
                    <a:pt x="650" y="2538"/>
                  </a:lnTo>
                  <a:lnTo>
                    <a:pt x="668" y="2538"/>
                  </a:lnTo>
                  <a:lnTo>
                    <a:pt x="677" y="2538"/>
                  </a:lnTo>
                  <a:lnTo>
                    <a:pt x="703" y="2538"/>
                  </a:lnTo>
                  <a:lnTo>
                    <a:pt x="732" y="2531"/>
                  </a:lnTo>
                  <a:lnTo>
                    <a:pt x="753" y="2530"/>
                  </a:lnTo>
                  <a:lnTo>
                    <a:pt x="782" y="2524"/>
                  </a:lnTo>
                  <a:lnTo>
                    <a:pt x="797" y="2524"/>
                  </a:lnTo>
                  <a:lnTo>
                    <a:pt x="800" y="2522"/>
                  </a:lnTo>
                  <a:lnTo>
                    <a:pt x="816" y="2530"/>
                  </a:lnTo>
                  <a:lnTo>
                    <a:pt x="840" y="2538"/>
                  </a:lnTo>
                  <a:lnTo>
                    <a:pt x="867" y="2543"/>
                  </a:lnTo>
                  <a:lnTo>
                    <a:pt x="899" y="2560"/>
                  </a:lnTo>
                  <a:lnTo>
                    <a:pt x="932" y="2568"/>
                  </a:lnTo>
                  <a:lnTo>
                    <a:pt x="950" y="2578"/>
                  </a:lnTo>
                  <a:lnTo>
                    <a:pt x="975" y="2575"/>
                  </a:lnTo>
                  <a:lnTo>
                    <a:pt x="990" y="2584"/>
                  </a:lnTo>
                  <a:lnTo>
                    <a:pt x="1006" y="2592"/>
                  </a:lnTo>
                  <a:lnTo>
                    <a:pt x="1025" y="2602"/>
                  </a:lnTo>
                  <a:lnTo>
                    <a:pt x="1040" y="2605"/>
                  </a:lnTo>
                  <a:lnTo>
                    <a:pt x="1062" y="2605"/>
                  </a:lnTo>
                  <a:lnTo>
                    <a:pt x="1079" y="2618"/>
                  </a:lnTo>
                  <a:lnTo>
                    <a:pt x="1080" y="2621"/>
                  </a:lnTo>
                  <a:lnTo>
                    <a:pt x="1080" y="2630"/>
                  </a:lnTo>
                  <a:lnTo>
                    <a:pt x="1089" y="2654"/>
                  </a:lnTo>
                  <a:lnTo>
                    <a:pt x="1101" y="2666"/>
                  </a:lnTo>
                  <a:lnTo>
                    <a:pt x="1116" y="2665"/>
                  </a:lnTo>
                  <a:lnTo>
                    <a:pt x="1126" y="2654"/>
                  </a:lnTo>
                  <a:lnTo>
                    <a:pt x="1138" y="2654"/>
                  </a:lnTo>
                  <a:lnTo>
                    <a:pt x="1141" y="2669"/>
                  </a:lnTo>
                  <a:lnTo>
                    <a:pt x="1145" y="2680"/>
                  </a:lnTo>
                  <a:lnTo>
                    <a:pt x="1150" y="2688"/>
                  </a:lnTo>
                  <a:lnTo>
                    <a:pt x="1147" y="2696"/>
                  </a:lnTo>
                  <a:lnTo>
                    <a:pt x="1147" y="2705"/>
                  </a:lnTo>
                  <a:lnTo>
                    <a:pt x="1145" y="2717"/>
                  </a:lnTo>
                  <a:lnTo>
                    <a:pt x="1150" y="2725"/>
                  </a:lnTo>
                  <a:lnTo>
                    <a:pt x="1165" y="2729"/>
                  </a:lnTo>
                  <a:lnTo>
                    <a:pt x="1188" y="2733"/>
                  </a:lnTo>
                  <a:lnTo>
                    <a:pt x="1201" y="2729"/>
                  </a:lnTo>
                  <a:lnTo>
                    <a:pt x="1216" y="2718"/>
                  </a:lnTo>
                  <a:lnTo>
                    <a:pt x="1241" y="2717"/>
                  </a:lnTo>
                  <a:lnTo>
                    <a:pt x="1266" y="2718"/>
                  </a:lnTo>
                  <a:lnTo>
                    <a:pt x="1286" y="2713"/>
                  </a:lnTo>
                  <a:lnTo>
                    <a:pt x="1300" y="2705"/>
                  </a:lnTo>
                  <a:lnTo>
                    <a:pt x="1310" y="2721"/>
                  </a:lnTo>
                  <a:lnTo>
                    <a:pt x="1316" y="2744"/>
                  </a:lnTo>
                  <a:lnTo>
                    <a:pt x="1344" y="2788"/>
                  </a:lnTo>
                  <a:lnTo>
                    <a:pt x="1369" y="2821"/>
                  </a:lnTo>
                  <a:lnTo>
                    <a:pt x="1374" y="2828"/>
                  </a:lnTo>
                  <a:lnTo>
                    <a:pt x="1393" y="2841"/>
                  </a:lnTo>
                  <a:lnTo>
                    <a:pt x="1419" y="2858"/>
                  </a:lnTo>
                  <a:lnTo>
                    <a:pt x="1443" y="2869"/>
                  </a:lnTo>
                  <a:lnTo>
                    <a:pt x="1448" y="2858"/>
                  </a:lnTo>
                  <a:lnTo>
                    <a:pt x="1458" y="2850"/>
                  </a:lnTo>
                  <a:lnTo>
                    <a:pt x="1491" y="2837"/>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7" name="Freeform 1041"/>
            <p:cNvSpPr>
              <a:spLocks/>
            </p:cNvSpPr>
            <p:nvPr userDrawn="1"/>
          </p:nvSpPr>
          <p:spPr bwMode="auto">
            <a:xfrm>
              <a:off x="2479998" y="1296789"/>
              <a:ext cx="1489075" cy="1733550"/>
            </a:xfrm>
            <a:custGeom>
              <a:avLst/>
              <a:gdLst>
                <a:gd name="T0" fmla="*/ 2360 w 2815"/>
                <a:gd name="T1" fmla="*/ 2743 h 3275"/>
                <a:gd name="T2" fmla="*/ 2216 w 2815"/>
                <a:gd name="T3" fmla="*/ 2810 h 3275"/>
                <a:gd name="T4" fmla="*/ 2063 w 2815"/>
                <a:gd name="T5" fmla="*/ 2921 h 3275"/>
                <a:gd name="T6" fmla="*/ 1927 w 2815"/>
                <a:gd name="T7" fmla="*/ 2873 h 3275"/>
                <a:gd name="T8" fmla="*/ 1799 w 2815"/>
                <a:gd name="T9" fmla="*/ 2858 h 3275"/>
                <a:gd name="T10" fmla="*/ 1710 w 2815"/>
                <a:gd name="T11" fmla="*/ 2881 h 3275"/>
                <a:gd name="T12" fmla="*/ 1624 w 2815"/>
                <a:gd name="T13" fmla="*/ 2809 h 3275"/>
                <a:gd name="T14" fmla="*/ 1526 w 2815"/>
                <a:gd name="T15" fmla="*/ 2755 h 3275"/>
                <a:gd name="T16" fmla="*/ 1448 w 2815"/>
                <a:gd name="T17" fmla="*/ 2684 h 3275"/>
                <a:gd name="T18" fmla="*/ 1385 w 2815"/>
                <a:gd name="T19" fmla="*/ 2724 h 3275"/>
                <a:gd name="T20" fmla="*/ 1342 w 2815"/>
                <a:gd name="T21" fmla="*/ 2724 h 3275"/>
                <a:gd name="T22" fmla="*/ 1306 w 2815"/>
                <a:gd name="T23" fmla="*/ 2850 h 3275"/>
                <a:gd name="T24" fmla="*/ 1209 w 2815"/>
                <a:gd name="T25" fmla="*/ 2900 h 3275"/>
                <a:gd name="T26" fmla="*/ 1190 w 2815"/>
                <a:gd name="T27" fmla="*/ 2969 h 3275"/>
                <a:gd name="T28" fmla="*/ 1154 w 2815"/>
                <a:gd name="T29" fmla="*/ 3068 h 3275"/>
                <a:gd name="T30" fmla="*/ 1115 w 2815"/>
                <a:gd name="T31" fmla="*/ 3242 h 3275"/>
                <a:gd name="T32" fmla="*/ 980 w 2815"/>
                <a:gd name="T33" fmla="*/ 3269 h 3275"/>
                <a:gd name="T34" fmla="*/ 844 w 2815"/>
                <a:gd name="T35" fmla="*/ 3194 h 3275"/>
                <a:gd name="T36" fmla="*/ 760 w 2815"/>
                <a:gd name="T37" fmla="*/ 3108 h 3275"/>
                <a:gd name="T38" fmla="*/ 677 w 2815"/>
                <a:gd name="T39" fmla="*/ 3006 h 3275"/>
                <a:gd name="T40" fmla="*/ 559 w 2815"/>
                <a:gd name="T41" fmla="*/ 2977 h 3275"/>
                <a:gd name="T42" fmla="*/ 527 w 2815"/>
                <a:gd name="T43" fmla="*/ 2862 h 3275"/>
                <a:gd name="T44" fmla="*/ 484 w 2815"/>
                <a:gd name="T45" fmla="*/ 2691 h 3275"/>
                <a:gd name="T46" fmla="*/ 444 w 2815"/>
                <a:gd name="T47" fmla="*/ 2548 h 3275"/>
                <a:gd name="T48" fmla="*/ 403 w 2815"/>
                <a:gd name="T49" fmla="*/ 2523 h 3275"/>
                <a:gd name="T50" fmla="*/ 360 w 2815"/>
                <a:gd name="T51" fmla="*/ 2493 h 3275"/>
                <a:gd name="T52" fmla="*/ 306 w 2815"/>
                <a:gd name="T53" fmla="*/ 2487 h 3275"/>
                <a:gd name="T54" fmla="*/ 237 w 2815"/>
                <a:gd name="T55" fmla="*/ 2515 h 3275"/>
                <a:gd name="T56" fmla="*/ 166 w 2815"/>
                <a:gd name="T57" fmla="*/ 2423 h 3275"/>
                <a:gd name="T58" fmla="*/ 173 w 2815"/>
                <a:gd name="T59" fmla="*/ 2281 h 3275"/>
                <a:gd name="T60" fmla="*/ 136 w 2815"/>
                <a:gd name="T61" fmla="*/ 2178 h 3275"/>
                <a:gd name="T62" fmla="*/ 83 w 2815"/>
                <a:gd name="T63" fmla="*/ 2088 h 3275"/>
                <a:gd name="T64" fmla="*/ 25 w 2815"/>
                <a:gd name="T65" fmla="*/ 1975 h 3275"/>
                <a:gd name="T66" fmla="*/ 16 w 2815"/>
                <a:gd name="T67" fmla="*/ 1824 h 3275"/>
                <a:gd name="T68" fmla="*/ 194 w 2815"/>
                <a:gd name="T69" fmla="*/ 1841 h 3275"/>
                <a:gd name="T70" fmla="*/ 246 w 2815"/>
                <a:gd name="T71" fmla="*/ 1756 h 3275"/>
                <a:gd name="T72" fmla="*/ 256 w 2815"/>
                <a:gd name="T73" fmla="*/ 1626 h 3275"/>
                <a:gd name="T74" fmla="*/ 246 w 2815"/>
                <a:gd name="T75" fmla="*/ 1448 h 3275"/>
                <a:gd name="T76" fmla="*/ 238 w 2815"/>
                <a:gd name="T77" fmla="*/ 1255 h 3275"/>
                <a:gd name="T78" fmla="*/ 310 w 2815"/>
                <a:gd name="T79" fmla="*/ 1137 h 3275"/>
                <a:gd name="T80" fmla="*/ 321 w 2815"/>
                <a:gd name="T81" fmla="*/ 931 h 3275"/>
                <a:gd name="T82" fmla="*/ 321 w 2815"/>
                <a:gd name="T83" fmla="*/ 748 h 3275"/>
                <a:gd name="T84" fmla="*/ 260 w 2815"/>
                <a:gd name="T85" fmla="*/ 442 h 3275"/>
                <a:gd name="T86" fmla="*/ 480 w 2815"/>
                <a:gd name="T87" fmla="*/ 263 h 3275"/>
                <a:gd name="T88" fmla="*/ 1446 w 2815"/>
                <a:gd name="T89" fmla="*/ 174 h 3275"/>
                <a:gd name="T90" fmla="*/ 1608 w 2815"/>
                <a:gd name="T91" fmla="*/ 350 h 3275"/>
                <a:gd name="T92" fmla="*/ 1818 w 2815"/>
                <a:gd name="T93" fmla="*/ 570 h 3275"/>
                <a:gd name="T94" fmla="*/ 2039 w 2815"/>
                <a:gd name="T95" fmla="*/ 758 h 3275"/>
                <a:gd name="T96" fmla="*/ 2124 w 2815"/>
                <a:gd name="T97" fmla="*/ 1075 h 3275"/>
                <a:gd name="T98" fmla="*/ 2330 w 2815"/>
                <a:gd name="T99" fmla="*/ 1317 h 3275"/>
                <a:gd name="T100" fmla="*/ 2544 w 2815"/>
                <a:gd name="T101" fmla="*/ 1486 h 3275"/>
                <a:gd name="T102" fmla="*/ 2815 w 2815"/>
                <a:gd name="T103" fmla="*/ 1605 h 3275"/>
                <a:gd name="T104" fmla="*/ 2675 w 2815"/>
                <a:gd name="T105" fmla="*/ 1819 h 3275"/>
                <a:gd name="T106" fmla="*/ 2425 w 2815"/>
                <a:gd name="T107" fmla="*/ 2178 h 3275"/>
                <a:gd name="T108" fmla="*/ 2521 w 2815"/>
                <a:gd name="T109" fmla="*/ 2675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15" h="3275">
                  <a:moveTo>
                    <a:pt x="2554" y="2799"/>
                  </a:moveTo>
                  <a:lnTo>
                    <a:pt x="2539" y="2783"/>
                  </a:lnTo>
                  <a:lnTo>
                    <a:pt x="2475" y="2774"/>
                  </a:lnTo>
                  <a:lnTo>
                    <a:pt x="2422" y="2766"/>
                  </a:lnTo>
                  <a:lnTo>
                    <a:pt x="2392" y="2751"/>
                  </a:lnTo>
                  <a:lnTo>
                    <a:pt x="2360" y="2743"/>
                  </a:lnTo>
                  <a:lnTo>
                    <a:pt x="2330" y="2751"/>
                  </a:lnTo>
                  <a:lnTo>
                    <a:pt x="2315" y="2753"/>
                  </a:lnTo>
                  <a:lnTo>
                    <a:pt x="2284" y="2751"/>
                  </a:lnTo>
                  <a:lnTo>
                    <a:pt x="2248" y="2770"/>
                  </a:lnTo>
                  <a:lnTo>
                    <a:pt x="2232" y="2786"/>
                  </a:lnTo>
                  <a:lnTo>
                    <a:pt x="2216" y="2810"/>
                  </a:lnTo>
                  <a:lnTo>
                    <a:pt x="2171" y="2882"/>
                  </a:lnTo>
                  <a:lnTo>
                    <a:pt x="2149" y="2917"/>
                  </a:lnTo>
                  <a:lnTo>
                    <a:pt x="2118" y="2944"/>
                  </a:lnTo>
                  <a:lnTo>
                    <a:pt x="2089" y="2944"/>
                  </a:lnTo>
                  <a:lnTo>
                    <a:pt x="2070" y="2942"/>
                  </a:lnTo>
                  <a:lnTo>
                    <a:pt x="2063" y="2921"/>
                  </a:lnTo>
                  <a:lnTo>
                    <a:pt x="2046" y="2892"/>
                  </a:lnTo>
                  <a:lnTo>
                    <a:pt x="2020" y="2874"/>
                  </a:lnTo>
                  <a:lnTo>
                    <a:pt x="1988" y="2866"/>
                  </a:lnTo>
                  <a:lnTo>
                    <a:pt x="1965" y="2861"/>
                  </a:lnTo>
                  <a:lnTo>
                    <a:pt x="1941" y="2862"/>
                  </a:lnTo>
                  <a:lnTo>
                    <a:pt x="1927" y="2873"/>
                  </a:lnTo>
                  <a:lnTo>
                    <a:pt x="1900" y="2884"/>
                  </a:lnTo>
                  <a:lnTo>
                    <a:pt x="1879" y="2892"/>
                  </a:lnTo>
                  <a:lnTo>
                    <a:pt x="1862" y="2881"/>
                  </a:lnTo>
                  <a:lnTo>
                    <a:pt x="1850" y="2866"/>
                  </a:lnTo>
                  <a:lnTo>
                    <a:pt x="1825" y="2852"/>
                  </a:lnTo>
                  <a:lnTo>
                    <a:pt x="1799" y="2858"/>
                  </a:lnTo>
                  <a:lnTo>
                    <a:pt x="1787" y="2866"/>
                  </a:lnTo>
                  <a:lnTo>
                    <a:pt x="1774" y="2877"/>
                  </a:lnTo>
                  <a:lnTo>
                    <a:pt x="1765" y="2886"/>
                  </a:lnTo>
                  <a:lnTo>
                    <a:pt x="1754" y="2896"/>
                  </a:lnTo>
                  <a:lnTo>
                    <a:pt x="1734" y="2886"/>
                  </a:lnTo>
                  <a:lnTo>
                    <a:pt x="1710" y="2881"/>
                  </a:lnTo>
                  <a:lnTo>
                    <a:pt x="1695" y="2873"/>
                  </a:lnTo>
                  <a:lnTo>
                    <a:pt x="1677" y="2861"/>
                  </a:lnTo>
                  <a:lnTo>
                    <a:pt x="1674" y="2858"/>
                  </a:lnTo>
                  <a:lnTo>
                    <a:pt x="1657" y="2846"/>
                  </a:lnTo>
                  <a:lnTo>
                    <a:pt x="1642" y="2829"/>
                  </a:lnTo>
                  <a:lnTo>
                    <a:pt x="1624" y="2809"/>
                  </a:lnTo>
                  <a:lnTo>
                    <a:pt x="1612" y="2787"/>
                  </a:lnTo>
                  <a:lnTo>
                    <a:pt x="1593" y="2774"/>
                  </a:lnTo>
                  <a:lnTo>
                    <a:pt x="1569" y="2770"/>
                  </a:lnTo>
                  <a:lnTo>
                    <a:pt x="1558" y="2770"/>
                  </a:lnTo>
                  <a:lnTo>
                    <a:pt x="1548" y="2766"/>
                  </a:lnTo>
                  <a:lnTo>
                    <a:pt x="1526" y="2755"/>
                  </a:lnTo>
                  <a:lnTo>
                    <a:pt x="1505" y="2747"/>
                  </a:lnTo>
                  <a:lnTo>
                    <a:pt x="1504" y="2747"/>
                  </a:lnTo>
                  <a:lnTo>
                    <a:pt x="1489" y="2735"/>
                  </a:lnTo>
                  <a:lnTo>
                    <a:pt x="1473" y="2724"/>
                  </a:lnTo>
                  <a:lnTo>
                    <a:pt x="1464" y="2707"/>
                  </a:lnTo>
                  <a:lnTo>
                    <a:pt x="1448" y="2684"/>
                  </a:lnTo>
                  <a:lnTo>
                    <a:pt x="1439" y="2676"/>
                  </a:lnTo>
                  <a:lnTo>
                    <a:pt x="1417" y="2675"/>
                  </a:lnTo>
                  <a:lnTo>
                    <a:pt x="1400" y="2683"/>
                  </a:lnTo>
                  <a:lnTo>
                    <a:pt x="1395" y="2695"/>
                  </a:lnTo>
                  <a:lnTo>
                    <a:pt x="1386" y="2716"/>
                  </a:lnTo>
                  <a:lnTo>
                    <a:pt x="1385" y="2724"/>
                  </a:lnTo>
                  <a:lnTo>
                    <a:pt x="1372" y="2727"/>
                  </a:lnTo>
                  <a:lnTo>
                    <a:pt x="1364" y="2727"/>
                  </a:lnTo>
                  <a:lnTo>
                    <a:pt x="1357" y="2724"/>
                  </a:lnTo>
                  <a:lnTo>
                    <a:pt x="1359" y="2710"/>
                  </a:lnTo>
                  <a:lnTo>
                    <a:pt x="1353" y="2707"/>
                  </a:lnTo>
                  <a:lnTo>
                    <a:pt x="1342" y="2724"/>
                  </a:lnTo>
                  <a:lnTo>
                    <a:pt x="1325" y="2747"/>
                  </a:lnTo>
                  <a:lnTo>
                    <a:pt x="1309" y="2766"/>
                  </a:lnTo>
                  <a:lnTo>
                    <a:pt x="1299" y="2777"/>
                  </a:lnTo>
                  <a:lnTo>
                    <a:pt x="1299" y="2805"/>
                  </a:lnTo>
                  <a:lnTo>
                    <a:pt x="1301" y="2829"/>
                  </a:lnTo>
                  <a:lnTo>
                    <a:pt x="1306" y="2850"/>
                  </a:lnTo>
                  <a:lnTo>
                    <a:pt x="1303" y="2866"/>
                  </a:lnTo>
                  <a:lnTo>
                    <a:pt x="1299" y="2884"/>
                  </a:lnTo>
                  <a:lnTo>
                    <a:pt x="1277" y="2893"/>
                  </a:lnTo>
                  <a:lnTo>
                    <a:pt x="1254" y="2902"/>
                  </a:lnTo>
                  <a:lnTo>
                    <a:pt x="1234" y="2904"/>
                  </a:lnTo>
                  <a:lnTo>
                    <a:pt x="1209" y="2900"/>
                  </a:lnTo>
                  <a:lnTo>
                    <a:pt x="1183" y="2908"/>
                  </a:lnTo>
                  <a:lnTo>
                    <a:pt x="1178" y="2917"/>
                  </a:lnTo>
                  <a:lnTo>
                    <a:pt x="1181" y="2926"/>
                  </a:lnTo>
                  <a:lnTo>
                    <a:pt x="1183" y="2940"/>
                  </a:lnTo>
                  <a:lnTo>
                    <a:pt x="1186" y="2944"/>
                  </a:lnTo>
                  <a:lnTo>
                    <a:pt x="1190" y="2969"/>
                  </a:lnTo>
                  <a:lnTo>
                    <a:pt x="1194" y="2989"/>
                  </a:lnTo>
                  <a:lnTo>
                    <a:pt x="1201" y="3000"/>
                  </a:lnTo>
                  <a:lnTo>
                    <a:pt x="1197" y="3019"/>
                  </a:lnTo>
                  <a:lnTo>
                    <a:pt x="1186" y="3040"/>
                  </a:lnTo>
                  <a:lnTo>
                    <a:pt x="1168" y="3056"/>
                  </a:lnTo>
                  <a:lnTo>
                    <a:pt x="1154" y="3068"/>
                  </a:lnTo>
                  <a:lnTo>
                    <a:pt x="1143" y="3091"/>
                  </a:lnTo>
                  <a:lnTo>
                    <a:pt x="1136" y="3128"/>
                  </a:lnTo>
                  <a:lnTo>
                    <a:pt x="1132" y="3163"/>
                  </a:lnTo>
                  <a:lnTo>
                    <a:pt x="1136" y="3194"/>
                  </a:lnTo>
                  <a:lnTo>
                    <a:pt x="1128" y="3223"/>
                  </a:lnTo>
                  <a:lnTo>
                    <a:pt x="1115" y="3242"/>
                  </a:lnTo>
                  <a:lnTo>
                    <a:pt x="1104" y="3247"/>
                  </a:lnTo>
                  <a:lnTo>
                    <a:pt x="1082" y="3255"/>
                  </a:lnTo>
                  <a:lnTo>
                    <a:pt x="1061" y="3264"/>
                  </a:lnTo>
                  <a:lnTo>
                    <a:pt x="1027" y="3275"/>
                  </a:lnTo>
                  <a:lnTo>
                    <a:pt x="1000" y="3275"/>
                  </a:lnTo>
                  <a:lnTo>
                    <a:pt x="980" y="3269"/>
                  </a:lnTo>
                  <a:lnTo>
                    <a:pt x="947" y="3269"/>
                  </a:lnTo>
                  <a:lnTo>
                    <a:pt x="916" y="3272"/>
                  </a:lnTo>
                  <a:lnTo>
                    <a:pt x="880" y="3269"/>
                  </a:lnTo>
                  <a:lnTo>
                    <a:pt x="866" y="3267"/>
                  </a:lnTo>
                  <a:lnTo>
                    <a:pt x="864" y="3226"/>
                  </a:lnTo>
                  <a:lnTo>
                    <a:pt x="844" y="3194"/>
                  </a:lnTo>
                  <a:lnTo>
                    <a:pt x="821" y="3167"/>
                  </a:lnTo>
                  <a:lnTo>
                    <a:pt x="803" y="3151"/>
                  </a:lnTo>
                  <a:lnTo>
                    <a:pt x="797" y="3139"/>
                  </a:lnTo>
                  <a:lnTo>
                    <a:pt x="781" y="3133"/>
                  </a:lnTo>
                  <a:lnTo>
                    <a:pt x="766" y="3123"/>
                  </a:lnTo>
                  <a:lnTo>
                    <a:pt x="760" y="3108"/>
                  </a:lnTo>
                  <a:lnTo>
                    <a:pt x="756" y="3080"/>
                  </a:lnTo>
                  <a:lnTo>
                    <a:pt x="753" y="3052"/>
                  </a:lnTo>
                  <a:lnTo>
                    <a:pt x="747" y="3022"/>
                  </a:lnTo>
                  <a:lnTo>
                    <a:pt x="725" y="3008"/>
                  </a:lnTo>
                  <a:lnTo>
                    <a:pt x="702" y="3008"/>
                  </a:lnTo>
                  <a:lnTo>
                    <a:pt x="677" y="3006"/>
                  </a:lnTo>
                  <a:lnTo>
                    <a:pt x="661" y="3006"/>
                  </a:lnTo>
                  <a:lnTo>
                    <a:pt x="635" y="3000"/>
                  </a:lnTo>
                  <a:lnTo>
                    <a:pt x="603" y="2992"/>
                  </a:lnTo>
                  <a:lnTo>
                    <a:pt x="587" y="2997"/>
                  </a:lnTo>
                  <a:lnTo>
                    <a:pt x="569" y="2989"/>
                  </a:lnTo>
                  <a:lnTo>
                    <a:pt x="559" y="2977"/>
                  </a:lnTo>
                  <a:lnTo>
                    <a:pt x="554" y="2973"/>
                  </a:lnTo>
                  <a:lnTo>
                    <a:pt x="545" y="2961"/>
                  </a:lnTo>
                  <a:lnTo>
                    <a:pt x="542" y="2957"/>
                  </a:lnTo>
                  <a:lnTo>
                    <a:pt x="538" y="2926"/>
                  </a:lnTo>
                  <a:lnTo>
                    <a:pt x="530" y="2892"/>
                  </a:lnTo>
                  <a:lnTo>
                    <a:pt x="527" y="2862"/>
                  </a:lnTo>
                  <a:lnTo>
                    <a:pt x="530" y="2838"/>
                  </a:lnTo>
                  <a:lnTo>
                    <a:pt x="520" y="2803"/>
                  </a:lnTo>
                  <a:lnTo>
                    <a:pt x="511" y="2761"/>
                  </a:lnTo>
                  <a:lnTo>
                    <a:pt x="507" y="2737"/>
                  </a:lnTo>
                  <a:lnTo>
                    <a:pt x="493" y="2716"/>
                  </a:lnTo>
                  <a:lnTo>
                    <a:pt x="484" y="2691"/>
                  </a:lnTo>
                  <a:lnTo>
                    <a:pt x="480" y="2646"/>
                  </a:lnTo>
                  <a:lnTo>
                    <a:pt x="465" y="2619"/>
                  </a:lnTo>
                  <a:lnTo>
                    <a:pt x="464" y="2600"/>
                  </a:lnTo>
                  <a:lnTo>
                    <a:pt x="464" y="2580"/>
                  </a:lnTo>
                  <a:lnTo>
                    <a:pt x="454" y="2562"/>
                  </a:lnTo>
                  <a:lnTo>
                    <a:pt x="444" y="2548"/>
                  </a:lnTo>
                  <a:lnTo>
                    <a:pt x="440" y="2541"/>
                  </a:lnTo>
                  <a:lnTo>
                    <a:pt x="432" y="2541"/>
                  </a:lnTo>
                  <a:lnTo>
                    <a:pt x="422" y="2531"/>
                  </a:lnTo>
                  <a:lnTo>
                    <a:pt x="414" y="2528"/>
                  </a:lnTo>
                  <a:lnTo>
                    <a:pt x="406" y="2523"/>
                  </a:lnTo>
                  <a:lnTo>
                    <a:pt x="403" y="2523"/>
                  </a:lnTo>
                  <a:lnTo>
                    <a:pt x="396" y="2520"/>
                  </a:lnTo>
                  <a:lnTo>
                    <a:pt x="391" y="2512"/>
                  </a:lnTo>
                  <a:lnTo>
                    <a:pt x="382" y="2509"/>
                  </a:lnTo>
                  <a:lnTo>
                    <a:pt x="374" y="2501"/>
                  </a:lnTo>
                  <a:lnTo>
                    <a:pt x="370" y="2496"/>
                  </a:lnTo>
                  <a:lnTo>
                    <a:pt x="360" y="2493"/>
                  </a:lnTo>
                  <a:lnTo>
                    <a:pt x="346" y="2496"/>
                  </a:lnTo>
                  <a:lnTo>
                    <a:pt x="329" y="2498"/>
                  </a:lnTo>
                  <a:lnTo>
                    <a:pt x="324" y="2498"/>
                  </a:lnTo>
                  <a:lnTo>
                    <a:pt x="314" y="2493"/>
                  </a:lnTo>
                  <a:lnTo>
                    <a:pt x="313" y="2490"/>
                  </a:lnTo>
                  <a:lnTo>
                    <a:pt x="306" y="2487"/>
                  </a:lnTo>
                  <a:lnTo>
                    <a:pt x="295" y="2487"/>
                  </a:lnTo>
                  <a:lnTo>
                    <a:pt x="293" y="2490"/>
                  </a:lnTo>
                  <a:lnTo>
                    <a:pt x="288" y="2490"/>
                  </a:lnTo>
                  <a:lnTo>
                    <a:pt x="278" y="2496"/>
                  </a:lnTo>
                  <a:lnTo>
                    <a:pt x="260" y="2508"/>
                  </a:lnTo>
                  <a:lnTo>
                    <a:pt x="237" y="2515"/>
                  </a:lnTo>
                  <a:lnTo>
                    <a:pt x="230" y="2496"/>
                  </a:lnTo>
                  <a:lnTo>
                    <a:pt x="215" y="2490"/>
                  </a:lnTo>
                  <a:lnTo>
                    <a:pt x="202" y="2488"/>
                  </a:lnTo>
                  <a:lnTo>
                    <a:pt x="188" y="2473"/>
                  </a:lnTo>
                  <a:lnTo>
                    <a:pt x="179" y="2448"/>
                  </a:lnTo>
                  <a:lnTo>
                    <a:pt x="166" y="2423"/>
                  </a:lnTo>
                  <a:lnTo>
                    <a:pt x="162" y="2397"/>
                  </a:lnTo>
                  <a:lnTo>
                    <a:pt x="163" y="2370"/>
                  </a:lnTo>
                  <a:lnTo>
                    <a:pt x="175" y="2341"/>
                  </a:lnTo>
                  <a:lnTo>
                    <a:pt x="183" y="2321"/>
                  </a:lnTo>
                  <a:lnTo>
                    <a:pt x="175" y="2301"/>
                  </a:lnTo>
                  <a:lnTo>
                    <a:pt x="173" y="2281"/>
                  </a:lnTo>
                  <a:lnTo>
                    <a:pt x="175" y="2258"/>
                  </a:lnTo>
                  <a:lnTo>
                    <a:pt x="175" y="2248"/>
                  </a:lnTo>
                  <a:lnTo>
                    <a:pt x="163" y="2227"/>
                  </a:lnTo>
                  <a:lnTo>
                    <a:pt x="155" y="2218"/>
                  </a:lnTo>
                  <a:lnTo>
                    <a:pt x="142" y="2198"/>
                  </a:lnTo>
                  <a:lnTo>
                    <a:pt x="136" y="2178"/>
                  </a:lnTo>
                  <a:lnTo>
                    <a:pt x="132" y="2166"/>
                  </a:lnTo>
                  <a:lnTo>
                    <a:pt x="129" y="2147"/>
                  </a:lnTo>
                  <a:lnTo>
                    <a:pt x="125" y="2144"/>
                  </a:lnTo>
                  <a:lnTo>
                    <a:pt x="115" y="2128"/>
                  </a:lnTo>
                  <a:lnTo>
                    <a:pt x="97" y="2103"/>
                  </a:lnTo>
                  <a:lnTo>
                    <a:pt x="83" y="2088"/>
                  </a:lnTo>
                  <a:lnTo>
                    <a:pt x="80" y="2083"/>
                  </a:lnTo>
                  <a:lnTo>
                    <a:pt x="74" y="2050"/>
                  </a:lnTo>
                  <a:lnTo>
                    <a:pt x="53" y="2032"/>
                  </a:lnTo>
                  <a:lnTo>
                    <a:pt x="36" y="2008"/>
                  </a:lnTo>
                  <a:lnTo>
                    <a:pt x="31" y="1990"/>
                  </a:lnTo>
                  <a:lnTo>
                    <a:pt x="25" y="1975"/>
                  </a:lnTo>
                  <a:lnTo>
                    <a:pt x="18" y="1955"/>
                  </a:lnTo>
                  <a:lnTo>
                    <a:pt x="4" y="1916"/>
                  </a:lnTo>
                  <a:lnTo>
                    <a:pt x="0" y="1876"/>
                  </a:lnTo>
                  <a:lnTo>
                    <a:pt x="0" y="1864"/>
                  </a:lnTo>
                  <a:lnTo>
                    <a:pt x="0" y="1849"/>
                  </a:lnTo>
                  <a:lnTo>
                    <a:pt x="16" y="1824"/>
                  </a:lnTo>
                  <a:lnTo>
                    <a:pt x="46" y="1823"/>
                  </a:lnTo>
                  <a:lnTo>
                    <a:pt x="71" y="1829"/>
                  </a:lnTo>
                  <a:lnTo>
                    <a:pt x="104" y="1829"/>
                  </a:lnTo>
                  <a:lnTo>
                    <a:pt x="139" y="1832"/>
                  </a:lnTo>
                  <a:lnTo>
                    <a:pt x="163" y="1835"/>
                  </a:lnTo>
                  <a:lnTo>
                    <a:pt x="194" y="1841"/>
                  </a:lnTo>
                  <a:lnTo>
                    <a:pt x="220" y="1847"/>
                  </a:lnTo>
                  <a:lnTo>
                    <a:pt x="244" y="1841"/>
                  </a:lnTo>
                  <a:lnTo>
                    <a:pt x="260" y="1829"/>
                  </a:lnTo>
                  <a:lnTo>
                    <a:pt x="260" y="1793"/>
                  </a:lnTo>
                  <a:lnTo>
                    <a:pt x="249" y="1760"/>
                  </a:lnTo>
                  <a:lnTo>
                    <a:pt x="246" y="1756"/>
                  </a:lnTo>
                  <a:lnTo>
                    <a:pt x="240" y="1740"/>
                  </a:lnTo>
                  <a:lnTo>
                    <a:pt x="237" y="1716"/>
                  </a:lnTo>
                  <a:lnTo>
                    <a:pt x="237" y="1708"/>
                  </a:lnTo>
                  <a:lnTo>
                    <a:pt x="230" y="1677"/>
                  </a:lnTo>
                  <a:lnTo>
                    <a:pt x="240" y="1652"/>
                  </a:lnTo>
                  <a:lnTo>
                    <a:pt x="256" y="1626"/>
                  </a:lnTo>
                  <a:lnTo>
                    <a:pt x="260" y="1602"/>
                  </a:lnTo>
                  <a:lnTo>
                    <a:pt x="244" y="1585"/>
                  </a:lnTo>
                  <a:lnTo>
                    <a:pt x="244" y="1582"/>
                  </a:lnTo>
                  <a:lnTo>
                    <a:pt x="249" y="1549"/>
                  </a:lnTo>
                  <a:lnTo>
                    <a:pt x="246" y="1501"/>
                  </a:lnTo>
                  <a:lnTo>
                    <a:pt x="246" y="1448"/>
                  </a:lnTo>
                  <a:lnTo>
                    <a:pt x="244" y="1387"/>
                  </a:lnTo>
                  <a:lnTo>
                    <a:pt x="238" y="1343"/>
                  </a:lnTo>
                  <a:lnTo>
                    <a:pt x="237" y="1330"/>
                  </a:lnTo>
                  <a:lnTo>
                    <a:pt x="237" y="1324"/>
                  </a:lnTo>
                  <a:lnTo>
                    <a:pt x="233" y="1277"/>
                  </a:lnTo>
                  <a:lnTo>
                    <a:pt x="238" y="1255"/>
                  </a:lnTo>
                  <a:lnTo>
                    <a:pt x="262" y="1257"/>
                  </a:lnTo>
                  <a:lnTo>
                    <a:pt x="291" y="1261"/>
                  </a:lnTo>
                  <a:lnTo>
                    <a:pt x="295" y="1244"/>
                  </a:lnTo>
                  <a:lnTo>
                    <a:pt x="302" y="1209"/>
                  </a:lnTo>
                  <a:lnTo>
                    <a:pt x="306" y="1169"/>
                  </a:lnTo>
                  <a:lnTo>
                    <a:pt x="310" y="1137"/>
                  </a:lnTo>
                  <a:lnTo>
                    <a:pt x="310" y="1091"/>
                  </a:lnTo>
                  <a:lnTo>
                    <a:pt x="318" y="1030"/>
                  </a:lnTo>
                  <a:lnTo>
                    <a:pt x="321" y="981"/>
                  </a:lnTo>
                  <a:lnTo>
                    <a:pt x="321" y="971"/>
                  </a:lnTo>
                  <a:lnTo>
                    <a:pt x="321" y="949"/>
                  </a:lnTo>
                  <a:lnTo>
                    <a:pt x="321" y="931"/>
                  </a:lnTo>
                  <a:lnTo>
                    <a:pt x="321" y="927"/>
                  </a:lnTo>
                  <a:lnTo>
                    <a:pt x="336" y="887"/>
                  </a:lnTo>
                  <a:lnTo>
                    <a:pt x="329" y="849"/>
                  </a:lnTo>
                  <a:lnTo>
                    <a:pt x="327" y="819"/>
                  </a:lnTo>
                  <a:lnTo>
                    <a:pt x="321" y="788"/>
                  </a:lnTo>
                  <a:lnTo>
                    <a:pt x="321" y="748"/>
                  </a:lnTo>
                  <a:lnTo>
                    <a:pt x="313" y="729"/>
                  </a:lnTo>
                  <a:lnTo>
                    <a:pt x="310" y="719"/>
                  </a:lnTo>
                  <a:lnTo>
                    <a:pt x="302" y="704"/>
                  </a:lnTo>
                  <a:lnTo>
                    <a:pt x="281" y="632"/>
                  </a:lnTo>
                  <a:lnTo>
                    <a:pt x="265" y="505"/>
                  </a:lnTo>
                  <a:lnTo>
                    <a:pt x="260" y="442"/>
                  </a:lnTo>
                  <a:lnTo>
                    <a:pt x="252" y="383"/>
                  </a:lnTo>
                  <a:lnTo>
                    <a:pt x="252" y="369"/>
                  </a:lnTo>
                  <a:lnTo>
                    <a:pt x="249" y="310"/>
                  </a:lnTo>
                  <a:lnTo>
                    <a:pt x="215" y="299"/>
                  </a:lnTo>
                  <a:lnTo>
                    <a:pt x="252" y="253"/>
                  </a:lnTo>
                  <a:lnTo>
                    <a:pt x="480" y="263"/>
                  </a:lnTo>
                  <a:lnTo>
                    <a:pt x="511" y="0"/>
                  </a:lnTo>
                  <a:lnTo>
                    <a:pt x="1126" y="25"/>
                  </a:lnTo>
                  <a:lnTo>
                    <a:pt x="1359" y="29"/>
                  </a:lnTo>
                  <a:lnTo>
                    <a:pt x="1397" y="93"/>
                  </a:lnTo>
                  <a:lnTo>
                    <a:pt x="1397" y="131"/>
                  </a:lnTo>
                  <a:lnTo>
                    <a:pt x="1446" y="174"/>
                  </a:lnTo>
                  <a:lnTo>
                    <a:pt x="1461" y="219"/>
                  </a:lnTo>
                  <a:lnTo>
                    <a:pt x="1467" y="242"/>
                  </a:lnTo>
                  <a:lnTo>
                    <a:pt x="1505" y="290"/>
                  </a:lnTo>
                  <a:lnTo>
                    <a:pt x="1552" y="310"/>
                  </a:lnTo>
                  <a:lnTo>
                    <a:pt x="1594" y="333"/>
                  </a:lnTo>
                  <a:lnTo>
                    <a:pt x="1608" y="350"/>
                  </a:lnTo>
                  <a:lnTo>
                    <a:pt x="1620" y="369"/>
                  </a:lnTo>
                  <a:lnTo>
                    <a:pt x="1689" y="439"/>
                  </a:lnTo>
                  <a:lnTo>
                    <a:pt x="1721" y="449"/>
                  </a:lnTo>
                  <a:lnTo>
                    <a:pt x="1757" y="509"/>
                  </a:lnTo>
                  <a:lnTo>
                    <a:pt x="1789" y="540"/>
                  </a:lnTo>
                  <a:lnTo>
                    <a:pt x="1818" y="570"/>
                  </a:lnTo>
                  <a:lnTo>
                    <a:pt x="1825" y="600"/>
                  </a:lnTo>
                  <a:lnTo>
                    <a:pt x="1883" y="600"/>
                  </a:lnTo>
                  <a:lnTo>
                    <a:pt x="1923" y="628"/>
                  </a:lnTo>
                  <a:lnTo>
                    <a:pt x="1952" y="699"/>
                  </a:lnTo>
                  <a:lnTo>
                    <a:pt x="2039" y="748"/>
                  </a:lnTo>
                  <a:lnTo>
                    <a:pt x="2039" y="758"/>
                  </a:lnTo>
                  <a:lnTo>
                    <a:pt x="2048" y="810"/>
                  </a:lnTo>
                  <a:lnTo>
                    <a:pt x="2048" y="849"/>
                  </a:lnTo>
                  <a:lnTo>
                    <a:pt x="2107" y="887"/>
                  </a:lnTo>
                  <a:lnTo>
                    <a:pt x="2136" y="961"/>
                  </a:lnTo>
                  <a:lnTo>
                    <a:pt x="2124" y="1027"/>
                  </a:lnTo>
                  <a:lnTo>
                    <a:pt x="2124" y="1075"/>
                  </a:lnTo>
                  <a:lnTo>
                    <a:pt x="2124" y="1105"/>
                  </a:lnTo>
                  <a:lnTo>
                    <a:pt x="2164" y="1137"/>
                  </a:lnTo>
                  <a:lnTo>
                    <a:pt x="2176" y="1217"/>
                  </a:lnTo>
                  <a:lnTo>
                    <a:pt x="2214" y="1239"/>
                  </a:lnTo>
                  <a:lnTo>
                    <a:pt x="2260" y="1269"/>
                  </a:lnTo>
                  <a:lnTo>
                    <a:pt x="2330" y="1317"/>
                  </a:lnTo>
                  <a:lnTo>
                    <a:pt x="2360" y="1348"/>
                  </a:lnTo>
                  <a:lnTo>
                    <a:pt x="2408" y="1386"/>
                  </a:lnTo>
                  <a:lnTo>
                    <a:pt x="2417" y="1428"/>
                  </a:lnTo>
                  <a:lnTo>
                    <a:pt x="2511" y="1452"/>
                  </a:lnTo>
                  <a:lnTo>
                    <a:pt x="2525" y="1459"/>
                  </a:lnTo>
                  <a:lnTo>
                    <a:pt x="2544" y="1486"/>
                  </a:lnTo>
                  <a:lnTo>
                    <a:pt x="2592" y="1517"/>
                  </a:lnTo>
                  <a:lnTo>
                    <a:pt x="2602" y="1526"/>
                  </a:lnTo>
                  <a:lnTo>
                    <a:pt x="2699" y="1574"/>
                  </a:lnTo>
                  <a:lnTo>
                    <a:pt x="2738" y="1574"/>
                  </a:lnTo>
                  <a:lnTo>
                    <a:pt x="2758" y="1594"/>
                  </a:lnTo>
                  <a:lnTo>
                    <a:pt x="2815" y="1605"/>
                  </a:lnTo>
                  <a:lnTo>
                    <a:pt x="2803" y="1633"/>
                  </a:lnTo>
                  <a:lnTo>
                    <a:pt x="2774" y="1678"/>
                  </a:lnTo>
                  <a:lnTo>
                    <a:pt x="2750" y="1716"/>
                  </a:lnTo>
                  <a:lnTo>
                    <a:pt x="2730" y="1740"/>
                  </a:lnTo>
                  <a:lnTo>
                    <a:pt x="2705" y="1772"/>
                  </a:lnTo>
                  <a:lnTo>
                    <a:pt x="2675" y="1819"/>
                  </a:lnTo>
                  <a:lnTo>
                    <a:pt x="2647" y="1859"/>
                  </a:lnTo>
                  <a:lnTo>
                    <a:pt x="2641" y="1865"/>
                  </a:lnTo>
                  <a:lnTo>
                    <a:pt x="2587" y="1942"/>
                  </a:lnTo>
                  <a:lnTo>
                    <a:pt x="2536" y="2016"/>
                  </a:lnTo>
                  <a:lnTo>
                    <a:pt x="2478" y="2106"/>
                  </a:lnTo>
                  <a:lnTo>
                    <a:pt x="2425" y="2178"/>
                  </a:lnTo>
                  <a:lnTo>
                    <a:pt x="2436" y="2241"/>
                  </a:lnTo>
                  <a:lnTo>
                    <a:pt x="2443" y="2262"/>
                  </a:lnTo>
                  <a:lnTo>
                    <a:pt x="2451" y="2302"/>
                  </a:lnTo>
                  <a:lnTo>
                    <a:pt x="2479" y="2437"/>
                  </a:lnTo>
                  <a:lnTo>
                    <a:pt x="2503" y="2571"/>
                  </a:lnTo>
                  <a:lnTo>
                    <a:pt x="2521" y="2675"/>
                  </a:lnTo>
                  <a:lnTo>
                    <a:pt x="2536" y="2730"/>
                  </a:lnTo>
                  <a:lnTo>
                    <a:pt x="2536" y="2743"/>
                  </a:lnTo>
                  <a:lnTo>
                    <a:pt x="2539" y="2777"/>
                  </a:lnTo>
                  <a:lnTo>
                    <a:pt x="2554" y="2799"/>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8" name="Freeform 1042"/>
            <p:cNvSpPr>
              <a:spLocks/>
            </p:cNvSpPr>
            <p:nvPr userDrawn="1"/>
          </p:nvSpPr>
          <p:spPr bwMode="auto">
            <a:xfrm>
              <a:off x="4472310" y="2485826"/>
              <a:ext cx="739775" cy="1304925"/>
            </a:xfrm>
            <a:custGeom>
              <a:avLst/>
              <a:gdLst>
                <a:gd name="T0" fmla="*/ 816 w 1397"/>
                <a:gd name="T1" fmla="*/ 1824 h 2466"/>
                <a:gd name="T2" fmla="*/ 802 w 1397"/>
                <a:gd name="T3" fmla="*/ 2000 h 2466"/>
                <a:gd name="T4" fmla="*/ 870 w 1397"/>
                <a:gd name="T5" fmla="*/ 2056 h 2466"/>
                <a:gd name="T6" fmla="*/ 856 w 1397"/>
                <a:gd name="T7" fmla="*/ 2136 h 2466"/>
                <a:gd name="T8" fmla="*/ 682 w 1397"/>
                <a:gd name="T9" fmla="*/ 2158 h 2466"/>
                <a:gd name="T10" fmla="*/ 618 w 1397"/>
                <a:gd name="T11" fmla="*/ 2329 h 2466"/>
                <a:gd name="T12" fmla="*/ 552 w 1397"/>
                <a:gd name="T13" fmla="*/ 2353 h 2466"/>
                <a:gd name="T14" fmla="*/ 549 w 1397"/>
                <a:gd name="T15" fmla="*/ 2410 h 2466"/>
                <a:gd name="T16" fmla="*/ 437 w 1397"/>
                <a:gd name="T17" fmla="*/ 2466 h 2466"/>
                <a:gd name="T18" fmla="*/ 342 w 1397"/>
                <a:gd name="T19" fmla="*/ 2342 h 2466"/>
                <a:gd name="T20" fmla="*/ 347 w 1397"/>
                <a:gd name="T21" fmla="*/ 2143 h 2466"/>
                <a:gd name="T22" fmla="*/ 283 w 1397"/>
                <a:gd name="T23" fmla="*/ 1893 h 2466"/>
                <a:gd name="T24" fmla="*/ 206 w 1397"/>
                <a:gd name="T25" fmla="*/ 1762 h 2466"/>
                <a:gd name="T26" fmla="*/ 163 w 1397"/>
                <a:gd name="T27" fmla="*/ 1722 h 2466"/>
                <a:gd name="T28" fmla="*/ 167 w 1397"/>
                <a:gd name="T29" fmla="*/ 1667 h 2466"/>
                <a:gd name="T30" fmla="*/ 179 w 1397"/>
                <a:gd name="T31" fmla="*/ 1580 h 2466"/>
                <a:gd name="T32" fmla="*/ 214 w 1397"/>
                <a:gd name="T33" fmla="*/ 1400 h 2466"/>
                <a:gd name="T34" fmla="*/ 342 w 1397"/>
                <a:gd name="T35" fmla="*/ 1377 h 2466"/>
                <a:gd name="T36" fmla="*/ 419 w 1397"/>
                <a:gd name="T37" fmla="*/ 1383 h 2466"/>
                <a:gd name="T38" fmla="*/ 458 w 1397"/>
                <a:gd name="T39" fmla="*/ 1316 h 2466"/>
                <a:gd name="T40" fmla="*/ 279 w 1397"/>
                <a:gd name="T41" fmla="*/ 1246 h 2466"/>
                <a:gd name="T42" fmla="*/ 279 w 1397"/>
                <a:gd name="T43" fmla="*/ 1192 h 2466"/>
                <a:gd name="T44" fmla="*/ 174 w 1397"/>
                <a:gd name="T45" fmla="*/ 1097 h 2466"/>
                <a:gd name="T46" fmla="*/ 131 w 1397"/>
                <a:gd name="T47" fmla="*/ 915 h 2466"/>
                <a:gd name="T48" fmla="*/ 5 w 1397"/>
                <a:gd name="T49" fmla="*/ 771 h 2466"/>
                <a:gd name="T50" fmla="*/ 81 w 1397"/>
                <a:gd name="T51" fmla="*/ 692 h 2466"/>
                <a:gd name="T52" fmla="*/ 192 w 1397"/>
                <a:gd name="T53" fmla="*/ 596 h 2466"/>
                <a:gd name="T54" fmla="*/ 296 w 1397"/>
                <a:gd name="T55" fmla="*/ 581 h 2466"/>
                <a:gd name="T56" fmla="*/ 325 w 1397"/>
                <a:gd name="T57" fmla="*/ 449 h 2466"/>
                <a:gd name="T58" fmla="*/ 272 w 1397"/>
                <a:gd name="T59" fmla="*/ 366 h 2466"/>
                <a:gd name="T60" fmla="*/ 234 w 1397"/>
                <a:gd name="T61" fmla="*/ 376 h 2466"/>
                <a:gd name="T62" fmla="*/ 176 w 1397"/>
                <a:gd name="T63" fmla="*/ 371 h 2466"/>
                <a:gd name="T64" fmla="*/ 207 w 1397"/>
                <a:gd name="T65" fmla="*/ 290 h 2466"/>
                <a:gd name="T66" fmla="*/ 290 w 1397"/>
                <a:gd name="T67" fmla="*/ 231 h 2466"/>
                <a:gd name="T68" fmla="*/ 412 w 1397"/>
                <a:gd name="T69" fmla="*/ 171 h 2466"/>
                <a:gd name="T70" fmla="*/ 520 w 1397"/>
                <a:gd name="T71" fmla="*/ 14 h 2466"/>
                <a:gd name="T72" fmla="*/ 615 w 1397"/>
                <a:gd name="T73" fmla="*/ 75 h 2466"/>
                <a:gd name="T74" fmla="*/ 709 w 1397"/>
                <a:gd name="T75" fmla="*/ 33 h 2466"/>
                <a:gd name="T76" fmla="*/ 726 w 1397"/>
                <a:gd name="T77" fmla="*/ 196 h 2466"/>
                <a:gd name="T78" fmla="*/ 765 w 1397"/>
                <a:gd name="T79" fmla="*/ 352 h 2466"/>
                <a:gd name="T80" fmla="*/ 759 w 1397"/>
                <a:gd name="T81" fmla="*/ 429 h 2466"/>
                <a:gd name="T82" fmla="*/ 769 w 1397"/>
                <a:gd name="T83" fmla="*/ 470 h 2466"/>
                <a:gd name="T84" fmla="*/ 812 w 1397"/>
                <a:gd name="T85" fmla="*/ 489 h 2466"/>
                <a:gd name="T86" fmla="*/ 784 w 1397"/>
                <a:gd name="T87" fmla="*/ 593 h 2466"/>
                <a:gd name="T88" fmla="*/ 889 w 1397"/>
                <a:gd name="T89" fmla="*/ 614 h 2466"/>
                <a:gd name="T90" fmla="*/ 893 w 1397"/>
                <a:gd name="T91" fmla="*/ 638 h 2466"/>
                <a:gd name="T92" fmla="*/ 917 w 1397"/>
                <a:gd name="T93" fmla="*/ 686 h 2466"/>
                <a:gd name="T94" fmla="*/ 946 w 1397"/>
                <a:gd name="T95" fmla="*/ 785 h 2466"/>
                <a:gd name="T96" fmla="*/ 1001 w 1397"/>
                <a:gd name="T97" fmla="*/ 844 h 2466"/>
                <a:gd name="T98" fmla="*/ 1109 w 1397"/>
                <a:gd name="T99" fmla="*/ 915 h 2466"/>
                <a:gd name="T100" fmla="*/ 1206 w 1397"/>
                <a:gd name="T101" fmla="*/ 935 h 2466"/>
                <a:gd name="T102" fmla="*/ 1315 w 1397"/>
                <a:gd name="T103" fmla="*/ 991 h 2466"/>
                <a:gd name="T104" fmla="*/ 1318 w 1397"/>
                <a:gd name="T105" fmla="*/ 1178 h 2466"/>
                <a:gd name="T106" fmla="*/ 1145 w 1397"/>
                <a:gd name="T107" fmla="*/ 1448 h 2466"/>
                <a:gd name="T108" fmla="*/ 1066 w 1397"/>
                <a:gd name="T109" fmla="*/ 1460 h 2466"/>
                <a:gd name="T110" fmla="*/ 1018 w 1397"/>
                <a:gd name="T111" fmla="*/ 1522 h 2466"/>
                <a:gd name="T112" fmla="*/ 1016 w 1397"/>
                <a:gd name="T113" fmla="*/ 1580 h 2466"/>
                <a:gd name="T114" fmla="*/ 906 w 1397"/>
                <a:gd name="T115" fmla="*/ 1634 h 2466"/>
                <a:gd name="T116" fmla="*/ 820 w 1397"/>
                <a:gd name="T117" fmla="*/ 1703 h 2466"/>
                <a:gd name="T118" fmla="*/ 754 w 1397"/>
                <a:gd name="T119" fmla="*/ 1717 h 2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97" h="2466">
                  <a:moveTo>
                    <a:pt x="795" y="1786"/>
                  </a:moveTo>
                  <a:lnTo>
                    <a:pt x="798" y="1790"/>
                  </a:lnTo>
                  <a:lnTo>
                    <a:pt x="802" y="1800"/>
                  </a:lnTo>
                  <a:lnTo>
                    <a:pt x="810" y="1813"/>
                  </a:lnTo>
                  <a:lnTo>
                    <a:pt x="812" y="1821"/>
                  </a:lnTo>
                  <a:lnTo>
                    <a:pt x="816" y="1824"/>
                  </a:lnTo>
                  <a:lnTo>
                    <a:pt x="821" y="1830"/>
                  </a:lnTo>
                  <a:lnTo>
                    <a:pt x="816" y="1844"/>
                  </a:lnTo>
                  <a:lnTo>
                    <a:pt x="788" y="1901"/>
                  </a:lnTo>
                  <a:lnTo>
                    <a:pt x="788" y="1960"/>
                  </a:lnTo>
                  <a:lnTo>
                    <a:pt x="792" y="1995"/>
                  </a:lnTo>
                  <a:lnTo>
                    <a:pt x="802" y="2000"/>
                  </a:lnTo>
                  <a:lnTo>
                    <a:pt x="806" y="2003"/>
                  </a:lnTo>
                  <a:lnTo>
                    <a:pt x="816" y="2004"/>
                  </a:lnTo>
                  <a:lnTo>
                    <a:pt x="838" y="2032"/>
                  </a:lnTo>
                  <a:lnTo>
                    <a:pt x="845" y="2037"/>
                  </a:lnTo>
                  <a:lnTo>
                    <a:pt x="862" y="2053"/>
                  </a:lnTo>
                  <a:lnTo>
                    <a:pt x="870" y="2056"/>
                  </a:lnTo>
                  <a:lnTo>
                    <a:pt x="877" y="2064"/>
                  </a:lnTo>
                  <a:lnTo>
                    <a:pt x="870" y="2071"/>
                  </a:lnTo>
                  <a:lnTo>
                    <a:pt x="867" y="2083"/>
                  </a:lnTo>
                  <a:lnTo>
                    <a:pt x="864" y="2098"/>
                  </a:lnTo>
                  <a:lnTo>
                    <a:pt x="859" y="2130"/>
                  </a:lnTo>
                  <a:lnTo>
                    <a:pt x="856" y="2136"/>
                  </a:lnTo>
                  <a:lnTo>
                    <a:pt x="810" y="2136"/>
                  </a:lnTo>
                  <a:lnTo>
                    <a:pt x="788" y="2158"/>
                  </a:lnTo>
                  <a:lnTo>
                    <a:pt x="779" y="2174"/>
                  </a:lnTo>
                  <a:lnTo>
                    <a:pt x="726" y="2154"/>
                  </a:lnTo>
                  <a:lnTo>
                    <a:pt x="702" y="2155"/>
                  </a:lnTo>
                  <a:lnTo>
                    <a:pt x="682" y="2158"/>
                  </a:lnTo>
                  <a:lnTo>
                    <a:pt x="656" y="2176"/>
                  </a:lnTo>
                  <a:lnTo>
                    <a:pt x="621" y="2250"/>
                  </a:lnTo>
                  <a:lnTo>
                    <a:pt x="618" y="2269"/>
                  </a:lnTo>
                  <a:lnTo>
                    <a:pt x="618" y="2283"/>
                  </a:lnTo>
                  <a:lnTo>
                    <a:pt x="618" y="2303"/>
                  </a:lnTo>
                  <a:lnTo>
                    <a:pt x="618" y="2329"/>
                  </a:lnTo>
                  <a:lnTo>
                    <a:pt x="621" y="2342"/>
                  </a:lnTo>
                  <a:lnTo>
                    <a:pt x="626" y="2350"/>
                  </a:lnTo>
                  <a:lnTo>
                    <a:pt x="629" y="2365"/>
                  </a:lnTo>
                  <a:lnTo>
                    <a:pt x="618" y="2375"/>
                  </a:lnTo>
                  <a:lnTo>
                    <a:pt x="591" y="2365"/>
                  </a:lnTo>
                  <a:lnTo>
                    <a:pt x="552" y="2353"/>
                  </a:lnTo>
                  <a:lnTo>
                    <a:pt x="539" y="2369"/>
                  </a:lnTo>
                  <a:lnTo>
                    <a:pt x="532" y="2377"/>
                  </a:lnTo>
                  <a:lnTo>
                    <a:pt x="528" y="2391"/>
                  </a:lnTo>
                  <a:lnTo>
                    <a:pt x="539" y="2391"/>
                  </a:lnTo>
                  <a:lnTo>
                    <a:pt x="546" y="2394"/>
                  </a:lnTo>
                  <a:lnTo>
                    <a:pt x="549" y="2410"/>
                  </a:lnTo>
                  <a:lnTo>
                    <a:pt x="549" y="2417"/>
                  </a:lnTo>
                  <a:lnTo>
                    <a:pt x="549" y="2429"/>
                  </a:lnTo>
                  <a:lnTo>
                    <a:pt x="543" y="2440"/>
                  </a:lnTo>
                  <a:lnTo>
                    <a:pt x="536" y="2442"/>
                  </a:lnTo>
                  <a:lnTo>
                    <a:pt x="437" y="2440"/>
                  </a:lnTo>
                  <a:lnTo>
                    <a:pt x="437" y="2466"/>
                  </a:lnTo>
                  <a:lnTo>
                    <a:pt x="354" y="2458"/>
                  </a:lnTo>
                  <a:lnTo>
                    <a:pt x="347" y="2441"/>
                  </a:lnTo>
                  <a:lnTo>
                    <a:pt x="339" y="2417"/>
                  </a:lnTo>
                  <a:lnTo>
                    <a:pt x="347" y="2390"/>
                  </a:lnTo>
                  <a:lnTo>
                    <a:pt x="342" y="2362"/>
                  </a:lnTo>
                  <a:lnTo>
                    <a:pt x="342" y="2342"/>
                  </a:lnTo>
                  <a:lnTo>
                    <a:pt x="357" y="2302"/>
                  </a:lnTo>
                  <a:lnTo>
                    <a:pt x="350" y="2271"/>
                  </a:lnTo>
                  <a:lnTo>
                    <a:pt x="355" y="2235"/>
                  </a:lnTo>
                  <a:lnTo>
                    <a:pt x="357" y="2191"/>
                  </a:lnTo>
                  <a:lnTo>
                    <a:pt x="354" y="2174"/>
                  </a:lnTo>
                  <a:lnTo>
                    <a:pt x="347" y="2143"/>
                  </a:lnTo>
                  <a:lnTo>
                    <a:pt x="345" y="2127"/>
                  </a:lnTo>
                  <a:lnTo>
                    <a:pt x="275" y="2023"/>
                  </a:lnTo>
                  <a:lnTo>
                    <a:pt x="272" y="1987"/>
                  </a:lnTo>
                  <a:lnTo>
                    <a:pt x="279" y="1960"/>
                  </a:lnTo>
                  <a:lnTo>
                    <a:pt x="279" y="1949"/>
                  </a:lnTo>
                  <a:lnTo>
                    <a:pt x="283" y="1893"/>
                  </a:lnTo>
                  <a:lnTo>
                    <a:pt x="279" y="1861"/>
                  </a:lnTo>
                  <a:lnTo>
                    <a:pt x="269" y="1846"/>
                  </a:lnTo>
                  <a:lnTo>
                    <a:pt x="259" y="1833"/>
                  </a:lnTo>
                  <a:lnTo>
                    <a:pt x="249" y="1818"/>
                  </a:lnTo>
                  <a:lnTo>
                    <a:pt x="224" y="1788"/>
                  </a:lnTo>
                  <a:lnTo>
                    <a:pt x="206" y="1762"/>
                  </a:lnTo>
                  <a:lnTo>
                    <a:pt x="192" y="1750"/>
                  </a:lnTo>
                  <a:lnTo>
                    <a:pt x="189" y="1748"/>
                  </a:lnTo>
                  <a:lnTo>
                    <a:pt x="188" y="1745"/>
                  </a:lnTo>
                  <a:lnTo>
                    <a:pt x="179" y="1737"/>
                  </a:lnTo>
                  <a:lnTo>
                    <a:pt x="174" y="1729"/>
                  </a:lnTo>
                  <a:lnTo>
                    <a:pt x="163" y="1722"/>
                  </a:lnTo>
                  <a:lnTo>
                    <a:pt x="159" y="1717"/>
                  </a:lnTo>
                  <a:lnTo>
                    <a:pt x="153" y="1707"/>
                  </a:lnTo>
                  <a:lnTo>
                    <a:pt x="156" y="1695"/>
                  </a:lnTo>
                  <a:lnTo>
                    <a:pt x="163" y="1687"/>
                  </a:lnTo>
                  <a:lnTo>
                    <a:pt x="163" y="1682"/>
                  </a:lnTo>
                  <a:lnTo>
                    <a:pt x="167" y="1667"/>
                  </a:lnTo>
                  <a:lnTo>
                    <a:pt x="171" y="1647"/>
                  </a:lnTo>
                  <a:lnTo>
                    <a:pt x="171" y="1622"/>
                  </a:lnTo>
                  <a:lnTo>
                    <a:pt x="174" y="1611"/>
                  </a:lnTo>
                  <a:lnTo>
                    <a:pt x="176" y="1603"/>
                  </a:lnTo>
                  <a:lnTo>
                    <a:pt x="179" y="1595"/>
                  </a:lnTo>
                  <a:lnTo>
                    <a:pt x="179" y="1580"/>
                  </a:lnTo>
                  <a:lnTo>
                    <a:pt x="206" y="1558"/>
                  </a:lnTo>
                  <a:lnTo>
                    <a:pt x="211" y="1518"/>
                  </a:lnTo>
                  <a:lnTo>
                    <a:pt x="176" y="1504"/>
                  </a:lnTo>
                  <a:lnTo>
                    <a:pt x="176" y="1455"/>
                  </a:lnTo>
                  <a:lnTo>
                    <a:pt x="182" y="1418"/>
                  </a:lnTo>
                  <a:lnTo>
                    <a:pt x="214" y="1400"/>
                  </a:lnTo>
                  <a:lnTo>
                    <a:pt x="228" y="1392"/>
                  </a:lnTo>
                  <a:lnTo>
                    <a:pt x="282" y="1360"/>
                  </a:lnTo>
                  <a:lnTo>
                    <a:pt x="303" y="1367"/>
                  </a:lnTo>
                  <a:lnTo>
                    <a:pt x="315" y="1375"/>
                  </a:lnTo>
                  <a:lnTo>
                    <a:pt x="327" y="1377"/>
                  </a:lnTo>
                  <a:lnTo>
                    <a:pt x="342" y="1377"/>
                  </a:lnTo>
                  <a:lnTo>
                    <a:pt x="345" y="1377"/>
                  </a:lnTo>
                  <a:lnTo>
                    <a:pt x="369" y="1383"/>
                  </a:lnTo>
                  <a:lnTo>
                    <a:pt x="391" y="1391"/>
                  </a:lnTo>
                  <a:lnTo>
                    <a:pt x="397" y="1380"/>
                  </a:lnTo>
                  <a:lnTo>
                    <a:pt x="405" y="1380"/>
                  </a:lnTo>
                  <a:lnTo>
                    <a:pt x="419" y="1383"/>
                  </a:lnTo>
                  <a:lnTo>
                    <a:pt x="470" y="1375"/>
                  </a:lnTo>
                  <a:lnTo>
                    <a:pt x="481" y="1356"/>
                  </a:lnTo>
                  <a:lnTo>
                    <a:pt x="488" y="1352"/>
                  </a:lnTo>
                  <a:lnTo>
                    <a:pt x="488" y="1338"/>
                  </a:lnTo>
                  <a:lnTo>
                    <a:pt x="470" y="1325"/>
                  </a:lnTo>
                  <a:lnTo>
                    <a:pt x="458" y="1316"/>
                  </a:lnTo>
                  <a:lnTo>
                    <a:pt x="438" y="1319"/>
                  </a:lnTo>
                  <a:lnTo>
                    <a:pt x="361" y="1308"/>
                  </a:lnTo>
                  <a:lnTo>
                    <a:pt x="370" y="1282"/>
                  </a:lnTo>
                  <a:lnTo>
                    <a:pt x="296" y="1252"/>
                  </a:lnTo>
                  <a:lnTo>
                    <a:pt x="294" y="1252"/>
                  </a:lnTo>
                  <a:lnTo>
                    <a:pt x="279" y="1246"/>
                  </a:lnTo>
                  <a:lnTo>
                    <a:pt x="283" y="1230"/>
                  </a:lnTo>
                  <a:lnTo>
                    <a:pt x="300" y="1230"/>
                  </a:lnTo>
                  <a:lnTo>
                    <a:pt x="304" y="1234"/>
                  </a:lnTo>
                  <a:lnTo>
                    <a:pt x="315" y="1226"/>
                  </a:lnTo>
                  <a:lnTo>
                    <a:pt x="296" y="1200"/>
                  </a:lnTo>
                  <a:lnTo>
                    <a:pt x="279" y="1192"/>
                  </a:lnTo>
                  <a:lnTo>
                    <a:pt x="272" y="1197"/>
                  </a:lnTo>
                  <a:lnTo>
                    <a:pt x="241" y="1166"/>
                  </a:lnTo>
                  <a:lnTo>
                    <a:pt x="224" y="1158"/>
                  </a:lnTo>
                  <a:lnTo>
                    <a:pt x="221" y="1157"/>
                  </a:lnTo>
                  <a:lnTo>
                    <a:pt x="206" y="1136"/>
                  </a:lnTo>
                  <a:lnTo>
                    <a:pt x="174" y="1097"/>
                  </a:lnTo>
                  <a:lnTo>
                    <a:pt x="145" y="1067"/>
                  </a:lnTo>
                  <a:lnTo>
                    <a:pt x="171" y="1007"/>
                  </a:lnTo>
                  <a:lnTo>
                    <a:pt x="174" y="999"/>
                  </a:lnTo>
                  <a:lnTo>
                    <a:pt x="137" y="982"/>
                  </a:lnTo>
                  <a:lnTo>
                    <a:pt x="141" y="956"/>
                  </a:lnTo>
                  <a:lnTo>
                    <a:pt x="131" y="915"/>
                  </a:lnTo>
                  <a:lnTo>
                    <a:pt x="121" y="886"/>
                  </a:lnTo>
                  <a:lnTo>
                    <a:pt x="62" y="868"/>
                  </a:lnTo>
                  <a:lnTo>
                    <a:pt x="54" y="841"/>
                  </a:lnTo>
                  <a:lnTo>
                    <a:pt x="34" y="816"/>
                  </a:lnTo>
                  <a:lnTo>
                    <a:pt x="30" y="808"/>
                  </a:lnTo>
                  <a:lnTo>
                    <a:pt x="5" y="771"/>
                  </a:lnTo>
                  <a:lnTo>
                    <a:pt x="0" y="752"/>
                  </a:lnTo>
                  <a:lnTo>
                    <a:pt x="23" y="741"/>
                  </a:lnTo>
                  <a:lnTo>
                    <a:pt x="45" y="727"/>
                  </a:lnTo>
                  <a:lnTo>
                    <a:pt x="54" y="718"/>
                  </a:lnTo>
                  <a:lnTo>
                    <a:pt x="62" y="708"/>
                  </a:lnTo>
                  <a:lnTo>
                    <a:pt x="81" y="692"/>
                  </a:lnTo>
                  <a:lnTo>
                    <a:pt x="103" y="676"/>
                  </a:lnTo>
                  <a:lnTo>
                    <a:pt x="131" y="654"/>
                  </a:lnTo>
                  <a:lnTo>
                    <a:pt x="163" y="633"/>
                  </a:lnTo>
                  <a:lnTo>
                    <a:pt x="176" y="618"/>
                  </a:lnTo>
                  <a:lnTo>
                    <a:pt x="188" y="606"/>
                  </a:lnTo>
                  <a:lnTo>
                    <a:pt x="192" y="596"/>
                  </a:lnTo>
                  <a:lnTo>
                    <a:pt x="217" y="598"/>
                  </a:lnTo>
                  <a:lnTo>
                    <a:pt x="229" y="606"/>
                  </a:lnTo>
                  <a:lnTo>
                    <a:pt x="259" y="629"/>
                  </a:lnTo>
                  <a:lnTo>
                    <a:pt x="282" y="618"/>
                  </a:lnTo>
                  <a:lnTo>
                    <a:pt x="290" y="602"/>
                  </a:lnTo>
                  <a:lnTo>
                    <a:pt x="296" y="581"/>
                  </a:lnTo>
                  <a:lnTo>
                    <a:pt x="304" y="557"/>
                  </a:lnTo>
                  <a:lnTo>
                    <a:pt x="314" y="551"/>
                  </a:lnTo>
                  <a:lnTo>
                    <a:pt x="327" y="548"/>
                  </a:lnTo>
                  <a:lnTo>
                    <a:pt x="327" y="510"/>
                  </a:lnTo>
                  <a:lnTo>
                    <a:pt x="327" y="477"/>
                  </a:lnTo>
                  <a:lnTo>
                    <a:pt x="325" y="449"/>
                  </a:lnTo>
                  <a:lnTo>
                    <a:pt x="327" y="426"/>
                  </a:lnTo>
                  <a:lnTo>
                    <a:pt x="325" y="405"/>
                  </a:lnTo>
                  <a:lnTo>
                    <a:pt x="322" y="387"/>
                  </a:lnTo>
                  <a:lnTo>
                    <a:pt x="304" y="374"/>
                  </a:lnTo>
                  <a:lnTo>
                    <a:pt x="287" y="376"/>
                  </a:lnTo>
                  <a:lnTo>
                    <a:pt x="272" y="366"/>
                  </a:lnTo>
                  <a:lnTo>
                    <a:pt x="261" y="362"/>
                  </a:lnTo>
                  <a:lnTo>
                    <a:pt x="253" y="354"/>
                  </a:lnTo>
                  <a:lnTo>
                    <a:pt x="247" y="362"/>
                  </a:lnTo>
                  <a:lnTo>
                    <a:pt x="242" y="354"/>
                  </a:lnTo>
                  <a:lnTo>
                    <a:pt x="234" y="362"/>
                  </a:lnTo>
                  <a:lnTo>
                    <a:pt x="234" y="376"/>
                  </a:lnTo>
                  <a:lnTo>
                    <a:pt x="234" y="382"/>
                  </a:lnTo>
                  <a:lnTo>
                    <a:pt x="241" y="387"/>
                  </a:lnTo>
                  <a:lnTo>
                    <a:pt x="221" y="398"/>
                  </a:lnTo>
                  <a:lnTo>
                    <a:pt x="206" y="387"/>
                  </a:lnTo>
                  <a:lnTo>
                    <a:pt x="179" y="397"/>
                  </a:lnTo>
                  <a:lnTo>
                    <a:pt x="176" y="371"/>
                  </a:lnTo>
                  <a:lnTo>
                    <a:pt x="176" y="366"/>
                  </a:lnTo>
                  <a:lnTo>
                    <a:pt x="176" y="344"/>
                  </a:lnTo>
                  <a:lnTo>
                    <a:pt x="174" y="323"/>
                  </a:lnTo>
                  <a:lnTo>
                    <a:pt x="179" y="303"/>
                  </a:lnTo>
                  <a:lnTo>
                    <a:pt x="192" y="300"/>
                  </a:lnTo>
                  <a:lnTo>
                    <a:pt x="207" y="290"/>
                  </a:lnTo>
                  <a:lnTo>
                    <a:pt x="221" y="280"/>
                  </a:lnTo>
                  <a:lnTo>
                    <a:pt x="228" y="271"/>
                  </a:lnTo>
                  <a:lnTo>
                    <a:pt x="234" y="261"/>
                  </a:lnTo>
                  <a:lnTo>
                    <a:pt x="242" y="245"/>
                  </a:lnTo>
                  <a:lnTo>
                    <a:pt x="249" y="236"/>
                  </a:lnTo>
                  <a:lnTo>
                    <a:pt x="290" y="231"/>
                  </a:lnTo>
                  <a:lnTo>
                    <a:pt x="314" y="229"/>
                  </a:lnTo>
                  <a:lnTo>
                    <a:pt x="350" y="220"/>
                  </a:lnTo>
                  <a:lnTo>
                    <a:pt x="357" y="219"/>
                  </a:lnTo>
                  <a:lnTo>
                    <a:pt x="380" y="213"/>
                  </a:lnTo>
                  <a:lnTo>
                    <a:pt x="408" y="208"/>
                  </a:lnTo>
                  <a:lnTo>
                    <a:pt x="412" y="171"/>
                  </a:lnTo>
                  <a:lnTo>
                    <a:pt x="415" y="145"/>
                  </a:lnTo>
                  <a:lnTo>
                    <a:pt x="428" y="120"/>
                  </a:lnTo>
                  <a:lnTo>
                    <a:pt x="435" y="83"/>
                  </a:lnTo>
                  <a:lnTo>
                    <a:pt x="447" y="41"/>
                  </a:lnTo>
                  <a:lnTo>
                    <a:pt x="499" y="22"/>
                  </a:lnTo>
                  <a:lnTo>
                    <a:pt x="520" y="14"/>
                  </a:lnTo>
                  <a:lnTo>
                    <a:pt x="545" y="37"/>
                  </a:lnTo>
                  <a:lnTo>
                    <a:pt x="568" y="57"/>
                  </a:lnTo>
                  <a:lnTo>
                    <a:pt x="586" y="73"/>
                  </a:lnTo>
                  <a:lnTo>
                    <a:pt x="601" y="80"/>
                  </a:lnTo>
                  <a:lnTo>
                    <a:pt x="613" y="86"/>
                  </a:lnTo>
                  <a:lnTo>
                    <a:pt x="615" y="75"/>
                  </a:lnTo>
                  <a:lnTo>
                    <a:pt x="628" y="54"/>
                  </a:lnTo>
                  <a:lnTo>
                    <a:pt x="659" y="30"/>
                  </a:lnTo>
                  <a:lnTo>
                    <a:pt x="671" y="10"/>
                  </a:lnTo>
                  <a:lnTo>
                    <a:pt x="682" y="0"/>
                  </a:lnTo>
                  <a:lnTo>
                    <a:pt x="682" y="14"/>
                  </a:lnTo>
                  <a:lnTo>
                    <a:pt x="709" y="33"/>
                  </a:lnTo>
                  <a:lnTo>
                    <a:pt x="737" y="45"/>
                  </a:lnTo>
                  <a:lnTo>
                    <a:pt x="712" y="80"/>
                  </a:lnTo>
                  <a:lnTo>
                    <a:pt x="696" y="97"/>
                  </a:lnTo>
                  <a:lnTo>
                    <a:pt x="659" y="133"/>
                  </a:lnTo>
                  <a:lnTo>
                    <a:pt x="682" y="175"/>
                  </a:lnTo>
                  <a:lnTo>
                    <a:pt x="726" y="196"/>
                  </a:lnTo>
                  <a:lnTo>
                    <a:pt x="730" y="240"/>
                  </a:lnTo>
                  <a:lnTo>
                    <a:pt x="737" y="260"/>
                  </a:lnTo>
                  <a:lnTo>
                    <a:pt x="737" y="290"/>
                  </a:lnTo>
                  <a:lnTo>
                    <a:pt x="754" y="327"/>
                  </a:lnTo>
                  <a:lnTo>
                    <a:pt x="758" y="332"/>
                  </a:lnTo>
                  <a:lnTo>
                    <a:pt x="765" y="352"/>
                  </a:lnTo>
                  <a:lnTo>
                    <a:pt x="772" y="356"/>
                  </a:lnTo>
                  <a:lnTo>
                    <a:pt x="772" y="370"/>
                  </a:lnTo>
                  <a:lnTo>
                    <a:pt x="780" y="371"/>
                  </a:lnTo>
                  <a:lnTo>
                    <a:pt x="780" y="379"/>
                  </a:lnTo>
                  <a:lnTo>
                    <a:pt x="776" y="410"/>
                  </a:lnTo>
                  <a:lnTo>
                    <a:pt x="759" y="429"/>
                  </a:lnTo>
                  <a:lnTo>
                    <a:pt x="754" y="435"/>
                  </a:lnTo>
                  <a:lnTo>
                    <a:pt x="744" y="443"/>
                  </a:lnTo>
                  <a:lnTo>
                    <a:pt x="740" y="454"/>
                  </a:lnTo>
                  <a:lnTo>
                    <a:pt x="737" y="462"/>
                  </a:lnTo>
                  <a:lnTo>
                    <a:pt x="754" y="469"/>
                  </a:lnTo>
                  <a:lnTo>
                    <a:pt x="769" y="470"/>
                  </a:lnTo>
                  <a:lnTo>
                    <a:pt x="780" y="470"/>
                  </a:lnTo>
                  <a:lnTo>
                    <a:pt x="792" y="477"/>
                  </a:lnTo>
                  <a:lnTo>
                    <a:pt x="795" y="479"/>
                  </a:lnTo>
                  <a:lnTo>
                    <a:pt x="802" y="487"/>
                  </a:lnTo>
                  <a:lnTo>
                    <a:pt x="806" y="493"/>
                  </a:lnTo>
                  <a:lnTo>
                    <a:pt x="812" y="489"/>
                  </a:lnTo>
                  <a:lnTo>
                    <a:pt x="812" y="501"/>
                  </a:lnTo>
                  <a:lnTo>
                    <a:pt x="792" y="526"/>
                  </a:lnTo>
                  <a:lnTo>
                    <a:pt x="795" y="526"/>
                  </a:lnTo>
                  <a:lnTo>
                    <a:pt x="792" y="532"/>
                  </a:lnTo>
                  <a:lnTo>
                    <a:pt x="792" y="556"/>
                  </a:lnTo>
                  <a:lnTo>
                    <a:pt x="784" y="593"/>
                  </a:lnTo>
                  <a:lnTo>
                    <a:pt x="821" y="596"/>
                  </a:lnTo>
                  <a:lnTo>
                    <a:pt x="834" y="596"/>
                  </a:lnTo>
                  <a:lnTo>
                    <a:pt x="848" y="602"/>
                  </a:lnTo>
                  <a:lnTo>
                    <a:pt x="864" y="606"/>
                  </a:lnTo>
                  <a:lnTo>
                    <a:pt x="877" y="610"/>
                  </a:lnTo>
                  <a:lnTo>
                    <a:pt x="889" y="614"/>
                  </a:lnTo>
                  <a:lnTo>
                    <a:pt x="893" y="618"/>
                  </a:lnTo>
                  <a:lnTo>
                    <a:pt x="896" y="621"/>
                  </a:lnTo>
                  <a:lnTo>
                    <a:pt x="902" y="625"/>
                  </a:lnTo>
                  <a:lnTo>
                    <a:pt x="902" y="626"/>
                  </a:lnTo>
                  <a:lnTo>
                    <a:pt x="902" y="634"/>
                  </a:lnTo>
                  <a:lnTo>
                    <a:pt x="893" y="638"/>
                  </a:lnTo>
                  <a:lnTo>
                    <a:pt x="900" y="645"/>
                  </a:lnTo>
                  <a:lnTo>
                    <a:pt x="893" y="654"/>
                  </a:lnTo>
                  <a:lnTo>
                    <a:pt x="893" y="661"/>
                  </a:lnTo>
                  <a:lnTo>
                    <a:pt x="889" y="664"/>
                  </a:lnTo>
                  <a:lnTo>
                    <a:pt x="900" y="673"/>
                  </a:lnTo>
                  <a:lnTo>
                    <a:pt x="917" y="686"/>
                  </a:lnTo>
                  <a:lnTo>
                    <a:pt x="911" y="717"/>
                  </a:lnTo>
                  <a:lnTo>
                    <a:pt x="906" y="739"/>
                  </a:lnTo>
                  <a:lnTo>
                    <a:pt x="906" y="749"/>
                  </a:lnTo>
                  <a:lnTo>
                    <a:pt x="917" y="785"/>
                  </a:lnTo>
                  <a:lnTo>
                    <a:pt x="938" y="785"/>
                  </a:lnTo>
                  <a:lnTo>
                    <a:pt x="946" y="785"/>
                  </a:lnTo>
                  <a:lnTo>
                    <a:pt x="958" y="795"/>
                  </a:lnTo>
                  <a:lnTo>
                    <a:pt x="963" y="801"/>
                  </a:lnTo>
                  <a:lnTo>
                    <a:pt x="975" y="812"/>
                  </a:lnTo>
                  <a:lnTo>
                    <a:pt x="989" y="822"/>
                  </a:lnTo>
                  <a:lnTo>
                    <a:pt x="997" y="835"/>
                  </a:lnTo>
                  <a:lnTo>
                    <a:pt x="1001" y="844"/>
                  </a:lnTo>
                  <a:lnTo>
                    <a:pt x="1018" y="851"/>
                  </a:lnTo>
                  <a:lnTo>
                    <a:pt x="1036" y="916"/>
                  </a:lnTo>
                  <a:lnTo>
                    <a:pt x="1059" y="915"/>
                  </a:lnTo>
                  <a:lnTo>
                    <a:pt x="1065" y="915"/>
                  </a:lnTo>
                  <a:lnTo>
                    <a:pt x="1087" y="915"/>
                  </a:lnTo>
                  <a:lnTo>
                    <a:pt x="1109" y="915"/>
                  </a:lnTo>
                  <a:lnTo>
                    <a:pt x="1119" y="915"/>
                  </a:lnTo>
                  <a:lnTo>
                    <a:pt x="1148" y="951"/>
                  </a:lnTo>
                  <a:lnTo>
                    <a:pt x="1155" y="960"/>
                  </a:lnTo>
                  <a:lnTo>
                    <a:pt x="1167" y="968"/>
                  </a:lnTo>
                  <a:lnTo>
                    <a:pt x="1187" y="946"/>
                  </a:lnTo>
                  <a:lnTo>
                    <a:pt x="1206" y="935"/>
                  </a:lnTo>
                  <a:lnTo>
                    <a:pt x="1224" y="934"/>
                  </a:lnTo>
                  <a:lnTo>
                    <a:pt x="1250" y="935"/>
                  </a:lnTo>
                  <a:lnTo>
                    <a:pt x="1257" y="935"/>
                  </a:lnTo>
                  <a:lnTo>
                    <a:pt x="1295" y="938"/>
                  </a:lnTo>
                  <a:lnTo>
                    <a:pt x="1311" y="946"/>
                  </a:lnTo>
                  <a:lnTo>
                    <a:pt x="1315" y="991"/>
                  </a:lnTo>
                  <a:lnTo>
                    <a:pt x="1315" y="1024"/>
                  </a:lnTo>
                  <a:lnTo>
                    <a:pt x="1318" y="1066"/>
                  </a:lnTo>
                  <a:lnTo>
                    <a:pt x="1315" y="1105"/>
                  </a:lnTo>
                  <a:lnTo>
                    <a:pt x="1311" y="1136"/>
                  </a:lnTo>
                  <a:lnTo>
                    <a:pt x="1315" y="1149"/>
                  </a:lnTo>
                  <a:lnTo>
                    <a:pt x="1318" y="1178"/>
                  </a:lnTo>
                  <a:lnTo>
                    <a:pt x="1322" y="1222"/>
                  </a:lnTo>
                  <a:lnTo>
                    <a:pt x="1384" y="1224"/>
                  </a:lnTo>
                  <a:lnTo>
                    <a:pt x="1397" y="1226"/>
                  </a:lnTo>
                  <a:lnTo>
                    <a:pt x="1394" y="1257"/>
                  </a:lnTo>
                  <a:lnTo>
                    <a:pt x="1155" y="1442"/>
                  </a:lnTo>
                  <a:lnTo>
                    <a:pt x="1145" y="1448"/>
                  </a:lnTo>
                  <a:lnTo>
                    <a:pt x="1133" y="1448"/>
                  </a:lnTo>
                  <a:lnTo>
                    <a:pt x="1129" y="1453"/>
                  </a:lnTo>
                  <a:lnTo>
                    <a:pt x="1120" y="1458"/>
                  </a:lnTo>
                  <a:lnTo>
                    <a:pt x="1104" y="1468"/>
                  </a:lnTo>
                  <a:lnTo>
                    <a:pt x="1084" y="1458"/>
                  </a:lnTo>
                  <a:lnTo>
                    <a:pt x="1066" y="1460"/>
                  </a:lnTo>
                  <a:lnTo>
                    <a:pt x="1059" y="1458"/>
                  </a:lnTo>
                  <a:lnTo>
                    <a:pt x="1047" y="1463"/>
                  </a:lnTo>
                  <a:lnTo>
                    <a:pt x="1040" y="1482"/>
                  </a:lnTo>
                  <a:lnTo>
                    <a:pt x="1028" y="1488"/>
                  </a:lnTo>
                  <a:lnTo>
                    <a:pt x="1018" y="1498"/>
                  </a:lnTo>
                  <a:lnTo>
                    <a:pt x="1018" y="1522"/>
                  </a:lnTo>
                  <a:lnTo>
                    <a:pt x="1018" y="1536"/>
                  </a:lnTo>
                  <a:lnTo>
                    <a:pt x="1016" y="1550"/>
                  </a:lnTo>
                  <a:lnTo>
                    <a:pt x="1016" y="1554"/>
                  </a:lnTo>
                  <a:lnTo>
                    <a:pt x="1009" y="1562"/>
                  </a:lnTo>
                  <a:lnTo>
                    <a:pt x="1011" y="1572"/>
                  </a:lnTo>
                  <a:lnTo>
                    <a:pt x="1016" y="1580"/>
                  </a:lnTo>
                  <a:lnTo>
                    <a:pt x="1018" y="1595"/>
                  </a:lnTo>
                  <a:lnTo>
                    <a:pt x="1009" y="1603"/>
                  </a:lnTo>
                  <a:lnTo>
                    <a:pt x="978" y="1599"/>
                  </a:lnTo>
                  <a:lnTo>
                    <a:pt x="972" y="1603"/>
                  </a:lnTo>
                  <a:lnTo>
                    <a:pt x="938" y="1609"/>
                  </a:lnTo>
                  <a:lnTo>
                    <a:pt x="906" y="1634"/>
                  </a:lnTo>
                  <a:lnTo>
                    <a:pt x="896" y="1650"/>
                  </a:lnTo>
                  <a:lnTo>
                    <a:pt x="885" y="1652"/>
                  </a:lnTo>
                  <a:lnTo>
                    <a:pt x="864" y="1657"/>
                  </a:lnTo>
                  <a:lnTo>
                    <a:pt x="853" y="1683"/>
                  </a:lnTo>
                  <a:lnTo>
                    <a:pt x="835" y="1691"/>
                  </a:lnTo>
                  <a:lnTo>
                    <a:pt x="820" y="1703"/>
                  </a:lnTo>
                  <a:lnTo>
                    <a:pt x="812" y="1698"/>
                  </a:lnTo>
                  <a:lnTo>
                    <a:pt x="806" y="1691"/>
                  </a:lnTo>
                  <a:lnTo>
                    <a:pt x="792" y="1705"/>
                  </a:lnTo>
                  <a:lnTo>
                    <a:pt x="769" y="1711"/>
                  </a:lnTo>
                  <a:lnTo>
                    <a:pt x="759" y="1717"/>
                  </a:lnTo>
                  <a:lnTo>
                    <a:pt x="754" y="1717"/>
                  </a:lnTo>
                  <a:lnTo>
                    <a:pt x="740" y="1745"/>
                  </a:lnTo>
                  <a:lnTo>
                    <a:pt x="744" y="1750"/>
                  </a:lnTo>
                  <a:lnTo>
                    <a:pt x="792" y="1758"/>
                  </a:lnTo>
                  <a:lnTo>
                    <a:pt x="792" y="1774"/>
                  </a:lnTo>
                  <a:lnTo>
                    <a:pt x="795" y="1786"/>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9" name="Freeform 1043"/>
            <p:cNvSpPr>
              <a:spLocks/>
            </p:cNvSpPr>
            <p:nvPr userDrawn="1"/>
          </p:nvSpPr>
          <p:spPr bwMode="auto">
            <a:xfrm>
              <a:off x="1106810" y="923726"/>
              <a:ext cx="1550988" cy="1898650"/>
            </a:xfrm>
            <a:custGeom>
              <a:avLst/>
              <a:gdLst>
                <a:gd name="T0" fmla="*/ 1047 w 2931"/>
                <a:gd name="T1" fmla="*/ 1844 h 3589"/>
                <a:gd name="T2" fmla="*/ 974 w 2931"/>
                <a:gd name="T3" fmla="*/ 1651 h 3589"/>
                <a:gd name="T4" fmla="*/ 891 w 2931"/>
                <a:gd name="T5" fmla="*/ 1491 h 3589"/>
                <a:gd name="T6" fmla="*/ 907 w 2931"/>
                <a:gd name="T7" fmla="*/ 1319 h 3589"/>
                <a:gd name="T8" fmla="*/ 841 w 2931"/>
                <a:gd name="T9" fmla="*/ 1135 h 3589"/>
                <a:gd name="T10" fmla="*/ 841 w 2931"/>
                <a:gd name="T11" fmla="*/ 900 h 3589"/>
                <a:gd name="T12" fmla="*/ 862 w 2931"/>
                <a:gd name="T13" fmla="*/ 811 h 3589"/>
                <a:gd name="T14" fmla="*/ 804 w 2931"/>
                <a:gd name="T15" fmla="*/ 811 h 3589"/>
                <a:gd name="T16" fmla="*/ 765 w 2931"/>
                <a:gd name="T17" fmla="*/ 792 h 3589"/>
                <a:gd name="T18" fmla="*/ 595 w 2931"/>
                <a:gd name="T19" fmla="*/ 704 h 3589"/>
                <a:gd name="T20" fmla="*/ 567 w 2931"/>
                <a:gd name="T21" fmla="*/ 576 h 3589"/>
                <a:gd name="T22" fmla="*/ 487 w 2931"/>
                <a:gd name="T23" fmla="*/ 510 h 3589"/>
                <a:gd name="T24" fmla="*/ 443 w 2931"/>
                <a:gd name="T25" fmla="*/ 571 h 3589"/>
                <a:gd name="T26" fmla="*/ 311 w 2931"/>
                <a:gd name="T27" fmla="*/ 554 h 3589"/>
                <a:gd name="T28" fmla="*/ 132 w 2931"/>
                <a:gd name="T29" fmla="*/ 415 h 3589"/>
                <a:gd name="T30" fmla="*/ 31 w 2931"/>
                <a:gd name="T31" fmla="*/ 272 h 3589"/>
                <a:gd name="T32" fmla="*/ 31 w 2931"/>
                <a:gd name="T33" fmla="*/ 175 h 3589"/>
                <a:gd name="T34" fmla="*/ 24 w 2931"/>
                <a:gd name="T35" fmla="*/ 121 h 3589"/>
                <a:gd name="T36" fmla="*/ 32 w 2931"/>
                <a:gd name="T37" fmla="*/ 49 h 3589"/>
                <a:gd name="T38" fmla="*/ 2810 w 2931"/>
                <a:gd name="T39" fmla="*/ 1006 h 3589"/>
                <a:gd name="T40" fmla="*/ 2895 w 2931"/>
                <a:gd name="T41" fmla="*/ 1411 h 3589"/>
                <a:gd name="T42" fmla="*/ 2931 w 2931"/>
                <a:gd name="T43" fmla="*/ 1594 h 3589"/>
                <a:gd name="T44" fmla="*/ 2905 w 2931"/>
                <a:gd name="T45" fmla="*/ 1798 h 3589"/>
                <a:gd name="T46" fmla="*/ 2833 w 2931"/>
                <a:gd name="T47" fmla="*/ 1962 h 3589"/>
                <a:gd name="T48" fmla="*/ 2841 w 2931"/>
                <a:gd name="T49" fmla="*/ 2207 h 3589"/>
                <a:gd name="T50" fmla="*/ 2825 w 2931"/>
                <a:gd name="T51" fmla="*/ 2385 h 3589"/>
                <a:gd name="T52" fmla="*/ 2855 w 2931"/>
                <a:gd name="T53" fmla="*/ 2536 h 3589"/>
                <a:gd name="T54" fmla="*/ 2666 w 2931"/>
                <a:gd name="T55" fmla="*/ 2536 h 3589"/>
                <a:gd name="T56" fmla="*/ 2613 w 2931"/>
                <a:gd name="T57" fmla="*/ 2662 h 3589"/>
                <a:gd name="T58" fmla="*/ 2678 w 2931"/>
                <a:gd name="T59" fmla="*/ 2795 h 3589"/>
                <a:gd name="T60" fmla="*/ 2736 w 2931"/>
                <a:gd name="T61" fmla="*/ 2905 h 3589"/>
                <a:gd name="T62" fmla="*/ 2778 w 2931"/>
                <a:gd name="T63" fmla="*/ 3028 h 3589"/>
                <a:gd name="T64" fmla="*/ 2797 w 2931"/>
                <a:gd name="T65" fmla="*/ 3195 h 3589"/>
                <a:gd name="T66" fmla="*/ 2789 w 2931"/>
                <a:gd name="T67" fmla="*/ 3334 h 3589"/>
                <a:gd name="T68" fmla="*/ 2652 w 2931"/>
                <a:gd name="T69" fmla="*/ 3465 h 3589"/>
                <a:gd name="T70" fmla="*/ 2475 w 2931"/>
                <a:gd name="T71" fmla="*/ 3576 h 3589"/>
                <a:gd name="T72" fmla="*/ 2435 w 2931"/>
                <a:gd name="T73" fmla="*/ 3554 h 3589"/>
                <a:gd name="T74" fmla="*/ 2400 w 2931"/>
                <a:gd name="T75" fmla="*/ 3493 h 3589"/>
                <a:gd name="T76" fmla="*/ 2342 w 2931"/>
                <a:gd name="T77" fmla="*/ 3398 h 3589"/>
                <a:gd name="T78" fmla="*/ 2327 w 2931"/>
                <a:gd name="T79" fmla="*/ 3311 h 3589"/>
                <a:gd name="T80" fmla="*/ 2291 w 2931"/>
                <a:gd name="T81" fmla="*/ 3322 h 3589"/>
                <a:gd name="T82" fmla="*/ 2291 w 2931"/>
                <a:gd name="T83" fmla="*/ 3359 h 3589"/>
                <a:gd name="T84" fmla="*/ 2128 w 2931"/>
                <a:gd name="T85" fmla="*/ 3257 h 3589"/>
                <a:gd name="T86" fmla="*/ 2132 w 2931"/>
                <a:gd name="T87" fmla="*/ 3175 h 3589"/>
                <a:gd name="T88" fmla="*/ 2031 w 2931"/>
                <a:gd name="T89" fmla="*/ 3090 h 3589"/>
                <a:gd name="T90" fmla="*/ 1970 w 2931"/>
                <a:gd name="T91" fmla="*/ 3092 h 3589"/>
                <a:gd name="T92" fmla="*/ 1847 w 2931"/>
                <a:gd name="T93" fmla="*/ 2996 h 3589"/>
                <a:gd name="T94" fmla="*/ 1802 w 2931"/>
                <a:gd name="T95" fmla="*/ 2874 h 3589"/>
                <a:gd name="T96" fmla="*/ 1794 w 2931"/>
                <a:gd name="T97" fmla="*/ 2784 h 3589"/>
                <a:gd name="T98" fmla="*/ 1792 w 2931"/>
                <a:gd name="T99" fmla="*/ 2738 h 3589"/>
                <a:gd name="T100" fmla="*/ 1812 w 2931"/>
                <a:gd name="T101" fmla="*/ 2679 h 3589"/>
                <a:gd name="T102" fmla="*/ 1674 w 2931"/>
                <a:gd name="T103" fmla="*/ 2597 h 3589"/>
                <a:gd name="T104" fmla="*/ 1639 w 2931"/>
                <a:gd name="T105" fmla="*/ 2619 h 3589"/>
                <a:gd name="T106" fmla="*/ 1576 w 2931"/>
                <a:gd name="T107" fmla="*/ 2553 h 3589"/>
                <a:gd name="T108" fmla="*/ 1470 w 2931"/>
                <a:gd name="T109" fmla="*/ 2545 h 3589"/>
                <a:gd name="T110" fmla="*/ 1397 w 2931"/>
                <a:gd name="T111" fmla="*/ 2373 h 3589"/>
                <a:gd name="T112" fmla="*/ 1226 w 2931"/>
                <a:gd name="T113" fmla="*/ 2183 h 3589"/>
                <a:gd name="T114" fmla="*/ 1241 w 2931"/>
                <a:gd name="T115" fmla="*/ 2124 h 3589"/>
                <a:gd name="T116" fmla="*/ 1113 w 2931"/>
                <a:gd name="T117" fmla="*/ 1984 h 3589"/>
                <a:gd name="T118" fmla="*/ 1075 w 2931"/>
                <a:gd name="T119" fmla="*/ 1841 h 3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31" h="3589">
                  <a:moveTo>
                    <a:pt x="1058" y="1834"/>
                  </a:moveTo>
                  <a:lnTo>
                    <a:pt x="1055" y="1834"/>
                  </a:lnTo>
                  <a:lnTo>
                    <a:pt x="1067" y="1834"/>
                  </a:lnTo>
                  <a:lnTo>
                    <a:pt x="1083" y="1833"/>
                  </a:lnTo>
                  <a:lnTo>
                    <a:pt x="1058" y="1825"/>
                  </a:lnTo>
                  <a:lnTo>
                    <a:pt x="1047" y="1834"/>
                  </a:lnTo>
                  <a:lnTo>
                    <a:pt x="1047" y="1844"/>
                  </a:lnTo>
                  <a:lnTo>
                    <a:pt x="1020" y="1838"/>
                  </a:lnTo>
                  <a:lnTo>
                    <a:pt x="1003" y="1805"/>
                  </a:lnTo>
                  <a:lnTo>
                    <a:pt x="1009" y="1773"/>
                  </a:lnTo>
                  <a:lnTo>
                    <a:pt x="1017" y="1741"/>
                  </a:lnTo>
                  <a:lnTo>
                    <a:pt x="1009" y="1705"/>
                  </a:lnTo>
                  <a:lnTo>
                    <a:pt x="989" y="1669"/>
                  </a:lnTo>
                  <a:lnTo>
                    <a:pt x="974" y="1651"/>
                  </a:lnTo>
                  <a:lnTo>
                    <a:pt x="964" y="1634"/>
                  </a:lnTo>
                  <a:lnTo>
                    <a:pt x="952" y="1611"/>
                  </a:lnTo>
                  <a:lnTo>
                    <a:pt x="939" y="1586"/>
                  </a:lnTo>
                  <a:lnTo>
                    <a:pt x="924" y="1551"/>
                  </a:lnTo>
                  <a:lnTo>
                    <a:pt x="920" y="1535"/>
                  </a:lnTo>
                  <a:lnTo>
                    <a:pt x="891" y="1526"/>
                  </a:lnTo>
                  <a:lnTo>
                    <a:pt x="891" y="1491"/>
                  </a:lnTo>
                  <a:lnTo>
                    <a:pt x="904" y="1470"/>
                  </a:lnTo>
                  <a:lnTo>
                    <a:pt x="909" y="1448"/>
                  </a:lnTo>
                  <a:lnTo>
                    <a:pt x="907" y="1411"/>
                  </a:lnTo>
                  <a:lnTo>
                    <a:pt x="917" y="1385"/>
                  </a:lnTo>
                  <a:lnTo>
                    <a:pt x="920" y="1364"/>
                  </a:lnTo>
                  <a:lnTo>
                    <a:pt x="920" y="1339"/>
                  </a:lnTo>
                  <a:lnTo>
                    <a:pt x="907" y="1319"/>
                  </a:lnTo>
                  <a:lnTo>
                    <a:pt x="899" y="1309"/>
                  </a:lnTo>
                  <a:lnTo>
                    <a:pt x="889" y="1296"/>
                  </a:lnTo>
                  <a:lnTo>
                    <a:pt x="895" y="1274"/>
                  </a:lnTo>
                  <a:lnTo>
                    <a:pt x="895" y="1244"/>
                  </a:lnTo>
                  <a:lnTo>
                    <a:pt x="881" y="1209"/>
                  </a:lnTo>
                  <a:lnTo>
                    <a:pt x="856" y="1165"/>
                  </a:lnTo>
                  <a:lnTo>
                    <a:pt x="841" y="1135"/>
                  </a:lnTo>
                  <a:lnTo>
                    <a:pt x="827" y="1098"/>
                  </a:lnTo>
                  <a:lnTo>
                    <a:pt x="823" y="1061"/>
                  </a:lnTo>
                  <a:lnTo>
                    <a:pt x="823" y="1010"/>
                  </a:lnTo>
                  <a:lnTo>
                    <a:pt x="836" y="976"/>
                  </a:lnTo>
                  <a:lnTo>
                    <a:pt x="856" y="943"/>
                  </a:lnTo>
                  <a:lnTo>
                    <a:pt x="859" y="927"/>
                  </a:lnTo>
                  <a:lnTo>
                    <a:pt x="841" y="900"/>
                  </a:lnTo>
                  <a:lnTo>
                    <a:pt x="836" y="866"/>
                  </a:lnTo>
                  <a:lnTo>
                    <a:pt x="844" y="868"/>
                  </a:lnTo>
                  <a:lnTo>
                    <a:pt x="862" y="900"/>
                  </a:lnTo>
                  <a:lnTo>
                    <a:pt x="866" y="880"/>
                  </a:lnTo>
                  <a:lnTo>
                    <a:pt x="873" y="856"/>
                  </a:lnTo>
                  <a:lnTo>
                    <a:pt x="876" y="823"/>
                  </a:lnTo>
                  <a:lnTo>
                    <a:pt x="862" y="811"/>
                  </a:lnTo>
                  <a:lnTo>
                    <a:pt x="856" y="787"/>
                  </a:lnTo>
                  <a:lnTo>
                    <a:pt x="834" y="783"/>
                  </a:lnTo>
                  <a:lnTo>
                    <a:pt x="827" y="796"/>
                  </a:lnTo>
                  <a:lnTo>
                    <a:pt x="844" y="813"/>
                  </a:lnTo>
                  <a:lnTo>
                    <a:pt x="844" y="836"/>
                  </a:lnTo>
                  <a:lnTo>
                    <a:pt x="823" y="823"/>
                  </a:lnTo>
                  <a:lnTo>
                    <a:pt x="804" y="811"/>
                  </a:lnTo>
                  <a:lnTo>
                    <a:pt x="808" y="787"/>
                  </a:lnTo>
                  <a:lnTo>
                    <a:pt x="800" y="775"/>
                  </a:lnTo>
                  <a:lnTo>
                    <a:pt x="793" y="767"/>
                  </a:lnTo>
                  <a:lnTo>
                    <a:pt x="779" y="773"/>
                  </a:lnTo>
                  <a:lnTo>
                    <a:pt x="783" y="781"/>
                  </a:lnTo>
                  <a:lnTo>
                    <a:pt x="791" y="796"/>
                  </a:lnTo>
                  <a:lnTo>
                    <a:pt x="765" y="792"/>
                  </a:lnTo>
                  <a:lnTo>
                    <a:pt x="741" y="779"/>
                  </a:lnTo>
                  <a:lnTo>
                    <a:pt x="722" y="767"/>
                  </a:lnTo>
                  <a:lnTo>
                    <a:pt x="701" y="759"/>
                  </a:lnTo>
                  <a:lnTo>
                    <a:pt x="674" y="748"/>
                  </a:lnTo>
                  <a:lnTo>
                    <a:pt x="639" y="740"/>
                  </a:lnTo>
                  <a:lnTo>
                    <a:pt x="610" y="728"/>
                  </a:lnTo>
                  <a:lnTo>
                    <a:pt x="595" y="704"/>
                  </a:lnTo>
                  <a:lnTo>
                    <a:pt x="575" y="694"/>
                  </a:lnTo>
                  <a:lnTo>
                    <a:pt x="594" y="694"/>
                  </a:lnTo>
                  <a:lnTo>
                    <a:pt x="602" y="680"/>
                  </a:lnTo>
                  <a:lnTo>
                    <a:pt x="602" y="657"/>
                  </a:lnTo>
                  <a:lnTo>
                    <a:pt x="599" y="628"/>
                  </a:lnTo>
                  <a:lnTo>
                    <a:pt x="594" y="600"/>
                  </a:lnTo>
                  <a:lnTo>
                    <a:pt x="567" y="576"/>
                  </a:lnTo>
                  <a:lnTo>
                    <a:pt x="563" y="570"/>
                  </a:lnTo>
                  <a:lnTo>
                    <a:pt x="541" y="562"/>
                  </a:lnTo>
                  <a:lnTo>
                    <a:pt x="526" y="541"/>
                  </a:lnTo>
                  <a:lnTo>
                    <a:pt x="509" y="529"/>
                  </a:lnTo>
                  <a:lnTo>
                    <a:pt x="511" y="518"/>
                  </a:lnTo>
                  <a:lnTo>
                    <a:pt x="498" y="514"/>
                  </a:lnTo>
                  <a:lnTo>
                    <a:pt x="487" y="510"/>
                  </a:lnTo>
                  <a:lnTo>
                    <a:pt x="484" y="521"/>
                  </a:lnTo>
                  <a:lnTo>
                    <a:pt x="477" y="506"/>
                  </a:lnTo>
                  <a:lnTo>
                    <a:pt x="473" y="491"/>
                  </a:lnTo>
                  <a:lnTo>
                    <a:pt x="462" y="514"/>
                  </a:lnTo>
                  <a:lnTo>
                    <a:pt x="473" y="538"/>
                  </a:lnTo>
                  <a:lnTo>
                    <a:pt x="451" y="547"/>
                  </a:lnTo>
                  <a:lnTo>
                    <a:pt x="443" y="571"/>
                  </a:lnTo>
                  <a:lnTo>
                    <a:pt x="429" y="581"/>
                  </a:lnTo>
                  <a:lnTo>
                    <a:pt x="411" y="595"/>
                  </a:lnTo>
                  <a:lnTo>
                    <a:pt x="387" y="589"/>
                  </a:lnTo>
                  <a:lnTo>
                    <a:pt x="369" y="589"/>
                  </a:lnTo>
                  <a:lnTo>
                    <a:pt x="350" y="584"/>
                  </a:lnTo>
                  <a:lnTo>
                    <a:pt x="339" y="571"/>
                  </a:lnTo>
                  <a:lnTo>
                    <a:pt x="311" y="554"/>
                  </a:lnTo>
                  <a:lnTo>
                    <a:pt x="280" y="545"/>
                  </a:lnTo>
                  <a:lnTo>
                    <a:pt x="256" y="521"/>
                  </a:lnTo>
                  <a:lnTo>
                    <a:pt x="238" y="507"/>
                  </a:lnTo>
                  <a:lnTo>
                    <a:pt x="209" y="483"/>
                  </a:lnTo>
                  <a:lnTo>
                    <a:pt x="177" y="467"/>
                  </a:lnTo>
                  <a:lnTo>
                    <a:pt x="154" y="443"/>
                  </a:lnTo>
                  <a:lnTo>
                    <a:pt x="132" y="415"/>
                  </a:lnTo>
                  <a:lnTo>
                    <a:pt x="98" y="380"/>
                  </a:lnTo>
                  <a:lnTo>
                    <a:pt x="58" y="358"/>
                  </a:lnTo>
                  <a:lnTo>
                    <a:pt x="31" y="351"/>
                  </a:lnTo>
                  <a:lnTo>
                    <a:pt x="14" y="342"/>
                  </a:lnTo>
                  <a:lnTo>
                    <a:pt x="14" y="306"/>
                  </a:lnTo>
                  <a:lnTo>
                    <a:pt x="14" y="302"/>
                  </a:lnTo>
                  <a:lnTo>
                    <a:pt x="31" y="272"/>
                  </a:lnTo>
                  <a:lnTo>
                    <a:pt x="32" y="259"/>
                  </a:lnTo>
                  <a:lnTo>
                    <a:pt x="37" y="241"/>
                  </a:lnTo>
                  <a:lnTo>
                    <a:pt x="40" y="228"/>
                  </a:lnTo>
                  <a:lnTo>
                    <a:pt x="40" y="215"/>
                  </a:lnTo>
                  <a:lnTo>
                    <a:pt x="37" y="201"/>
                  </a:lnTo>
                  <a:lnTo>
                    <a:pt x="37" y="185"/>
                  </a:lnTo>
                  <a:lnTo>
                    <a:pt x="31" y="175"/>
                  </a:lnTo>
                  <a:lnTo>
                    <a:pt x="32" y="165"/>
                  </a:lnTo>
                  <a:lnTo>
                    <a:pt x="44" y="159"/>
                  </a:lnTo>
                  <a:lnTo>
                    <a:pt x="46" y="152"/>
                  </a:lnTo>
                  <a:lnTo>
                    <a:pt x="40" y="149"/>
                  </a:lnTo>
                  <a:lnTo>
                    <a:pt x="32" y="143"/>
                  </a:lnTo>
                  <a:lnTo>
                    <a:pt x="31" y="132"/>
                  </a:lnTo>
                  <a:lnTo>
                    <a:pt x="24" y="121"/>
                  </a:lnTo>
                  <a:lnTo>
                    <a:pt x="13" y="111"/>
                  </a:lnTo>
                  <a:lnTo>
                    <a:pt x="0" y="90"/>
                  </a:lnTo>
                  <a:lnTo>
                    <a:pt x="13" y="82"/>
                  </a:lnTo>
                  <a:lnTo>
                    <a:pt x="17" y="74"/>
                  </a:lnTo>
                  <a:lnTo>
                    <a:pt x="22" y="68"/>
                  </a:lnTo>
                  <a:lnTo>
                    <a:pt x="28" y="56"/>
                  </a:lnTo>
                  <a:lnTo>
                    <a:pt x="32" y="49"/>
                  </a:lnTo>
                  <a:lnTo>
                    <a:pt x="44" y="45"/>
                  </a:lnTo>
                  <a:lnTo>
                    <a:pt x="82" y="0"/>
                  </a:lnTo>
                  <a:lnTo>
                    <a:pt x="1317" y="630"/>
                  </a:lnTo>
                  <a:lnTo>
                    <a:pt x="1955" y="874"/>
                  </a:lnTo>
                  <a:lnTo>
                    <a:pt x="2828" y="960"/>
                  </a:lnTo>
                  <a:lnTo>
                    <a:pt x="2847" y="960"/>
                  </a:lnTo>
                  <a:lnTo>
                    <a:pt x="2810" y="1006"/>
                  </a:lnTo>
                  <a:lnTo>
                    <a:pt x="2844" y="1018"/>
                  </a:lnTo>
                  <a:lnTo>
                    <a:pt x="2847" y="1077"/>
                  </a:lnTo>
                  <a:lnTo>
                    <a:pt x="2847" y="1090"/>
                  </a:lnTo>
                  <a:lnTo>
                    <a:pt x="2855" y="1150"/>
                  </a:lnTo>
                  <a:lnTo>
                    <a:pt x="2859" y="1212"/>
                  </a:lnTo>
                  <a:lnTo>
                    <a:pt x="2876" y="1339"/>
                  </a:lnTo>
                  <a:lnTo>
                    <a:pt x="2895" y="1411"/>
                  </a:lnTo>
                  <a:lnTo>
                    <a:pt x="2905" y="1425"/>
                  </a:lnTo>
                  <a:lnTo>
                    <a:pt x="2908" y="1436"/>
                  </a:lnTo>
                  <a:lnTo>
                    <a:pt x="2916" y="1455"/>
                  </a:lnTo>
                  <a:lnTo>
                    <a:pt x="2916" y="1495"/>
                  </a:lnTo>
                  <a:lnTo>
                    <a:pt x="2920" y="1526"/>
                  </a:lnTo>
                  <a:lnTo>
                    <a:pt x="2924" y="1556"/>
                  </a:lnTo>
                  <a:lnTo>
                    <a:pt x="2931" y="1594"/>
                  </a:lnTo>
                  <a:lnTo>
                    <a:pt x="2916" y="1634"/>
                  </a:lnTo>
                  <a:lnTo>
                    <a:pt x="2916" y="1639"/>
                  </a:lnTo>
                  <a:lnTo>
                    <a:pt x="2916" y="1657"/>
                  </a:lnTo>
                  <a:lnTo>
                    <a:pt x="2916" y="1678"/>
                  </a:lnTo>
                  <a:lnTo>
                    <a:pt x="2916" y="1689"/>
                  </a:lnTo>
                  <a:lnTo>
                    <a:pt x="2913" y="1738"/>
                  </a:lnTo>
                  <a:lnTo>
                    <a:pt x="2905" y="1798"/>
                  </a:lnTo>
                  <a:lnTo>
                    <a:pt x="2905" y="1844"/>
                  </a:lnTo>
                  <a:lnTo>
                    <a:pt x="2901" y="1876"/>
                  </a:lnTo>
                  <a:lnTo>
                    <a:pt x="2895" y="1916"/>
                  </a:lnTo>
                  <a:lnTo>
                    <a:pt x="2890" y="1951"/>
                  </a:lnTo>
                  <a:lnTo>
                    <a:pt x="2886" y="1968"/>
                  </a:lnTo>
                  <a:lnTo>
                    <a:pt x="2856" y="1964"/>
                  </a:lnTo>
                  <a:lnTo>
                    <a:pt x="2833" y="1962"/>
                  </a:lnTo>
                  <a:lnTo>
                    <a:pt x="2828" y="1984"/>
                  </a:lnTo>
                  <a:lnTo>
                    <a:pt x="2832" y="2031"/>
                  </a:lnTo>
                  <a:lnTo>
                    <a:pt x="2832" y="2037"/>
                  </a:lnTo>
                  <a:lnTo>
                    <a:pt x="2833" y="2050"/>
                  </a:lnTo>
                  <a:lnTo>
                    <a:pt x="2837" y="2095"/>
                  </a:lnTo>
                  <a:lnTo>
                    <a:pt x="2841" y="2155"/>
                  </a:lnTo>
                  <a:lnTo>
                    <a:pt x="2841" y="2207"/>
                  </a:lnTo>
                  <a:lnTo>
                    <a:pt x="2844" y="2255"/>
                  </a:lnTo>
                  <a:lnTo>
                    <a:pt x="2837" y="2289"/>
                  </a:lnTo>
                  <a:lnTo>
                    <a:pt x="2837" y="2291"/>
                  </a:lnTo>
                  <a:lnTo>
                    <a:pt x="2855" y="2310"/>
                  </a:lnTo>
                  <a:lnTo>
                    <a:pt x="2851" y="2333"/>
                  </a:lnTo>
                  <a:lnTo>
                    <a:pt x="2834" y="2358"/>
                  </a:lnTo>
                  <a:lnTo>
                    <a:pt x="2825" y="2385"/>
                  </a:lnTo>
                  <a:lnTo>
                    <a:pt x="2832" y="2414"/>
                  </a:lnTo>
                  <a:lnTo>
                    <a:pt x="2832" y="2422"/>
                  </a:lnTo>
                  <a:lnTo>
                    <a:pt x="2834" y="2446"/>
                  </a:lnTo>
                  <a:lnTo>
                    <a:pt x="2841" y="2462"/>
                  </a:lnTo>
                  <a:lnTo>
                    <a:pt x="2844" y="2468"/>
                  </a:lnTo>
                  <a:lnTo>
                    <a:pt x="2855" y="2501"/>
                  </a:lnTo>
                  <a:lnTo>
                    <a:pt x="2855" y="2536"/>
                  </a:lnTo>
                  <a:lnTo>
                    <a:pt x="2837" y="2548"/>
                  </a:lnTo>
                  <a:lnTo>
                    <a:pt x="2815" y="2553"/>
                  </a:lnTo>
                  <a:lnTo>
                    <a:pt x="2789" y="2548"/>
                  </a:lnTo>
                  <a:lnTo>
                    <a:pt x="2758" y="2542"/>
                  </a:lnTo>
                  <a:lnTo>
                    <a:pt x="2733" y="2539"/>
                  </a:lnTo>
                  <a:lnTo>
                    <a:pt x="2699" y="2536"/>
                  </a:lnTo>
                  <a:lnTo>
                    <a:pt x="2666" y="2536"/>
                  </a:lnTo>
                  <a:lnTo>
                    <a:pt x="2641" y="2529"/>
                  </a:lnTo>
                  <a:lnTo>
                    <a:pt x="2610" y="2531"/>
                  </a:lnTo>
                  <a:lnTo>
                    <a:pt x="2595" y="2556"/>
                  </a:lnTo>
                  <a:lnTo>
                    <a:pt x="2595" y="2571"/>
                  </a:lnTo>
                  <a:lnTo>
                    <a:pt x="2595" y="2584"/>
                  </a:lnTo>
                  <a:lnTo>
                    <a:pt x="2599" y="2623"/>
                  </a:lnTo>
                  <a:lnTo>
                    <a:pt x="2613" y="2662"/>
                  </a:lnTo>
                  <a:lnTo>
                    <a:pt x="2620" y="2683"/>
                  </a:lnTo>
                  <a:lnTo>
                    <a:pt x="2626" y="2696"/>
                  </a:lnTo>
                  <a:lnTo>
                    <a:pt x="2631" y="2716"/>
                  </a:lnTo>
                  <a:lnTo>
                    <a:pt x="2646" y="2739"/>
                  </a:lnTo>
                  <a:lnTo>
                    <a:pt x="2668" y="2758"/>
                  </a:lnTo>
                  <a:lnTo>
                    <a:pt x="2675" y="2791"/>
                  </a:lnTo>
                  <a:lnTo>
                    <a:pt x="2678" y="2795"/>
                  </a:lnTo>
                  <a:lnTo>
                    <a:pt x="2692" y="2810"/>
                  </a:lnTo>
                  <a:lnTo>
                    <a:pt x="2710" y="2835"/>
                  </a:lnTo>
                  <a:lnTo>
                    <a:pt x="2720" y="2851"/>
                  </a:lnTo>
                  <a:lnTo>
                    <a:pt x="2724" y="2854"/>
                  </a:lnTo>
                  <a:lnTo>
                    <a:pt x="2727" y="2874"/>
                  </a:lnTo>
                  <a:lnTo>
                    <a:pt x="2729" y="2885"/>
                  </a:lnTo>
                  <a:lnTo>
                    <a:pt x="2736" y="2905"/>
                  </a:lnTo>
                  <a:lnTo>
                    <a:pt x="2750" y="2925"/>
                  </a:lnTo>
                  <a:lnTo>
                    <a:pt x="2758" y="2934"/>
                  </a:lnTo>
                  <a:lnTo>
                    <a:pt x="2770" y="2954"/>
                  </a:lnTo>
                  <a:lnTo>
                    <a:pt x="2770" y="2966"/>
                  </a:lnTo>
                  <a:lnTo>
                    <a:pt x="2768" y="2988"/>
                  </a:lnTo>
                  <a:lnTo>
                    <a:pt x="2770" y="3008"/>
                  </a:lnTo>
                  <a:lnTo>
                    <a:pt x="2778" y="3028"/>
                  </a:lnTo>
                  <a:lnTo>
                    <a:pt x="2770" y="3049"/>
                  </a:lnTo>
                  <a:lnTo>
                    <a:pt x="2758" y="3077"/>
                  </a:lnTo>
                  <a:lnTo>
                    <a:pt x="2757" y="3104"/>
                  </a:lnTo>
                  <a:lnTo>
                    <a:pt x="2761" y="3130"/>
                  </a:lnTo>
                  <a:lnTo>
                    <a:pt x="2773" y="3156"/>
                  </a:lnTo>
                  <a:lnTo>
                    <a:pt x="2783" y="3181"/>
                  </a:lnTo>
                  <a:lnTo>
                    <a:pt x="2797" y="3195"/>
                  </a:lnTo>
                  <a:lnTo>
                    <a:pt x="2810" y="3197"/>
                  </a:lnTo>
                  <a:lnTo>
                    <a:pt x="2825" y="3203"/>
                  </a:lnTo>
                  <a:lnTo>
                    <a:pt x="2832" y="3223"/>
                  </a:lnTo>
                  <a:lnTo>
                    <a:pt x="2832" y="3231"/>
                  </a:lnTo>
                  <a:lnTo>
                    <a:pt x="2825" y="3268"/>
                  </a:lnTo>
                  <a:lnTo>
                    <a:pt x="2810" y="3304"/>
                  </a:lnTo>
                  <a:lnTo>
                    <a:pt x="2789" y="3334"/>
                  </a:lnTo>
                  <a:lnTo>
                    <a:pt x="2768" y="3364"/>
                  </a:lnTo>
                  <a:lnTo>
                    <a:pt x="2742" y="3387"/>
                  </a:lnTo>
                  <a:lnTo>
                    <a:pt x="2720" y="3409"/>
                  </a:lnTo>
                  <a:lnTo>
                    <a:pt x="2720" y="3412"/>
                  </a:lnTo>
                  <a:lnTo>
                    <a:pt x="2699" y="3427"/>
                  </a:lnTo>
                  <a:lnTo>
                    <a:pt x="2675" y="3443"/>
                  </a:lnTo>
                  <a:lnTo>
                    <a:pt x="2652" y="3465"/>
                  </a:lnTo>
                  <a:lnTo>
                    <a:pt x="2620" y="3483"/>
                  </a:lnTo>
                  <a:lnTo>
                    <a:pt x="2594" y="3503"/>
                  </a:lnTo>
                  <a:lnTo>
                    <a:pt x="2567" y="3517"/>
                  </a:lnTo>
                  <a:lnTo>
                    <a:pt x="2543" y="3537"/>
                  </a:lnTo>
                  <a:lnTo>
                    <a:pt x="2536" y="3539"/>
                  </a:lnTo>
                  <a:lnTo>
                    <a:pt x="2529" y="3546"/>
                  </a:lnTo>
                  <a:lnTo>
                    <a:pt x="2475" y="3576"/>
                  </a:lnTo>
                  <a:lnTo>
                    <a:pt x="2458" y="3568"/>
                  </a:lnTo>
                  <a:lnTo>
                    <a:pt x="2471" y="3542"/>
                  </a:lnTo>
                  <a:lnTo>
                    <a:pt x="2435" y="3510"/>
                  </a:lnTo>
                  <a:lnTo>
                    <a:pt x="2417" y="3507"/>
                  </a:lnTo>
                  <a:lnTo>
                    <a:pt x="2436" y="3537"/>
                  </a:lnTo>
                  <a:lnTo>
                    <a:pt x="2444" y="3565"/>
                  </a:lnTo>
                  <a:lnTo>
                    <a:pt x="2435" y="3554"/>
                  </a:lnTo>
                  <a:lnTo>
                    <a:pt x="2428" y="3550"/>
                  </a:lnTo>
                  <a:lnTo>
                    <a:pt x="2419" y="3558"/>
                  </a:lnTo>
                  <a:lnTo>
                    <a:pt x="2404" y="3568"/>
                  </a:lnTo>
                  <a:lnTo>
                    <a:pt x="2408" y="3554"/>
                  </a:lnTo>
                  <a:lnTo>
                    <a:pt x="2411" y="3539"/>
                  </a:lnTo>
                  <a:lnTo>
                    <a:pt x="2408" y="3510"/>
                  </a:lnTo>
                  <a:lnTo>
                    <a:pt x="2400" y="3493"/>
                  </a:lnTo>
                  <a:lnTo>
                    <a:pt x="2393" y="3547"/>
                  </a:lnTo>
                  <a:lnTo>
                    <a:pt x="2400" y="3589"/>
                  </a:lnTo>
                  <a:lnTo>
                    <a:pt x="2388" y="3579"/>
                  </a:lnTo>
                  <a:lnTo>
                    <a:pt x="2388" y="3521"/>
                  </a:lnTo>
                  <a:lnTo>
                    <a:pt x="2385" y="3478"/>
                  </a:lnTo>
                  <a:lnTo>
                    <a:pt x="2370" y="3431"/>
                  </a:lnTo>
                  <a:lnTo>
                    <a:pt x="2342" y="3398"/>
                  </a:lnTo>
                  <a:lnTo>
                    <a:pt x="2316" y="3382"/>
                  </a:lnTo>
                  <a:lnTo>
                    <a:pt x="2303" y="3356"/>
                  </a:lnTo>
                  <a:lnTo>
                    <a:pt x="2327" y="3372"/>
                  </a:lnTo>
                  <a:lnTo>
                    <a:pt x="2353" y="3371"/>
                  </a:lnTo>
                  <a:lnTo>
                    <a:pt x="2350" y="3342"/>
                  </a:lnTo>
                  <a:lnTo>
                    <a:pt x="2339" y="3322"/>
                  </a:lnTo>
                  <a:lnTo>
                    <a:pt x="2327" y="3311"/>
                  </a:lnTo>
                  <a:lnTo>
                    <a:pt x="2316" y="3300"/>
                  </a:lnTo>
                  <a:lnTo>
                    <a:pt x="2325" y="3286"/>
                  </a:lnTo>
                  <a:lnTo>
                    <a:pt x="2316" y="3286"/>
                  </a:lnTo>
                  <a:lnTo>
                    <a:pt x="2305" y="3286"/>
                  </a:lnTo>
                  <a:lnTo>
                    <a:pt x="2292" y="3297"/>
                  </a:lnTo>
                  <a:lnTo>
                    <a:pt x="2291" y="3300"/>
                  </a:lnTo>
                  <a:lnTo>
                    <a:pt x="2291" y="3322"/>
                  </a:lnTo>
                  <a:lnTo>
                    <a:pt x="2309" y="3338"/>
                  </a:lnTo>
                  <a:lnTo>
                    <a:pt x="2285" y="3331"/>
                  </a:lnTo>
                  <a:lnTo>
                    <a:pt x="2259" y="3319"/>
                  </a:lnTo>
                  <a:lnTo>
                    <a:pt x="2256" y="3299"/>
                  </a:lnTo>
                  <a:lnTo>
                    <a:pt x="2245" y="3300"/>
                  </a:lnTo>
                  <a:lnTo>
                    <a:pt x="2245" y="3330"/>
                  </a:lnTo>
                  <a:lnTo>
                    <a:pt x="2291" y="3359"/>
                  </a:lnTo>
                  <a:lnTo>
                    <a:pt x="2251" y="3351"/>
                  </a:lnTo>
                  <a:lnTo>
                    <a:pt x="2222" y="3326"/>
                  </a:lnTo>
                  <a:lnTo>
                    <a:pt x="2208" y="3334"/>
                  </a:lnTo>
                  <a:lnTo>
                    <a:pt x="2184" y="3334"/>
                  </a:lnTo>
                  <a:lnTo>
                    <a:pt x="2162" y="3311"/>
                  </a:lnTo>
                  <a:lnTo>
                    <a:pt x="2151" y="3300"/>
                  </a:lnTo>
                  <a:lnTo>
                    <a:pt x="2128" y="3257"/>
                  </a:lnTo>
                  <a:lnTo>
                    <a:pt x="2128" y="3231"/>
                  </a:lnTo>
                  <a:lnTo>
                    <a:pt x="2114" y="3193"/>
                  </a:lnTo>
                  <a:lnTo>
                    <a:pt x="2090" y="3165"/>
                  </a:lnTo>
                  <a:lnTo>
                    <a:pt x="2096" y="3151"/>
                  </a:lnTo>
                  <a:lnTo>
                    <a:pt x="2114" y="3168"/>
                  </a:lnTo>
                  <a:lnTo>
                    <a:pt x="2128" y="3184"/>
                  </a:lnTo>
                  <a:lnTo>
                    <a:pt x="2132" y="3175"/>
                  </a:lnTo>
                  <a:lnTo>
                    <a:pt x="2132" y="3164"/>
                  </a:lnTo>
                  <a:lnTo>
                    <a:pt x="2128" y="3164"/>
                  </a:lnTo>
                  <a:lnTo>
                    <a:pt x="2132" y="3144"/>
                  </a:lnTo>
                  <a:lnTo>
                    <a:pt x="2109" y="3141"/>
                  </a:lnTo>
                  <a:lnTo>
                    <a:pt x="2103" y="3112"/>
                  </a:lnTo>
                  <a:lnTo>
                    <a:pt x="2060" y="3101"/>
                  </a:lnTo>
                  <a:lnTo>
                    <a:pt x="2031" y="3090"/>
                  </a:lnTo>
                  <a:lnTo>
                    <a:pt x="2017" y="3077"/>
                  </a:lnTo>
                  <a:lnTo>
                    <a:pt x="2013" y="3082"/>
                  </a:lnTo>
                  <a:lnTo>
                    <a:pt x="2010" y="3085"/>
                  </a:lnTo>
                  <a:lnTo>
                    <a:pt x="2010" y="3092"/>
                  </a:lnTo>
                  <a:lnTo>
                    <a:pt x="2013" y="3104"/>
                  </a:lnTo>
                  <a:lnTo>
                    <a:pt x="2002" y="3111"/>
                  </a:lnTo>
                  <a:lnTo>
                    <a:pt x="1970" y="3092"/>
                  </a:lnTo>
                  <a:lnTo>
                    <a:pt x="1930" y="3069"/>
                  </a:lnTo>
                  <a:lnTo>
                    <a:pt x="1916" y="3056"/>
                  </a:lnTo>
                  <a:lnTo>
                    <a:pt x="1912" y="3066"/>
                  </a:lnTo>
                  <a:lnTo>
                    <a:pt x="1862" y="3040"/>
                  </a:lnTo>
                  <a:lnTo>
                    <a:pt x="1819" y="3021"/>
                  </a:lnTo>
                  <a:lnTo>
                    <a:pt x="1838" y="3014"/>
                  </a:lnTo>
                  <a:lnTo>
                    <a:pt x="1847" y="2996"/>
                  </a:lnTo>
                  <a:lnTo>
                    <a:pt x="1838" y="2969"/>
                  </a:lnTo>
                  <a:lnTo>
                    <a:pt x="1825" y="2945"/>
                  </a:lnTo>
                  <a:lnTo>
                    <a:pt x="1807" y="2951"/>
                  </a:lnTo>
                  <a:lnTo>
                    <a:pt x="1812" y="2933"/>
                  </a:lnTo>
                  <a:lnTo>
                    <a:pt x="1807" y="2918"/>
                  </a:lnTo>
                  <a:lnTo>
                    <a:pt x="1805" y="2887"/>
                  </a:lnTo>
                  <a:lnTo>
                    <a:pt x="1802" y="2874"/>
                  </a:lnTo>
                  <a:lnTo>
                    <a:pt x="1789" y="2883"/>
                  </a:lnTo>
                  <a:lnTo>
                    <a:pt x="1786" y="2903"/>
                  </a:lnTo>
                  <a:lnTo>
                    <a:pt x="1772" y="2862"/>
                  </a:lnTo>
                  <a:lnTo>
                    <a:pt x="1765" y="2832"/>
                  </a:lnTo>
                  <a:lnTo>
                    <a:pt x="1777" y="2813"/>
                  </a:lnTo>
                  <a:lnTo>
                    <a:pt x="1767" y="2795"/>
                  </a:lnTo>
                  <a:lnTo>
                    <a:pt x="1794" y="2784"/>
                  </a:lnTo>
                  <a:lnTo>
                    <a:pt x="1794" y="2766"/>
                  </a:lnTo>
                  <a:lnTo>
                    <a:pt x="1789" y="2770"/>
                  </a:lnTo>
                  <a:lnTo>
                    <a:pt x="1777" y="2775"/>
                  </a:lnTo>
                  <a:lnTo>
                    <a:pt x="1771" y="2766"/>
                  </a:lnTo>
                  <a:lnTo>
                    <a:pt x="1777" y="2747"/>
                  </a:lnTo>
                  <a:lnTo>
                    <a:pt x="1796" y="2747"/>
                  </a:lnTo>
                  <a:lnTo>
                    <a:pt x="1792" y="2738"/>
                  </a:lnTo>
                  <a:lnTo>
                    <a:pt x="1783" y="2735"/>
                  </a:lnTo>
                  <a:lnTo>
                    <a:pt x="1772" y="2728"/>
                  </a:lnTo>
                  <a:lnTo>
                    <a:pt x="1777" y="2704"/>
                  </a:lnTo>
                  <a:lnTo>
                    <a:pt x="1777" y="2698"/>
                  </a:lnTo>
                  <a:lnTo>
                    <a:pt x="1783" y="2692"/>
                  </a:lnTo>
                  <a:lnTo>
                    <a:pt x="1805" y="2695"/>
                  </a:lnTo>
                  <a:lnTo>
                    <a:pt x="1812" y="2679"/>
                  </a:lnTo>
                  <a:lnTo>
                    <a:pt x="1789" y="2683"/>
                  </a:lnTo>
                  <a:lnTo>
                    <a:pt x="1749" y="2654"/>
                  </a:lnTo>
                  <a:lnTo>
                    <a:pt x="1725" y="2643"/>
                  </a:lnTo>
                  <a:lnTo>
                    <a:pt x="1739" y="2675"/>
                  </a:lnTo>
                  <a:lnTo>
                    <a:pt x="1674" y="2623"/>
                  </a:lnTo>
                  <a:lnTo>
                    <a:pt x="1649" y="2603"/>
                  </a:lnTo>
                  <a:lnTo>
                    <a:pt x="1674" y="2597"/>
                  </a:lnTo>
                  <a:lnTo>
                    <a:pt x="1666" y="2550"/>
                  </a:lnTo>
                  <a:lnTo>
                    <a:pt x="1645" y="2553"/>
                  </a:lnTo>
                  <a:lnTo>
                    <a:pt x="1645" y="2579"/>
                  </a:lnTo>
                  <a:lnTo>
                    <a:pt x="1621" y="2597"/>
                  </a:lnTo>
                  <a:lnTo>
                    <a:pt x="1608" y="2612"/>
                  </a:lnTo>
                  <a:lnTo>
                    <a:pt x="1636" y="2609"/>
                  </a:lnTo>
                  <a:lnTo>
                    <a:pt x="1639" y="2619"/>
                  </a:lnTo>
                  <a:lnTo>
                    <a:pt x="1623" y="2652"/>
                  </a:lnTo>
                  <a:lnTo>
                    <a:pt x="1608" y="2635"/>
                  </a:lnTo>
                  <a:lnTo>
                    <a:pt x="1591" y="2631"/>
                  </a:lnTo>
                  <a:lnTo>
                    <a:pt x="1574" y="2612"/>
                  </a:lnTo>
                  <a:lnTo>
                    <a:pt x="1578" y="2597"/>
                  </a:lnTo>
                  <a:lnTo>
                    <a:pt x="1571" y="2581"/>
                  </a:lnTo>
                  <a:lnTo>
                    <a:pt x="1576" y="2553"/>
                  </a:lnTo>
                  <a:lnTo>
                    <a:pt x="1566" y="2560"/>
                  </a:lnTo>
                  <a:lnTo>
                    <a:pt x="1531" y="2560"/>
                  </a:lnTo>
                  <a:lnTo>
                    <a:pt x="1522" y="2579"/>
                  </a:lnTo>
                  <a:lnTo>
                    <a:pt x="1500" y="2584"/>
                  </a:lnTo>
                  <a:lnTo>
                    <a:pt x="1487" y="2581"/>
                  </a:lnTo>
                  <a:lnTo>
                    <a:pt x="1480" y="2561"/>
                  </a:lnTo>
                  <a:lnTo>
                    <a:pt x="1470" y="2545"/>
                  </a:lnTo>
                  <a:lnTo>
                    <a:pt x="1470" y="2520"/>
                  </a:lnTo>
                  <a:lnTo>
                    <a:pt x="1458" y="2497"/>
                  </a:lnTo>
                  <a:lnTo>
                    <a:pt x="1462" y="2478"/>
                  </a:lnTo>
                  <a:lnTo>
                    <a:pt x="1462" y="2462"/>
                  </a:lnTo>
                  <a:lnTo>
                    <a:pt x="1439" y="2430"/>
                  </a:lnTo>
                  <a:lnTo>
                    <a:pt x="1439" y="2397"/>
                  </a:lnTo>
                  <a:lnTo>
                    <a:pt x="1397" y="2373"/>
                  </a:lnTo>
                  <a:lnTo>
                    <a:pt x="1362" y="2362"/>
                  </a:lnTo>
                  <a:lnTo>
                    <a:pt x="1327" y="2349"/>
                  </a:lnTo>
                  <a:lnTo>
                    <a:pt x="1306" y="2332"/>
                  </a:lnTo>
                  <a:lnTo>
                    <a:pt x="1299" y="2286"/>
                  </a:lnTo>
                  <a:lnTo>
                    <a:pt x="1266" y="2241"/>
                  </a:lnTo>
                  <a:lnTo>
                    <a:pt x="1241" y="2199"/>
                  </a:lnTo>
                  <a:lnTo>
                    <a:pt x="1226" y="2183"/>
                  </a:lnTo>
                  <a:lnTo>
                    <a:pt x="1233" y="2171"/>
                  </a:lnTo>
                  <a:lnTo>
                    <a:pt x="1251" y="2163"/>
                  </a:lnTo>
                  <a:lnTo>
                    <a:pt x="1269" y="2178"/>
                  </a:lnTo>
                  <a:lnTo>
                    <a:pt x="1282" y="2150"/>
                  </a:lnTo>
                  <a:lnTo>
                    <a:pt x="1269" y="2138"/>
                  </a:lnTo>
                  <a:lnTo>
                    <a:pt x="1248" y="2132"/>
                  </a:lnTo>
                  <a:lnTo>
                    <a:pt x="1241" y="2124"/>
                  </a:lnTo>
                  <a:lnTo>
                    <a:pt x="1241" y="2146"/>
                  </a:lnTo>
                  <a:lnTo>
                    <a:pt x="1186" y="2130"/>
                  </a:lnTo>
                  <a:lnTo>
                    <a:pt x="1168" y="2092"/>
                  </a:lnTo>
                  <a:lnTo>
                    <a:pt x="1151" y="2063"/>
                  </a:lnTo>
                  <a:lnTo>
                    <a:pt x="1136" y="2032"/>
                  </a:lnTo>
                  <a:lnTo>
                    <a:pt x="1123" y="2004"/>
                  </a:lnTo>
                  <a:lnTo>
                    <a:pt x="1113" y="1984"/>
                  </a:lnTo>
                  <a:lnTo>
                    <a:pt x="1116" y="1959"/>
                  </a:lnTo>
                  <a:lnTo>
                    <a:pt x="1113" y="1943"/>
                  </a:lnTo>
                  <a:lnTo>
                    <a:pt x="1113" y="1917"/>
                  </a:lnTo>
                  <a:lnTo>
                    <a:pt x="1101" y="1913"/>
                  </a:lnTo>
                  <a:lnTo>
                    <a:pt x="1094" y="1898"/>
                  </a:lnTo>
                  <a:lnTo>
                    <a:pt x="1092" y="1868"/>
                  </a:lnTo>
                  <a:lnTo>
                    <a:pt x="1075" y="1841"/>
                  </a:lnTo>
                  <a:lnTo>
                    <a:pt x="1058" y="1834"/>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dirty="0"/>
            </a:p>
          </p:txBody>
        </p:sp>
        <p:sp>
          <p:nvSpPr>
            <p:cNvPr id="20" name="Freeform 1044"/>
            <p:cNvSpPr>
              <a:spLocks/>
            </p:cNvSpPr>
            <p:nvPr userDrawn="1"/>
          </p:nvSpPr>
          <p:spPr bwMode="auto">
            <a:xfrm>
              <a:off x="4751710" y="2511226"/>
              <a:ext cx="777875" cy="1543050"/>
            </a:xfrm>
            <a:custGeom>
              <a:avLst/>
              <a:gdLst>
                <a:gd name="T0" fmla="*/ 519 w 1469"/>
                <a:gd name="T1" fmla="*/ 1418 h 2917"/>
                <a:gd name="T2" fmla="*/ 617 w 1469"/>
                <a:gd name="T3" fmla="*/ 1403 h 2917"/>
                <a:gd name="T4" fmla="*/ 783 w 1469"/>
                <a:gd name="T5" fmla="*/ 1091 h 2917"/>
                <a:gd name="T6" fmla="*/ 722 w 1469"/>
                <a:gd name="T7" fmla="*/ 890 h 2917"/>
                <a:gd name="T8" fmla="*/ 581 w 1469"/>
                <a:gd name="T9" fmla="*/ 870 h 2917"/>
                <a:gd name="T10" fmla="*/ 461 w 1469"/>
                <a:gd name="T11" fmla="*/ 778 h 2917"/>
                <a:gd name="T12" fmla="*/ 378 w 1469"/>
                <a:gd name="T13" fmla="*/ 695 h 2917"/>
                <a:gd name="T14" fmla="*/ 365 w 1469"/>
                <a:gd name="T15" fmla="*/ 595 h 2917"/>
                <a:gd name="T16" fmla="*/ 336 w 1469"/>
                <a:gd name="T17" fmla="*/ 563 h 2917"/>
                <a:gd name="T18" fmla="*/ 264 w 1469"/>
                <a:gd name="T19" fmla="*/ 481 h 2917"/>
                <a:gd name="T20" fmla="*/ 240 w 1469"/>
                <a:gd name="T21" fmla="*/ 425 h 2917"/>
                <a:gd name="T22" fmla="*/ 252 w 1469"/>
                <a:gd name="T23" fmla="*/ 334 h 2917"/>
                <a:gd name="T24" fmla="*/ 209 w 1469"/>
                <a:gd name="T25" fmla="*/ 215 h 2917"/>
                <a:gd name="T26" fmla="*/ 231 w 1469"/>
                <a:gd name="T27" fmla="*/ 10 h 2917"/>
                <a:gd name="T28" fmla="*/ 473 w 1469"/>
                <a:gd name="T29" fmla="*/ 529 h 2917"/>
                <a:gd name="T30" fmla="*/ 1019 w 1469"/>
                <a:gd name="T31" fmla="*/ 858 h 2917"/>
                <a:gd name="T32" fmla="*/ 1454 w 1469"/>
                <a:gd name="T33" fmla="*/ 906 h 2917"/>
                <a:gd name="T34" fmla="*/ 1355 w 1469"/>
                <a:gd name="T35" fmla="*/ 1260 h 2917"/>
                <a:gd name="T36" fmla="*/ 1337 w 1469"/>
                <a:gd name="T37" fmla="*/ 1252 h 2917"/>
                <a:gd name="T38" fmla="*/ 1289 w 1469"/>
                <a:gd name="T39" fmla="*/ 1215 h 2917"/>
                <a:gd name="T40" fmla="*/ 1278 w 1469"/>
                <a:gd name="T41" fmla="*/ 1294 h 2917"/>
                <a:gd name="T42" fmla="*/ 1191 w 1469"/>
                <a:gd name="T43" fmla="*/ 1247 h 2917"/>
                <a:gd name="T44" fmla="*/ 1196 w 1469"/>
                <a:gd name="T45" fmla="*/ 1305 h 2917"/>
                <a:gd name="T46" fmla="*/ 1191 w 1469"/>
                <a:gd name="T47" fmla="*/ 1316 h 2917"/>
                <a:gd name="T48" fmla="*/ 1213 w 1469"/>
                <a:gd name="T49" fmla="*/ 1386 h 2917"/>
                <a:gd name="T50" fmla="*/ 1224 w 1469"/>
                <a:gd name="T51" fmla="*/ 1470 h 2917"/>
                <a:gd name="T52" fmla="*/ 1184 w 1469"/>
                <a:gd name="T53" fmla="*/ 1528 h 2917"/>
                <a:gd name="T54" fmla="*/ 1191 w 1469"/>
                <a:gd name="T55" fmla="*/ 1617 h 2917"/>
                <a:gd name="T56" fmla="*/ 1128 w 1469"/>
                <a:gd name="T57" fmla="*/ 1613 h 2917"/>
                <a:gd name="T58" fmla="*/ 1163 w 1469"/>
                <a:gd name="T59" fmla="*/ 1741 h 2917"/>
                <a:gd name="T60" fmla="*/ 1178 w 1469"/>
                <a:gd name="T61" fmla="*/ 1794 h 2917"/>
                <a:gd name="T62" fmla="*/ 1155 w 1469"/>
                <a:gd name="T63" fmla="*/ 1963 h 2917"/>
                <a:gd name="T64" fmla="*/ 1174 w 1469"/>
                <a:gd name="T65" fmla="*/ 1993 h 2917"/>
                <a:gd name="T66" fmla="*/ 1181 w 1469"/>
                <a:gd name="T67" fmla="*/ 2109 h 2917"/>
                <a:gd name="T68" fmla="*/ 1213 w 1469"/>
                <a:gd name="T69" fmla="*/ 1741 h 2917"/>
                <a:gd name="T70" fmla="*/ 1184 w 1469"/>
                <a:gd name="T71" fmla="*/ 2013 h 2917"/>
                <a:gd name="T72" fmla="*/ 1152 w 1469"/>
                <a:gd name="T73" fmla="*/ 2168 h 2917"/>
                <a:gd name="T74" fmla="*/ 1123 w 1469"/>
                <a:gd name="T75" fmla="*/ 2153 h 2917"/>
                <a:gd name="T76" fmla="*/ 1083 w 1469"/>
                <a:gd name="T77" fmla="*/ 2162 h 2917"/>
                <a:gd name="T78" fmla="*/ 1160 w 1469"/>
                <a:gd name="T79" fmla="*/ 2176 h 2917"/>
                <a:gd name="T80" fmla="*/ 1193 w 1469"/>
                <a:gd name="T81" fmla="*/ 2396 h 2917"/>
                <a:gd name="T82" fmla="*/ 1218 w 1469"/>
                <a:gd name="T83" fmla="*/ 2557 h 2917"/>
                <a:gd name="T84" fmla="*/ 1149 w 1469"/>
                <a:gd name="T85" fmla="*/ 2697 h 2917"/>
                <a:gd name="T86" fmla="*/ 1163 w 1469"/>
                <a:gd name="T87" fmla="*/ 2734 h 2917"/>
                <a:gd name="T88" fmla="*/ 1196 w 1469"/>
                <a:gd name="T89" fmla="*/ 2912 h 2917"/>
                <a:gd name="T90" fmla="*/ 1073 w 1469"/>
                <a:gd name="T91" fmla="*/ 2834 h 2917"/>
                <a:gd name="T92" fmla="*/ 949 w 1469"/>
                <a:gd name="T93" fmla="*/ 2831 h 2917"/>
                <a:gd name="T94" fmla="*/ 794 w 1469"/>
                <a:gd name="T95" fmla="*/ 2831 h 2917"/>
                <a:gd name="T96" fmla="*/ 621 w 1469"/>
                <a:gd name="T97" fmla="*/ 2856 h 2917"/>
                <a:gd name="T98" fmla="*/ 469 w 1469"/>
                <a:gd name="T99" fmla="*/ 2818 h 2917"/>
                <a:gd name="T100" fmla="*/ 325 w 1469"/>
                <a:gd name="T101" fmla="*/ 2685 h 2917"/>
                <a:gd name="T102" fmla="*/ 166 w 1469"/>
                <a:gd name="T103" fmla="*/ 2664 h 2917"/>
                <a:gd name="T104" fmla="*/ 108 w 1469"/>
                <a:gd name="T105" fmla="*/ 2552 h 2917"/>
                <a:gd name="T106" fmla="*/ 21 w 1469"/>
                <a:gd name="T107" fmla="*/ 2440 h 2917"/>
                <a:gd name="T108" fmla="*/ 11 w 1469"/>
                <a:gd name="T109" fmla="*/ 2347 h 2917"/>
                <a:gd name="T110" fmla="*/ 98 w 1469"/>
                <a:gd name="T111" fmla="*/ 2305 h 2917"/>
                <a:gd name="T112" fmla="*/ 153 w 1469"/>
                <a:gd name="T113" fmla="*/ 2113 h 2917"/>
                <a:gd name="T114" fmla="*/ 336 w 1469"/>
                <a:gd name="T115" fmla="*/ 2054 h 2917"/>
                <a:gd name="T116" fmla="*/ 286 w 1469"/>
                <a:gd name="T117" fmla="*/ 1959 h 2917"/>
                <a:gd name="T118" fmla="*/ 286 w 1469"/>
                <a:gd name="T119" fmla="*/ 1780 h 2917"/>
                <a:gd name="T120" fmla="*/ 215 w 1469"/>
                <a:gd name="T121" fmla="*/ 1707 h 2917"/>
                <a:gd name="T122" fmla="*/ 292 w 1469"/>
                <a:gd name="T123" fmla="*/ 1659 h 2917"/>
                <a:gd name="T124" fmla="*/ 444 w 1469"/>
                <a:gd name="T125" fmla="*/ 1558 h 2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69" h="2917">
                  <a:moveTo>
                    <a:pt x="488" y="1509"/>
                  </a:moveTo>
                  <a:lnTo>
                    <a:pt x="488" y="1505"/>
                  </a:lnTo>
                  <a:lnTo>
                    <a:pt x="489" y="1491"/>
                  </a:lnTo>
                  <a:lnTo>
                    <a:pt x="489" y="1477"/>
                  </a:lnTo>
                  <a:lnTo>
                    <a:pt x="489" y="1453"/>
                  </a:lnTo>
                  <a:lnTo>
                    <a:pt x="499" y="1443"/>
                  </a:lnTo>
                  <a:lnTo>
                    <a:pt x="510" y="1437"/>
                  </a:lnTo>
                  <a:lnTo>
                    <a:pt x="519" y="1418"/>
                  </a:lnTo>
                  <a:lnTo>
                    <a:pt x="531" y="1413"/>
                  </a:lnTo>
                  <a:lnTo>
                    <a:pt x="538" y="1417"/>
                  </a:lnTo>
                  <a:lnTo>
                    <a:pt x="556" y="1413"/>
                  </a:lnTo>
                  <a:lnTo>
                    <a:pt x="575" y="1425"/>
                  </a:lnTo>
                  <a:lnTo>
                    <a:pt x="592" y="1413"/>
                  </a:lnTo>
                  <a:lnTo>
                    <a:pt x="600" y="1409"/>
                  </a:lnTo>
                  <a:lnTo>
                    <a:pt x="604" y="1403"/>
                  </a:lnTo>
                  <a:lnTo>
                    <a:pt x="617" y="1403"/>
                  </a:lnTo>
                  <a:lnTo>
                    <a:pt x="627" y="1397"/>
                  </a:lnTo>
                  <a:lnTo>
                    <a:pt x="866" y="1212"/>
                  </a:lnTo>
                  <a:lnTo>
                    <a:pt x="867" y="1182"/>
                  </a:lnTo>
                  <a:lnTo>
                    <a:pt x="856" y="1179"/>
                  </a:lnTo>
                  <a:lnTo>
                    <a:pt x="794" y="1177"/>
                  </a:lnTo>
                  <a:lnTo>
                    <a:pt x="790" y="1135"/>
                  </a:lnTo>
                  <a:lnTo>
                    <a:pt x="787" y="1104"/>
                  </a:lnTo>
                  <a:lnTo>
                    <a:pt x="783" y="1091"/>
                  </a:lnTo>
                  <a:lnTo>
                    <a:pt x="787" y="1060"/>
                  </a:lnTo>
                  <a:lnTo>
                    <a:pt x="790" y="1021"/>
                  </a:lnTo>
                  <a:lnTo>
                    <a:pt x="787" y="980"/>
                  </a:lnTo>
                  <a:lnTo>
                    <a:pt x="787" y="946"/>
                  </a:lnTo>
                  <a:lnTo>
                    <a:pt x="783" y="902"/>
                  </a:lnTo>
                  <a:lnTo>
                    <a:pt x="766" y="894"/>
                  </a:lnTo>
                  <a:lnTo>
                    <a:pt x="729" y="890"/>
                  </a:lnTo>
                  <a:lnTo>
                    <a:pt x="722" y="890"/>
                  </a:lnTo>
                  <a:lnTo>
                    <a:pt x="695" y="889"/>
                  </a:lnTo>
                  <a:lnTo>
                    <a:pt x="676" y="890"/>
                  </a:lnTo>
                  <a:lnTo>
                    <a:pt x="658" y="902"/>
                  </a:lnTo>
                  <a:lnTo>
                    <a:pt x="639" y="924"/>
                  </a:lnTo>
                  <a:lnTo>
                    <a:pt x="627" y="916"/>
                  </a:lnTo>
                  <a:lnTo>
                    <a:pt x="618" y="906"/>
                  </a:lnTo>
                  <a:lnTo>
                    <a:pt x="590" y="870"/>
                  </a:lnTo>
                  <a:lnTo>
                    <a:pt x="581" y="870"/>
                  </a:lnTo>
                  <a:lnTo>
                    <a:pt x="559" y="870"/>
                  </a:lnTo>
                  <a:lnTo>
                    <a:pt x="535" y="870"/>
                  </a:lnTo>
                  <a:lnTo>
                    <a:pt x="531" y="870"/>
                  </a:lnTo>
                  <a:lnTo>
                    <a:pt x="507" y="871"/>
                  </a:lnTo>
                  <a:lnTo>
                    <a:pt x="489" y="806"/>
                  </a:lnTo>
                  <a:lnTo>
                    <a:pt x="473" y="799"/>
                  </a:lnTo>
                  <a:lnTo>
                    <a:pt x="469" y="790"/>
                  </a:lnTo>
                  <a:lnTo>
                    <a:pt x="461" y="778"/>
                  </a:lnTo>
                  <a:lnTo>
                    <a:pt x="446" y="767"/>
                  </a:lnTo>
                  <a:lnTo>
                    <a:pt x="434" y="757"/>
                  </a:lnTo>
                  <a:lnTo>
                    <a:pt x="430" y="750"/>
                  </a:lnTo>
                  <a:lnTo>
                    <a:pt x="418" y="741"/>
                  </a:lnTo>
                  <a:lnTo>
                    <a:pt x="409" y="741"/>
                  </a:lnTo>
                  <a:lnTo>
                    <a:pt x="388" y="741"/>
                  </a:lnTo>
                  <a:lnTo>
                    <a:pt x="378" y="704"/>
                  </a:lnTo>
                  <a:lnTo>
                    <a:pt x="378" y="695"/>
                  </a:lnTo>
                  <a:lnTo>
                    <a:pt x="383" y="672"/>
                  </a:lnTo>
                  <a:lnTo>
                    <a:pt x="388" y="642"/>
                  </a:lnTo>
                  <a:lnTo>
                    <a:pt x="372" y="630"/>
                  </a:lnTo>
                  <a:lnTo>
                    <a:pt x="361" y="620"/>
                  </a:lnTo>
                  <a:lnTo>
                    <a:pt x="365" y="616"/>
                  </a:lnTo>
                  <a:lnTo>
                    <a:pt x="365" y="610"/>
                  </a:lnTo>
                  <a:lnTo>
                    <a:pt x="372" y="600"/>
                  </a:lnTo>
                  <a:lnTo>
                    <a:pt x="365" y="595"/>
                  </a:lnTo>
                  <a:lnTo>
                    <a:pt x="373" y="589"/>
                  </a:lnTo>
                  <a:lnTo>
                    <a:pt x="373" y="581"/>
                  </a:lnTo>
                  <a:lnTo>
                    <a:pt x="373" y="580"/>
                  </a:lnTo>
                  <a:lnTo>
                    <a:pt x="368" y="576"/>
                  </a:lnTo>
                  <a:lnTo>
                    <a:pt x="365" y="573"/>
                  </a:lnTo>
                  <a:lnTo>
                    <a:pt x="361" y="571"/>
                  </a:lnTo>
                  <a:lnTo>
                    <a:pt x="348" y="565"/>
                  </a:lnTo>
                  <a:lnTo>
                    <a:pt x="336" y="563"/>
                  </a:lnTo>
                  <a:lnTo>
                    <a:pt x="319" y="557"/>
                  </a:lnTo>
                  <a:lnTo>
                    <a:pt x="305" y="551"/>
                  </a:lnTo>
                  <a:lnTo>
                    <a:pt x="293" y="551"/>
                  </a:lnTo>
                  <a:lnTo>
                    <a:pt x="256" y="548"/>
                  </a:lnTo>
                  <a:lnTo>
                    <a:pt x="264" y="511"/>
                  </a:lnTo>
                  <a:lnTo>
                    <a:pt x="264" y="488"/>
                  </a:lnTo>
                  <a:lnTo>
                    <a:pt x="267" y="481"/>
                  </a:lnTo>
                  <a:lnTo>
                    <a:pt x="264" y="481"/>
                  </a:lnTo>
                  <a:lnTo>
                    <a:pt x="283" y="456"/>
                  </a:lnTo>
                  <a:lnTo>
                    <a:pt x="283" y="444"/>
                  </a:lnTo>
                  <a:lnTo>
                    <a:pt x="278" y="448"/>
                  </a:lnTo>
                  <a:lnTo>
                    <a:pt x="274" y="443"/>
                  </a:lnTo>
                  <a:lnTo>
                    <a:pt x="267" y="435"/>
                  </a:lnTo>
                  <a:lnTo>
                    <a:pt x="264" y="432"/>
                  </a:lnTo>
                  <a:lnTo>
                    <a:pt x="252" y="425"/>
                  </a:lnTo>
                  <a:lnTo>
                    <a:pt x="240" y="425"/>
                  </a:lnTo>
                  <a:lnTo>
                    <a:pt x="225" y="424"/>
                  </a:lnTo>
                  <a:lnTo>
                    <a:pt x="209" y="417"/>
                  </a:lnTo>
                  <a:lnTo>
                    <a:pt x="212" y="409"/>
                  </a:lnTo>
                  <a:lnTo>
                    <a:pt x="215" y="398"/>
                  </a:lnTo>
                  <a:lnTo>
                    <a:pt x="225" y="390"/>
                  </a:lnTo>
                  <a:lnTo>
                    <a:pt x="231" y="384"/>
                  </a:lnTo>
                  <a:lnTo>
                    <a:pt x="247" y="365"/>
                  </a:lnTo>
                  <a:lnTo>
                    <a:pt x="252" y="334"/>
                  </a:lnTo>
                  <a:lnTo>
                    <a:pt x="252" y="326"/>
                  </a:lnTo>
                  <a:lnTo>
                    <a:pt x="243" y="325"/>
                  </a:lnTo>
                  <a:lnTo>
                    <a:pt x="243" y="312"/>
                  </a:lnTo>
                  <a:lnTo>
                    <a:pt x="236" y="308"/>
                  </a:lnTo>
                  <a:lnTo>
                    <a:pt x="228" y="289"/>
                  </a:lnTo>
                  <a:lnTo>
                    <a:pt x="225" y="282"/>
                  </a:lnTo>
                  <a:lnTo>
                    <a:pt x="209" y="245"/>
                  </a:lnTo>
                  <a:lnTo>
                    <a:pt x="209" y="215"/>
                  </a:lnTo>
                  <a:lnTo>
                    <a:pt x="202" y="195"/>
                  </a:lnTo>
                  <a:lnTo>
                    <a:pt x="197" y="151"/>
                  </a:lnTo>
                  <a:lnTo>
                    <a:pt x="153" y="131"/>
                  </a:lnTo>
                  <a:lnTo>
                    <a:pt x="131" y="90"/>
                  </a:lnTo>
                  <a:lnTo>
                    <a:pt x="167" y="52"/>
                  </a:lnTo>
                  <a:lnTo>
                    <a:pt x="184" y="35"/>
                  </a:lnTo>
                  <a:lnTo>
                    <a:pt x="209" y="0"/>
                  </a:lnTo>
                  <a:lnTo>
                    <a:pt x="231" y="10"/>
                  </a:lnTo>
                  <a:lnTo>
                    <a:pt x="339" y="50"/>
                  </a:lnTo>
                  <a:lnTo>
                    <a:pt x="344" y="170"/>
                  </a:lnTo>
                  <a:lnTo>
                    <a:pt x="368" y="231"/>
                  </a:lnTo>
                  <a:lnTo>
                    <a:pt x="368" y="320"/>
                  </a:lnTo>
                  <a:lnTo>
                    <a:pt x="397" y="398"/>
                  </a:lnTo>
                  <a:lnTo>
                    <a:pt x="415" y="488"/>
                  </a:lnTo>
                  <a:lnTo>
                    <a:pt x="456" y="488"/>
                  </a:lnTo>
                  <a:lnTo>
                    <a:pt x="473" y="529"/>
                  </a:lnTo>
                  <a:lnTo>
                    <a:pt x="523" y="599"/>
                  </a:lnTo>
                  <a:lnTo>
                    <a:pt x="563" y="690"/>
                  </a:lnTo>
                  <a:lnTo>
                    <a:pt x="612" y="696"/>
                  </a:lnTo>
                  <a:lnTo>
                    <a:pt x="705" y="738"/>
                  </a:lnTo>
                  <a:lnTo>
                    <a:pt x="759" y="786"/>
                  </a:lnTo>
                  <a:lnTo>
                    <a:pt x="833" y="787"/>
                  </a:lnTo>
                  <a:lnTo>
                    <a:pt x="929" y="849"/>
                  </a:lnTo>
                  <a:lnTo>
                    <a:pt x="1019" y="858"/>
                  </a:lnTo>
                  <a:lnTo>
                    <a:pt x="1123" y="878"/>
                  </a:lnTo>
                  <a:lnTo>
                    <a:pt x="1205" y="889"/>
                  </a:lnTo>
                  <a:lnTo>
                    <a:pt x="1189" y="861"/>
                  </a:lnTo>
                  <a:lnTo>
                    <a:pt x="1228" y="878"/>
                  </a:lnTo>
                  <a:lnTo>
                    <a:pt x="1270" y="919"/>
                  </a:lnTo>
                  <a:lnTo>
                    <a:pt x="1268" y="866"/>
                  </a:lnTo>
                  <a:lnTo>
                    <a:pt x="1350" y="972"/>
                  </a:lnTo>
                  <a:lnTo>
                    <a:pt x="1454" y="906"/>
                  </a:lnTo>
                  <a:lnTo>
                    <a:pt x="1463" y="903"/>
                  </a:lnTo>
                  <a:lnTo>
                    <a:pt x="1469" y="922"/>
                  </a:lnTo>
                  <a:lnTo>
                    <a:pt x="1454" y="1018"/>
                  </a:lnTo>
                  <a:lnTo>
                    <a:pt x="1438" y="1085"/>
                  </a:lnTo>
                  <a:lnTo>
                    <a:pt x="1419" y="1160"/>
                  </a:lnTo>
                  <a:lnTo>
                    <a:pt x="1404" y="1179"/>
                  </a:lnTo>
                  <a:lnTo>
                    <a:pt x="1384" y="1217"/>
                  </a:lnTo>
                  <a:lnTo>
                    <a:pt x="1355" y="1260"/>
                  </a:lnTo>
                  <a:lnTo>
                    <a:pt x="1332" y="1318"/>
                  </a:lnTo>
                  <a:lnTo>
                    <a:pt x="1303" y="1374"/>
                  </a:lnTo>
                  <a:lnTo>
                    <a:pt x="1279" y="1437"/>
                  </a:lnTo>
                  <a:lnTo>
                    <a:pt x="1260" y="1465"/>
                  </a:lnTo>
                  <a:lnTo>
                    <a:pt x="1278" y="1409"/>
                  </a:lnTo>
                  <a:lnTo>
                    <a:pt x="1300" y="1355"/>
                  </a:lnTo>
                  <a:lnTo>
                    <a:pt x="1314" y="1305"/>
                  </a:lnTo>
                  <a:lnTo>
                    <a:pt x="1337" y="1252"/>
                  </a:lnTo>
                  <a:lnTo>
                    <a:pt x="1346" y="1230"/>
                  </a:lnTo>
                  <a:lnTo>
                    <a:pt x="1335" y="1200"/>
                  </a:lnTo>
                  <a:lnTo>
                    <a:pt x="1318" y="1200"/>
                  </a:lnTo>
                  <a:lnTo>
                    <a:pt x="1292" y="1169"/>
                  </a:lnTo>
                  <a:lnTo>
                    <a:pt x="1289" y="1171"/>
                  </a:lnTo>
                  <a:lnTo>
                    <a:pt x="1282" y="1182"/>
                  </a:lnTo>
                  <a:lnTo>
                    <a:pt x="1292" y="1201"/>
                  </a:lnTo>
                  <a:lnTo>
                    <a:pt x="1289" y="1215"/>
                  </a:lnTo>
                  <a:lnTo>
                    <a:pt x="1303" y="1231"/>
                  </a:lnTo>
                  <a:lnTo>
                    <a:pt x="1303" y="1256"/>
                  </a:lnTo>
                  <a:lnTo>
                    <a:pt x="1289" y="1252"/>
                  </a:lnTo>
                  <a:lnTo>
                    <a:pt x="1279" y="1244"/>
                  </a:lnTo>
                  <a:lnTo>
                    <a:pt x="1278" y="1260"/>
                  </a:lnTo>
                  <a:lnTo>
                    <a:pt x="1286" y="1271"/>
                  </a:lnTo>
                  <a:lnTo>
                    <a:pt x="1294" y="1271"/>
                  </a:lnTo>
                  <a:lnTo>
                    <a:pt x="1278" y="1294"/>
                  </a:lnTo>
                  <a:lnTo>
                    <a:pt x="1275" y="1280"/>
                  </a:lnTo>
                  <a:lnTo>
                    <a:pt x="1270" y="1268"/>
                  </a:lnTo>
                  <a:lnTo>
                    <a:pt x="1254" y="1270"/>
                  </a:lnTo>
                  <a:lnTo>
                    <a:pt x="1248" y="1243"/>
                  </a:lnTo>
                  <a:lnTo>
                    <a:pt x="1224" y="1235"/>
                  </a:lnTo>
                  <a:lnTo>
                    <a:pt x="1191" y="1219"/>
                  </a:lnTo>
                  <a:lnTo>
                    <a:pt x="1191" y="1243"/>
                  </a:lnTo>
                  <a:lnTo>
                    <a:pt x="1191" y="1247"/>
                  </a:lnTo>
                  <a:lnTo>
                    <a:pt x="1196" y="1256"/>
                  </a:lnTo>
                  <a:lnTo>
                    <a:pt x="1205" y="1260"/>
                  </a:lnTo>
                  <a:lnTo>
                    <a:pt x="1206" y="1270"/>
                  </a:lnTo>
                  <a:lnTo>
                    <a:pt x="1206" y="1287"/>
                  </a:lnTo>
                  <a:lnTo>
                    <a:pt x="1187" y="1284"/>
                  </a:lnTo>
                  <a:lnTo>
                    <a:pt x="1184" y="1287"/>
                  </a:lnTo>
                  <a:lnTo>
                    <a:pt x="1178" y="1295"/>
                  </a:lnTo>
                  <a:lnTo>
                    <a:pt x="1196" y="1305"/>
                  </a:lnTo>
                  <a:lnTo>
                    <a:pt x="1205" y="1303"/>
                  </a:lnTo>
                  <a:lnTo>
                    <a:pt x="1210" y="1297"/>
                  </a:lnTo>
                  <a:lnTo>
                    <a:pt x="1210" y="1316"/>
                  </a:lnTo>
                  <a:lnTo>
                    <a:pt x="1220" y="1321"/>
                  </a:lnTo>
                  <a:lnTo>
                    <a:pt x="1218" y="1327"/>
                  </a:lnTo>
                  <a:lnTo>
                    <a:pt x="1210" y="1335"/>
                  </a:lnTo>
                  <a:lnTo>
                    <a:pt x="1196" y="1334"/>
                  </a:lnTo>
                  <a:lnTo>
                    <a:pt x="1191" y="1316"/>
                  </a:lnTo>
                  <a:lnTo>
                    <a:pt x="1187" y="1316"/>
                  </a:lnTo>
                  <a:lnTo>
                    <a:pt x="1184" y="1338"/>
                  </a:lnTo>
                  <a:lnTo>
                    <a:pt x="1184" y="1367"/>
                  </a:lnTo>
                  <a:lnTo>
                    <a:pt x="1191" y="1355"/>
                  </a:lnTo>
                  <a:lnTo>
                    <a:pt x="1206" y="1350"/>
                  </a:lnTo>
                  <a:lnTo>
                    <a:pt x="1214" y="1347"/>
                  </a:lnTo>
                  <a:lnTo>
                    <a:pt x="1210" y="1361"/>
                  </a:lnTo>
                  <a:lnTo>
                    <a:pt x="1213" y="1386"/>
                  </a:lnTo>
                  <a:lnTo>
                    <a:pt x="1205" y="1399"/>
                  </a:lnTo>
                  <a:lnTo>
                    <a:pt x="1210" y="1421"/>
                  </a:lnTo>
                  <a:lnTo>
                    <a:pt x="1196" y="1430"/>
                  </a:lnTo>
                  <a:lnTo>
                    <a:pt x="1196" y="1446"/>
                  </a:lnTo>
                  <a:lnTo>
                    <a:pt x="1210" y="1457"/>
                  </a:lnTo>
                  <a:lnTo>
                    <a:pt x="1213" y="1450"/>
                  </a:lnTo>
                  <a:lnTo>
                    <a:pt x="1214" y="1453"/>
                  </a:lnTo>
                  <a:lnTo>
                    <a:pt x="1224" y="1470"/>
                  </a:lnTo>
                  <a:lnTo>
                    <a:pt x="1224" y="1490"/>
                  </a:lnTo>
                  <a:lnTo>
                    <a:pt x="1218" y="1483"/>
                  </a:lnTo>
                  <a:lnTo>
                    <a:pt x="1205" y="1491"/>
                  </a:lnTo>
                  <a:lnTo>
                    <a:pt x="1214" y="1504"/>
                  </a:lnTo>
                  <a:lnTo>
                    <a:pt x="1196" y="1504"/>
                  </a:lnTo>
                  <a:lnTo>
                    <a:pt x="1191" y="1486"/>
                  </a:lnTo>
                  <a:lnTo>
                    <a:pt x="1184" y="1502"/>
                  </a:lnTo>
                  <a:lnTo>
                    <a:pt x="1184" y="1528"/>
                  </a:lnTo>
                  <a:lnTo>
                    <a:pt x="1189" y="1550"/>
                  </a:lnTo>
                  <a:lnTo>
                    <a:pt x="1196" y="1546"/>
                  </a:lnTo>
                  <a:lnTo>
                    <a:pt x="1205" y="1542"/>
                  </a:lnTo>
                  <a:lnTo>
                    <a:pt x="1202" y="1558"/>
                  </a:lnTo>
                  <a:lnTo>
                    <a:pt x="1193" y="1580"/>
                  </a:lnTo>
                  <a:lnTo>
                    <a:pt x="1202" y="1584"/>
                  </a:lnTo>
                  <a:lnTo>
                    <a:pt x="1202" y="1600"/>
                  </a:lnTo>
                  <a:lnTo>
                    <a:pt x="1191" y="1617"/>
                  </a:lnTo>
                  <a:lnTo>
                    <a:pt x="1191" y="1643"/>
                  </a:lnTo>
                  <a:lnTo>
                    <a:pt x="1181" y="1659"/>
                  </a:lnTo>
                  <a:lnTo>
                    <a:pt x="1184" y="1640"/>
                  </a:lnTo>
                  <a:lnTo>
                    <a:pt x="1170" y="1610"/>
                  </a:lnTo>
                  <a:lnTo>
                    <a:pt x="1140" y="1602"/>
                  </a:lnTo>
                  <a:lnTo>
                    <a:pt x="1140" y="1612"/>
                  </a:lnTo>
                  <a:lnTo>
                    <a:pt x="1137" y="1613"/>
                  </a:lnTo>
                  <a:lnTo>
                    <a:pt x="1128" y="1613"/>
                  </a:lnTo>
                  <a:lnTo>
                    <a:pt x="1131" y="1636"/>
                  </a:lnTo>
                  <a:lnTo>
                    <a:pt x="1144" y="1637"/>
                  </a:lnTo>
                  <a:lnTo>
                    <a:pt x="1147" y="1643"/>
                  </a:lnTo>
                  <a:lnTo>
                    <a:pt x="1149" y="1667"/>
                  </a:lnTo>
                  <a:lnTo>
                    <a:pt x="1144" y="1703"/>
                  </a:lnTo>
                  <a:lnTo>
                    <a:pt x="1149" y="1717"/>
                  </a:lnTo>
                  <a:lnTo>
                    <a:pt x="1163" y="1733"/>
                  </a:lnTo>
                  <a:lnTo>
                    <a:pt x="1163" y="1741"/>
                  </a:lnTo>
                  <a:lnTo>
                    <a:pt x="1152" y="1749"/>
                  </a:lnTo>
                  <a:lnTo>
                    <a:pt x="1159" y="1759"/>
                  </a:lnTo>
                  <a:lnTo>
                    <a:pt x="1163" y="1767"/>
                  </a:lnTo>
                  <a:lnTo>
                    <a:pt x="1170" y="1780"/>
                  </a:lnTo>
                  <a:lnTo>
                    <a:pt x="1163" y="1799"/>
                  </a:lnTo>
                  <a:lnTo>
                    <a:pt x="1163" y="1810"/>
                  </a:lnTo>
                  <a:lnTo>
                    <a:pt x="1170" y="1820"/>
                  </a:lnTo>
                  <a:lnTo>
                    <a:pt x="1178" y="1794"/>
                  </a:lnTo>
                  <a:lnTo>
                    <a:pt x="1174" y="1770"/>
                  </a:lnTo>
                  <a:lnTo>
                    <a:pt x="1184" y="1741"/>
                  </a:lnTo>
                  <a:lnTo>
                    <a:pt x="1191" y="1743"/>
                  </a:lnTo>
                  <a:lnTo>
                    <a:pt x="1196" y="1776"/>
                  </a:lnTo>
                  <a:lnTo>
                    <a:pt x="1187" y="1856"/>
                  </a:lnTo>
                  <a:lnTo>
                    <a:pt x="1165" y="1948"/>
                  </a:lnTo>
                  <a:lnTo>
                    <a:pt x="1155" y="1979"/>
                  </a:lnTo>
                  <a:lnTo>
                    <a:pt x="1155" y="1963"/>
                  </a:lnTo>
                  <a:lnTo>
                    <a:pt x="1149" y="1963"/>
                  </a:lnTo>
                  <a:lnTo>
                    <a:pt x="1149" y="1985"/>
                  </a:lnTo>
                  <a:lnTo>
                    <a:pt x="1144" y="1999"/>
                  </a:lnTo>
                  <a:lnTo>
                    <a:pt x="1152" y="2015"/>
                  </a:lnTo>
                  <a:lnTo>
                    <a:pt x="1155" y="2026"/>
                  </a:lnTo>
                  <a:lnTo>
                    <a:pt x="1159" y="2009"/>
                  </a:lnTo>
                  <a:lnTo>
                    <a:pt x="1170" y="1993"/>
                  </a:lnTo>
                  <a:lnTo>
                    <a:pt x="1174" y="1993"/>
                  </a:lnTo>
                  <a:lnTo>
                    <a:pt x="1170" y="2009"/>
                  </a:lnTo>
                  <a:lnTo>
                    <a:pt x="1170" y="2034"/>
                  </a:lnTo>
                  <a:lnTo>
                    <a:pt x="1174" y="2079"/>
                  </a:lnTo>
                  <a:lnTo>
                    <a:pt x="1174" y="2132"/>
                  </a:lnTo>
                  <a:lnTo>
                    <a:pt x="1171" y="2158"/>
                  </a:lnTo>
                  <a:lnTo>
                    <a:pt x="1174" y="2164"/>
                  </a:lnTo>
                  <a:lnTo>
                    <a:pt x="1181" y="2145"/>
                  </a:lnTo>
                  <a:lnTo>
                    <a:pt x="1181" y="2109"/>
                  </a:lnTo>
                  <a:lnTo>
                    <a:pt x="1181" y="2068"/>
                  </a:lnTo>
                  <a:lnTo>
                    <a:pt x="1178" y="2038"/>
                  </a:lnTo>
                  <a:lnTo>
                    <a:pt x="1181" y="1985"/>
                  </a:lnTo>
                  <a:lnTo>
                    <a:pt x="1181" y="1942"/>
                  </a:lnTo>
                  <a:lnTo>
                    <a:pt x="1189" y="1896"/>
                  </a:lnTo>
                  <a:lnTo>
                    <a:pt x="1196" y="1836"/>
                  </a:lnTo>
                  <a:lnTo>
                    <a:pt x="1206" y="1786"/>
                  </a:lnTo>
                  <a:lnTo>
                    <a:pt x="1213" y="1741"/>
                  </a:lnTo>
                  <a:lnTo>
                    <a:pt x="1223" y="1723"/>
                  </a:lnTo>
                  <a:lnTo>
                    <a:pt x="1220" y="1741"/>
                  </a:lnTo>
                  <a:lnTo>
                    <a:pt x="1210" y="1811"/>
                  </a:lnTo>
                  <a:lnTo>
                    <a:pt x="1206" y="1840"/>
                  </a:lnTo>
                  <a:lnTo>
                    <a:pt x="1196" y="1870"/>
                  </a:lnTo>
                  <a:lnTo>
                    <a:pt x="1196" y="1923"/>
                  </a:lnTo>
                  <a:lnTo>
                    <a:pt x="1191" y="1958"/>
                  </a:lnTo>
                  <a:lnTo>
                    <a:pt x="1184" y="2013"/>
                  </a:lnTo>
                  <a:lnTo>
                    <a:pt x="1187" y="2046"/>
                  </a:lnTo>
                  <a:lnTo>
                    <a:pt x="1189" y="2079"/>
                  </a:lnTo>
                  <a:lnTo>
                    <a:pt x="1191" y="2116"/>
                  </a:lnTo>
                  <a:lnTo>
                    <a:pt x="1189" y="2138"/>
                  </a:lnTo>
                  <a:lnTo>
                    <a:pt x="1184" y="2158"/>
                  </a:lnTo>
                  <a:lnTo>
                    <a:pt x="1174" y="2168"/>
                  </a:lnTo>
                  <a:lnTo>
                    <a:pt x="1163" y="2165"/>
                  </a:lnTo>
                  <a:lnTo>
                    <a:pt x="1152" y="2168"/>
                  </a:lnTo>
                  <a:lnTo>
                    <a:pt x="1149" y="2149"/>
                  </a:lnTo>
                  <a:lnTo>
                    <a:pt x="1144" y="2138"/>
                  </a:lnTo>
                  <a:lnTo>
                    <a:pt x="1144" y="2118"/>
                  </a:lnTo>
                  <a:lnTo>
                    <a:pt x="1138" y="2124"/>
                  </a:lnTo>
                  <a:lnTo>
                    <a:pt x="1128" y="2132"/>
                  </a:lnTo>
                  <a:lnTo>
                    <a:pt x="1123" y="2132"/>
                  </a:lnTo>
                  <a:lnTo>
                    <a:pt x="1131" y="2145"/>
                  </a:lnTo>
                  <a:lnTo>
                    <a:pt x="1123" y="2153"/>
                  </a:lnTo>
                  <a:lnTo>
                    <a:pt x="1112" y="2162"/>
                  </a:lnTo>
                  <a:lnTo>
                    <a:pt x="1112" y="2149"/>
                  </a:lnTo>
                  <a:lnTo>
                    <a:pt x="1110" y="2145"/>
                  </a:lnTo>
                  <a:lnTo>
                    <a:pt x="1101" y="2149"/>
                  </a:lnTo>
                  <a:lnTo>
                    <a:pt x="1095" y="2146"/>
                  </a:lnTo>
                  <a:lnTo>
                    <a:pt x="1091" y="2156"/>
                  </a:lnTo>
                  <a:lnTo>
                    <a:pt x="1088" y="2162"/>
                  </a:lnTo>
                  <a:lnTo>
                    <a:pt x="1083" y="2162"/>
                  </a:lnTo>
                  <a:lnTo>
                    <a:pt x="1083" y="2168"/>
                  </a:lnTo>
                  <a:lnTo>
                    <a:pt x="1110" y="2172"/>
                  </a:lnTo>
                  <a:lnTo>
                    <a:pt x="1137" y="2174"/>
                  </a:lnTo>
                  <a:lnTo>
                    <a:pt x="1137" y="2176"/>
                  </a:lnTo>
                  <a:lnTo>
                    <a:pt x="1131" y="2189"/>
                  </a:lnTo>
                  <a:lnTo>
                    <a:pt x="1147" y="2182"/>
                  </a:lnTo>
                  <a:lnTo>
                    <a:pt x="1147" y="2176"/>
                  </a:lnTo>
                  <a:lnTo>
                    <a:pt x="1160" y="2176"/>
                  </a:lnTo>
                  <a:lnTo>
                    <a:pt x="1170" y="2174"/>
                  </a:lnTo>
                  <a:lnTo>
                    <a:pt x="1174" y="2209"/>
                  </a:lnTo>
                  <a:lnTo>
                    <a:pt x="1178" y="2251"/>
                  </a:lnTo>
                  <a:lnTo>
                    <a:pt x="1181" y="2269"/>
                  </a:lnTo>
                  <a:lnTo>
                    <a:pt x="1181" y="2308"/>
                  </a:lnTo>
                  <a:lnTo>
                    <a:pt x="1187" y="2339"/>
                  </a:lnTo>
                  <a:lnTo>
                    <a:pt x="1191" y="2363"/>
                  </a:lnTo>
                  <a:lnTo>
                    <a:pt x="1193" y="2396"/>
                  </a:lnTo>
                  <a:lnTo>
                    <a:pt x="1196" y="2411"/>
                  </a:lnTo>
                  <a:lnTo>
                    <a:pt x="1205" y="2424"/>
                  </a:lnTo>
                  <a:lnTo>
                    <a:pt x="1206" y="2436"/>
                  </a:lnTo>
                  <a:lnTo>
                    <a:pt x="1205" y="2455"/>
                  </a:lnTo>
                  <a:lnTo>
                    <a:pt x="1213" y="2466"/>
                  </a:lnTo>
                  <a:lnTo>
                    <a:pt x="1210" y="2488"/>
                  </a:lnTo>
                  <a:lnTo>
                    <a:pt x="1218" y="2511"/>
                  </a:lnTo>
                  <a:lnTo>
                    <a:pt x="1218" y="2557"/>
                  </a:lnTo>
                  <a:lnTo>
                    <a:pt x="1213" y="2547"/>
                  </a:lnTo>
                  <a:lnTo>
                    <a:pt x="1210" y="2534"/>
                  </a:lnTo>
                  <a:lnTo>
                    <a:pt x="1205" y="2559"/>
                  </a:lnTo>
                  <a:lnTo>
                    <a:pt x="1191" y="2602"/>
                  </a:lnTo>
                  <a:lnTo>
                    <a:pt x="1178" y="2639"/>
                  </a:lnTo>
                  <a:lnTo>
                    <a:pt x="1165" y="2653"/>
                  </a:lnTo>
                  <a:lnTo>
                    <a:pt x="1155" y="2670"/>
                  </a:lnTo>
                  <a:lnTo>
                    <a:pt x="1149" y="2697"/>
                  </a:lnTo>
                  <a:lnTo>
                    <a:pt x="1140" y="2720"/>
                  </a:lnTo>
                  <a:lnTo>
                    <a:pt x="1128" y="2756"/>
                  </a:lnTo>
                  <a:lnTo>
                    <a:pt x="1140" y="2770"/>
                  </a:lnTo>
                  <a:lnTo>
                    <a:pt x="1149" y="2786"/>
                  </a:lnTo>
                  <a:lnTo>
                    <a:pt x="1165" y="2778"/>
                  </a:lnTo>
                  <a:lnTo>
                    <a:pt x="1170" y="2764"/>
                  </a:lnTo>
                  <a:lnTo>
                    <a:pt x="1165" y="2748"/>
                  </a:lnTo>
                  <a:lnTo>
                    <a:pt x="1163" y="2734"/>
                  </a:lnTo>
                  <a:lnTo>
                    <a:pt x="1163" y="2709"/>
                  </a:lnTo>
                  <a:lnTo>
                    <a:pt x="1170" y="2709"/>
                  </a:lnTo>
                  <a:lnTo>
                    <a:pt x="1170" y="2728"/>
                  </a:lnTo>
                  <a:lnTo>
                    <a:pt x="1171" y="2753"/>
                  </a:lnTo>
                  <a:lnTo>
                    <a:pt x="1174" y="2789"/>
                  </a:lnTo>
                  <a:lnTo>
                    <a:pt x="1174" y="2831"/>
                  </a:lnTo>
                  <a:lnTo>
                    <a:pt x="1181" y="2868"/>
                  </a:lnTo>
                  <a:lnTo>
                    <a:pt x="1196" y="2912"/>
                  </a:lnTo>
                  <a:lnTo>
                    <a:pt x="1184" y="2917"/>
                  </a:lnTo>
                  <a:lnTo>
                    <a:pt x="1178" y="2917"/>
                  </a:lnTo>
                  <a:lnTo>
                    <a:pt x="1171" y="2917"/>
                  </a:lnTo>
                  <a:lnTo>
                    <a:pt x="1147" y="2904"/>
                  </a:lnTo>
                  <a:lnTo>
                    <a:pt x="1127" y="2887"/>
                  </a:lnTo>
                  <a:lnTo>
                    <a:pt x="1091" y="2853"/>
                  </a:lnTo>
                  <a:lnTo>
                    <a:pt x="1086" y="2849"/>
                  </a:lnTo>
                  <a:lnTo>
                    <a:pt x="1073" y="2834"/>
                  </a:lnTo>
                  <a:lnTo>
                    <a:pt x="1062" y="2820"/>
                  </a:lnTo>
                  <a:lnTo>
                    <a:pt x="1044" y="2813"/>
                  </a:lnTo>
                  <a:lnTo>
                    <a:pt x="1021" y="2797"/>
                  </a:lnTo>
                  <a:lnTo>
                    <a:pt x="1000" y="2797"/>
                  </a:lnTo>
                  <a:lnTo>
                    <a:pt x="987" y="2809"/>
                  </a:lnTo>
                  <a:lnTo>
                    <a:pt x="978" y="2818"/>
                  </a:lnTo>
                  <a:lnTo>
                    <a:pt x="975" y="2834"/>
                  </a:lnTo>
                  <a:lnTo>
                    <a:pt x="949" y="2831"/>
                  </a:lnTo>
                  <a:lnTo>
                    <a:pt x="922" y="2831"/>
                  </a:lnTo>
                  <a:lnTo>
                    <a:pt x="895" y="2826"/>
                  </a:lnTo>
                  <a:lnTo>
                    <a:pt x="881" y="2826"/>
                  </a:lnTo>
                  <a:lnTo>
                    <a:pt x="867" y="2837"/>
                  </a:lnTo>
                  <a:lnTo>
                    <a:pt x="857" y="2834"/>
                  </a:lnTo>
                  <a:lnTo>
                    <a:pt x="849" y="2831"/>
                  </a:lnTo>
                  <a:lnTo>
                    <a:pt x="824" y="2829"/>
                  </a:lnTo>
                  <a:lnTo>
                    <a:pt x="794" y="2831"/>
                  </a:lnTo>
                  <a:lnTo>
                    <a:pt x="770" y="2831"/>
                  </a:lnTo>
                  <a:lnTo>
                    <a:pt x="754" y="2842"/>
                  </a:lnTo>
                  <a:lnTo>
                    <a:pt x="705" y="2850"/>
                  </a:lnTo>
                  <a:lnTo>
                    <a:pt x="676" y="2856"/>
                  </a:lnTo>
                  <a:lnTo>
                    <a:pt x="655" y="2856"/>
                  </a:lnTo>
                  <a:lnTo>
                    <a:pt x="646" y="2856"/>
                  </a:lnTo>
                  <a:lnTo>
                    <a:pt x="630" y="2856"/>
                  </a:lnTo>
                  <a:lnTo>
                    <a:pt x="621" y="2856"/>
                  </a:lnTo>
                  <a:lnTo>
                    <a:pt x="604" y="2853"/>
                  </a:lnTo>
                  <a:lnTo>
                    <a:pt x="564" y="2841"/>
                  </a:lnTo>
                  <a:lnTo>
                    <a:pt x="554" y="2837"/>
                  </a:lnTo>
                  <a:lnTo>
                    <a:pt x="519" y="2834"/>
                  </a:lnTo>
                  <a:lnTo>
                    <a:pt x="509" y="2834"/>
                  </a:lnTo>
                  <a:lnTo>
                    <a:pt x="509" y="2831"/>
                  </a:lnTo>
                  <a:lnTo>
                    <a:pt x="489" y="2831"/>
                  </a:lnTo>
                  <a:lnTo>
                    <a:pt x="469" y="2818"/>
                  </a:lnTo>
                  <a:lnTo>
                    <a:pt x="456" y="2796"/>
                  </a:lnTo>
                  <a:lnTo>
                    <a:pt x="441" y="2746"/>
                  </a:lnTo>
                  <a:lnTo>
                    <a:pt x="430" y="2722"/>
                  </a:lnTo>
                  <a:lnTo>
                    <a:pt x="426" y="2713"/>
                  </a:lnTo>
                  <a:lnTo>
                    <a:pt x="397" y="2696"/>
                  </a:lnTo>
                  <a:lnTo>
                    <a:pt x="368" y="2681"/>
                  </a:lnTo>
                  <a:lnTo>
                    <a:pt x="325" y="2673"/>
                  </a:lnTo>
                  <a:lnTo>
                    <a:pt x="325" y="2685"/>
                  </a:lnTo>
                  <a:lnTo>
                    <a:pt x="336" y="2709"/>
                  </a:lnTo>
                  <a:lnTo>
                    <a:pt x="333" y="2726"/>
                  </a:lnTo>
                  <a:lnTo>
                    <a:pt x="307" y="2720"/>
                  </a:lnTo>
                  <a:lnTo>
                    <a:pt x="295" y="2713"/>
                  </a:lnTo>
                  <a:lnTo>
                    <a:pt x="275" y="2705"/>
                  </a:lnTo>
                  <a:lnTo>
                    <a:pt x="243" y="2696"/>
                  </a:lnTo>
                  <a:lnTo>
                    <a:pt x="212" y="2681"/>
                  </a:lnTo>
                  <a:lnTo>
                    <a:pt x="166" y="2664"/>
                  </a:lnTo>
                  <a:lnTo>
                    <a:pt x="132" y="2653"/>
                  </a:lnTo>
                  <a:lnTo>
                    <a:pt x="87" y="2645"/>
                  </a:lnTo>
                  <a:lnTo>
                    <a:pt x="73" y="2639"/>
                  </a:lnTo>
                  <a:lnTo>
                    <a:pt x="58" y="2621"/>
                  </a:lnTo>
                  <a:lnTo>
                    <a:pt x="66" y="2590"/>
                  </a:lnTo>
                  <a:lnTo>
                    <a:pt x="73" y="2563"/>
                  </a:lnTo>
                  <a:lnTo>
                    <a:pt x="90" y="2557"/>
                  </a:lnTo>
                  <a:lnTo>
                    <a:pt x="108" y="2552"/>
                  </a:lnTo>
                  <a:lnTo>
                    <a:pt x="116" y="2518"/>
                  </a:lnTo>
                  <a:lnTo>
                    <a:pt x="116" y="2491"/>
                  </a:lnTo>
                  <a:lnTo>
                    <a:pt x="92" y="2478"/>
                  </a:lnTo>
                  <a:lnTo>
                    <a:pt x="76" y="2464"/>
                  </a:lnTo>
                  <a:lnTo>
                    <a:pt x="73" y="2444"/>
                  </a:lnTo>
                  <a:lnTo>
                    <a:pt x="66" y="2423"/>
                  </a:lnTo>
                  <a:lnTo>
                    <a:pt x="43" y="2431"/>
                  </a:lnTo>
                  <a:lnTo>
                    <a:pt x="21" y="2440"/>
                  </a:lnTo>
                  <a:lnTo>
                    <a:pt x="11" y="2423"/>
                  </a:lnTo>
                  <a:lnTo>
                    <a:pt x="8" y="2398"/>
                  </a:lnTo>
                  <a:lnTo>
                    <a:pt x="15" y="2395"/>
                  </a:lnTo>
                  <a:lnTo>
                    <a:pt x="21" y="2385"/>
                  </a:lnTo>
                  <a:lnTo>
                    <a:pt x="21" y="2372"/>
                  </a:lnTo>
                  <a:lnTo>
                    <a:pt x="21" y="2366"/>
                  </a:lnTo>
                  <a:lnTo>
                    <a:pt x="18" y="2350"/>
                  </a:lnTo>
                  <a:lnTo>
                    <a:pt x="11" y="2347"/>
                  </a:lnTo>
                  <a:lnTo>
                    <a:pt x="0" y="2347"/>
                  </a:lnTo>
                  <a:lnTo>
                    <a:pt x="4" y="2332"/>
                  </a:lnTo>
                  <a:lnTo>
                    <a:pt x="11" y="2324"/>
                  </a:lnTo>
                  <a:lnTo>
                    <a:pt x="23" y="2308"/>
                  </a:lnTo>
                  <a:lnTo>
                    <a:pt x="62" y="2320"/>
                  </a:lnTo>
                  <a:lnTo>
                    <a:pt x="90" y="2331"/>
                  </a:lnTo>
                  <a:lnTo>
                    <a:pt x="101" y="2320"/>
                  </a:lnTo>
                  <a:lnTo>
                    <a:pt x="98" y="2305"/>
                  </a:lnTo>
                  <a:lnTo>
                    <a:pt x="92" y="2297"/>
                  </a:lnTo>
                  <a:lnTo>
                    <a:pt x="90" y="2284"/>
                  </a:lnTo>
                  <a:lnTo>
                    <a:pt x="90" y="2259"/>
                  </a:lnTo>
                  <a:lnTo>
                    <a:pt x="90" y="2238"/>
                  </a:lnTo>
                  <a:lnTo>
                    <a:pt x="90" y="2224"/>
                  </a:lnTo>
                  <a:lnTo>
                    <a:pt x="92" y="2205"/>
                  </a:lnTo>
                  <a:lnTo>
                    <a:pt x="127" y="2132"/>
                  </a:lnTo>
                  <a:lnTo>
                    <a:pt x="153" y="2113"/>
                  </a:lnTo>
                  <a:lnTo>
                    <a:pt x="174" y="2110"/>
                  </a:lnTo>
                  <a:lnTo>
                    <a:pt x="197" y="2109"/>
                  </a:lnTo>
                  <a:lnTo>
                    <a:pt x="250" y="2129"/>
                  </a:lnTo>
                  <a:lnTo>
                    <a:pt x="260" y="2113"/>
                  </a:lnTo>
                  <a:lnTo>
                    <a:pt x="282" y="2092"/>
                  </a:lnTo>
                  <a:lnTo>
                    <a:pt x="328" y="2092"/>
                  </a:lnTo>
                  <a:lnTo>
                    <a:pt x="330" y="2085"/>
                  </a:lnTo>
                  <a:lnTo>
                    <a:pt x="336" y="2054"/>
                  </a:lnTo>
                  <a:lnTo>
                    <a:pt x="339" y="2038"/>
                  </a:lnTo>
                  <a:lnTo>
                    <a:pt x="341" y="2026"/>
                  </a:lnTo>
                  <a:lnTo>
                    <a:pt x="348" y="2021"/>
                  </a:lnTo>
                  <a:lnTo>
                    <a:pt x="341" y="2013"/>
                  </a:lnTo>
                  <a:lnTo>
                    <a:pt x="333" y="2009"/>
                  </a:lnTo>
                  <a:lnTo>
                    <a:pt x="317" y="1993"/>
                  </a:lnTo>
                  <a:lnTo>
                    <a:pt x="310" y="1989"/>
                  </a:lnTo>
                  <a:lnTo>
                    <a:pt x="286" y="1959"/>
                  </a:lnTo>
                  <a:lnTo>
                    <a:pt x="278" y="1958"/>
                  </a:lnTo>
                  <a:lnTo>
                    <a:pt x="274" y="1955"/>
                  </a:lnTo>
                  <a:lnTo>
                    <a:pt x="264" y="1950"/>
                  </a:lnTo>
                  <a:lnTo>
                    <a:pt x="260" y="1915"/>
                  </a:lnTo>
                  <a:lnTo>
                    <a:pt x="260" y="1856"/>
                  </a:lnTo>
                  <a:lnTo>
                    <a:pt x="286" y="1799"/>
                  </a:lnTo>
                  <a:lnTo>
                    <a:pt x="293" y="1786"/>
                  </a:lnTo>
                  <a:lnTo>
                    <a:pt x="286" y="1780"/>
                  </a:lnTo>
                  <a:lnTo>
                    <a:pt x="283" y="1776"/>
                  </a:lnTo>
                  <a:lnTo>
                    <a:pt x="282" y="1768"/>
                  </a:lnTo>
                  <a:lnTo>
                    <a:pt x="274" y="1756"/>
                  </a:lnTo>
                  <a:lnTo>
                    <a:pt x="270" y="1747"/>
                  </a:lnTo>
                  <a:lnTo>
                    <a:pt x="267" y="1741"/>
                  </a:lnTo>
                  <a:lnTo>
                    <a:pt x="264" y="1731"/>
                  </a:lnTo>
                  <a:lnTo>
                    <a:pt x="264" y="1715"/>
                  </a:lnTo>
                  <a:lnTo>
                    <a:pt x="215" y="1707"/>
                  </a:lnTo>
                  <a:lnTo>
                    <a:pt x="212" y="1700"/>
                  </a:lnTo>
                  <a:lnTo>
                    <a:pt x="225" y="1673"/>
                  </a:lnTo>
                  <a:lnTo>
                    <a:pt x="231" y="1673"/>
                  </a:lnTo>
                  <a:lnTo>
                    <a:pt x="240" y="1667"/>
                  </a:lnTo>
                  <a:lnTo>
                    <a:pt x="264" y="1660"/>
                  </a:lnTo>
                  <a:lnTo>
                    <a:pt x="278" y="1648"/>
                  </a:lnTo>
                  <a:lnTo>
                    <a:pt x="283" y="1653"/>
                  </a:lnTo>
                  <a:lnTo>
                    <a:pt x="292" y="1659"/>
                  </a:lnTo>
                  <a:lnTo>
                    <a:pt x="307" y="1648"/>
                  </a:lnTo>
                  <a:lnTo>
                    <a:pt x="325" y="1640"/>
                  </a:lnTo>
                  <a:lnTo>
                    <a:pt x="336" y="1612"/>
                  </a:lnTo>
                  <a:lnTo>
                    <a:pt x="357" y="1608"/>
                  </a:lnTo>
                  <a:lnTo>
                    <a:pt x="368" y="1606"/>
                  </a:lnTo>
                  <a:lnTo>
                    <a:pt x="378" y="1590"/>
                  </a:lnTo>
                  <a:lnTo>
                    <a:pt x="409" y="1565"/>
                  </a:lnTo>
                  <a:lnTo>
                    <a:pt x="444" y="1558"/>
                  </a:lnTo>
                  <a:lnTo>
                    <a:pt x="449" y="1554"/>
                  </a:lnTo>
                  <a:lnTo>
                    <a:pt x="481" y="1558"/>
                  </a:lnTo>
                  <a:lnTo>
                    <a:pt x="489" y="1550"/>
                  </a:lnTo>
                  <a:lnTo>
                    <a:pt x="488" y="1536"/>
                  </a:lnTo>
                  <a:lnTo>
                    <a:pt x="483" y="1528"/>
                  </a:lnTo>
                  <a:lnTo>
                    <a:pt x="481" y="1517"/>
                  </a:lnTo>
                  <a:lnTo>
                    <a:pt x="488" y="1509"/>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1" name="Freeform 1045"/>
            <p:cNvSpPr>
              <a:spLocks/>
            </p:cNvSpPr>
            <p:nvPr userDrawn="1"/>
          </p:nvSpPr>
          <p:spPr bwMode="auto">
            <a:xfrm>
              <a:off x="2306960" y="2612826"/>
              <a:ext cx="1039813" cy="1344613"/>
            </a:xfrm>
            <a:custGeom>
              <a:avLst/>
              <a:gdLst>
                <a:gd name="T0" fmla="*/ 1139 w 1963"/>
                <a:gd name="T1" fmla="*/ 1718 h 2541"/>
                <a:gd name="T2" fmla="*/ 1051 w 1963"/>
                <a:gd name="T3" fmla="*/ 1676 h 2541"/>
                <a:gd name="T4" fmla="*/ 1266 w 1963"/>
                <a:gd name="T5" fmla="*/ 1891 h 2541"/>
                <a:gd name="T6" fmla="*/ 1396 w 1963"/>
                <a:gd name="T7" fmla="*/ 2051 h 2541"/>
                <a:gd name="T8" fmla="*/ 1549 w 1963"/>
                <a:gd name="T9" fmla="*/ 2277 h 2541"/>
                <a:gd name="T10" fmla="*/ 1660 w 1963"/>
                <a:gd name="T11" fmla="*/ 2335 h 2541"/>
                <a:gd name="T12" fmla="*/ 1775 w 1963"/>
                <a:gd name="T13" fmla="*/ 2503 h 2541"/>
                <a:gd name="T14" fmla="*/ 1733 w 1963"/>
                <a:gd name="T15" fmla="*/ 2418 h 2541"/>
                <a:gd name="T16" fmla="*/ 1724 w 1963"/>
                <a:gd name="T17" fmla="*/ 2354 h 2541"/>
                <a:gd name="T18" fmla="*/ 1884 w 1963"/>
                <a:gd name="T19" fmla="*/ 2537 h 2541"/>
                <a:gd name="T20" fmla="*/ 1884 w 1963"/>
                <a:gd name="T21" fmla="*/ 2391 h 2541"/>
                <a:gd name="T22" fmla="*/ 1952 w 1963"/>
                <a:gd name="T23" fmla="*/ 2225 h 2541"/>
                <a:gd name="T24" fmla="*/ 1832 w 1963"/>
                <a:gd name="T25" fmla="*/ 2061 h 2541"/>
                <a:gd name="T26" fmla="*/ 1768 w 1963"/>
                <a:gd name="T27" fmla="*/ 1905 h 2541"/>
                <a:gd name="T28" fmla="*/ 1714 w 1963"/>
                <a:gd name="T29" fmla="*/ 1758 h 2541"/>
                <a:gd name="T30" fmla="*/ 1635 w 1963"/>
                <a:gd name="T31" fmla="*/ 1535 h 2541"/>
                <a:gd name="T32" fmla="*/ 1508 w 1963"/>
                <a:gd name="T33" fmla="*/ 1505 h 2541"/>
                <a:gd name="T34" fmla="*/ 1327 w 1963"/>
                <a:gd name="T35" fmla="*/ 1290 h 2541"/>
                <a:gd name="T36" fmla="*/ 1210 w 1963"/>
                <a:gd name="T37" fmla="*/ 1174 h 2541"/>
                <a:gd name="T38" fmla="*/ 1170 w 1963"/>
                <a:gd name="T39" fmla="*/ 931 h 2541"/>
                <a:gd name="T40" fmla="*/ 1125 w 1963"/>
                <a:gd name="T41" fmla="*/ 652 h 2541"/>
                <a:gd name="T42" fmla="*/ 988 w 1963"/>
                <a:gd name="T43" fmla="*/ 520 h 2541"/>
                <a:gd name="T44" fmla="*/ 857 w 1963"/>
                <a:gd name="T45" fmla="*/ 405 h 2541"/>
                <a:gd name="T46" fmla="*/ 790 w 1963"/>
                <a:gd name="T47" fmla="*/ 114 h 2541"/>
                <a:gd name="T48" fmla="*/ 722 w 1963"/>
                <a:gd name="T49" fmla="*/ 34 h 2541"/>
                <a:gd name="T50" fmla="*/ 639 w 1963"/>
                <a:gd name="T51" fmla="*/ 3 h 2541"/>
                <a:gd name="T52" fmla="*/ 541 w 1963"/>
                <a:gd name="T53" fmla="*/ 110 h 2541"/>
                <a:gd name="T54" fmla="*/ 325 w 1963"/>
                <a:gd name="T55" fmla="*/ 309 h 2541"/>
                <a:gd name="T56" fmla="*/ 206 w 1963"/>
                <a:gd name="T57" fmla="*/ 423 h 2541"/>
                <a:gd name="T58" fmla="*/ 186 w 1963"/>
                <a:gd name="T59" fmla="*/ 483 h 2541"/>
                <a:gd name="T60" fmla="*/ 122 w 1963"/>
                <a:gd name="T61" fmla="*/ 483 h 2541"/>
                <a:gd name="T62" fmla="*/ 73 w 1963"/>
                <a:gd name="T63" fmla="*/ 524 h 2541"/>
                <a:gd name="T64" fmla="*/ 73 w 1963"/>
                <a:gd name="T65" fmla="*/ 475 h 2541"/>
                <a:gd name="T66" fmla="*/ 50 w 1963"/>
                <a:gd name="T67" fmla="*/ 582 h 2541"/>
                <a:gd name="T68" fmla="*/ 22 w 1963"/>
                <a:gd name="T69" fmla="*/ 618 h 2541"/>
                <a:gd name="T70" fmla="*/ 32 w 1963"/>
                <a:gd name="T71" fmla="*/ 684 h 2541"/>
                <a:gd name="T72" fmla="*/ 53 w 1963"/>
                <a:gd name="T73" fmla="*/ 750 h 2541"/>
                <a:gd name="T74" fmla="*/ 125 w 1963"/>
                <a:gd name="T75" fmla="*/ 801 h 2541"/>
                <a:gd name="T76" fmla="*/ 101 w 1963"/>
                <a:gd name="T77" fmla="*/ 743 h 2541"/>
                <a:gd name="T78" fmla="*/ 181 w 1963"/>
                <a:gd name="T79" fmla="*/ 793 h 2541"/>
                <a:gd name="T80" fmla="*/ 198 w 1963"/>
                <a:gd name="T81" fmla="*/ 817 h 2541"/>
                <a:gd name="T82" fmla="*/ 202 w 1963"/>
                <a:gd name="T83" fmla="*/ 872 h 2541"/>
                <a:gd name="T84" fmla="*/ 260 w 1963"/>
                <a:gd name="T85" fmla="*/ 858 h 2541"/>
                <a:gd name="T86" fmla="*/ 306 w 1963"/>
                <a:gd name="T87" fmla="*/ 833 h 2541"/>
                <a:gd name="T88" fmla="*/ 342 w 1963"/>
                <a:gd name="T89" fmla="*/ 916 h 2541"/>
                <a:gd name="T90" fmla="*/ 375 w 1963"/>
                <a:gd name="T91" fmla="*/ 928 h 2541"/>
                <a:gd name="T92" fmla="*/ 392 w 1963"/>
                <a:gd name="T93" fmla="*/ 961 h 2541"/>
                <a:gd name="T94" fmla="*/ 439 w 1963"/>
                <a:gd name="T95" fmla="*/ 968 h 2541"/>
                <a:gd name="T96" fmla="*/ 533 w 1963"/>
                <a:gd name="T97" fmla="*/ 1019 h 2541"/>
                <a:gd name="T98" fmla="*/ 614 w 1963"/>
                <a:gd name="T99" fmla="*/ 1111 h 2541"/>
                <a:gd name="T100" fmla="*/ 704 w 1963"/>
                <a:gd name="T101" fmla="*/ 1215 h 2541"/>
                <a:gd name="T102" fmla="*/ 667 w 1963"/>
                <a:gd name="T103" fmla="*/ 1295 h 2541"/>
                <a:gd name="T104" fmla="*/ 777 w 1963"/>
                <a:gd name="T105" fmla="*/ 1406 h 2541"/>
                <a:gd name="T106" fmla="*/ 787 w 1963"/>
                <a:gd name="T107" fmla="*/ 1406 h 2541"/>
                <a:gd name="T108" fmla="*/ 923 w 1963"/>
                <a:gd name="T109" fmla="*/ 1418 h 2541"/>
                <a:gd name="T110" fmla="*/ 881 w 1963"/>
                <a:gd name="T111" fmla="*/ 1482 h 2541"/>
                <a:gd name="T112" fmla="*/ 920 w 1963"/>
                <a:gd name="T113" fmla="*/ 1549 h 2541"/>
                <a:gd name="T114" fmla="*/ 1061 w 1963"/>
                <a:gd name="T115" fmla="*/ 160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63" h="2541">
                  <a:moveTo>
                    <a:pt x="1144" y="1705"/>
                  </a:moveTo>
                  <a:lnTo>
                    <a:pt x="1121" y="1696"/>
                  </a:lnTo>
                  <a:lnTo>
                    <a:pt x="1105" y="1679"/>
                  </a:lnTo>
                  <a:lnTo>
                    <a:pt x="1082" y="1668"/>
                  </a:lnTo>
                  <a:lnTo>
                    <a:pt x="1065" y="1660"/>
                  </a:lnTo>
                  <a:lnTo>
                    <a:pt x="1074" y="1671"/>
                  </a:lnTo>
                  <a:lnTo>
                    <a:pt x="1089" y="1679"/>
                  </a:lnTo>
                  <a:lnTo>
                    <a:pt x="1105" y="1692"/>
                  </a:lnTo>
                  <a:lnTo>
                    <a:pt x="1121" y="1704"/>
                  </a:lnTo>
                  <a:lnTo>
                    <a:pt x="1139" y="1718"/>
                  </a:lnTo>
                  <a:lnTo>
                    <a:pt x="1121" y="1715"/>
                  </a:lnTo>
                  <a:lnTo>
                    <a:pt x="1103" y="1699"/>
                  </a:lnTo>
                  <a:lnTo>
                    <a:pt x="1057" y="1668"/>
                  </a:lnTo>
                  <a:lnTo>
                    <a:pt x="1010" y="1627"/>
                  </a:lnTo>
                  <a:lnTo>
                    <a:pt x="959" y="1585"/>
                  </a:lnTo>
                  <a:lnTo>
                    <a:pt x="959" y="1596"/>
                  </a:lnTo>
                  <a:lnTo>
                    <a:pt x="974" y="1605"/>
                  </a:lnTo>
                  <a:lnTo>
                    <a:pt x="993" y="1627"/>
                  </a:lnTo>
                  <a:lnTo>
                    <a:pt x="1021" y="1655"/>
                  </a:lnTo>
                  <a:lnTo>
                    <a:pt x="1051" y="1676"/>
                  </a:lnTo>
                  <a:lnTo>
                    <a:pt x="1082" y="1703"/>
                  </a:lnTo>
                  <a:lnTo>
                    <a:pt x="1118" y="1726"/>
                  </a:lnTo>
                  <a:lnTo>
                    <a:pt x="1132" y="1742"/>
                  </a:lnTo>
                  <a:lnTo>
                    <a:pt x="1164" y="1761"/>
                  </a:lnTo>
                  <a:lnTo>
                    <a:pt x="1194" y="1782"/>
                  </a:lnTo>
                  <a:lnTo>
                    <a:pt x="1210" y="1815"/>
                  </a:lnTo>
                  <a:lnTo>
                    <a:pt x="1223" y="1833"/>
                  </a:lnTo>
                  <a:lnTo>
                    <a:pt x="1247" y="1859"/>
                  </a:lnTo>
                  <a:lnTo>
                    <a:pt x="1252" y="1879"/>
                  </a:lnTo>
                  <a:lnTo>
                    <a:pt x="1266" y="1891"/>
                  </a:lnTo>
                  <a:lnTo>
                    <a:pt x="1275" y="1907"/>
                  </a:lnTo>
                  <a:lnTo>
                    <a:pt x="1291" y="1930"/>
                  </a:lnTo>
                  <a:lnTo>
                    <a:pt x="1303" y="1947"/>
                  </a:lnTo>
                  <a:lnTo>
                    <a:pt x="1300" y="1969"/>
                  </a:lnTo>
                  <a:lnTo>
                    <a:pt x="1306" y="1989"/>
                  </a:lnTo>
                  <a:lnTo>
                    <a:pt x="1328" y="2011"/>
                  </a:lnTo>
                  <a:lnTo>
                    <a:pt x="1353" y="2033"/>
                  </a:lnTo>
                  <a:lnTo>
                    <a:pt x="1360" y="2030"/>
                  </a:lnTo>
                  <a:lnTo>
                    <a:pt x="1378" y="2035"/>
                  </a:lnTo>
                  <a:lnTo>
                    <a:pt x="1396" y="2051"/>
                  </a:lnTo>
                  <a:lnTo>
                    <a:pt x="1374" y="2046"/>
                  </a:lnTo>
                  <a:lnTo>
                    <a:pt x="1360" y="2041"/>
                  </a:lnTo>
                  <a:lnTo>
                    <a:pt x="1354" y="2051"/>
                  </a:lnTo>
                  <a:lnTo>
                    <a:pt x="1374" y="2057"/>
                  </a:lnTo>
                  <a:lnTo>
                    <a:pt x="1396" y="2069"/>
                  </a:lnTo>
                  <a:lnTo>
                    <a:pt x="1418" y="2101"/>
                  </a:lnTo>
                  <a:lnTo>
                    <a:pt x="1480" y="2176"/>
                  </a:lnTo>
                  <a:lnTo>
                    <a:pt x="1501" y="2221"/>
                  </a:lnTo>
                  <a:lnTo>
                    <a:pt x="1512" y="2229"/>
                  </a:lnTo>
                  <a:lnTo>
                    <a:pt x="1549" y="2277"/>
                  </a:lnTo>
                  <a:lnTo>
                    <a:pt x="1576" y="2290"/>
                  </a:lnTo>
                  <a:lnTo>
                    <a:pt x="1594" y="2298"/>
                  </a:lnTo>
                  <a:lnTo>
                    <a:pt x="1627" y="2323"/>
                  </a:lnTo>
                  <a:lnTo>
                    <a:pt x="1644" y="2328"/>
                  </a:lnTo>
                  <a:lnTo>
                    <a:pt x="1649" y="2317"/>
                  </a:lnTo>
                  <a:lnTo>
                    <a:pt x="1657" y="2317"/>
                  </a:lnTo>
                  <a:lnTo>
                    <a:pt x="1667" y="2325"/>
                  </a:lnTo>
                  <a:lnTo>
                    <a:pt x="1668" y="2343"/>
                  </a:lnTo>
                  <a:lnTo>
                    <a:pt x="1660" y="2347"/>
                  </a:lnTo>
                  <a:lnTo>
                    <a:pt x="1660" y="2335"/>
                  </a:lnTo>
                  <a:lnTo>
                    <a:pt x="1657" y="2335"/>
                  </a:lnTo>
                  <a:lnTo>
                    <a:pt x="1646" y="2335"/>
                  </a:lnTo>
                  <a:lnTo>
                    <a:pt x="1660" y="2359"/>
                  </a:lnTo>
                  <a:lnTo>
                    <a:pt x="1671" y="2370"/>
                  </a:lnTo>
                  <a:lnTo>
                    <a:pt x="1703" y="2411"/>
                  </a:lnTo>
                  <a:lnTo>
                    <a:pt x="1714" y="2451"/>
                  </a:lnTo>
                  <a:lnTo>
                    <a:pt x="1729" y="2458"/>
                  </a:lnTo>
                  <a:lnTo>
                    <a:pt x="1740" y="2469"/>
                  </a:lnTo>
                  <a:lnTo>
                    <a:pt x="1767" y="2491"/>
                  </a:lnTo>
                  <a:lnTo>
                    <a:pt x="1775" y="2503"/>
                  </a:lnTo>
                  <a:lnTo>
                    <a:pt x="1783" y="2511"/>
                  </a:lnTo>
                  <a:lnTo>
                    <a:pt x="1789" y="2515"/>
                  </a:lnTo>
                  <a:lnTo>
                    <a:pt x="1793" y="2518"/>
                  </a:lnTo>
                  <a:lnTo>
                    <a:pt x="1793" y="2515"/>
                  </a:lnTo>
                  <a:lnTo>
                    <a:pt x="1790" y="2503"/>
                  </a:lnTo>
                  <a:lnTo>
                    <a:pt x="1775" y="2491"/>
                  </a:lnTo>
                  <a:lnTo>
                    <a:pt x="1765" y="2479"/>
                  </a:lnTo>
                  <a:lnTo>
                    <a:pt x="1749" y="2454"/>
                  </a:lnTo>
                  <a:lnTo>
                    <a:pt x="1757" y="2446"/>
                  </a:lnTo>
                  <a:lnTo>
                    <a:pt x="1733" y="2418"/>
                  </a:lnTo>
                  <a:lnTo>
                    <a:pt x="1721" y="2387"/>
                  </a:lnTo>
                  <a:lnTo>
                    <a:pt x="1717" y="2364"/>
                  </a:lnTo>
                  <a:lnTo>
                    <a:pt x="1703" y="2351"/>
                  </a:lnTo>
                  <a:lnTo>
                    <a:pt x="1703" y="2335"/>
                  </a:lnTo>
                  <a:lnTo>
                    <a:pt x="1721" y="2323"/>
                  </a:lnTo>
                  <a:lnTo>
                    <a:pt x="1727" y="2323"/>
                  </a:lnTo>
                  <a:lnTo>
                    <a:pt x="1727" y="2335"/>
                  </a:lnTo>
                  <a:lnTo>
                    <a:pt x="1714" y="2335"/>
                  </a:lnTo>
                  <a:lnTo>
                    <a:pt x="1717" y="2347"/>
                  </a:lnTo>
                  <a:lnTo>
                    <a:pt x="1724" y="2354"/>
                  </a:lnTo>
                  <a:lnTo>
                    <a:pt x="1729" y="2384"/>
                  </a:lnTo>
                  <a:lnTo>
                    <a:pt x="1743" y="2408"/>
                  </a:lnTo>
                  <a:lnTo>
                    <a:pt x="1779" y="2439"/>
                  </a:lnTo>
                  <a:lnTo>
                    <a:pt x="1798" y="2474"/>
                  </a:lnTo>
                  <a:lnTo>
                    <a:pt x="1811" y="2518"/>
                  </a:lnTo>
                  <a:lnTo>
                    <a:pt x="1822" y="2534"/>
                  </a:lnTo>
                  <a:lnTo>
                    <a:pt x="1826" y="2541"/>
                  </a:lnTo>
                  <a:lnTo>
                    <a:pt x="1832" y="2541"/>
                  </a:lnTo>
                  <a:lnTo>
                    <a:pt x="1858" y="2537"/>
                  </a:lnTo>
                  <a:lnTo>
                    <a:pt x="1884" y="2537"/>
                  </a:lnTo>
                  <a:lnTo>
                    <a:pt x="1916" y="2534"/>
                  </a:lnTo>
                  <a:lnTo>
                    <a:pt x="1920" y="2529"/>
                  </a:lnTo>
                  <a:lnTo>
                    <a:pt x="1919" y="2511"/>
                  </a:lnTo>
                  <a:lnTo>
                    <a:pt x="1911" y="2499"/>
                  </a:lnTo>
                  <a:lnTo>
                    <a:pt x="1902" y="2491"/>
                  </a:lnTo>
                  <a:lnTo>
                    <a:pt x="1898" y="2467"/>
                  </a:lnTo>
                  <a:lnTo>
                    <a:pt x="1893" y="2446"/>
                  </a:lnTo>
                  <a:lnTo>
                    <a:pt x="1886" y="2436"/>
                  </a:lnTo>
                  <a:lnTo>
                    <a:pt x="1880" y="2406"/>
                  </a:lnTo>
                  <a:lnTo>
                    <a:pt x="1884" y="2391"/>
                  </a:lnTo>
                  <a:lnTo>
                    <a:pt x="1890" y="2376"/>
                  </a:lnTo>
                  <a:lnTo>
                    <a:pt x="1898" y="2359"/>
                  </a:lnTo>
                  <a:lnTo>
                    <a:pt x="1902" y="2347"/>
                  </a:lnTo>
                  <a:lnTo>
                    <a:pt x="1908" y="2339"/>
                  </a:lnTo>
                  <a:lnTo>
                    <a:pt x="1920" y="2320"/>
                  </a:lnTo>
                  <a:lnTo>
                    <a:pt x="1931" y="2295"/>
                  </a:lnTo>
                  <a:lnTo>
                    <a:pt x="1934" y="2271"/>
                  </a:lnTo>
                  <a:lnTo>
                    <a:pt x="1930" y="2251"/>
                  </a:lnTo>
                  <a:lnTo>
                    <a:pt x="1934" y="2235"/>
                  </a:lnTo>
                  <a:lnTo>
                    <a:pt x="1952" y="2225"/>
                  </a:lnTo>
                  <a:lnTo>
                    <a:pt x="1963" y="2204"/>
                  </a:lnTo>
                  <a:lnTo>
                    <a:pt x="1963" y="2192"/>
                  </a:lnTo>
                  <a:lnTo>
                    <a:pt x="1959" y="2177"/>
                  </a:lnTo>
                  <a:lnTo>
                    <a:pt x="1942" y="2160"/>
                  </a:lnTo>
                  <a:lnTo>
                    <a:pt x="1931" y="2156"/>
                  </a:lnTo>
                  <a:lnTo>
                    <a:pt x="1908" y="2156"/>
                  </a:lnTo>
                  <a:lnTo>
                    <a:pt x="1884" y="2145"/>
                  </a:lnTo>
                  <a:lnTo>
                    <a:pt x="1858" y="2116"/>
                  </a:lnTo>
                  <a:lnTo>
                    <a:pt x="1848" y="2090"/>
                  </a:lnTo>
                  <a:lnTo>
                    <a:pt x="1832" y="2061"/>
                  </a:lnTo>
                  <a:lnTo>
                    <a:pt x="1822" y="2046"/>
                  </a:lnTo>
                  <a:lnTo>
                    <a:pt x="1810" y="2022"/>
                  </a:lnTo>
                  <a:lnTo>
                    <a:pt x="1798" y="2011"/>
                  </a:lnTo>
                  <a:lnTo>
                    <a:pt x="1790" y="1997"/>
                  </a:lnTo>
                  <a:lnTo>
                    <a:pt x="1779" y="1981"/>
                  </a:lnTo>
                  <a:lnTo>
                    <a:pt x="1775" y="1958"/>
                  </a:lnTo>
                  <a:lnTo>
                    <a:pt x="1775" y="1945"/>
                  </a:lnTo>
                  <a:lnTo>
                    <a:pt x="1775" y="1941"/>
                  </a:lnTo>
                  <a:lnTo>
                    <a:pt x="1772" y="1919"/>
                  </a:lnTo>
                  <a:lnTo>
                    <a:pt x="1768" y="1905"/>
                  </a:lnTo>
                  <a:lnTo>
                    <a:pt x="1753" y="1882"/>
                  </a:lnTo>
                  <a:lnTo>
                    <a:pt x="1743" y="1863"/>
                  </a:lnTo>
                  <a:lnTo>
                    <a:pt x="1740" y="1859"/>
                  </a:lnTo>
                  <a:lnTo>
                    <a:pt x="1735" y="1855"/>
                  </a:lnTo>
                  <a:lnTo>
                    <a:pt x="1733" y="1847"/>
                  </a:lnTo>
                  <a:lnTo>
                    <a:pt x="1729" y="1822"/>
                  </a:lnTo>
                  <a:lnTo>
                    <a:pt x="1724" y="1799"/>
                  </a:lnTo>
                  <a:lnTo>
                    <a:pt x="1717" y="1786"/>
                  </a:lnTo>
                  <a:lnTo>
                    <a:pt x="1714" y="1772"/>
                  </a:lnTo>
                  <a:lnTo>
                    <a:pt x="1714" y="1758"/>
                  </a:lnTo>
                  <a:lnTo>
                    <a:pt x="1717" y="1739"/>
                  </a:lnTo>
                  <a:lnTo>
                    <a:pt x="1717" y="1723"/>
                  </a:lnTo>
                  <a:lnTo>
                    <a:pt x="1710" y="1699"/>
                  </a:lnTo>
                  <a:lnTo>
                    <a:pt x="1711" y="1676"/>
                  </a:lnTo>
                  <a:lnTo>
                    <a:pt x="1703" y="1655"/>
                  </a:lnTo>
                  <a:lnTo>
                    <a:pt x="1692" y="1629"/>
                  </a:lnTo>
                  <a:lnTo>
                    <a:pt x="1681" y="1601"/>
                  </a:lnTo>
                  <a:lnTo>
                    <a:pt x="1668" y="1576"/>
                  </a:lnTo>
                  <a:lnTo>
                    <a:pt x="1652" y="1561"/>
                  </a:lnTo>
                  <a:lnTo>
                    <a:pt x="1635" y="1535"/>
                  </a:lnTo>
                  <a:lnTo>
                    <a:pt x="1617" y="1513"/>
                  </a:lnTo>
                  <a:lnTo>
                    <a:pt x="1609" y="1506"/>
                  </a:lnTo>
                  <a:lnTo>
                    <a:pt x="1609" y="1505"/>
                  </a:lnTo>
                  <a:lnTo>
                    <a:pt x="1599" y="1498"/>
                  </a:lnTo>
                  <a:lnTo>
                    <a:pt x="1591" y="1488"/>
                  </a:lnTo>
                  <a:lnTo>
                    <a:pt x="1577" y="1482"/>
                  </a:lnTo>
                  <a:lnTo>
                    <a:pt x="1561" y="1488"/>
                  </a:lnTo>
                  <a:lnTo>
                    <a:pt x="1540" y="1493"/>
                  </a:lnTo>
                  <a:lnTo>
                    <a:pt x="1523" y="1501"/>
                  </a:lnTo>
                  <a:lnTo>
                    <a:pt x="1508" y="1505"/>
                  </a:lnTo>
                  <a:lnTo>
                    <a:pt x="1480" y="1516"/>
                  </a:lnTo>
                  <a:lnTo>
                    <a:pt x="1453" y="1521"/>
                  </a:lnTo>
                  <a:lnTo>
                    <a:pt x="1432" y="1506"/>
                  </a:lnTo>
                  <a:lnTo>
                    <a:pt x="1418" y="1488"/>
                  </a:lnTo>
                  <a:lnTo>
                    <a:pt x="1404" y="1465"/>
                  </a:lnTo>
                  <a:lnTo>
                    <a:pt x="1392" y="1430"/>
                  </a:lnTo>
                  <a:lnTo>
                    <a:pt x="1385" y="1397"/>
                  </a:lnTo>
                  <a:lnTo>
                    <a:pt x="1364" y="1359"/>
                  </a:lnTo>
                  <a:lnTo>
                    <a:pt x="1338" y="1323"/>
                  </a:lnTo>
                  <a:lnTo>
                    <a:pt x="1327" y="1290"/>
                  </a:lnTo>
                  <a:lnTo>
                    <a:pt x="1310" y="1279"/>
                  </a:lnTo>
                  <a:lnTo>
                    <a:pt x="1300" y="1270"/>
                  </a:lnTo>
                  <a:lnTo>
                    <a:pt x="1291" y="1250"/>
                  </a:lnTo>
                  <a:lnTo>
                    <a:pt x="1280" y="1231"/>
                  </a:lnTo>
                  <a:lnTo>
                    <a:pt x="1266" y="1223"/>
                  </a:lnTo>
                  <a:lnTo>
                    <a:pt x="1248" y="1224"/>
                  </a:lnTo>
                  <a:lnTo>
                    <a:pt x="1238" y="1216"/>
                  </a:lnTo>
                  <a:lnTo>
                    <a:pt x="1237" y="1215"/>
                  </a:lnTo>
                  <a:lnTo>
                    <a:pt x="1219" y="1198"/>
                  </a:lnTo>
                  <a:lnTo>
                    <a:pt x="1210" y="1174"/>
                  </a:lnTo>
                  <a:lnTo>
                    <a:pt x="1204" y="1148"/>
                  </a:lnTo>
                  <a:lnTo>
                    <a:pt x="1204" y="1142"/>
                  </a:lnTo>
                  <a:lnTo>
                    <a:pt x="1192" y="1124"/>
                  </a:lnTo>
                  <a:lnTo>
                    <a:pt x="1184" y="1100"/>
                  </a:lnTo>
                  <a:lnTo>
                    <a:pt x="1179" y="1087"/>
                  </a:lnTo>
                  <a:lnTo>
                    <a:pt x="1176" y="1067"/>
                  </a:lnTo>
                  <a:lnTo>
                    <a:pt x="1172" y="1044"/>
                  </a:lnTo>
                  <a:lnTo>
                    <a:pt x="1165" y="1017"/>
                  </a:lnTo>
                  <a:lnTo>
                    <a:pt x="1165" y="980"/>
                  </a:lnTo>
                  <a:lnTo>
                    <a:pt x="1170" y="931"/>
                  </a:lnTo>
                  <a:lnTo>
                    <a:pt x="1179" y="894"/>
                  </a:lnTo>
                  <a:lnTo>
                    <a:pt x="1184" y="868"/>
                  </a:lnTo>
                  <a:lnTo>
                    <a:pt x="1187" y="840"/>
                  </a:lnTo>
                  <a:lnTo>
                    <a:pt x="1187" y="801"/>
                  </a:lnTo>
                  <a:lnTo>
                    <a:pt x="1192" y="781"/>
                  </a:lnTo>
                  <a:lnTo>
                    <a:pt x="1190" y="739"/>
                  </a:lnTo>
                  <a:lnTo>
                    <a:pt x="1170" y="707"/>
                  </a:lnTo>
                  <a:lnTo>
                    <a:pt x="1147" y="681"/>
                  </a:lnTo>
                  <a:lnTo>
                    <a:pt x="1129" y="665"/>
                  </a:lnTo>
                  <a:lnTo>
                    <a:pt x="1125" y="652"/>
                  </a:lnTo>
                  <a:lnTo>
                    <a:pt x="1107" y="647"/>
                  </a:lnTo>
                  <a:lnTo>
                    <a:pt x="1093" y="636"/>
                  </a:lnTo>
                  <a:lnTo>
                    <a:pt x="1086" y="622"/>
                  </a:lnTo>
                  <a:lnTo>
                    <a:pt x="1082" y="594"/>
                  </a:lnTo>
                  <a:lnTo>
                    <a:pt x="1079" y="566"/>
                  </a:lnTo>
                  <a:lnTo>
                    <a:pt x="1074" y="536"/>
                  </a:lnTo>
                  <a:lnTo>
                    <a:pt x="1051" y="522"/>
                  </a:lnTo>
                  <a:lnTo>
                    <a:pt x="1028" y="522"/>
                  </a:lnTo>
                  <a:lnTo>
                    <a:pt x="1003" y="520"/>
                  </a:lnTo>
                  <a:lnTo>
                    <a:pt x="988" y="520"/>
                  </a:lnTo>
                  <a:lnTo>
                    <a:pt x="961" y="514"/>
                  </a:lnTo>
                  <a:lnTo>
                    <a:pt x="930" y="506"/>
                  </a:lnTo>
                  <a:lnTo>
                    <a:pt x="913" y="511"/>
                  </a:lnTo>
                  <a:lnTo>
                    <a:pt x="895" y="503"/>
                  </a:lnTo>
                  <a:lnTo>
                    <a:pt x="885" y="491"/>
                  </a:lnTo>
                  <a:lnTo>
                    <a:pt x="880" y="487"/>
                  </a:lnTo>
                  <a:lnTo>
                    <a:pt x="872" y="475"/>
                  </a:lnTo>
                  <a:lnTo>
                    <a:pt x="869" y="471"/>
                  </a:lnTo>
                  <a:lnTo>
                    <a:pt x="865" y="440"/>
                  </a:lnTo>
                  <a:lnTo>
                    <a:pt x="857" y="405"/>
                  </a:lnTo>
                  <a:lnTo>
                    <a:pt x="854" y="376"/>
                  </a:lnTo>
                  <a:lnTo>
                    <a:pt x="857" y="353"/>
                  </a:lnTo>
                  <a:lnTo>
                    <a:pt x="847" y="317"/>
                  </a:lnTo>
                  <a:lnTo>
                    <a:pt x="837" y="274"/>
                  </a:lnTo>
                  <a:lnTo>
                    <a:pt x="833" y="250"/>
                  </a:lnTo>
                  <a:lnTo>
                    <a:pt x="819" y="230"/>
                  </a:lnTo>
                  <a:lnTo>
                    <a:pt x="811" y="205"/>
                  </a:lnTo>
                  <a:lnTo>
                    <a:pt x="807" y="160"/>
                  </a:lnTo>
                  <a:lnTo>
                    <a:pt x="792" y="133"/>
                  </a:lnTo>
                  <a:lnTo>
                    <a:pt x="790" y="114"/>
                  </a:lnTo>
                  <a:lnTo>
                    <a:pt x="790" y="94"/>
                  </a:lnTo>
                  <a:lnTo>
                    <a:pt x="780" y="75"/>
                  </a:lnTo>
                  <a:lnTo>
                    <a:pt x="771" y="63"/>
                  </a:lnTo>
                  <a:lnTo>
                    <a:pt x="767" y="55"/>
                  </a:lnTo>
                  <a:lnTo>
                    <a:pt x="758" y="55"/>
                  </a:lnTo>
                  <a:lnTo>
                    <a:pt x="749" y="46"/>
                  </a:lnTo>
                  <a:lnTo>
                    <a:pt x="740" y="42"/>
                  </a:lnTo>
                  <a:lnTo>
                    <a:pt x="732" y="38"/>
                  </a:lnTo>
                  <a:lnTo>
                    <a:pt x="729" y="38"/>
                  </a:lnTo>
                  <a:lnTo>
                    <a:pt x="722" y="34"/>
                  </a:lnTo>
                  <a:lnTo>
                    <a:pt x="717" y="26"/>
                  </a:lnTo>
                  <a:lnTo>
                    <a:pt x="709" y="23"/>
                  </a:lnTo>
                  <a:lnTo>
                    <a:pt x="700" y="15"/>
                  </a:lnTo>
                  <a:lnTo>
                    <a:pt x="696" y="10"/>
                  </a:lnTo>
                  <a:lnTo>
                    <a:pt x="686" y="7"/>
                  </a:lnTo>
                  <a:lnTo>
                    <a:pt x="672" y="10"/>
                  </a:lnTo>
                  <a:lnTo>
                    <a:pt x="656" y="11"/>
                  </a:lnTo>
                  <a:lnTo>
                    <a:pt x="650" y="11"/>
                  </a:lnTo>
                  <a:lnTo>
                    <a:pt x="641" y="7"/>
                  </a:lnTo>
                  <a:lnTo>
                    <a:pt x="639" y="3"/>
                  </a:lnTo>
                  <a:lnTo>
                    <a:pt x="632" y="0"/>
                  </a:lnTo>
                  <a:lnTo>
                    <a:pt x="621" y="0"/>
                  </a:lnTo>
                  <a:lnTo>
                    <a:pt x="620" y="3"/>
                  </a:lnTo>
                  <a:lnTo>
                    <a:pt x="614" y="3"/>
                  </a:lnTo>
                  <a:lnTo>
                    <a:pt x="605" y="10"/>
                  </a:lnTo>
                  <a:lnTo>
                    <a:pt x="587" y="22"/>
                  </a:lnTo>
                  <a:lnTo>
                    <a:pt x="563" y="30"/>
                  </a:lnTo>
                  <a:lnTo>
                    <a:pt x="563" y="38"/>
                  </a:lnTo>
                  <a:lnTo>
                    <a:pt x="556" y="75"/>
                  </a:lnTo>
                  <a:lnTo>
                    <a:pt x="541" y="110"/>
                  </a:lnTo>
                  <a:lnTo>
                    <a:pt x="520" y="141"/>
                  </a:lnTo>
                  <a:lnTo>
                    <a:pt x="500" y="171"/>
                  </a:lnTo>
                  <a:lnTo>
                    <a:pt x="473" y="193"/>
                  </a:lnTo>
                  <a:lnTo>
                    <a:pt x="451" y="216"/>
                  </a:lnTo>
                  <a:lnTo>
                    <a:pt x="451" y="218"/>
                  </a:lnTo>
                  <a:lnTo>
                    <a:pt x="430" y="234"/>
                  </a:lnTo>
                  <a:lnTo>
                    <a:pt x="407" y="250"/>
                  </a:lnTo>
                  <a:lnTo>
                    <a:pt x="383" y="272"/>
                  </a:lnTo>
                  <a:lnTo>
                    <a:pt x="352" y="290"/>
                  </a:lnTo>
                  <a:lnTo>
                    <a:pt x="325" y="309"/>
                  </a:lnTo>
                  <a:lnTo>
                    <a:pt x="299" y="324"/>
                  </a:lnTo>
                  <a:lnTo>
                    <a:pt x="274" y="344"/>
                  </a:lnTo>
                  <a:lnTo>
                    <a:pt x="267" y="346"/>
                  </a:lnTo>
                  <a:lnTo>
                    <a:pt x="260" y="353"/>
                  </a:lnTo>
                  <a:lnTo>
                    <a:pt x="206" y="383"/>
                  </a:lnTo>
                  <a:lnTo>
                    <a:pt x="198" y="396"/>
                  </a:lnTo>
                  <a:lnTo>
                    <a:pt x="180" y="421"/>
                  </a:lnTo>
                  <a:lnTo>
                    <a:pt x="184" y="428"/>
                  </a:lnTo>
                  <a:lnTo>
                    <a:pt x="199" y="423"/>
                  </a:lnTo>
                  <a:lnTo>
                    <a:pt x="206" y="423"/>
                  </a:lnTo>
                  <a:lnTo>
                    <a:pt x="209" y="436"/>
                  </a:lnTo>
                  <a:lnTo>
                    <a:pt x="198" y="437"/>
                  </a:lnTo>
                  <a:lnTo>
                    <a:pt x="194" y="456"/>
                  </a:lnTo>
                  <a:lnTo>
                    <a:pt x="199" y="480"/>
                  </a:lnTo>
                  <a:lnTo>
                    <a:pt x="206" y="503"/>
                  </a:lnTo>
                  <a:lnTo>
                    <a:pt x="186" y="531"/>
                  </a:lnTo>
                  <a:lnTo>
                    <a:pt x="194" y="503"/>
                  </a:lnTo>
                  <a:lnTo>
                    <a:pt x="190" y="500"/>
                  </a:lnTo>
                  <a:lnTo>
                    <a:pt x="181" y="499"/>
                  </a:lnTo>
                  <a:lnTo>
                    <a:pt x="186" y="483"/>
                  </a:lnTo>
                  <a:lnTo>
                    <a:pt x="180" y="487"/>
                  </a:lnTo>
                  <a:lnTo>
                    <a:pt x="176" y="479"/>
                  </a:lnTo>
                  <a:lnTo>
                    <a:pt x="168" y="469"/>
                  </a:lnTo>
                  <a:lnTo>
                    <a:pt x="166" y="453"/>
                  </a:lnTo>
                  <a:lnTo>
                    <a:pt x="166" y="431"/>
                  </a:lnTo>
                  <a:lnTo>
                    <a:pt x="155" y="421"/>
                  </a:lnTo>
                  <a:lnTo>
                    <a:pt x="140" y="413"/>
                  </a:lnTo>
                  <a:lnTo>
                    <a:pt x="136" y="421"/>
                  </a:lnTo>
                  <a:lnTo>
                    <a:pt x="136" y="450"/>
                  </a:lnTo>
                  <a:lnTo>
                    <a:pt x="122" y="483"/>
                  </a:lnTo>
                  <a:lnTo>
                    <a:pt x="113" y="479"/>
                  </a:lnTo>
                  <a:lnTo>
                    <a:pt x="108" y="491"/>
                  </a:lnTo>
                  <a:lnTo>
                    <a:pt x="116" y="499"/>
                  </a:lnTo>
                  <a:lnTo>
                    <a:pt x="111" y="511"/>
                  </a:lnTo>
                  <a:lnTo>
                    <a:pt x="101" y="500"/>
                  </a:lnTo>
                  <a:lnTo>
                    <a:pt x="100" y="500"/>
                  </a:lnTo>
                  <a:lnTo>
                    <a:pt x="98" y="516"/>
                  </a:lnTo>
                  <a:lnTo>
                    <a:pt x="90" y="532"/>
                  </a:lnTo>
                  <a:lnTo>
                    <a:pt x="78" y="531"/>
                  </a:lnTo>
                  <a:lnTo>
                    <a:pt x="73" y="524"/>
                  </a:lnTo>
                  <a:lnTo>
                    <a:pt x="73" y="516"/>
                  </a:lnTo>
                  <a:lnTo>
                    <a:pt x="78" y="500"/>
                  </a:lnTo>
                  <a:lnTo>
                    <a:pt x="94" y="474"/>
                  </a:lnTo>
                  <a:lnTo>
                    <a:pt x="100" y="474"/>
                  </a:lnTo>
                  <a:lnTo>
                    <a:pt x="111" y="471"/>
                  </a:lnTo>
                  <a:lnTo>
                    <a:pt x="119" y="448"/>
                  </a:lnTo>
                  <a:lnTo>
                    <a:pt x="113" y="437"/>
                  </a:lnTo>
                  <a:lnTo>
                    <a:pt x="105" y="437"/>
                  </a:lnTo>
                  <a:lnTo>
                    <a:pt x="89" y="450"/>
                  </a:lnTo>
                  <a:lnTo>
                    <a:pt x="73" y="475"/>
                  </a:lnTo>
                  <a:lnTo>
                    <a:pt x="57" y="514"/>
                  </a:lnTo>
                  <a:lnTo>
                    <a:pt x="32" y="554"/>
                  </a:lnTo>
                  <a:lnTo>
                    <a:pt x="17" y="591"/>
                  </a:lnTo>
                  <a:lnTo>
                    <a:pt x="24" y="582"/>
                  </a:lnTo>
                  <a:lnTo>
                    <a:pt x="32" y="570"/>
                  </a:lnTo>
                  <a:lnTo>
                    <a:pt x="50" y="552"/>
                  </a:lnTo>
                  <a:lnTo>
                    <a:pt x="64" y="544"/>
                  </a:lnTo>
                  <a:lnTo>
                    <a:pt x="64" y="552"/>
                  </a:lnTo>
                  <a:lnTo>
                    <a:pt x="58" y="572"/>
                  </a:lnTo>
                  <a:lnTo>
                    <a:pt x="50" y="582"/>
                  </a:lnTo>
                  <a:lnTo>
                    <a:pt x="47" y="596"/>
                  </a:lnTo>
                  <a:lnTo>
                    <a:pt x="43" y="591"/>
                  </a:lnTo>
                  <a:lnTo>
                    <a:pt x="47" y="572"/>
                  </a:lnTo>
                  <a:lnTo>
                    <a:pt x="50" y="563"/>
                  </a:lnTo>
                  <a:lnTo>
                    <a:pt x="36" y="578"/>
                  </a:lnTo>
                  <a:lnTo>
                    <a:pt x="35" y="587"/>
                  </a:lnTo>
                  <a:lnTo>
                    <a:pt x="27" y="599"/>
                  </a:lnTo>
                  <a:lnTo>
                    <a:pt x="17" y="606"/>
                  </a:lnTo>
                  <a:lnTo>
                    <a:pt x="17" y="614"/>
                  </a:lnTo>
                  <a:lnTo>
                    <a:pt x="22" y="618"/>
                  </a:lnTo>
                  <a:lnTo>
                    <a:pt x="32" y="610"/>
                  </a:lnTo>
                  <a:lnTo>
                    <a:pt x="35" y="618"/>
                  </a:lnTo>
                  <a:lnTo>
                    <a:pt x="35" y="636"/>
                  </a:lnTo>
                  <a:lnTo>
                    <a:pt x="22" y="630"/>
                  </a:lnTo>
                  <a:lnTo>
                    <a:pt x="22" y="634"/>
                  </a:lnTo>
                  <a:lnTo>
                    <a:pt x="15" y="636"/>
                  </a:lnTo>
                  <a:lnTo>
                    <a:pt x="11" y="647"/>
                  </a:lnTo>
                  <a:lnTo>
                    <a:pt x="18" y="657"/>
                  </a:lnTo>
                  <a:lnTo>
                    <a:pt x="24" y="657"/>
                  </a:lnTo>
                  <a:lnTo>
                    <a:pt x="32" y="684"/>
                  </a:lnTo>
                  <a:lnTo>
                    <a:pt x="17" y="673"/>
                  </a:lnTo>
                  <a:lnTo>
                    <a:pt x="15" y="676"/>
                  </a:lnTo>
                  <a:lnTo>
                    <a:pt x="18" y="707"/>
                  </a:lnTo>
                  <a:lnTo>
                    <a:pt x="27" y="707"/>
                  </a:lnTo>
                  <a:lnTo>
                    <a:pt x="27" y="703"/>
                  </a:lnTo>
                  <a:lnTo>
                    <a:pt x="43" y="707"/>
                  </a:lnTo>
                  <a:lnTo>
                    <a:pt x="67" y="719"/>
                  </a:lnTo>
                  <a:lnTo>
                    <a:pt x="72" y="729"/>
                  </a:lnTo>
                  <a:lnTo>
                    <a:pt x="69" y="750"/>
                  </a:lnTo>
                  <a:lnTo>
                    <a:pt x="53" y="750"/>
                  </a:lnTo>
                  <a:lnTo>
                    <a:pt x="40" y="739"/>
                  </a:lnTo>
                  <a:lnTo>
                    <a:pt x="24" y="734"/>
                  </a:lnTo>
                  <a:lnTo>
                    <a:pt x="17" y="734"/>
                  </a:lnTo>
                  <a:lnTo>
                    <a:pt x="0" y="743"/>
                  </a:lnTo>
                  <a:lnTo>
                    <a:pt x="17" y="747"/>
                  </a:lnTo>
                  <a:lnTo>
                    <a:pt x="36" y="761"/>
                  </a:lnTo>
                  <a:lnTo>
                    <a:pt x="85" y="786"/>
                  </a:lnTo>
                  <a:lnTo>
                    <a:pt x="111" y="809"/>
                  </a:lnTo>
                  <a:lnTo>
                    <a:pt x="128" y="817"/>
                  </a:lnTo>
                  <a:lnTo>
                    <a:pt x="125" y="801"/>
                  </a:lnTo>
                  <a:lnTo>
                    <a:pt x="113" y="789"/>
                  </a:lnTo>
                  <a:lnTo>
                    <a:pt x="94" y="778"/>
                  </a:lnTo>
                  <a:lnTo>
                    <a:pt x="73" y="762"/>
                  </a:lnTo>
                  <a:lnTo>
                    <a:pt x="69" y="761"/>
                  </a:lnTo>
                  <a:lnTo>
                    <a:pt x="82" y="765"/>
                  </a:lnTo>
                  <a:lnTo>
                    <a:pt x="89" y="755"/>
                  </a:lnTo>
                  <a:lnTo>
                    <a:pt x="90" y="750"/>
                  </a:lnTo>
                  <a:lnTo>
                    <a:pt x="82" y="730"/>
                  </a:lnTo>
                  <a:lnTo>
                    <a:pt x="90" y="730"/>
                  </a:lnTo>
                  <a:lnTo>
                    <a:pt x="101" y="743"/>
                  </a:lnTo>
                  <a:lnTo>
                    <a:pt x="105" y="753"/>
                  </a:lnTo>
                  <a:lnTo>
                    <a:pt x="111" y="755"/>
                  </a:lnTo>
                  <a:lnTo>
                    <a:pt x="108" y="762"/>
                  </a:lnTo>
                  <a:lnTo>
                    <a:pt x="111" y="765"/>
                  </a:lnTo>
                  <a:lnTo>
                    <a:pt x="125" y="789"/>
                  </a:lnTo>
                  <a:lnTo>
                    <a:pt x="148" y="796"/>
                  </a:lnTo>
                  <a:lnTo>
                    <a:pt x="155" y="789"/>
                  </a:lnTo>
                  <a:lnTo>
                    <a:pt x="168" y="796"/>
                  </a:lnTo>
                  <a:lnTo>
                    <a:pt x="176" y="789"/>
                  </a:lnTo>
                  <a:lnTo>
                    <a:pt x="181" y="793"/>
                  </a:lnTo>
                  <a:lnTo>
                    <a:pt x="190" y="773"/>
                  </a:lnTo>
                  <a:lnTo>
                    <a:pt x="198" y="769"/>
                  </a:lnTo>
                  <a:lnTo>
                    <a:pt x="209" y="782"/>
                  </a:lnTo>
                  <a:lnTo>
                    <a:pt x="216" y="793"/>
                  </a:lnTo>
                  <a:lnTo>
                    <a:pt x="226" y="801"/>
                  </a:lnTo>
                  <a:lnTo>
                    <a:pt x="239" y="817"/>
                  </a:lnTo>
                  <a:lnTo>
                    <a:pt x="221" y="813"/>
                  </a:lnTo>
                  <a:lnTo>
                    <a:pt x="219" y="812"/>
                  </a:lnTo>
                  <a:lnTo>
                    <a:pt x="209" y="821"/>
                  </a:lnTo>
                  <a:lnTo>
                    <a:pt x="198" y="817"/>
                  </a:lnTo>
                  <a:lnTo>
                    <a:pt x="198" y="820"/>
                  </a:lnTo>
                  <a:lnTo>
                    <a:pt x="202" y="829"/>
                  </a:lnTo>
                  <a:lnTo>
                    <a:pt x="194" y="828"/>
                  </a:lnTo>
                  <a:lnTo>
                    <a:pt x="190" y="833"/>
                  </a:lnTo>
                  <a:lnTo>
                    <a:pt x="180" y="829"/>
                  </a:lnTo>
                  <a:lnTo>
                    <a:pt x="172" y="829"/>
                  </a:lnTo>
                  <a:lnTo>
                    <a:pt x="166" y="844"/>
                  </a:lnTo>
                  <a:lnTo>
                    <a:pt x="181" y="854"/>
                  </a:lnTo>
                  <a:lnTo>
                    <a:pt x="202" y="866"/>
                  </a:lnTo>
                  <a:lnTo>
                    <a:pt x="202" y="872"/>
                  </a:lnTo>
                  <a:lnTo>
                    <a:pt x="226" y="885"/>
                  </a:lnTo>
                  <a:lnTo>
                    <a:pt x="239" y="892"/>
                  </a:lnTo>
                  <a:lnTo>
                    <a:pt x="235" y="885"/>
                  </a:lnTo>
                  <a:lnTo>
                    <a:pt x="251" y="892"/>
                  </a:lnTo>
                  <a:lnTo>
                    <a:pt x="264" y="893"/>
                  </a:lnTo>
                  <a:lnTo>
                    <a:pt x="271" y="881"/>
                  </a:lnTo>
                  <a:lnTo>
                    <a:pt x="264" y="881"/>
                  </a:lnTo>
                  <a:lnTo>
                    <a:pt x="252" y="880"/>
                  </a:lnTo>
                  <a:lnTo>
                    <a:pt x="244" y="868"/>
                  </a:lnTo>
                  <a:lnTo>
                    <a:pt x="260" y="858"/>
                  </a:lnTo>
                  <a:lnTo>
                    <a:pt x="271" y="861"/>
                  </a:lnTo>
                  <a:lnTo>
                    <a:pt x="282" y="862"/>
                  </a:lnTo>
                  <a:lnTo>
                    <a:pt x="288" y="880"/>
                  </a:lnTo>
                  <a:lnTo>
                    <a:pt x="296" y="880"/>
                  </a:lnTo>
                  <a:lnTo>
                    <a:pt x="306" y="866"/>
                  </a:lnTo>
                  <a:lnTo>
                    <a:pt x="299" y="854"/>
                  </a:lnTo>
                  <a:lnTo>
                    <a:pt x="296" y="840"/>
                  </a:lnTo>
                  <a:lnTo>
                    <a:pt x="299" y="844"/>
                  </a:lnTo>
                  <a:lnTo>
                    <a:pt x="302" y="840"/>
                  </a:lnTo>
                  <a:lnTo>
                    <a:pt x="306" y="833"/>
                  </a:lnTo>
                  <a:lnTo>
                    <a:pt x="317" y="829"/>
                  </a:lnTo>
                  <a:lnTo>
                    <a:pt x="322" y="836"/>
                  </a:lnTo>
                  <a:lnTo>
                    <a:pt x="331" y="836"/>
                  </a:lnTo>
                  <a:lnTo>
                    <a:pt x="338" y="829"/>
                  </a:lnTo>
                  <a:lnTo>
                    <a:pt x="339" y="840"/>
                  </a:lnTo>
                  <a:lnTo>
                    <a:pt x="339" y="854"/>
                  </a:lnTo>
                  <a:lnTo>
                    <a:pt x="338" y="868"/>
                  </a:lnTo>
                  <a:lnTo>
                    <a:pt x="338" y="885"/>
                  </a:lnTo>
                  <a:lnTo>
                    <a:pt x="342" y="904"/>
                  </a:lnTo>
                  <a:lnTo>
                    <a:pt x="342" y="916"/>
                  </a:lnTo>
                  <a:lnTo>
                    <a:pt x="349" y="897"/>
                  </a:lnTo>
                  <a:lnTo>
                    <a:pt x="360" y="893"/>
                  </a:lnTo>
                  <a:lnTo>
                    <a:pt x="362" y="897"/>
                  </a:lnTo>
                  <a:lnTo>
                    <a:pt x="372" y="916"/>
                  </a:lnTo>
                  <a:lnTo>
                    <a:pt x="362" y="924"/>
                  </a:lnTo>
                  <a:lnTo>
                    <a:pt x="357" y="924"/>
                  </a:lnTo>
                  <a:lnTo>
                    <a:pt x="352" y="934"/>
                  </a:lnTo>
                  <a:lnTo>
                    <a:pt x="365" y="931"/>
                  </a:lnTo>
                  <a:lnTo>
                    <a:pt x="374" y="925"/>
                  </a:lnTo>
                  <a:lnTo>
                    <a:pt x="375" y="928"/>
                  </a:lnTo>
                  <a:lnTo>
                    <a:pt x="372" y="941"/>
                  </a:lnTo>
                  <a:lnTo>
                    <a:pt x="362" y="945"/>
                  </a:lnTo>
                  <a:lnTo>
                    <a:pt x="379" y="944"/>
                  </a:lnTo>
                  <a:lnTo>
                    <a:pt x="397" y="937"/>
                  </a:lnTo>
                  <a:lnTo>
                    <a:pt x="410" y="947"/>
                  </a:lnTo>
                  <a:lnTo>
                    <a:pt x="423" y="966"/>
                  </a:lnTo>
                  <a:lnTo>
                    <a:pt x="415" y="971"/>
                  </a:lnTo>
                  <a:lnTo>
                    <a:pt x="407" y="961"/>
                  </a:lnTo>
                  <a:lnTo>
                    <a:pt x="404" y="958"/>
                  </a:lnTo>
                  <a:lnTo>
                    <a:pt x="392" y="961"/>
                  </a:lnTo>
                  <a:lnTo>
                    <a:pt x="374" y="955"/>
                  </a:lnTo>
                  <a:lnTo>
                    <a:pt x="375" y="961"/>
                  </a:lnTo>
                  <a:lnTo>
                    <a:pt x="383" y="968"/>
                  </a:lnTo>
                  <a:lnTo>
                    <a:pt x="401" y="971"/>
                  </a:lnTo>
                  <a:lnTo>
                    <a:pt x="423" y="992"/>
                  </a:lnTo>
                  <a:lnTo>
                    <a:pt x="433" y="992"/>
                  </a:lnTo>
                  <a:lnTo>
                    <a:pt x="439" y="980"/>
                  </a:lnTo>
                  <a:lnTo>
                    <a:pt x="442" y="984"/>
                  </a:lnTo>
                  <a:lnTo>
                    <a:pt x="442" y="972"/>
                  </a:lnTo>
                  <a:lnTo>
                    <a:pt x="439" y="968"/>
                  </a:lnTo>
                  <a:lnTo>
                    <a:pt x="455" y="977"/>
                  </a:lnTo>
                  <a:lnTo>
                    <a:pt x="465" y="988"/>
                  </a:lnTo>
                  <a:lnTo>
                    <a:pt x="455" y="1000"/>
                  </a:lnTo>
                  <a:lnTo>
                    <a:pt x="473" y="1019"/>
                  </a:lnTo>
                  <a:lnTo>
                    <a:pt x="515" y="1067"/>
                  </a:lnTo>
                  <a:lnTo>
                    <a:pt x="528" y="1071"/>
                  </a:lnTo>
                  <a:lnTo>
                    <a:pt x="531" y="1053"/>
                  </a:lnTo>
                  <a:lnTo>
                    <a:pt x="537" y="1041"/>
                  </a:lnTo>
                  <a:lnTo>
                    <a:pt x="537" y="1029"/>
                  </a:lnTo>
                  <a:lnTo>
                    <a:pt x="533" y="1019"/>
                  </a:lnTo>
                  <a:lnTo>
                    <a:pt x="533" y="1011"/>
                  </a:lnTo>
                  <a:lnTo>
                    <a:pt x="546" y="1021"/>
                  </a:lnTo>
                  <a:lnTo>
                    <a:pt x="563" y="1036"/>
                  </a:lnTo>
                  <a:lnTo>
                    <a:pt x="559" y="1049"/>
                  </a:lnTo>
                  <a:lnTo>
                    <a:pt x="551" y="1049"/>
                  </a:lnTo>
                  <a:lnTo>
                    <a:pt x="556" y="1063"/>
                  </a:lnTo>
                  <a:lnTo>
                    <a:pt x="576" y="1071"/>
                  </a:lnTo>
                  <a:lnTo>
                    <a:pt x="583" y="1071"/>
                  </a:lnTo>
                  <a:lnTo>
                    <a:pt x="598" y="1084"/>
                  </a:lnTo>
                  <a:lnTo>
                    <a:pt x="614" y="1111"/>
                  </a:lnTo>
                  <a:lnTo>
                    <a:pt x="645" y="1136"/>
                  </a:lnTo>
                  <a:lnTo>
                    <a:pt x="648" y="1134"/>
                  </a:lnTo>
                  <a:lnTo>
                    <a:pt x="653" y="1130"/>
                  </a:lnTo>
                  <a:lnTo>
                    <a:pt x="656" y="1134"/>
                  </a:lnTo>
                  <a:lnTo>
                    <a:pt x="663" y="1128"/>
                  </a:lnTo>
                  <a:lnTo>
                    <a:pt x="667" y="1142"/>
                  </a:lnTo>
                  <a:lnTo>
                    <a:pt x="678" y="1154"/>
                  </a:lnTo>
                  <a:lnTo>
                    <a:pt x="688" y="1174"/>
                  </a:lnTo>
                  <a:lnTo>
                    <a:pt x="688" y="1194"/>
                  </a:lnTo>
                  <a:lnTo>
                    <a:pt x="704" y="1215"/>
                  </a:lnTo>
                  <a:lnTo>
                    <a:pt x="709" y="1243"/>
                  </a:lnTo>
                  <a:lnTo>
                    <a:pt x="704" y="1253"/>
                  </a:lnTo>
                  <a:lnTo>
                    <a:pt x="704" y="1259"/>
                  </a:lnTo>
                  <a:lnTo>
                    <a:pt x="699" y="1258"/>
                  </a:lnTo>
                  <a:lnTo>
                    <a:pt x="699" y="1266"/>
                  </a:lnTo>
                  <a:lnTo>
                    <a:pt x="696" y="1279"/>
                  </a:lnTo>
                  <a:lnTo>
                    <a:pt x="691" y="1286"/>
                  </a:lnTo>
                  <a:lnTo>
                    <a:pt x="694" y="1295"/>
                  </a:lnTo>
                  <a:lnTo>
                    <a:pt x="688" y="1301"/>
                  </a:lnTo>
                  <a:lnTo>
                    <a:pt x="667" y="1295"/>
                  </a:lnTo>
                  <a:lnTo>
                    <a:pt x="653" y="1293"/>
                  </a:lnTo>
                  <a:lnTo>
                    <a:pt x="663" y="1309"/>
                  </a:lnTo>
                  <a:lnTo>
                    <a:pt x="671" y="1323"/>
                  </a:lnTo>
                  <a:lnTo>
                    <a:pt x="674" y="1342"/>
                  </a:lnTo>
                  <a:lnTo>
                    <a:pt x="688" y="1361"/>
                  </a:lnTo>
                  <a:lnTo>
                    <a:pt x="714" y="1381"/>
                  </a:lnTo>
                  <a:lnTo>
                    <a:pt x="746" y="1399"/>
                  </a:lnTo>
                  <a:lnTo>
                    <a:pt x="772" y="1418"/>
                  </a:lnTo>
                  <a:lnTo>
                    <a:pt x="790" y="1417"/>
                  </a:lnTo>
                  <a:lnTo>
                    <a:pt x="777" y="1406"/>
                  </a:lnTo>
                  <a:lnTo>
                    <a:pt x="755" y="1390"/>
                  </a:lnTo>
                  <a:lnTo>
                    <a:pt x="746" y="1378"/>
                  </a:lnTo>
                  <a:lnTo>
                    <a:pt x="725" y="1370"/>
                  </a:lnTo>
                  <a:lnTo>
                    <a:pt x="714" y="1357"/>
                  </a:lnTo>
                  <a:lnTo>
                    <a:pt x="706" y="1342"/>
                  </a:lnTo>
                  <a:lnTo>
                    <a:pt x="722" y="1350"/>
                  </a:lnTo>
                  <a:lnTo>
                    <a:pt x="740" y="1365"/>
                  </a:lnTo>
                  <a:lnTo>
                    <a:pt x="758" y="1375"/>
                  </a:lnTo>
                  <a:lnTo>
                    <a:pt x="772" y="1383"/>
                  </a:lnTo>
                  <a:lnTo>
                    <a:pt x="787" y="1406"/>
                  </a:lnTo>
                  <a:lnTo>
                    <a:pt x="804" y="1413"/>
                  </a:lnTo>
                  <a:lnTo>
                    <a:pt x="819" y="1413"/>
                  </a:lnTo>
                  <a:lnTo>
                    <a:pt x="827" y="1413"/>
                  </a:lnTo>
                  <a:lnTo>
                    <a:pt x="862" y="1423"/>
                  </a:lnTo>
                  <a:lnTo>
                    <a:pt x="877" y="1413"/>
                  </a:lnTo>
                  <a:lnTo>
                    <a:pt x="869" y="1399"/>
                  </a:lnTo>
                  <a:lnTo>
                    <a:pt x="869" y="1386"/>
                  </a:lnTo>
                  <a:lnTo>
                    <a:pt x="877" y="1386"/>
                  </a:lnTo>
                  <a:lnTo>
                    <a:pt x="899" y="1393"/>
                  </a:lnTo>
                  <a:lnTo>
                    <a:pt x="923" y="1418"/>
                  </a:lnTo>
                  <a:lnTo>
                    <a:pt x="927" y="1445"/>
                  </a:lnTo>
                  <a:lnTo>
                    <a:pt x="927" y="1465"/>
                  </a:lnTo>
                  <a:lnTo>
                    <a:pt x="912" y="1469"/>
                  </a:lnTo>
                  <a:lnTo>
                    <a:pt x="912" y="1482"/>
                  </a:lnTo>
                  <a:lnTo>
                    <a:pt x="891" y="1472"/>
                  </a:lnTo>
                  <a:lnTo>
                    <a:pt x="880" y="1460"/>
                  </a:lnTo>
                  <a:lnTo>
                    <a:pt x="881" y="1469"/>
                  </a:lnTo>
                  <a:lnTo>
                    <a:pt x="895" y="1484"/>
                  </a:lnTo>
                  <a:lnTo>
                    <a:pt x="895" y="1493"/>
                  </a:lnTo>
                  <a:lnTo>
                    <a:pt x="881" y="1482"/>
                  </a:lnTo>
                  <a:lnTo>
                    <a:pt x="866" y="1472"/>
                  </a:lnTo>
                  <a:lnTo>
                    <a:pt x="840" y="1453"/>
                  </a:lnTo>
                  <a:lnTo>
                    <a:pt x="833" y="1445"/>
                  </a:lnTo>
                  <a:lnTo>
                    <a:pt x="822" y="1444"/>
                  </a:lnTo>
                  <a:lnTo>
                    <a:pt x="807" y="1436"/>
                  </a:lnTo>
                  <a:lnTo>
                    <a:pt x="802" y="1426"/>
                  </a:lnTo>
                  <a:lnTo>
                    <a:pt x="795" y="1439"/>
                  </a:lnTo>
                  <a:lnTo>
                    <a:pt x="819" y="1460"/>
                  </a:lnTo>
                  <a:lnTo>
                    <a:pt x="877" y="1513"/>
                  </a:lnTo>
                  <a:lnTo>
                    <a:pt x="920" y="1549"/>
                  </a:lnTo>
                  <a:lnTo>
                    <a:pt x="935" y="1561"/>
                  </a:lnTo>
                  <a:lnTo>
                    <a:pt x="933" y="1556"/>
                  </a:lnTo>
                  <a:lnTo>
                    <a:pt x="948" y="1561"/>
                  </a:lnTo>
                  <a:lnTo>
                    <a:pt x="961" y="1573"/>
                  </a:lnTo>
                  <a:lnTo>
                    <a:pt x="988" y="1589"/>
                  </a:lnTo>
                  <a:lnTo>
                    <a:pt x="1010" y="1608"/>
                  </a:lnTo>
                  <a:lnTo>
                    <a:pt x="1044" y="1635"/>
                  </a:lnTo>
                  <a:lnTo>
                    <a:pt x="1051" y="1616"/>
                  </a:lnTo>
                  <a:lnTo>
                    <a:pt x="1053" y="1605"/>
                  </a:lnTo>
                  <a:lnTo>
                    <a:pt x="1061" y="1609"/>
                  </a:lnTo>
                  <a:lnTo>
                    <a:pt x="1089" y="1617"/>
                  </a:lnTo>
                  <a:lnTo>
                    <a:pt x="1082" y="1629"/>
                  </a:lnTo>
                  <a:lnTo>
                    <a:pt x="1071" y="1639"/>
                  </a:lnTo>
                  <a:lnTo>
                    <a:pt x="1082" y="1649"/>
                  </a:lnTo>
                  <a:lnTo>
                    <a:pt x="1097" y="1663"/>
                  </a:lnTo>
                  <a:lnTo>
                    <a:pt x="1121" y="1679"/>
                  </a:lnTo>
                  <a:lnTo>
                    <a:pt x="1144" y="1699"/>
                  </a:lnTo>
                  <a:lnTo>
                    <a:pt x="1144" y="170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2" name="Freeform 1047"/>
            <p:cNvSpPr>
              <a:spLocks/>
            </p:cNvSpPr>
            <p:nvPr userDrawn="1"/>
          </p:nvSpPr>
          <p:spPr bwMode="auto">
            <a:xfrm>
              <a:off x="3235648" y="3787576"/>
              <a:ext cx="487363" cy="708025"/>
            </a:xfrm>
            <a:custGeom>
              <a:avLst/>
              <a:gdLst>
                <a:gd name="T0" fmla="*/ 166 w 921"/>
                <a:gd name="T1" fmla="*/ 296 h 1337"/>
                <a:gd name="T2" fmla="*/ 153 w 921"/>
                <a:gd name="T3" fmla="*/ 156 h 1337"/>
                <a:gd name="T4" fmla="*/ 207 w 921"/>
                <a:gd name="T5" fmla="*/ 22 h 1337"/>
                <a:gd name="T6" fmla="*/ 423 w 921"/>
                <a:gd name="T7" fmla="*/ 44 h 1337"/>
                <a:gd name="T8" fmla="*/ 464 w 921"/>
                <a:gd name="T9" fmla="*/ 205 h 1337"/>
                <a:gd name="T10" fmla="*/ 421 w 921"/>
                <a:gd name="T11" fmla="*/ 299 h 1337"/>
                <a:gd name="T12" fmla="*/ 584 w 921"/>
                <a:gd name="T13" fmla="*/ 299 h 1337"/>
                <a:gd name="T14" fmla="*/ 731 w 921"/>
                <a:gd name="T15" fmla="*/ 454 h 1337"/>
                <a:gd name="T16" fmla="*/ 817 w 921"/>
                <a:gd name="T17" fmla="*/ 805 h 1337"/>
                <a:gd name="T18" fmla="*/ 864 w 921"/>
                <a:gd name="T19" fmla="*/ 1066 h 1337"/>
                <a:gd name="T20" fmla="*/ 775 w 921"/>
                <a:gd name="T21" fmla="*/ 1205 h 1337"/>
                <a:gd name="T22" fmla="*/ 692 w 921"/>
                <a:gd name="T23" fmla="*/ 1271 h 1337"/>
                <a:gd name="T24" fmla="*/ 496 w 921"/>
                <a:gd name="T25" fmla="*/ 1153 h 1337"/>
                <a:gd name="T26" fmla="*/ 356 w 921"/>
                <a:gd name="T27" fmla="*/ 1188 h 1337"/>
                <a:gd name="T28" fmla="*/ 258 w 921"/>
                <a:gd name="T29" fmla="*/ 1301 h 1337"/>
                <a:gd name="T30" fmla="*/ 207 w 921"/>
                <a:gd name="T31" fmla="*/ 1271 h 1337"/>
                <a:gd name="T32" fmla="*/ 129 w 921"/>
                <a:gd name="T33" fmla="*/ 1260 h 1337"/>
                <a:gd name="T34" fmla="*/ 148 w 921"/>
                <a:gd name="T35" fmla="*/ 1234 h 1337"/>
                <a:gd name="T36" fmla="*/ 179 w 921"/>
                <a:gd name="T37" fmla="*/ 1193 h 1337"/>
                <a:gd name="T38" fmla="*/ 206 w 921"/>
                <a:gd name="T39" fmla="*/ 1154 h 1337"/>
                <a:gd name="T40" fmla="*/ 264 w 921"/>
                <a:gd name="T41" fmla="*/ 1109 h 1337"/>
                <a:gd name="T42" fmla="*/ 269 w 921"/>
                <a:gd name="T43" fmla="*/ 1055 h 1337"/>
                <a:gd name="T44" fmla="*/ 271 w 921"/>
                <a:gd name="T45" fmla="*/ 1015 h 1337"/>
                <a:gd name="T46" fmla="*/ 272 w 921"/>
                <a:gd name="T47" fmla="*/ 934 h 1337"/>
                <a:gd name="T48" fmla="*/ 269 w 921"/>
                <a:gd name="T49" fmla="*/ 876 h 1337"/>
                <a:gd name="T50" fmla="*/ 221 w 921"/>
                <a:gd name="T51" fmla="*/ 840 h 1337"/>
                <a:gd name="T52" fmla="*/ 217 w 921"/>
                <a:gd name="T53" fmla="*/ 847 h 1337"/>
                <a:gd name="T54" fmla="*/ 182 w 921"/>
                <a:gd name="T55" fmla="*/ 807 h 1337"/>
                <a:gd name="T56" fmla="*/ 145 w 921"/>
                <a:gd name="T57" fmla="*/ 736 h 1337"/>
                <a:gd name="T58" fmla="*/ 87 w 921"/>
                <a:gd name="T59" fmla="*/ 636 h 1337"/>
                <a:gd name="T60" fmla="*/ 78 w 921"/>
                <a:gd name="T61" fmla="*/ 525 h 1337"/>
                <a:gd name="T62" fmla="*/ 43 w 921"/>
                <a:gd name="T63" fmla="*/ 338 h 1337"/>
                <a:gd name="T64" fmla="*/ 45 w 921"/>
                <a:gd name="T65" fmla="*/ 326 h 1337"/>
                <a:gd name="T66" fmla="*/ 55 w 921"/>
                <a:gd name="T67" fmla="*/ 316 h 1337"/>
                <a:gd name="T68" fmla="*/ 38 w 921"/>
                <a:gd name="T69" fmla="*/ 271 h 1337"/>
                <a:gd name="T70" fmla="*/ 66 w 921"/>
                <a:gd name="T71" fmla="*/ 331 h 1337"/>
                <a:gd name="T72" fmla="*/ 84 w 921"/>
                <a:gd name="T73" fmla="*/ 380 h 1337"/>
                <a:gd name="T74" fmla="*/ 78 w 921"/>
                <a:gd name="T75" fmla="*/ 420 h 1337"/>
                <a:gd name="T76" fmla="*/ 87 w 921"/>
                <a:gd name="T77" fmla="*/ 467 h 1337"/>
                <a:gd name="T78" fmla="*/ 96 w 921"/>
                <a:gd name="T79" fmla="*/ 525 h 1337"/>
                <a:gd name="T80" fmla="*/ 116 w 921"/>
                <a:gd name="T81" fmla="*/ 561 h 1337"/>
                <a:gd name="T82" fmla="*/ 134 w 921"/>
                <a:gd name="T83" fmla="*/ 590 h 1337"/>
                <a:gd name="T84" fmla="*/ 157 w 921"/>
                <a:gd name="T85" fmla="*/ 609 h 1337"/>
                <a:gd name="T86" fmla="*/ 166 w 921"/>
                <a:gd name="T87" fmla="*/ 609 h 1337"/>
                <a:gd name="T88" fmla="*/ 192 w 921"/>
                <a:gd name="T89" fmla="*/ 636 h 1337"/>
                <a:gd name="T90" fmla="*/ 175 w 921"/>
                <a:gd name="T91" fmla="*/ 594 h 1337"/>
                <a:gd name="T92" fmla="*/ 171 w 921"/>
                <a:gd name="T93" fmla="*/ 557 h 1337"/>
                <a:gd name="T94" fmla="*/ 171 w 921"/>
                <a:gd name="T95" fmla="*/ 525 h 1337"/>
                <a:gd name="T96" fmla="*/ 148 w 921"/>
                <a:gd name="T97" fmla="*/ 521 h 1337"/>
                <a:gd name="T98" fmla="*/ 128 w 921"/>
                <a:gd name="T99" fmla="*/ 505 h 1337"/>
                <a:gd name="T100" fmla="*/ 139 w 921"/>
                <a:gd name="T101" fmla="*/ 542 h 1337"/>
                <a:gd name="T102" fmla="*/ 124 w 921"/>
                <a:gd name="T103" fmla="*/ 537 h 1337"/>
                <a:gd name="T104" fmla="*/ 107 w 921"/>
                <a:gd name="T105" fmla="*/ 505 h 1337"/>
                <a:gd name="T106" fmla="*/ 96 w 921"/>
                <a:gd name="T107" fmla="*/ 467 h 1337"/>
                <a:gd name="T108" fmla="*/ 89 w 921"/>
                <a:gd name="T109" fmla="*/ 422 h 1337"/>
                <a:gd name="T110" fmla="*/ 92 w 921"/>
                <a:gd name="T111" fmla="*/ 382 h 1337"/>
                <a:gd name="T112" fmla="*/ 87 w 921"/>
                <a:gd name="T113" fmla="*/ 338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21" h="1337">
                  <a:moveTo>
                    <a:pt x="87" y="338"/>
                  </a:moveTo>
                  <a:lnTo>
                    <a:pt x="81" y="338"/>
                  </a:lnTo>
                  <a:lnTo>
                    <a:pt x="113" y="334"/>
                  </a:lnTo>
                  <a:lnTo>
                    <a:pt x="139" y="334"/>
                  </a:lnTo>
                  <a:lnTo>
                    <a:pt x="171" y="331"/>
                  </a:lnTo>
                  <a:lnTo>
                    <a:pt x="175" y="326"/>
                  </a:lnTo>
                  <a:lnTo>
                    <a:pt x="174" y="308"/>
                  </a:lnTo>
                  <a:lnTo>
                    <a:pt x="166" y="296"/>
                  </a:lnTo>
                  <a:lnTo>
                    <a:pt x="157" y="288"/>
                  </a:lnTo>
                  <a:lnTo>
                    <a:pt x="153" y="264"/>
                  </a:lnTo>
                  <a:lnTo>
                    <a:pt x="148" y="243"/>
                  </a:lnTo>
                  <a:lnTo>
                    <a:pt x="141" y="234"/>
                  </a:lnTo>
                  <a:lnTo>
                    <a:pt x="134" y="203"/>
                  </a:lnTo>
                  <a:lnTo>
                    <a:pt x="139" y="188"/>
                  </a:lnTo>
                  <a:lnTo>
                    <a:pt x="145" y="173"/>
                  </a:lnTo>
                  <a:lnTo>
                    <a:pt x="153" y="156"/>
                  </a:lnTo>
                  <a:lnTo>
                    <a:pt x="157" y="144"/>
                  </a:lnTo>
                  <a:lnTo>
                    <a:pt x="163" y="136"/>
                  </a:lnTo>
                  <a:lnTo>
                    <a:pt x="175" y="117"/>
                  </a:lnTo>
                  <a:lnTo>
                    <a:pt x="186" y="92"/>
                  </a:lnTo>
                  <a:lnTo>
                    <a:pt x="189" y="68"/>
                  </a:lnTo>
                  <a:lnTo>
                    <a:pt x="184" y="48"/>
                  </a:lnTo>
                  <a:lnTo>
                    <a:pt x="189" y="32"/>
                  </a:lnTo>
                  <a:lnTo>
                    <a:pt x="207" y="22"/>
                  </a:lnTo>
                  <a:lnTo>
                    <a:pt x="217" y="1"/>
                  </a:lnTo>
                  <a:lnTo>
                    <a:pt x="237" y="4"/>
                  </a:lnTo>
                  <a:lnTo>
                    <a:pt x="255" y="4"/>
                  </a:lnTo>
                  <a:lnTo>
                    <a:pt x="290" y="0"/>
                  </a:lnTo>
                  <a:lnTo>
                    <a:pt x="323" y="10"/>
                  </a:lnTo>
                  <a:lnTo>
                    <a:pt x="369" y="25"/>
                  </a:lnTo>
                  <a:lnTo>
                    <a:pt x="399" y="34"/>
                  </a:lnTo>
                  <a:lnTo>
                    <a:pt x="423" y="44"/>
                  </a:lnTo>
                  <a:lnTo>
                    <a:pt x="438" y="68"/>
                  </a:lnTo>
                  <a:lnTo>
                    <a:pt x="441" y="81"/>
                  </a:lnTo>
                  <a:lnTo>
                    <a:pt x="449" y="101"/>
                  </a:lnTo>
                  <a:lnTo>
                    <a:pt x="453" y="128"/>
                  </a:lnTo>
                  <a:lnTo>
                    <a:pt x="446" y="148"/>
                  </a:lnTo>
                  <a:lnTo>
                    <a:pt x="449" y="170"/>
                  </a:lnTo>
                  <a:lnTo>
                    <a:pt x="458" y="184"/>
                  </a:lnTo>
                  <a:lnTo>
                    <a:pt x="464" y="205"/>
                  </a:lnTo>
                  <a:lnTo>
                    <a:pt x="446" y="221"/>
                  </a:lnTo>
                  <a:lnTo>
                    <a:pt x="423" y="240"/>
                  </a:lnTo>
                  <a:lnTo>
                    <a:pt x="405" y="256"/>
                  </a:lnTo>
                  <a:lnTo>
                    <a:pt x="388" y="271"/>
                  </a:lnTo>
                  <a:lnTo>
                    <a:pt x="388" y="279"/>
                  </a:lnTo>
                  <a:lnTo>
                    <a:pt x="395" y="292"/>
                  </a:lnTo>
                  <a:lnTo>
                    <a:pt x="406" y="299"/>
                  </a:lnTo>
                  <a:lnTo>
                    <a:pt x="421" y="299"/>
                  </a:lnTo>
                  <a:lnTo>
                    <a:pt x="441" y="300"/>
                  </a:lnTo>
                  <a:lnTo>
                    <a:pt x="460" y="296"/>
                  </a:lnTo>
                  <a:lnTo>
                    <a:pt x="470" y="288"/>
                  </a:lnTo>
                  <a:lnTo>
                    <a:pt x="486" y="279"/>
                  </a:lnTo>
                  <a:lnTo>
                    <a:pt x="541" y="266"/>
                  </a:lnTo>
                  <a:lnTo>
                    <a:pt x="557" y="271"/>
                  </a:lnTo>
                  <a:lnTo>
                    <a:pt x="572" y="284"/>
                  </a:lnTo>
                  <a:lnTo>
                    <a:pt x="584" y="299"/>
                  </a:lnTo>
                  <a:lnTo>
                    <a:pt x="589" y="307"/>
                  </a:lnTo>
                  <a:lnTo>
                    <a:pt x="594" y="340"/>
                  </a:lnTo>
                  <a:lnTo>
                    <a:pt x="597" y="362"/>
                  </a:lnTo>
                  <a:lnTo>
                    <a:pt x="597" y="374"/>
                  </a:lnTo>
                  <a:lnTo>
                    <a:pt x="615" y="401"/>
                  </a:lnTo>
                  <a:lnTo>
                    <a:pt x="659" y="438"/>
                  </a:lnTo>
                  <a:lnTo>
                    <a:pt x="698" y="449"/>
                  </a:lnTo>
                  <a:lnTo>
                    <a:pt x="731" y="454"/>
                  </a:lnTo>
                  <a:lnTo>
                    <a:pt x="744" y="497"/>
                  </a:lnTo>
                  <a:lnTo>
                    <a:pt x="752" y="525"/>
                  </a:lnTo>
                  <a:lnTo>
                    <a:pt x="726" y="613"/>
                  </a:lnTo>
                  <a:lnTo>
                    <a:pt x="731" y="630"/>
                  </a:lnTo>
                  <a:lnTo>
                    <a:pt x="763" y="704"/>
                  </a:lnTo>
                  <a:lnTo>
                    <a:pt x="803" y="736"/>
                  </a:lnTo>
                  <a:lnTo>
                    <a:pt x="827" y="749"/>
                  </a:lnTo>
                  <a:lnTo>
                    <a:pt x="817" y="805"/>
                  </a:lnTo>
                  <a:lnTo>
                    <a:pt x="823" y="843"/>
                  </a:lnTo>
                  <a:lnTo>
                    <a:pt x="827" y="855"/>
                  </a:lnTo>
                  <a:lnTo>
                    <a:pt x="812" y="870"/>
                  </a:lnTo>
                  <a:lnTo>
                    <a:pt x="800" y="892"/>
                  </a:lnTo>
                  <a:lnTo>
                    <a:pt x="921" y="976"/>
                  </a:lnTo>
                  <a:lnTo>
                    <a:pt x="908" y="1037"/>
                  </a:lnTo>
                  <a:lnTo>
                    <a:pt x="867" y="1066"/>
                  </a:lnTo>
                  <a:lnTo>
                    <a:pt x="864" y="1066"/>
                  </a:lnTo>
                  <a:lnTo>
                    <a:pt x="798" y="1067"/>
                  </a:lnTo>
                  <a:lnTo>
                    <a:pt x="780" y="1081"/>
                  </a:lnTo>
                  <a:lnTo>
                    <a:pt x="780" y="1106"/>
                  </a:lnTo>
                  <a:lnTo>
                    <a:pt x="795" y="1119"/>
                  </a:lnTo>
                  <a:lnTo>
                    <a:pt x="784" y="1153"/>
                  </a:lnTo>
                  <a:lnTo>
                    <a:pt x="791" y="1185"/>
                  </a:lnTo>
                  <a:lnTo>
                    <a:pt x="787" y="1189"/>
                  </a:lnTo>
                  <a:lnTo>
                    <a:pt x="775" y="1205"/>
                  </a:lnTo>
                  <a:lnTo>
                    <a:pt x="769" y="1241"/>
                  </a:lnTo>
                  <a:lnTo>
                    <a:pt x="769" y="1249"/>
                  </a:lnTo>
                  <a:lnTo>
                    <a:pt x="763" y="1257"/>
                  </a:lnTo>
                  <a:lnTo>
                    <a:pt x="752" y="1282"/>
                  </a:lnTo>
                  <a:lnTo>
                    <a:pt x="756" y="1328"/>
                  </a:lnTo>
                  <a:lnTo>
                    <a:pt x="756" y="1337"/>
                  </a:lnTo>
                  <a:lnTo>
                    <a:pt x="709" y="1298"/>
                  </a:lnTo>
                  <a:lnTo>
                    <a:pt x="692" y="1271"/>
                  </a:lnTo>
                  <a:lnTo>
                    <a:pt x="670" y="1265"/>
                  </a:lnTo>
                  <a:lnTo>
                    <a:pt x="609" y="1201"/>
                  </a:lnTo>
                  <a:lnTo>
                    <a:pt x="586" y="1205"/>
                  </a:lnTo>
                  <a:lnTo>
                    <a:pt x="584" y="1205"/>
                  </a:lnTo>
                  <a:lnTo>
                    <a:pt x="551" y="1185"/>
                  </a:lnTo>
                  <a:lnTo>
                    <a:pt x="526" y="1154"/>
                  </a:lnTo>
                  <a:lnTo>
                    <a:pt x="501" y="1150"/>
                  </a:lnTo>
                  <a:lnTo>
                    <a:pt x="496" y="1153"/>
                  </a:lnTo>
                  <a:lnTo>
                    <a:pt x="466" y="1154"/>
                  </a:lnTo>
                  <a:lnTo>
                    <a:pt x="446" y="1167"/>
                  </a:lnTo>
                  <a:lnTo>
                    <a:pt x="438" y="1182"/>
                  </a:lnTo>
                  <a:lnTo>
                    <a:pt x="412" y="1189"/>
                  </a:lnTo>
                  <a:lnTo>
                    <a:pt x="412" y="1193"/>
                  </a:lnTo>
                  <a:lnTo>
                    <a:pt x="391" y="1201"/>
                  </a:lnTo>
                  <a:lnTo>
                    <a:pt x="370" y="1197"/>
                  </a:lnTo>
                  <a:lnTo>
                    <a:pt x="356" y="1188"/>
                  </a:lnTo>
                  <a:lnTo>
                    <a:pt x="347" y="1197"/>
                  </a:lnTo>
                  <a:lnTo>
                    <a:pt x="345" y="1197"/>
                  </a:lnTo>
                  <a:lnTo>
                    <a:pt x="329" y="1205"/>
                  </a:lnTo>
                  <a:lnTo>
                    <a:pt x="314" y="1221"/>
                  </a:lnTo>
                  <a:lnTo>
                    <a:pt x="297" y="1242"/>
                  </a:lnTo>
                  <a:lnTo>
                    <a:pt x="280" y="1263"/>
                  </a:lnTo>
                  <a:lnTo>
                    <a:pt x="271" y="1282"/>
                  </a:lnTo>
                  <a:lnTo>
                    <a:pt x="258" y="1301"/>
                  </a:lnTo>
                  <a:lnTo>
                    <a:pt x="253" y="1309"/>
                  </a:lnTo>
                  <a:lnTo>
                    <a:pt x="232" y="1319"/>
                  </a:lnTo>
                  <a:lnTo>
                    <a:pt x="232" y="1309"/>
                  </a:lnTo>
                  <a:lnTo>
                    <a:pt x="229" y="1301"/>
                  </a:lnTo>
                  <a:lnTo>
                    <a:pt x="229" y="1285"/>
                  </a:lnTo>
                  <a:lnTo>
                    <a:pt x="224" y="1271"/>
                  </a:lnTo>
                  <a:lnTo>
                    <a:pt x="215" y="1268"/>
                  </a:lnTo>
                  <a:lnTo>
                    <a:pt x="207" y="1271"/>
                  </a:lnTo>
                  <a:lnTo>
                    <a:pt x="197" y="1276"/>
                  </a:lnTo>
                  <a:lnTo>
                    <a:pt x="189" y="1282"/>
                  </a:lnTo>
                  <a:lnTo>
                    <a:pt x="179" y="1276"/>
                  </a:lnTo>
                  <a:lnTo>
                    <a:pt x="171" y="1271"/>
                  </a:lnTo>
                  <a:lnTo>
                    <a:pt x="153" y="1271"/>
                  </a:lnTo>
                  <a:lnTo>
                    <a:pt x="148" y="1263"/>
                  </a:lnTo>
                  <a:lnTo>
                    <a:pt x="139" y="1260"/>
                  </a:lnTo>
                  <a:lnTo>
                    <a:pt x="129" y="1260"/>
                  </a:lnTo>
                  <a:lnTo>
                    <a:pt x="124" y="1260"/>
                  </a:lnTo>
                  <a:lnTo>
                    <a:pt x="113" y="1263"/>
                  </a:lnTo>
                  <a:lnTo>
                    <a:pt x="113" y="1253"/>
                  </a:lnTo>
                  <a:lnTo>
                    <a:pt x="120" y="1245"/>
                  </a:lnTo>
                  <a:lnTo>
                    <a:pt x="128" y="1242"/>
                  </a:lnTo>
                  <a:lnTo>
                    <a:pt x="131" y="1237"/>
                  </a:lnTo>
                  <a:lnTo>
                    <a:pt x="139" y="1237"/>
                  </a:lnTo>
                  <a:lnTo>
                    <a:pt x="148" y="1234"/>
                  </a:lnTo>
                  <a:lnTo>
                    <a:pt x="150" y="1226"/>
                  </a:lnTo>
                  <a:lnTo>
                    <a:pt x="153" y="1221"/>
                  </a:lnTo>
                  <a:lnTo>
                    <a:pt x="153" y="1210"/>
                  </a:lnTo>
                  <a:lnTo>
                    <a:pt x="157" y="1210"/>
                  </a:lnTo>
                  <a:lnTo>
                    <a:pt x="163" y="1210"/>
                  </a:lnTo>
                  <a:lnTo>
                    <a:pt x="166" y="1205"/>
                  </a:lnTo>
                  <a:lnTo>
                    <a:pt x="174" y="1197"/>
                  </a:lnTo>
                  <a:lnTo>
                    <a:pt x="179" y="1193"/>
                  </a:lnTo>
                  <a:lnTo>
                    <a:pt x="186" y="1188"/>
                  </a:lnTo>
                  <a:lnTo>
                    <a:pt x="186" y="1182"/>
                  </a:lnTo>
                  <a:lnTo>
                    <a:pt x="186" y="1178"/>
                  </a:lnTo>
                  <a:lnTo>
                    <a:pt x="189" y="1172"/>
                  </a:lnTo>
                  <a:lnTo>
                    <a:pt x="194" y="1172"/>
                  </a:lnTo>
                  <a:lnTo>
                    <a:pt x="200" y="1170"/>
                  </a:lnTo>
                  <a:lnTo>
                    <a:pt x="200" y="1159"/>
                  </a:lnTo>
                  <a:lnTo>
                    <a:pt x="206" y="1154"/>
                  </a:lnTo>
                  <a:lnTo>
                    <a:pt x="207" y="1149"/>
                  </a:lnTo>
                  <a:lnTo>
                    <a:pt x="215" y="1149"/>
                  </a:lnTo>
                  <a:lnTo>
                    <a:pt x="224" y="1149"/>
                  </a:lnTo>
                  <a:lnTo>
                    <a:pt x="232" y="1145"/>
                  </a:lnTo>
                  <a:lnTo>
                    <a:pt x="240" y="1141"/>
                  </a:lnTo>
                  <a:lnTo>
                    <a:pt x="253" y="1129"/>
                  </a:lnTo>
                  <a:lnTo>
                    <a:pt x="258" y="1119"/>
                  </a:lnTo>
                  <a:lnTo>
                    <a:pt x="264" y="1109"/>
                  </a:lnTo>
                  <a:lnTo>
                    <a:pt x="271" y="1103"/>
                  </a:lnTo>
                  <a:lnTo>
                    <a:pt x="269" y="1089"/>
                  </a:lnTo>
                  <a:lnTo>
                    <a:pt x="264" y="1081"/>
                  </a:lnTo>
                  <a:lnTo>
                    <a:pt x="264" y="1075"/>
                  </a:lnTo>
                  <a:lnTo>
                    <a:pt x="269" y="1070"/>
                  </a:lnTo>
                  <a:lnTo>
                    <a:pt x="271" y="1067"/>
                  </a:lnTo>
                  <a:lnTo>
                    <a:pt x="272" y="1059"/>
                  </a:lnTo>
                  <a:lnTo>
                    <a:pt x="269" y="1055"/>
                  </a:lnTo>
                  <a:lnTo>
                    <a:pt x="261" y="1054"/>
                  </a:lnTo>
                  <a:lnTo>
                    <a:pt x="261" y="1051"/>
                  </a:lnTo>
                  <a:lnTo>
                    <a:pt x="264" y="1045"/>
                  </a:lnTo>
                  <a:lnTo>
                    <a:pt x="264" y="1037"/>
                  </a:lnTo>
                  <a:lnTo>
                    <a:pt x="258" y="1035"/>
                  </a:lnTo>
                  <a:lnTo>
                    <a:pt x="258" y="1022"/>
                  </a:lnTo>
                  <a:lnTo>
                    <a:pt x="264" y="1022"/>
                  </a:lnTo>
                  <a:lnTo>
                    <a:pt x="271" y="1015"/>
                  </a:lnTo>
                  <a:lnTo>
                    <a:pt x="272" y="1014"/>
                  </a:lnTo>
                  <a:lnTo>
                    <a:pt x="271" y="989"/>
                  </a:lnTo>
                  <a:lnTo>
                    <a:pt x="271" y="971"/>
                  </a:lnTo>
                  <a:lnTo>
                    <a:pt x="269" y="963"/>
                  </a:lnTo>
                  <a:lnTo>
                    <a:pt x="264" y="962"/>
                  </a:lnTo>
                  <a:lnTo>
                    <a:pt x="269" y="951"/>
                  </a:lnTo>
                  <a:lnTo>
                    <a:pt x="271" y="943"/>
                  </a:lnTo>
                  <a:lnTo>
                    <a:pt x="272" y="934"/>
                  </a:lnTo>
                  <a:lnTo>
                    <a:pt x="280" y="922"/>
                  </a:lnTo>
                  <a:lnTo>
                    <a:pt x="287" y="914"/>
                  </a:lnTo>
                  <a:lnTo>
                    <a:pt x="292" y="906"/>
                  </a:lnTo>
                  <a:lnTo>
                    <a:pt x="290" y="899"/>
                  </a:lnTo>
                  <a:lnTo>
                    <a:pt x="287" y="895"/>
                  </a:lnTo>
                  <a:lnTo>
                    <a:pt x="280" y="888"/>
                  </a:lnTo>
                  <a:lnTo>
                    <a:pt x="272" y="879"/>
                  </a:lnTo>
                  <a:lnTo>
                    <a:pt x="269" y="876"/>
                  </a:lnTo>
                  <a:lnTo>
                    <a:pt x="261" y="870"/>
                  </a:lnTo>
                  <a:lnTo>
                    <a:pt x="258" y="866"/>
                  </a:lnTo>
                  <a:lnTo>
                    <a:pt x="255" y="855"/>
                  </a:lnTo>
                  <a:lnTo>
                    <a:pt x="249" y="846"/>
                  </a:lnTo>
                  <a:lnTo>
                    <a:pt x="239" y="840"/>
                  </a:lnTo>
                  <a:lnTo>
                    <a:pt x="232" y="840"/>
                  </a:lnTo>
                  <a:lnTo>
                    <a:pt x="225" y="840"/>
                  </a:lnTo>
                  <a:lnTo>
                    <a:pt x="221" y="840"/>
                  </a:lnTo>
                  <a:lnTo>
                    <a:pt x="225" y="846"/>
                  </a:lnTo>
                  <a:lnTo>
                    <a:pt x="232" y="855"/>
                  </a:lnTo>
                  <a:lnTo>
                    <a:pt x="239" y="859"/>
                  </a:lnTo>
                  <a:lnTo>
                    <a:pt x="247" y="860"/>
                  </a:lnTo>
                  <a:lnTo>
                    <a:pt x="240" y="863"/>
                  </a:lnTo>
                  <a:lnTo>
                    <a:pt x="232" y="860"/>
                  </a:lnTo>
                  <a:lnTo>
                    <a:pt x="225" y="855"/>
                  </a:lnTo>
                  <a:lnTo>
                    <a:pt x="217" y="847"/>
                  </a:lnTo>
                  <a:lnTo>
                    <a:pt x="214" y="846"/>
                  </a:lnTo>
                  <a:lnTo>
                    <a:pt x="200" y="836"/>
                  </a:lnTo>
                  <a:lnTo>
                    <a:pt x="197" y="828"/>
                  </a:lnTo>
                  <a:lnTo>
                    <a:pt x="194" y="820"/>
                  </a:lnTo>
                  <a:lnTo>
                    <a:pt x="192" y="811"/>
                  </a:lnTo>
                  <a:lnTo>
                    <a:pt x="189" y="805"/>
                  </a:lnTo>
                  <a:lnTo>
                    <a:pt x="184" y="807"/>
                  </a:lnTo>
                  <a:lnTo>
                    <a:pt x="182" y="807"/>
                  </a:lnTo>
                  <a:lnTo>
                    <a:pt x="175" y="796"/>
                  </a:lnTo>
                  <a:lnTo>
                    <a:pt x="175" y="791"/>
                  </a:lnTo>
                  <a:lnTo>
                    <a:pt x="175" y="787"/>
                  </a:lnTo>
                  <a:lnTo>
                    <a:pt x="175" y="777"/>
                  </a:lnTo>
                  <a:lnTo>
                    <a:pt x="166" y="780"/>
                  </a:lnTo>
                  <a:lnTo>
                    <a:pt x="157" y="769"/>
                  </a:lnTo>
                  <a:lnTo>
                    <a:pt x="148" y="747"/>
                  </a:lnTo>
                  <a:lnTo>
                    <a:pt x="145" y="736"/>
                  </a:lnTo>
                  <a:lnTo>
                    <a:pt x="141" y="729"/>
                  </a:lnTo>
                  <a:lnTo>
                    <a:pt x="139" y="724"/>
                  </a:lnTo>
                  <a:lnTo>
                    <a:pt x="131" y="720"/>
                  </a:lnTo>
                  <a:lnTo>
                    <a:pt x="116" y="704"/>
                  </a:lnTo>
                  <a:lnTo>
                    <a:pt x="107" y="692"/>
                  </a:lnTo>
                  <a:lnTo>
                    <a:pt x="98" y="683"/>
                  </a:lnTo>
                  <a:lnTo>
                    <a:pt x="92" y="660"/>
                  </a:lnTo>
                  <a:lnTo>
                    <a:pt x="87" y="636"/>
                  </a:lnTo>
                  <a:lnTo>
                    <a:pt x="84" y="608"/>
                  </a:lnTo>
                  <a:lnTo>
                    <a:pt x="84" y="597"/>
                  </a:lnTo>
                  <a:lnTo>
                    <a:pt x="87" y="586"/>
                  </a:lnTo>
                  <a:lnTo>
                    <a:pt x="87" y="573"/>
                  </a:lnTo>
                  <a:lnTo>
                    <a:pt x="78" y="556"/>
                  </a:lnTo>
                  <a:lnTo>
                    <a:pt x="76" y="549"/>
                  </a:lnTo>
                  <a:lnTo>
                    <a:pt x="78" y="537"/>
                  </a:lnTo>
                  <a:lnTo>
                    <a:pt x="78" y="525"/>
                  </a:lnTo>
                  <a:lnTo>
                    <a:pt x="74" y="503"/>
                  </a:lnTo>
                  <a:lnTo>
                    <a:pt x="74" y="482"/>
                  </a:lnTo>
                  <a:lnTo>
                    <a:pt x="70" y="465"/>
                  </a:lnTo>
                  <a:lnTo>
                    <a:pt x="70" y="454"/>
                  </a:lnTo>
                  <a:lnTo>
                    <a:pt x="62" y="422"/>
                  </a:lnTo>
                  <a:lnTo>
                    <a:pt x="49" y="356"/>
                  </a:lnTo>
                  <a:lnTo>
                    <a:pt x="48" y="334"/>
                  </a:lnTo>
                  <a:lnTo>
                    <a:pt x="43" y="338"/>
                  </a:lnTo>
                  <a:lnTo>
                    <a:pt x="26" y="318"/>
                  </a:lnTo>
                  <a:lnTo>
                    <a:pt x="16" y="304"/>
                  </a:lnTo>
                  <a:lnTo>
                    <a:pt x="8" y="292"/>
                  </a:lnTo>
                  <a:lnTo>
                    <a:pt x="0" y="282"/>
                  </a:lnTo>
                  <a:lnTo>
                    <a:pt x="12" y="288"/>
                  </a:lnTo>
                  <a:lnTo>
                    <a:pt x="22" y="299"/>
                  </a:lnTo>
                  <a:lnTo>
                    <a:pt x="45" y="323"/>
                  </a:lnTo>
                  <a:lnTo>
                    <a:pt x="45" y="326"/>
                  </a:lnTo>
                  <a:lnTo>
                    <a:pt x="49" y="331"/>
                  </a:lnTo>
                  <a:lnTo>
                    <a:pt x="55" y="338"/>
                  </a:lnTo>
                  <a:lnTo>
                    <a:pt x="58" y="338"/>
                  </a:lnTo>
                  <a:lnTo>
                    <a:pt x="62" y="334"/>
                  </a:lnTo>
                  <a:lnTo>
                    <a:pt x="62" y="331"/>
                  </a:lnTo>
                  <a:lnTo>
                    <a:pt x="62" y="330"/>
                  </a:lnTo>
                  <a:lnTo>
                    <a:pt x="58" y="323"/>
                  </a:lnTo>
                  <a:lnTo>
                    <a:pt x="55" y="316"/>
                  </a:lnTo>
                  <a:lnTo>
                    <a:pt x="48" y="299"/>
                  </a:lnTo>
                  <a:lnTo>
                    <a:pt x="45" y="288"/>
                  </a:lnTo>
                  <a:lnTo>
                    <a:pt x="34" y="279"/>
                  </a:lnTo>
                  <a:lnTo>
                    <a:pt x="30" y="271"/>
                  </a:lnTo>
                  <a:lnTo>
                    <a:pt x="23" y="264"/>
                  </a:lnTo>
                  <a:lnTo>
                    <a:pt x="22" y="255"/>
                  </a:lnTo>
                  <a:lnTo>
                    <a:pt x="26" y="255"/>
                  </a:lnTo>
                  <a:lnTo>
                    <a:pt x="38" y="271"/>
                  </a:lnTo>
                  <a:lnTo>
                    <a:pt x="48" y="282"/>
                  </a:lnTo>
                  <a:lnTo>
                    <a:pt x="53" y="288"/>
                  </a:lnTo>
                  <a:lnTo>
                    <a:pt x="55" y="299"/>
                  </a:lnTo>
                  <a:lnTo>
                    <a:pt x="58" y="308"/>
                  </a:lnTo>
                  <a:lnTo>
                    <a:pt x="58" y="316"/>
                  </a:lnTo>
                  <a:lnTo>
                    <a:pt x="65" y="318"/>
                  </a:lnTo>
                  <a:lnTo>
                    <a:pt x="65" y="326"/>
                  </a:lnTo>
                  <a:lnTo>
                    <a:pt x="66" y="331"/>
                  </a:lnTo>
                  <a:lnTo>
                    <a:pt x="70" y="338"/>
                  </a:lnTo>
                  <a:lnTo>
                    <a:pt x="74" y="350"/>
                  </a:lnTo>
                  <a:lnTo>
                    <a:pt x="74" y="356"/>
                  </a:lnTo>
                  <a:lnTo>
                    <a:pt x="74" y="364"/>
                  </a:lnTo>
                  <a:lnTo>
                    <a:pt x="74" y="370"/>
                  </a:lnTo>
                  <a:lnTo>
                    <a:pt x="76" y="374"/>
                  </a:lnTo>
                  <a:lnTo>
                    <a:pt x="81" y="377"/>
                  </a:lnTo>
                  <a:lnTo>
                    <a:pt x="84" y="380"/>
                  </a:lnTo>
                  <a:lnTo>
                    <a:pt x="84" y="382"/>
                  </a:lnTo>
                  <a:lnTo>
                    <a:pt x="84" y="393"/>
                  </a:lnTo>
                  <a:lnTo>
                    <a:pt x="81" y="395"/>
                  </a:lnTo>
                  <a:lnTo>
                    <a:pt x="78" y="396"/>
                  </a:lnTo>
                  <a:lnTo>
                    <a:pt x="78" y="399"/>
                  </a:lnTo>
                  <a:lnTo>
                    <a:pt x="76" y="404"/>
                  </a:lnTo>
                  <a:lnTo>
                    <a:pt x="76" y="410"/>
                  </a:lnTo>
                  <a:lnTo>
                    <a:pt x="78" y="420"/>
                  </a:lnTo>
                  <a:lnTo>
                    <a:pt x="81" y="422"/>
                  </a:lnTo>
                  <a:lnTo>
                    <a:pt x="84" y="430"/>
                  </a:lnTo>
                  <a:lnTo>
                    <a:pt x="84" y="434"/>
                  </a:lnTo>
                  <a:lnTo>
                    <a:pt x="84" y="441"/>
                  </a:lnTo>
                  <a:lnTo>
                    <a:pt x="84" y="449"/>
                  </a:lnTo>
                  <a:lnTo>
                    <a:pt x="84" y="454"/>
                  </a:lnTo>
                  <a:lnTo>
                    <a:pt x="84" y="465"/>
                  </a:lnTo>
                  <a:lnTo>
                    <a:pt x="87" y="467"/>
                  </a:lnTo>
                  <a:lnTo>
                    <a:pt x="87" y="471"/>
                  </a:lnTo>
                  <a:lnTo>
                    <a:pt x="87" y="479"/>
                  </a:lnTo>
                  <a:lnTo>
                    <a:pt x="87" y="490"/>
                  </a:lnTo>
                  <a:lnTo>
                    <a:pt x="87" y="497"/>
                  </a:lnTo>
                  <a:lnTo>
                    <a:pt x="87" y="503"/>
                  </a:lnTo>
                  <a:lnTo>
                    <a:pt x="89" y="505"/>
                  </a:lnTo>
                  <a:lnTo>
                    <a:pt x="89" y="513"/>
                  </a:lnTo>
                  <a:lnTo>
                    <a:pt x="96" y="525"/>
                  </a:lnTo>
                  <a:lnTo>
                    <a:pt x="96" y="533"/>
                  </a:lnTo>
                  <a:lnTo>
                    <a:pt x="98" y="537"/>
                  </a:lnTo>
                  <a:lnTo>
                    <a:pt x="98" y="542"/>
                  </a:lnTo>
                  <a:lnTo>
                    <a:pt x="101" y="546"/>
                  </a:lnTo>
                  <a:lnTo>
                    <a:pt x="101" y="550"/>
                  </a:lnTo>
                  <a:lnTo>
                    <a:pt x="107" y="553"/>
                  </a:lnTo>
                  <a:lnTo>
                    <a:pt x="116" y="557"/>
                  </a:lnTo>
                  <a:lnTo>
                    <a:pt x="116" y="561"/>
                  </a:lnTo>
                  <a:lnTo>
                    <a:pt x="120" y="566"/>
                  </a:lnTo>
                  <a:lnTo>
                    <a:pt x="124" y="566"/>
                  </a:lnTo>
                  <a:lnTo>
                    <a:pt x="128" y="569"/>
                  </a:lnTo>
                  <a:lnTo>
                    <a:pt x="128" y="576"/>
                  </a:lnTo>
                  <a:lnTo>
                    <a:pt x="131" y="582"/>
                  </a:lnTo>
                  <a:lnTo>
                    <a:pt x="134" y="582"/>
                  </a:lnTo>
                  <a:lnTo>
                    <a:pt x="134" y="589"/>
                  </a:lnTo>
                  <a:lnTo>
                    <a:pt x="134" y="590"/>
                  </a:lnTo>
                  <a:lnTo>
                    <a:pt x="134" y="594"/>
                  </a:lnTo>
                  <a:lnTo>
                    <a:pt x="139" y="597"/>
                  </a:lnTo>
                  <a:lnTo>
                    <a:pt x="141" y="605"/>
                  </a:lnTo>
                  <a:lnTo>
                    <a:pt x="141" y="608"/>
                  </a:lnTo>
                  <a:lnTo>
                    <a:pt x="145" y="609"/>
                  </a:lnTo>
                  <a:lnTo>
                    <a:pt x="150" y="609"/>
                  </a:lnTo>
                  <a:lnTo>
                    <a:pt x="156" y="613"/>
                  </a:lnTo>
                  <a:lnTo>
                    <a:pt x="157" y="609"/>
                  </a:lnTo>
                  <a:lnTo>
                    <a:pt x="156" y="608"/>
                  </a:lnTo>
                  <a:lnTo>
                    <a:pt x="156" y="605"/>
                  </a:lnTo>
                  <a:lnTo>
                    <a:pt x="153" y="602"/>
                  </a:lnTo>
                  <a:lnTo>
                    <a:pt x="156" y="597"/>
                  </a:lnTo>
                  <a:lnTo>
                    <a:pt x="161" y="597"/>
                  </a:lnTo>
                  <a:lnTo>
                    <a:pt x="161" y="602"/>
                  </a:lnTo>
                  <a:lnTo>
                    <a:pt x="166" y="605"/>
                  </a:lnTo>
                  <a:lnTo>
                    <a:pt x="166" y="609"/>
                  </a:lnTo>
                  <a:lnTo>
                    <a:pt x="171" y="613"/>
                  </a:lnTo>
                  <a:lnTo>
                    <a:pt x="174" y="613"/>
                  </a:lnTo>
                  <a:lnTo>
                    <a:pt x="175" y="620"/>
                  </a:lnTo>
                  <a:lnTo>
                    <a:pt x="179" y="621"/>
                  </a:lnTo>
                  <a:lnTo>
                    <a:pt x="179" y="624"/>
                  </a:lnTo>
                  <a:lnTo>
                    <a:pt x="182" y="630"/>
                  </a:lnTo>
                  <a:lnTo>
                    <a:pt x="186" y="636"/>
                  </a:lnTo>
                  <a:lnTo>
                    <a:pt x="192" y="636"/>
                  </a:lnTo>
                  <a:lnTo>
                    <a:pt x="192" y="630"/>
                  </a:lnTo>
                  <a:lnTo>
                    <a:pt x="189" y="616"/>
                  </a:lnTo>
                  <a:lnTo>
                    <a:pt x="186" y="616"/>
                  </a:lnTo>
                  <a:lnTo>
                    <a:pt x="184" y="609"/>
                  </a:lnTo>
                  <a:lnTo>
                    <a:pt x="182" y="605"/>
                  </a:lnTo>
                  <a:lnTo>
                    <a:pt x="179" y="602"/>
                  </a:lnTo>
                  <a:lnTo>
                    <a:pt x="179" y="597"/>
                  </a:lnTo>
                  <a:lnTo>
                    <a:pt x="175" y="594"/>
                  </a:lnTo>
                  <a:lnTo>
                    <a:pt x="175" y="590"/>
                  </a:lnTo>
                  <a:lnTo>
                    <a:pt x="174" y="589"/>
                  </a:lnTo>
                  <a:lnTo>
                    <a:pt x="179" y="580"/>
                  </a:lnTo>
                  <a:lnTo>
                    <a:pt x="179" y="573"/>
                  </a:lnTo>
                  <a:lnTo>
                    <a:pt x="175" y="573"/>
                  </a:lnTo>
                  <a:lnTo>
                    <a:pt x="174" y="566"/>
                  </a:lnTo>
                  <a:lnTo>
                    <a:pt x="174" y="564"/>
                  </a:lnTo>
                  <a:lnTo>
                    <a:pt x="171" y="557"/>
                  </a:lnTo>
                  <a:lnTo>
                    <a:pt x="179" y="550"/>
                  </a:lnTo>
                  <a:lnTo>
                    <a:pt x="182" y="546"/>
                  </a:lnTo>
                  <a:lnTo>
                    <a:pt x="179" y="542"/>
                  </a:lnTo>
                  <a:lnTo>
                    <a:pt x="179" y="538"/>
                  </a:lnTo>
                  <a:lnTo>
                    <a:pt x="175" y="537"/>
                  </a:lnTo>
                  <a:lnTo>
                    <a:pt x="171" y="533"/>
                  </a:lnTo>
                  <a:lnTo>
                    <a:pt x="171" y="530"/>
                  </a:lnTo>
                  <a:lnTo>
                    <a:pt x="171" y="525"/>
                  </a:lnTo>
                  <a:lnTo>
                    <a:pt x="163" y="525"/>
                  </a:lnTo>
                  <a:lnTo>
                    <a:pt x="157" y="525"/>
                  </a:lnTo>
                  <a:lnTo>
                    <a:pt x="156" y="524"/>
                  </a:lnTo>
                  <a:lnTo>
                    <a:pt x="153" y="524"/>
                  </a:lnTo>
                  <a:lnTo>
                    <a:pt x="148" y="524"/>
                  </a:lnTo>
                  <a:lnTo>
                    <a:pt x="148" y="525"/>
                  </a:lnTo>
                  <a:lnTo>
                    <a:pt x="141" y="524"/>
                  </a:lnTo>
                  <a:lnTo>
                    <a:pt x="148" y="521"/>
                  </a:lnTo>
                  <a:lnTo>
                    <a:pt x="148" y="517"/>
                  </a:lnTo>
                  <a:lnTo>
                    <a:pt x="148" y="516"/>
                  </a:lnTo>
                  <a:lnTo>
                    <a:pt x="145" y="513"/>
                  </a:lnTo>
                  <a:lnTo>
                    <a:pt x="141" y="516"/>
                  </a:lnTo>
                  <a:lnTo>
                    <a:pt x="134" y="516"/>
                  </a:lnTo>
                  <a:lnTo>
                    <a:pt x="134" y="508"/>
                  </a:lnTo>
                  <a:lnTo>
                    <a:pt x="129" y="505"/>
                  </a:lnTo>
                  <a:lnTo>
                    <a:pt x="128" y="505"/>
                  </a:lnTo>
                  <a:lnTo>
                    <a:pt x="128" y="508"/>
                  </a:lnTo>
                  <a:lnTo>
                    <a:pt x="128" y="513"/>
                  </a:lnTo>
                  <a:lnTo>
                    <a:pt x="129" y="517"/>
                  </a:lnTo>
                  <a:lnTo>
                    <a:pt x="129" y="521"/>
                  </a:lnTo>
                  <a:lnTo>
                    <a:pt x="129" y="525"/>
                  </a:lnTo>
                  <a:lnTo>
                    <a:pt x="131" y="530"/>
                  </a:lnTo>
                  <a:lnTo>
                    <a:pt x="134" y="538"/>
                  </a:lnTo>
                  <a:lnTo>
                    <a:pt x="139" y="542"/>
                  </a:lnTo>
                  <a:lnTo>
                    <a:pt x="139" y="546"/>
                  </a:lnTo>
                  <a:lnTo>
                    <a:pt x="139" y="549"/>
                  </a:lnTo>
                  <a:lnTo>
                    <a:pt x="139" y="553"/>
                  </a:lnTo>
                  <a:lnTo>
                    <a:pt x="134" y="549"/>
                  </a:lnTo>
                  <a:lnTo>
                    <a:pt x="129" y="546"/>
                  </a:lnTo>
                  <a:lnTo>
                    <a:pt x="128" y="542"/>
                  </a:lnTo>
                  <a:lnTo>
                    <a:pt x="124" y="542"/>
                  </a:lnTo>
                  <a:lnTo>
                    <a:pt x="124" y="537"/>
                  </a:lnTo>
                  <a:lnTo>
                    <a:pt x="124" y="533"/>
                  </a:lnTo>
                  <a:lnTo>
                    <a:pt x="120" y="533"/>
                  </a:lnTo>
                  <a:lnTo>
                    <a:pt x="116" y="530"/>
                  </a:lnTo>
                  <a:lnTo>
                    <a:pt x="113" y="526"/>
                  </a:lnTo>
                  <a:lnTo>
                    <a:pt x="113" y="525"/>
                  </a:lnTo>
                  <a:lnTo>
                    <a:pt x="107" y="524"/>
                  </a:lnTo>
                  <a:lnTo>
                    <a:pt x="107" y="513"/>
                  </a:lnTo>
                  <a:lnTo>
                    <a:pt x="107" y="505"/>
                  </a:lnTo>
                  <a:lnTo>
                    <a:pt x="107" y="500"/>
                  </a:lnTo>
                  <a:lnTo>
                    <a:pt x="107" y="498"/>
                  </a:lnTo>
                  <a:lnTo>
                    <a:pt x="107" y="493"/>
                  </a:lnTo>
                  <a:lnTo>
                    <a:pt x="103" y="493"/>
                  </a:lnTo>
                  <a:lnTo>
                    <a:pt x="98" y="497"/>
                  </a:lnTo>
                  <a:lnTo>
                    <a:pt x="96" y="482"/>
                  </a:lnTo>
                  <a:lnTo>
                    <a:pt x="96" y="474"/>
                  </a:lnTo>
                  <a:lnTo>
                    <a:pt x="96" y="467"/>
                  </a:lnTo>
                  <a:lnTo>
                    <a:pt x="96" y="459"/>
                  </a:lnTo>
                  <a:lnTo>
                    <a:pt x="96" y="454"/>
                  </a:lnTo>
                  <a:lnTo>
                    <a:pt x="96" y="446"/>
                  </a:lnTo>
                  <a:lnTo>
                    <a:pt x="96" y="441"/>
                  </a:lnTo>
                  <a:lnTo>
                    <a:pt x="92" y="438"/>
                  </a:lnTo>
                  <a:lnTo>
                    <a:pt x="92" y="433"/>
                  </a:lnTo>
                  <a:lnTo>
                    <a:pt x="89" y="426"/>
                  </a:lnTo>
                  <a:lnTo>
                    <a:pt x="89" y="422"/>
                  </a:lnTo>
                  <a:lnTo>
                    <a:pt x="89" y="420"/>
                  </a:lnTo>
                  <a:lnTo>
                    <a:pt x="89" y="412"/>
                  </a:lnTo>
                  <a:lnTo>
                    <a:pt x="92" y="407"/>
                  </a:lnTo>
                  <a:lnTo>
                    <a:pt x="96" y="404"/>
                  </a:lnTo>
                  <a:lnTo>
                    <a:pt x="98" y="399"/>
                  </a:lnTo>
                  <a:lnTo>
                    <a:pt x="98" y="395"/>
                  </a:lnTo>
                  <a:lnTo>
                    <a:pt x="96" y="390"/>
                  </a:lnTo>
                  <a:lnTo>
                    <a:pt x="92" y="382"/>
                  </a:lnTo>
                  <a:lnTo>
                    <a:pt x="89" y="374"/>
                  </a:lnTo>
                  <a:lnTo>
                    <a:pt x="87" y="367"/>
                  </a:lnTo>
                  <a:lnTo>
                    <a:pt x="87" y="364"/>
                  </a:lnTo>
                  <a:lnTo>
                    <a:pt x="87" y="359"/>
                  </a:lnTo>
                  <a:lnTo>
                    <a:pt x="87" y="356"/>
                  </a:lnTo>
                  <a:lnTo>
                    <a:pt x="87" y="350"/>
                  </a:lnTo>
                  <a:lnTo>
                    <a:pt x="81" y="338"/>
                  </a:lnTo>
                  <a:lnTo>
                    <a:pt x="87" y="33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3" name="Freeform 1048"/>
            <p:cNvSpPr>
              <a:spLocks/>
            </p:cNvSpPr>
            <p:nvPr userDrawn="1"/>
          </p:nvSpPr>
          <p:spPr bwMode="auto">
            <a:xfrm>
              <a:off x="3753173" y="4581326"/>
              <a:ext cx="1038225" cy="715963"/>
            </a:xfrm>
            <a:custGeom>
              <a:avLst/>
              <a:gdLst>
                <a:gd name="T0" fmla="*/ 1713 w 1961"/>
                <a:gd name="T1" fmla="*/ 228 h 1353"/>
                <a:gd name="T2" fmla="*/ 1639 w 1961"/>
                <a:gd name="T3" fmla="*/ 228 h 1353"/>
                <a:gd name="T4" fmla="*/ 1574 w 1961"/>
                <a:gd name="T5" fmla="*/ 228 h 1353"/>
                <a:gd name="T6" fmla="*/ 1522 w 1961"/>
                <a:gd name="T7" fmla="*/ 190 h 1353"/>
                <a:gd name="T8" fmla="*/ 1476 w 1961"/>
                <a:gd name="T9" fmla="*/ 166 h 1353"/>
                <a:gd name="T10" fmla="*/ 1401 w 1961"/>
                <a:gd name="T11" fmla="*/ 172 h 1353"/>
                <a:gd name="T12" fmla="*/ 1337 w 1961"/>
                <a:gd name="T13" fmla="*/ 183 h 1353"/>
                <a:gd name="T14" fmla="*/ 1291 w 1961"/>
                <a:gd name="T15" fmla="*/ 202 h 1353"/>
                <a:gd name="T16" fmla="*/ 1247 w 1961"/>
                <a:gd name="T17" fmla="*/ 161 h 1353"/>
                <a:gd name="T18" fmla="*/ 1233 w 1961"/>
                <a:gd name="T19" fmla="*/ 83 h 1353"/>
                <a:gd name="T20" fmla="*/ 1211 w 1961"/>
                <a:gd name="T21" fmla="*/ 45 h 1353"/>
                <a:gd name="T22" fmla="*/ 1150 w 1961"/>
                <a:gd name="T23" fmla="*/ 44 h 1353"/>
                <a:gd name="T24" fmla="*/ 1095 w 1961"/>
                <a:gd name="T25" fmla="*/ 91 h 1353"/>
                <a:gd name="T26" fmla="*/ 1044 w 1961"/>
                <a:gd name="T27" fmla="*/ 91 h 1353"/>
                <a:gd name="T28" fmla="*/ 983 w 1961"/>
                <a:gd name="T29" fmla="*/ 64 h 1353"/>
                <a:gd name="T30" fmla="*/ 975 w 1961"/>
                <a:gd name="T31" fmla="*/ 17 h 1353"/>
                <a:gd name="T32" fmla="*/ 932 w 1961"/>
                <a:gd name="T33" fmla="*/ 23 h 1353"/>
                <a:gd name="T34" fmla="*/ 882 w 1961"/>
                <a:gd name="T35" fmla="*/ 5 h 1353"/>
                <a:gd name="T36" fmla="*/ 402 w 1961"/>
                <a:gd name="T37" fmla="*/ 148 h 1353"/>
                <a:gd name="T38" fmla="*/ 569 w 1961"/>
                <a:gd name="T39" fmla="*/ 448 h 1353"/>
                <a:gd name="T40" fmla="*/ 332 w 1961"/>
                <a:gd name="T41" fmla="*/ 711 h 1353"/>
                <a:gd name="T42" fmla="*/ 89 w 1961"/>
                <a:gd name="T43" fmla="*/ 802 h 1353"/>
                <a:gd name="T44" fmla="*/ 58 w 1961"/>
                <a:gd name="T45" fmla="*/ 802 h 1353"/>
                <a:gd name="T46" fmla="*/ 60 w 1961"/>
                <a:gd name="T47" fmla="*/ 839 h 1353"/>
                <a:gd name="T48" fmla="*/ 25 w 1961"/>
                <a:gd name="T49" fmla="*/ 859 h 1353"/>
                <a:gd name="T50" fmla="*/ 0 w 1961"/>
                <a:gd name="T51" fmla="*/ 890 h 1353"/>
                <a:gd name="T52" fmla="*/ 73 w 1961"/>
                <a:gd name="T53" fmla="*/ 990 h 1353"/>
                <a:gd name="T54" fmla="*/ 309 w 1961"/>
                <a:gd name="T55" fmla="*/ 1181 h 1353"/>
                <a:gd name="T56" fmla="*/ 633 w 1961"/>
                <a:gd name="T57" fmla="*/ 1296 h 1353"/>
                <a:gd name="T58" fmla="*/ 871 w 1961"/>
                <a:gd name="T59" fmla="*/ 1340 h 1353"/>
                <a:gd name="T60" fmla="*/ 886 w 1961"/>
                <a:gd name="T61" fmla="*/ 1197 h 1353"/>
                <a:gd name="T62" fmla="*/ 986 w 1961"/>
                <a:gd name="T63" fmla="*/ 1130 h 1353"/>
                <a:gd name="T64" fmla="*/ 1009 w 1961"/>
                <a:gd name="T65" fmla="*/ 967 h 1353"/>
                <a:gd name="T66" fmla="*/ 1141 w 1961"/>
                <a:gd name="T67" fmla="*/ 981 h 1353"/>
                <a:gd name="T68" fmla="*/ 1250 w 1961"/>
                <a:gd name="T69" fmla="*/ 1006 h 1353"/>
                <a:gd name="T70" fmla="*/ 1415 w 1961"/>
                <a:gd name="T71" fmla="*/ 1023 h 1353"/>
                <a:gd name="T72" fmla="*/ 1470 w 1961"/>
                <a:gd name="T73" fmla="*/ 1041 h 1353"/>
                <a:gd name="T74" fmla="*/ 1514 w 1961"/>
                <a:gd name="T75" fmla="*/ 1053 h 1353"/>
                <a:gd name="T76" fmla="*/ 1542 w 1961"/>
                <a:gd name="T77" fmla="*/ 1050 h 1353"/>
                <a:gd name="T78" fmla="*/ 1590 w 1961"/>
                <a:gd name="T79" fmla="*/ 1057 h 1353"/>
                <a:gd name="T80" fmla="*/ 1632 w 1961"/>
                <a:gd name="T81" fmla="*/ 1084 h 1353"/>
                <a:gd name="T82" fmla="*/ 1650 w 1961"/>
                <a:gd name="T83" fmla="*/ 1118 h 1353"/>
                <a:gd name="T84" fmla="*/ 1700 w 1961"/>
                <a:gd name="T85" fmla="*/ 1100 h 1353"/>
                <a:gd name="T86" fmla="*/ 1657 w 1961"/>
                <a:gd name="T87" fmla="*/ 1057 h 1353"/>
                <a:gd name="T88" fmla="*/ 1614 w 1961"/>
                <a:gd name="T89" fmla="*/ 1010 h 1353"/>
                <a:gd name="T90" fmla="*/ 1607 w 1961"/>
                <a:gd name="T91" fmla="*/ 947 h 1353"/>
                <a:gd name="T92" fmla="*/ 1593 w 1961"/>
                <a:gd name="T93" fmla="*/ 910 h 1353"/>
                <a:gd name="T94" fmla="*/ 1596 w 1961"/>
                <a:gd name="T95" fmla="*/ 858 h 1353"/>
                <a:gd name="T96" fmla="*/ 1639 w 1961"/>
                <a:gd name="T97" fmla="*/ 871 h 1353"/>
                <a:gd name="T98" fmla="*/ 1673 w 1961"/>
                <a:gd name="T99" fmla="*/ 851 h 1353"/>
                <a:gd name="T100" fmla="*/ 1720 w 1961"/>
                <a:gd name="T101" fmla="*/ 861 h 1353"/>
                <a:gd name="T102" fmla="*/ 1813 w 1961"/>
                <a:gd name="T103" fmla="*/ 781 h 1353"/>
                <a:gd name="T104" fmla="*/ 1874 w 1961"/>
                <a:gd name="T105" fmla="*/ 647 h 1353"/>
                <a:gd name="T106" fmla="*/ 1886 w 1961"/>
                <a:gd name="T107" fmla="*/ 544 h 1353"/>
                <a:gd name="T108" fmla="*/ 1897 w 1961"/>
                <a:gd name="T109" fmla="*/ 395 h 1353"/>
                <a:gd name="T110" fmla="*/ 1957 w 1961"/>
                <a:gd name="T111" fmla="*/ 231 h 1353"/>
                <a:gd name="T112" fmla="*/ 1899 w 1961"/>
                <a:gd name="T113" fmla="*/ 152 h 1353"/>
                <a:gd name="T114" fmla="*/ 1866 w 1961"/>
                <a:gd name="T115" fmla="*/ 80 h 1353"/>
                <a:gd name="T116" fmla="*/ 1850 w 1961"/>
                <a:gd name="T117" fmla="*/ 105 h 1353"/>
                <a:gd name="T118" fmla="*/ 1821 w 1961"/>
                <a:gd name="T119" fmla="*/ 170 h 1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61" h="1353">
                  <a:moveTo>
                    <a:pt x="1777" y="196"/>
                  </a:moveTo>
                  <a:lnTo>
                    <a:pt x="1771" y="202"/>
                  </a:lnTo>
                  <a:lnTo>
                    <a:pt x="1763" y="210"/>
                  </a:lnTo>
                  <a:lnTo>
                    <a:pt x="1756" y="218"/>
                  </a:lnTo>
                  <a:lnTo>
                    <a:pt x="1749" y="220"/>
                  </a:lnTo>
                  <a:lnTo>
                    <a:pt x="1744" y="226"/>
                  </a:lnTo>
                  <a:lnTo>
                    <a:pt x="1734" y="228"/>
                  </a:lnTo>
                  <a:lnTo>
                    <a:pt x="1723" y="228"/>
                  </a:lnTo>
                  <a:lnTo>
                    <a:pt x="1713" y="228"/>
                  </a:lnTo>
                  <a:lnTo>
                    <a:pt x="1705" y="226"/>
                  </a:lnTo>
                  <a:lnTo>
                    <a:pt x="1700" y="228"/>
                  </a:lnTo>
                  <a:lnTo>
                    <a:pt x="1691" y="228"/>
                  </a:lnTo>
                  <a:lnTo>
                    <a:pt x="1684" y="228"/>
                  </a:lnTo>
                  <a:lnTo>
                    <a:pt x="1680" y="228"/>
                  </a:lnTo>
                  <a:lnTo>
                    <a:pt x="1673" y="231"/>
                  </a:lnTo>
                  <a:lnTo>
                    <a:pt x="1666" y="228"/>
                  </a:lnTo>
                  <a:lnTo>
                    <a:pt x="1650" y="228"/>
                  </a:lnTo>
                  <a:lnTo>
                    <a:pt x="1639" y="228"/>
                  </a:lnTo>
                  <a:lnTo>
                    <a:pt x="1622" y="228"/>
                  </a:lnTo>
                  <a:lnTo>
                    <a:pt x="1612" y="235"/>
                  </a:lnTo>
                  <a:lnTo>
                    <a:pt x="1604" y="231"/>
                  </a:lnTo>
                  <a:lnTo>
                    <a:pt x="1593" y="228"/>
                  </a:lnTo>
                  <a:lnTo>
                    <a:pt x="1590" y="228"/>
                  </a:lnTo>
                  <a:lnTo>
                    <a:pt x="1583" y="235"/>
                  </a:lnTo>
                  <a:lnTo>
                    <a:pt x="1583" y="228"/>
                  </a:lnTo>
                  <a:lnTo>
                    <a:pt x="1581" y="228"/>
                  </a:lnTo>
                  <a:lnTo>
                    <a:pt x="1574" y="228"/>
                  </a:lnTo>
                  <a:lnTo>
                    <a:pt x="1561" y="228"/>
                  </a:lnTo>
                  <a:lnTo>
                    <a:pt x="1553" y="228"/>
                  </a:lnTo>
                  <a:lnTo>
                    <a:pt x="1534" y="226"/>
                  </a:lnTo>
                  <a:lnTo>
                    <a:pt x="1529" y="218"/>
                  </a:lnTo>
                  <a:lnTo>
                    <a:pt x="1529" y="210"/>
                  </a:lnTo>
                  <a:lnTo>
                    <a:pt x="1529" y="206"/>
                  </a:lnTo>
                  <a:lnTo>
                    <a:pt x="1522" y="199"/>
                  </a:lnTo>
                  <a:lnTo>
                    <a:pt x="1522" y="195"/>
                  </a:lnTo>
                  <a:lnTo>
                    <a:pt x="1522" y="190"/>
                  </a:lnTo>
                  <a:lnTo>
                    <a:pt x="1518" y="182"/>
                  </a:lnTo>
                  <a:lnTo>
                    <a:pt x="1517" y="174"/>
                  </a:lnTo>
                  <a:lnTo>
                    <a:pt x="1514" y="166"/>
                  </a:lnTo>
                  <a:lnTo>
                    <a:pt x="1506" y="161"/>
                  </a:lnTo>
                  <a:lnTo>
                    <a:pt x="1499" y="156"/>
                  </a:lnTo>
                  <a:lnTo>
                    <a:pt x="1491" y="161"/>
                  </a:lnTo>
                  <a:lnTo>
                    <a:pt x="1488" y="161"/>
                  </a:lnTo>
                  <a:lnTo>
                    <a:pt x="1476" y="164"/>
                  </a:lnTo>
                  <a:lnTo>
                    <a:pt x="1476" y="166"/>
                  </a:lnTo>
                  <a:lnTo>
                    <a:pt x="1470" y="166"/>
                  </a:lnTo>
                  <a:lnTo>
                    <a:pt x="1455" y="166"/>
                  </a:lnTo>
                  <a:lnTo>
                    <a:pt x="1446" y="172"/>
                  </a:lnTo>
                  <a:lnTo>
                    <a:pt x="1441" y="172"/>
                  </a:lnTo>
                  <a:lnTo>
                    <a:pt x="1427" y="166"/>
                  </a:lnTo>
                  <a:lnTo>
                    <a:pt x="1421" y="172"/>
                  </a:lnTo>
                  <a:lnTo>
                    <a:pt x="1417" y="175"/>
                  </a:lnTo>
                  <a:lnTo>
                    <a:pt x="1412" y="175"/>
                  </a:lnTo>
                  <a:lnTo>
                    <a:pt x="1401" y="172"/>
                  </a:lnTo>
                  <a:lnTo>
                    <a:pt x="1393" y="170"/>
                  </a:lnTo>
                  <a:lnTo>
                    <a:pt x="1390" y="170"/>
                  </a:lnTo>
                  <a:lnTo>
                    <a:pt x="1380" y="170"/>
                  </a:lnTo>
                  <a:lnTo>
                    <a:pt x="1377" y="170"/>
                  </a:lnTo>
                  <a:lnTo>
                    <a:pt x="1374" y="170"/>
                  </a:lnTo>
                  <a:lnTo>
                    <a:pt x="1372" y="172"/>
                  </a:lnTo>
                  <a:lnTo>
                    <a:pt x="1359" y="175"/>
                  </a:lnTo>
                  <a:lnTo>
                    <a:pt x="1348" y="179"/>
                  </a:lnTo>
                  <a:lnTo>
                    <a:pt x="1337" y="183"/>
                  </a:lnTo>
                  <a:lnTo>
                    <a:pt x="1325" y="196"/>
                  </a:lnTo>
                  <a:lnTo>
                    <a:pt x="1323" y="199"/>
                  </a:lnTo>
                  <a:lnTo>
                    <a:pt x="1316" y="199"/>
                  </a:lnTo>
                  <a:lnTo>
                    <a:pt x="1313" y="202"/>
                  </a:lnTo>
                  <a:lnTo>
                    <a:pt x="1311" y="202"/>
                  </a:lnTo>
                  <a:lnTo>
                    <a:pt x="1301" y="206"/>
                  </a:lnTo>
                  <a:lnTo>
                    <a:pt x="1297" y="210"/>
                  </a:lnTo>
                  <a:lnTo>
                    <a:pt x="1293" y="206"/>
                  </a:lnTo>
                  <a:lnTo>
                    <a:pt x="1291" y="202"/>
                  </a:lnTo>
                  <a:lnTo>
                    <a:pt x="1289" y="196"/>
                  </a:lnTo>
                  <a:lnTo>
                    <a:pt x="1283" y="190"/>
                  </a:lnTo>
                  <a:lnTo>
                    <a:pt x="1275" y="183"/>
                  </a:lnTo>
                  <a:lnTo>
                    <a:pt x="1268" y="183"/>
                  </a:lnTo>
                  <a:lnTo>
                    <a:pt x="1258" y="182"/>
                  </a:lnTo>
                  <a:lnTo>
                    <a:pt x="1250" y="175"/>
                  </a:lnTo>
                  <a:lnTo>
                    <a:pt x="1247" y="172"/>
                  </a:lnTo>
                  <a:lnTo>
                    <a:pt x="1247" y="166"/>
                  </a:lnTo>
                  <a:lnTo>
                    <a:pt x="1247" y="161"/>
                  </a:lnTo>
                  <a:lnTo>
                    <a:pt x="1236" y="152"/>
                  </a:lnTo>
                  <a:lnTo>
                    <a:pt x="1233" y="144"/>
                  </a:lnTo>
                  <a:lnTo>
                    <a:pt x="1233" y="136"/>
                  </a:lnTo>
                  <a:lnTo>
                    <a:pt x="1233" y="127"/>
                  </a:lnTo>
                  <a:lnTo>
                    <a:pt x="1236" y="116"/>
                  </a:lnTo>
                  <a:lnTo>
                    <a:pt x="1236" y="105"/>
                  </a:lnTo>
                  <a:lnTo>
                    <a:pt x="1236" y="95"/>
                  </a:lnTo>
                  <a:lnTo>
                    <a:pt x="1236" y="89"/>
                  </a:lnTo>
                  <a:lnTo>
                    <a:pt x="1233" y="83"/>
                  </a:lnTo>
                  <a:lnTo>
                    <a:pt x="1230" y="71"/>
                  </a:lnTo>
                  <a:lnTo>
                    <a:pt x="1230" y="61"/>
                  </a:lnTo>
                  <a:lnTo>
                    <a:pt x="1230" y="53"/>
                  </a:lnTo>
                  <a:lnTo>
                    <a:pt x="1230" y="49"/>
                  </a:lnTo>
                  <a:lnTo>
                    <a:pt x="1230" y="48"/>
                  </a:lnTo>
                  <a:lnTo>
                    <a:pt x="1227" y="44"/>
                  </a:lnTo>
                  <a:lnTo>
                    <a:pt x="1221" y="33"/>
                  </a:lnTo>
                  <a:lnTo>
                    <a:pt x="1217" y="40"/>
                  </a:lnTo>
                  <a:lnTo>
                    <a:pt x="1211" y="45"/>
                  </a:lnTo>
                  <a:lnTo>
                    <a:pt x="1202" y="45"/>
                  </a:lnTo>
                  <a:lnTo>
                    <a:pt x="1192" y="45"/>
                  </a:lnTo>
                  <a:lnTo>
                    <a:pt x="1177" y="45"/>
                  </a:lnTo>
                  <a:lnTo>
                    <a:pt x="1172" y="44"/>
                  </a:lnTo>
                  <a:lnTo>
                    <a:pt x="1168" y="44"/>
                  </a:lnTo>
                  <a:lnTo>
                    <a:pt x="1166" y="45"/>
                  </a:lnTo>
                  <a:lnTo>
                    <a:pt x="1163" y="53"/>
                  </a:lnTo>
                  <a:lnTo>
                    <a:pt x="1157" y="49"/>
                  </a:lnTo>
                  <a:lnTo>
                    <a:pt x="1150" y="44"/>
                  </a:lnTo>
                  <a:lnTo>
                    <a:pt x="1147" y="44"/>
                  </a:lnTo>
                  <a:lnTo>
                    <a:pt x="1144" y="45"/>
                  </a:lnTo>
                  <a:lnTo>
                    <a:pt x="1141" y="48"/>
                  </a:lnTo>
                  <a:lnTo>
                    <a:pt x="1141" y="59"/>
                  </a:lnTo>
                  <a:lnTo>
                    <a:pt x="1131" y="71"/>
                  </a:lnTo>
                  <a:lnTo>
                    <a:pt x="1123" y="79"/>
                  </a:lnTo>
                  <a:lnTo>
                    <a:pt x="1112" y="83"/>
                  </a:lnTo>
                  <a:lnTo>
                    <a:pt x="1106" y="89"/>
                  </a:lnTo>
                  <a:lnTo>
                    <a:pt x="1095" y="91"/>
                  </a:lnTo>
                  <a:lnTo>
                    <a:pt x="1092" y="95"/>
                  </a:lnTo>
                  <a:lnTo>
                    <a:pt x="1087" y="96"/>
                  </a:lnTo>
                  <a:lnTo>
                    <a:pt x="1081" y="96"/>
                  </a:lnTo>
                  <a:lnTo>
                    <a:pt x="1070" y="91"/>
                  </a:lnTo>
                  <a:lnTo>
                    <a:pt x="1067" y="95"/>
                  </a:lnTo>
                  <a:lnTo>
                    <a:pt x="1061" y="95"/>
                  </a:lnTo>
                  <a:lnTo>
                    <a:pt x="1055" y="96"/>
                  </a:lnTo>
                  <a:lnTo>
                    <a:pt x="1044" y="95"/>
                  </a:lnTo>
                  <a:lnTo>
                    <a:pt x="1044" y="91"/>
                  </a:lnTo>
                  <a:lnTo>
                    <a:pt x="1037" y="89"/>
                  </a:lnTo>
                  <a:lnTo>
                    <a:pt x="1029" y="80"/>
                  </a:lnTo>
                  <a:lnTo>
                    <a:pt x="1020" y="87"/>
                  </a:lnTo>
                  <a:lnTo>
                    <a:pt x="1009" y="91"/>
                  </a:lnTo>
                  <a:lnTo>
                    <a:pt x="1002" y="89"/>
                  </a:lnTo>
                  <a:lnTo>
                    <a:pt x="1000" y="83"/>
                  </a:lnTo>
                  <a:lnTo>
                    <a:pt x="991" y="80"/>
                  </a:lnTo>
                  <a:lnTo>
                    <a:pt x="986" y="71"/>
                  </a:lnTo>
                  <a:lnTo>
                    <a:pt x="983" y="64"/>
                  </a:lnTo>
                  <a:lnTo>
                    <a:pt x="978" y="53"/>
                  </a:lnTo>
                  <a:lnTo>
                    <a:pt x="981" y="49"/>
                  </a:lnTo>
                  <a:lnTo>
                    <a:pt x="990" y="40"/>
                  </a:lnTo>
                  <a:lnTo>
                    <a:pt x="983" y="40"/>
                  </a:lnTo>
                  <a:lnTo>
                    <a:pt x="978" y="33"/>
                  </a:lnTo>
                  <a:lnTo>
                    <a:pt x="975" y="31"/>
                  </a:lnTo>
                  <a:lnTo>
                    <a:pt x="968" y="29"/>
                  </a:lnTo>
                  <a:lnTo>
                    <a:pt x="971" y="23"/>
                  </a:lnTo>
                  <a:lnTo>
                    <a:pt x="975" y="17"/>
                  </a:lnTo>
                  <a:lnTo>
                    <a:pt x="975" y="9"/>
                  </a:lnTo>
                  <a:lnTo>
                    <a:pt x="971" y="5"/>
                  </a:lnTo>
                  <a:lnTo>
                    <a:pt x="966" y="5"/>
                  </a:lnTo>
                  <a:lnTo>
                    <a:pt x="957" y="0"/>
                  </a:lnTo>
                  <a:lnTo>
                    <a:pt x="944" y="0"/>
                  </a:lnTo>
                  <a:lnTo>
                    <a:pt x="940" y="13"/>
                  </a:lnTo>
                  <a:lnTo>
                    <a:pt x="940" y="20"/>
                  </a:lnTo>
                  <a:lnTo>
                    <a:pt x="936" y="23"/>
                  </a:lnTo>
                  <a:lnTo>
                    <a:pt x="932" y="23"/>
                  </a:lnTo>
                  <a:lnTo>
                    <a:pt x="926" y="17"/>
                  </a:lnTo>
                  <a:lnTo>
                    <a:pt x="925" y="13"/>
                  </a:lnTo>
                  <a:lnTo>
                    <a:pt x="925" y="0"/>
                  </a:lnTo>
                  <a:lnTo>
                    <a:pt x="914" y="0"/>
                  </a:lnTo>
                  <a:lnTo>
                    <a:pt x="911" y="5"/>
                  </a:lnTo>
                  <a:lnTo>
                    <a:pt x="904" y="9"/>
                  </a:lnTo>
                  <a:lnTo>
                    <a:pt x="895" y="13"/>
                  </a:lnTo>
                  <a:lnTo>
                    <a:pt x="890" y="8"/>
                  </a:lnTo>
                  <a:lnTo>
                    <a:pt x="882" y="5"/>
                  </a:lnTo>
                  <a:lnTo>
                    <a:pt x="874" y="5"/>
                  </a:lnTo>
                  <a:lnTo>
                    <a:pt x="800" y="33"/>
                  </a:lnTo>
                  <a:lnTo>
                    <a:pt x="762" y="29"/>
                  </a:lnTo>
                  <a:lnTo>
                    <a:pt x="717" y="29"/>
                  </a:lnTo>
                  <a:lnTo>
                    <a:pt x="643" y="69"/>
                  </a:lnTo>
                  <a:lnTo>
                    <a:pt x="586" y="83"/>
                  </a:lnTo>
                  <a:lnTo>
                    <a:pt x="551" y="89"/>
                  </a:lnTo>
                  <a:lnTo>
                    <a:pt x="402" y="127"/>
                  </a:lnTo>
                  <a:lnTo>
                    <a:pt x="402" y="148"/>
                  </a:lnTo>
                  <a:lnTo>
                    <a:pt x="398" y="199"/>
                  </a:lnTo>
                  <a:lnTo>
                    <a:pt x="443" y="202"/>
                  </a:lnTo>
                  <a:lnTo>
                    <a:pt x="478" y="218"/>
                  </a:lnTo>
                  <a:lnTo>
                    <a:pt x="520" y="226"/>
                  </a:lnTo>
                  <a:lnTo>
                    <a:pt x="551" y="265"/>
                  </a:lnTo>
                  <a:lnTo>
                    <a:pt x="506" y="322"/>
                  </a:lnTo>
                  <a:lnTo>
                    <a:pt x="526" y="382"/>
                  </a:lnTo>
                  <a:lnTo>
                    <a:pt x="556" y="402"/>
                  </a:lnTo>
                  <a:lnTo>
                    <a:pt x="569" y="448"/>
                  </a:lnTo>
                  <a:lnTo>
                    <a:pt x="606" y="451"/>
                  </a:lnTo>
                  <a:lnTo>
                    <a:pt x="649" y="464"/>
                  </a:lnTo>
                  <a:lnTo>
                    <a:pt x="649" y="516"/>
                  </a:lnTo>
                  <a:lnTo>
                    <a:pt x="621" y="549"/>
                  </a:lnTo>
                  <a:lnTo>
                    <a:pt x="586" y="600"/>
                  </a:lnTo>
                  <a:lnTo>
                    <a:pt x="503" y="601"/>
                  </a:lnTo>
                  <a:lnTo>
                    <a:pt x="443" y="637"/>
                  </a:lnTo>
                  <a:lnTo>
                    <a:pt x="385" y="685"/>
                  </a:lnTo>
                  <a:lnTo>
                    <a:pt x="332" y="711"/>
                  </a:lnTo>
                  <a:lnTo>
                    <a:pt x="277" y="738"/>
                  </a:lnTo>
                  <a:lnTo>
                    <a:pt x="178" y="775"/>
                  </a:lnTo>
                  <a:lnTo>
                    <a:pt x="105" y="791"/>
                  </a:lnTo>
                  <a:lnTo>
                    <a:pt x="98" y="791"/>
                  </a:lnTo>
                  <a:lnTo>
                    <a:pt x="95" y="794"/>
                  </a:lnTo>
                  <a:lnTo>
                    <a:pt x="91" y="794"/>
                  </a:lnTo>
                  <a:lnTo>
                    <a:pt x="89" y="796"/>
                  </a:lnTo>
                  <a:lnTo>
                    <a:pt x="89" y="799"/>
                  </a:lnTo>
                  <a:lnTo>
                    <a:pt x="89" y="802"/>
                  </a:lnTo>
                  <a:lnTo>
                    <a:pt x="87" y="799"/>
                  </a:lnTo>
                  <a:lnTo>
                    <a:pt x="83" y="799"/>
                  </a:lnTo>
                  <a:lnTo>
                    <a:pt x="83" y="796"/>
                  </a:lnTo>
                  <a:lnTo>
                    <a:pt x="81" y="796"/>
                  </a:lnTo>
                  <a:lnTo>
                    <a:pt x="80" y="794"/>
                  </a:lnTo>
                  <a:lnTo>
                    <a:pt x="73" y="794"/>
                  </a:lnTo>
                  <a:lnTo>
                    <a:pt x="66" y="796"/>
                  </a:lnTo>
                  <a:lnTo>
                    <a:pt x="60" y="799"/>
                  </a:lnTo>
                  <a:lnTo>
                    <a:pt x="58" y="802"/>
                  </a:lnTo>
                  <a:lnTo>
                    <a:pt x="60" y="803"/>
                  </a:lnTo>
                  <a:lnTo>
                    <a:pt x="60" y="811"/>
                  </a:lnTo>
                  <a:lnTo>
                    <a:pt x="63" y="815"/>
                  </a:lnTo>
                  <a:lnTo>
                    <a:pt x="63" y="819"/>
                  </a:lnTo>
                  <a:lnTo>
                    <a:pt x="63" y="824"/>
                  </a:lnTo>
                  <a:lnTo>
                    <a:pt x="63" y="828"/>
                  </a:lnTo>
                  <a:lnTo>
                    <a:pt x="63" y="831"/>
                  </a:lnTo>
                  <a:lnTo>
                    <a:pt x="63" y="836"/>
                  </a:lnTo>
                  <a:lnTo>
                    <a:pt x="60" y="839"/>
                  </a:lnTo>
                  <a:lnTo>
                    <a:pt x="55" y="842"/>
                  </a:lnTo>
                  <a:lnTo>
                    <a:pt x="49" y="844"/>
                  </a:lnTo>
                  <a:lnTo>
                    <a:pt x="45" y="844"/>
                  </a:lnTo>
                  <a:lnTo>
                    <a:pt x="38" y="850"/>
                  </a:lnTo>
                  <a:lnTo>
                    <a:pt x="35" y="851"/>
                  </a:lnTo>
                  <a:lnTo>
                    <a:pt x="35" y="854"/>
                  </a:lnTo>
                  <a:lnTo>
                    <a:pt x="31" y="858"/>
                  </a:lnTo>
                  <a:lnTo>
                    <a:pt x="27" y="858"/>
                  </a:lnTo>
                  <a:lnTo>
                    <a:pt x="25" y="859"/>
                  </a:lnTo>
                  <a:lnTo>
                    <a:pt x="25" y="864"/>
                  </a:lnTo>
                  <a:lnTo>
                    <a:pt x="22" y="867"/>
                  </a:lnTo>
                  <a:lnTo>
                    <a:pt x="22" y="871"/>
                  </a:lnTo>
                  <a:lnTo>
                    <a:pt x="19" y="875"/>
                  </a:lnTo>
                  <a:lnTo>
                    <a:pt x="13" y="875"/>
                  </a:lnTo>
                  <a:lnTo>
                    <a:pt x="13" y="882"/>
                  </a:lnTo>
                  <a:lnTo>
                    <a:pt x="10" y="883"/>
                  </a:lnTo>
                  <a:lnTo>
                    <a:pt x="6" y="886"/>
                  </a:lnTo>
                  <a:lnTo>
                    <a:pt x="0" y="890"/>
                  </a:lnTo>
                  <a:lnTo>
                    <a:pt x="22" y="894"/>
                  </a:lnTo>
                  <a:lnTo>
                    <a:pt x="38" y="925"/>
                  </a:lnTo>
                  <a:lnTo>
                    <a:pt x="58" y="943"/>
                  </a:lnTo>
                  <a:lnTo>
                    <a:pt x="55" y="958"/>
                  </a:lnTo>
                  <a:lnTo>
                    <a:pt x="41" y="970"/>
                  </a:lnTo>
                  <a:lnTo>
                    <a:pt x="45" y="974"/>
                  </a:lnTo>
                  <a:lnTo>
                    <a:pt x="55" y="974"/>
                  </a:lnTo>
                  <a:lnTo>
                    <a:pt x="60" y="977"/>
                  </a:lnTo>
                  <a:lnTo>
                    <a:pt x="73" y="990"/>
                  </a:lnTo>
                  <a:lnTo>
                    <a:pt x="91" y="1007"/>
                  </a:lnTo>
                  <a:lnTo>
                    <a:pt x="123" y="1038"/>
                  </a:lnTo>
                  <a:lnTo>
                    <a:pt x="145" y="1073"/>
                  </a:lnTo>
                  <a:lnTo>
                    <a:pt x="170" y="1121"/>
                  </a:lnTo>
                  <a:lnTo>
                    <a:pt x="188" y="1130"/>
                  </a:lnTo>
                  <a:lnTo>
                    <a:pt x="218" y="1149"/>
                  </a:lnTo>
                  <a:lnTo>
                    <a:pt x="246" y="1157"/>
                  </a:lnTo>
                  <a:lnTo>
                    <a:pt x="280" y="1173"/>
                  </a:lnTo>
                  <a:lnTo>
                    <a:pt x="309" y="1181"/>
                  </a:lnTo>
                  <a:lnTo>
                    <a:pt x="360" y="1193"/>
                  </a:lnTo>
                  <a:lnTo>
                    <a:pt x="385" y="1192"/>
                  </a:lnTo>
                  <a:lnTo>
                    <a:pt x="423" y="1204"/>
                  </a:lnTo>
                  <a:lnTo>
                    <a:pt x="483" y="1224"/>
                  </a:lnTo>
                  <a:lnTo>
                    <a:pt x="526" y="1248"/>
                  </a:lnTo>
                  <a:lnTo>
                    <a:pt x="551" y="1271"/>
                  </a:lnTo>
                  <a:lnTo>
                    <a:pt x="583" y="1280"/>
                  </a:lnTo>
                  <a:lnTo>
                    <a:pt x="603" y="1292"/>
                  </a:lnTo>
                  <a:lnTo>
                    <a:pt x="633" y="1296"/>
                  </a:lnTo>
                  <a:lnTo>
                    <a:pt x="652" y="1292"/>
                  </a:lnTo>
                  <a:lnTo>
                    <a:pt x="724" y="1303"/>
                  </a:lnTo>
                  <a:lnTo>
                    <a:pt x="737" y="1313"/>
                  </a:lnTo>
                  <a:lnTo>
                    <a:pt x="787" y="1326"/>
                  </a:lnTo>
                  <a:lnTo>
                    <a:pt x="838" y="1335"/>
                  </a:lnTo>
                  <a:lnTo>
                    <a:pt x="856" y="1343"/>
                  </a:lnTo>
                  <a:lnTo>
                    <a:pt x="874" y="1353"/>
                  </a:lnTo>
                  <a:lnTo>
                    <a:pt x="867" y="1337"/>
                  </a:lnTo>
                  <a:lnTo>
                    <a:pt x="871" y="1340"/>
                  </a:lnTo>
                  <a:lnTo>
                    <a:pt x="882" y="1348"/>
                  </a:lnTo>
                  <a:lnTo>
                    <a:pt x="886" y="1343"/>
                  </a:lnTo>
                  <a:lnTo>
                    <a:pt x="886" y="1335"/>
                  </a:lnTo>
                  <a:lnTo>
                    <a:pt x="874" y="1323"/>
                  </a:lnTo>
                  <a:lnTo>
                    <a:pt x="874" y="1297"/>
                  </a:lnTo>
                  <a:lnTo>
                    <a:pt x="874" y="1259"/>
                  </a:lnTo>
                  <a:lnTo>
                    <a:pt x="874" y="1232"/>
                  </a:lnTo>
                  <a:lnTo>
                    <a:pt x="874" y="1204"/>
                  </a:lnTo>
                  <a:lnTo>
                    <a:pt x="886" y="1197"/>
                  </a:lnTo>
                  <a:lnTo>
                    <a:pt x="895" y="1192"/>
                  </a:lnTo>
                  <a:lnTo>
                    <a:pt x="908" y="1180"/>
                  </a:lnTo>
                  <a:lnTo>
                    <a:pt x="921" y="1169"/>
                  </a:lnTo>
                  <a:lnTo>
                    <a:pt x="928" y="1166"/>
                  </a:lnTo>
                  <a:lnTo>
                    <a:pt x="936" y="1172"/>
                  </a:lnTo>
                  <a:lnTo>
                    <a:pt x="944" y="1164"/>
                  </a:lnTo>
                  <a:lnTo>
                    <a:pt x="959" y="1150"/>
                  </a:lnTo>
                  <a:lnTo>
                    <a:pt x="978" y="1133"/>
                  </a:lnTo>
                  <a:lnTo>
                    <a:pt x="986" y="1130"/>
                  </a:lnTo>
                  <a:lnTo>
                    <a:pt x="990" y="1126"/>
                  </a:lnTo>
                  <a:lnTo>
                    <a:pt x="986" y="1102"/>
                  </a:lnTo>
                  <a:lnTo>
                    <a:pt x="978" y="1076"/>
                  </a:lnTo>
                  <a:lnTo>
                    <a:pt x="968" y="1053"/>
                  </a:lnTo>
                  <a:lnTo>
                    <a:pt x="968" y="1031"/>
                  </a:lnTo>
                  <a:lnTo>
                    <a:pt x="968" y="1010"/>
                  </a:lnTo>
                  <a:lnTo>
                    <a:pt x="978" y="994"/>
                  </a:lnTo>
                  <a:lnTo>
                    <a:pt x="991" y="981"/>
                  </a:lnTo>
                  <a:lnTo>
                    <a:pt x="1009" y="967"/>
                  </a:lnTo>
                  <a:lnTo>
                    <a:pt x="1023" y="962"/>
                  </a:lnTo>
                  <a:lnTo>
                    <a:pt x="1037" y="962"/>
                  </a:lnTo>
                  <a:lnTo>
                    <a:pt x="1055" y="962"/>
                  </a:lnTo>
                  <a:lnTo>
                    <a:pt x="1058" y="967"/>
                  </a:lnTo>
                  <a:lnTo>
                    <a:pt x="1074" y="961"/>
                  </a:lnTo>
                  <a:lnTo>
                    <a:pt x="1099" y="958"/>
                  </a:lnTo>
                  <a:lnTo>
                    <a:pt x="1123" y="958"/>
                  </a:lnTo>
                  <a:lnTo>
                    <a:pt x="1131" y="962"/>
                  </a:lnTo>
                  <a:lnTo>
                    <a:pt x="1141" y="981"/>
                  </a:lnTo>
                  <a:lnTo>
                    <a:pt x="1149" y="993"/>
                  </a:lnTo>
                  <a:lnTo>
                    <a:pt x="1157" y="1006"/>
                  </a:lnTo>
                  <a:lnTo>
                    <a:pt x="1168" y="1010"/>
                  </a:lnTo>
                  <a:lnTo>
                    <a:pt x="1181" y="1014"/>
                  </a:lnTo>
                  <a:lnTo>
                    <a:pt x="1200" y="1015"/>
                  </a:lnTo>
                  <a:lnTo>
                    <a:pt x="1211" y="1014"/>
                  </a:lnTo>
                  <a:lnTo>
                    <a:pt x="1221" y="1010"/>
                  </a:lnTo>
                  <a:lnTo>
                    <a:pt x="1228" y="1006"/>
                  </a:lnTo>
                  <a:lnTo>
                    <a:pt x="1250" y="1006"/>
                  </a:lnTo>
                  <a:lnTo>
                    <a:pt x="1282" y="1006"/>
                  </a:lnTo>
                  <a:lnTo>
                    <a:pt x="1313" y="994"/>
                  </a:lnTo>
                  <a:lnTo>
                    <a:pt x="1343" y="990"/>
                  </a:lnTo>
                  <a:lnTo>
                    <a:pt x="1356" y="989"/>
                  </a:lnTo>
                  <a:lnTo>
                    <a:pt x="1365" y="994"/>
                  </a:lnTo>
                  <a:lnTo>
                    <a:pt x="1372" y="1001"/>
                  </a:lnTo>
                  <a:lnTo>
                    <a:pt x="1380" y="1007"/>
                  </a:lnTo>
                  <a:lnTo>
                    <a:pt x="1401" y="1015"/>
                  </a:lnTo>
                  <a:lnTo>
                    <a:pt x="1415" y="1023"/>
                  </a:lnTo>
                  <a:lnTo>
                    <a:pt x="1421" y="1025"/>
                  </a:lnTo>
                  <a:lnTo>
                    <a:pt x="1431" y="1028"/>
                  </a:lnTo>
                  <a:lnTo>
                    <a:pt x="1441" y="1031"/>
                  </a:lnTo>
                  <a:lnTo>
                    <a:pt x="1448" y="1028"/>
                  </a:lnTo>
                  <a:lnTo>
                    <a:pt x="1455" y="1028"/>
                  </a:lnTo>
                  <a:lnTo>
                    <a:pt x="1459" y="1023"/>
                  </a:lnTo>
                  <a:lnTo>
                    <a:pt x="1464" y="1031"/>
                  </a:lnTo>
                  <a:lnTo>
                    <a:pt x="1464" y="1038"/>
                  </a:lnTo>
                  <a:lnTo>
                    <a:pt x="1470" y="1041"/>
                  </a:lnTo>
                  <a:lnTo>
                    <a:pt x="1476" y="1041"/>
                  </a:lnTo>
                  <a:lnTo>
                    <a:pt x="1482" y="1042"/>
                  </a:lnTo>
                  <a:lnTo>
                    <a:pt x="1485" y="1047"/>
                  </a:lnTo>
                  <a:lnTo>
                    <a:pt x="1488" y="1050"/>
                  </a:lnTo>
                  <a:lnTo>
                    <a:pt x="1495" y="1050"/>
                  </a:lnTo>
                  <a:lnTo>
                    <a:pt x="1499" y="1050"/>
                  </a:lnTo>
                  <a:lnTo>
                    <a:pt x="1506" y="1047"/>
                  </a:lnTo>
                  <a:lnTo>
                    <a:pt x="1507" y="1050"/>
                  </a:lnTo>
                  <a:lnTo>
                    <a:pt x="1514" y="1053"/>
                  </a:lnTo>
                  <a:lnTo>
                    <a:pt x="1518" y="1050"/>
                  </a:lnTo>
                  <a:lnTo>
                    <a:pt x="1525" y="1050"/>
                  </a:lnTo>
                  <a:lnTo>
                    <a:pt x="1529" y="1050"/>
                  </a:lnTo>
                  <a:lnTo>
                    <a:pt x="1529" y="1045"/>
                  </a:lnTo>
                  <a:lnTo>
                    <a:pt x="1529" y="1042"/>
                  </a:lnTo>
                  <a:lnTo>
                    <a:pt x="1534" y="1041"/>
                  </a:lnTo>
                  <a:lnTo>
                    <a:pt x="1538" y="1045"/>
                  </a:lnTo>
                  <a:lnTo>
                    <a:pt x="1540" y="1047"/>
                  </a:lnTo>
                  <a:lnTo>
                    <a:pt x="1542" y="1050"/>
                  </a:lnTo>
                  <a:lnTo>
                    <a:pt x="1549" y="1053"/>
                  </a:lnTo>
                  <a:lnTo>
                    <a:pt x="1553" y="1057"/>
                  </a:lnTo>
                  <a:lnTo>
                    <a:pt x="1559" y="1057"/>
                  </a:lnTo>
                  <a:lnTo>
                    <a:pt x="1564" y="1058"/>
                  </a:lnTo>
                  <a:lnTo>
                    <a:pt x="1572" y="1061"/>
                  </a:lnTo>
                  <a:lnTo>
                    <a:pt x="1581" y="1058"/>
                  </a:lnTo>
                  <a:lnTo>
                    <a:pt x="1583" y="1057"/>
                  </a:lnTo>
                  <a:lnTo>
                    <a:pt x="1587" y="1057"/>
                  </a:lnTo>
                  <a:lnTo>
                    <a:pt x="1590" y="1057"/>
                  </a:lnTo>
                  <a:lnTo>
                    <a:pt x="1596" y="1061"/>
                  </a:lnTo>
                  <a:lnTo>
                    <a:pt x="1600" y="1066"/>
                  </a:lnTo>
                  <a:lnTo>
                    <a:pt x="1604" y="1069"/>
                  </a:lnTo>
                  <a:lnTo>
                    <a:pt x="1607" y="1076"/>
                  </a:lnTo>
                  <a:lnTo>
                    <a:pt x="1612" y="1077"/>
                  </a:lnTo>
                  <a:lnTo>
                    <a:pt x="1614" y="1081"/>
                  </a:lnTo>
                  <a:lnTo>
                    <a:pt x="1619" y="1084"/>
                  </a:lnTo>
                  <a:lnTo>
                    <a:pt x="1625" y="1084"/>
                  </a:lnTo>
                  <a:lnTo>
                    <a:pt x="1632" y="1084"/>
                  </a:lnTo>
                  <a:lnTo>
                    <a:pt x="1636" y="1086"/>
                  </a:lnTo>
                  <a:lnTo>
                    <a:pt x="1639" y="1086"/>
                  </a:lnTo>
                  <a:lnTo>
                    <a:pt x="1639" y="1092"/>
                  </a:lnTo>
                  <a:lnTo>
                    <a:pt x="1639" y="1098"/>
                  </a:lnTo>
                  <a:lnTo>
                    <a:pt x="1639" y="1102"/>
                  </a:lnTo>
                  <a:lnTo>
                    <a:pt x="1642" y="1109"/>
                  </a:lnTo>
                  <a:lnTo>
                    <a:pt x="1642" y="1114"/>
                  </a:lnTo>
                  <a:lnTo>
                    <a:pt x="1645" y="1117"/>
                  </a:lnTo>
                  <a:lnTo>
                    <a:pt x="1650" y="1118"/>
                  </a:lnTo>
                  <a:lnTo>
                    <a:pt x="1657" y="1118"/>
                  </a:lnTo>
                  <a:lnTo>
                    <a:pt x="1666" y="1118"/>
                  </a:lnTo>
                  <a:lnTo>
                    <a:pt x="1673" y="1118"/>
                  </a:lnTo>
                  <a:lnTo>
                    <a:pt x="1676" y="1117"/>
                  </a:lnTo>
                  <a:lnTo>
                    <a:pt x="1682" y="1114"/>
                  </a:lnTo>
                  <a:lnTo>
                    <a:pt x="1688" y="1110"/>
                  </a:lnTo>
                  <a:lnTo>
                    <a:pt x="1697" y="1110"/>
                  </a:lnTo>
                  <a:lnTo>
                    <a:pt x="1700" y="1106"/>
                  </a:lnTo>
                  <a:lnTo>
                    <a:pt x="1700" y="1100"/>
                  </a:lnTo>
                  <a:lnTo>
                    <a:pt x="1700" y="1093"/>
                  </a:lnTo>
                  <a:lnTo>
                    <a:pt x="1700" y="1092"/>
                  </a:lnTo>
                  <a:lnTo>
                    <a:pt x="1691" y="1086"/>
                  </a:lnTo>
                  <a:lnTo>
                    <a:pt x="1684" y="1081"/>
                  </a:lnTo>
                  <a:lnTo>
                    <a:pt x="1680" y="1076"/>
                  </a:lnTo>
                  <a:lnTo>
                    <a:pt x="1676" y="1069"/>
                  </a:lnTo>
                  <a:lnTo>
                    <a:pt x="1669" y="1066"/>
                  </a:lnTo>
                  <a:lnTo>
                    <a:pt x="1662" y="1061"/>
                  </a:lnTo>
                  <a:lnTo>
                    <a:pt x="1657" y="1057"/>
                  </a:lnTo>
                  <a:lnTo>
                    <a:pt x="1648" y="1057"/>
                  </a:lnTo>
                  <a:lnTo>
                    <a:pt x="1639" y="1050"/>
                  </a:lnTo>
                  <a:lnTo>
                    <a:pt x="1639" y="1047"/>
                  </a:lnTo>
                  <a:lnTo>
                    <a:pt x="1632" y="1045"/>
                  </a:lnTo>
                  <a:lnTo>
                    <a:pt x="1625" y="1041"/>
                  </a:lnTo>
                  <a:lnTo>
                    <a:pt x="1622" y="1038"/>
                  </a:lnTo>
                  <a:lnTo>
                    <a:pt x="1619" y="1036"/>
                  </a:lnTo>
                  <a:lnTo>
                    <a:pt x="1615" y="1023"/>
                  </a:lnTo>
                  <a:lnTo>
                    <a:pt x="1614" y="1010"/>
                  </a:lnTo>
                  <a:lnTo>
                    <a:pt x="1614" y="1006"/>
                  </a:lnTo>
                  <a:lnTo>
                    <a:pt x="1612" y="994"/>
                  </a:lnTo>
                  <a:lnTo>
                    <a:pt x="1608" y="985"/>
                  </a:lnTo>
                  <a:lnTo>
                    <a:pt x="1607" y="974"/>
                  </a:lnTo>
                  <a:lnTo>
                    <a:pt x="1607" y="967"/>
                  </a:lnTo>
                  <a:lnTo>
                    <a:pt x="1608" y="961"/>
                  </a:lnTo>
                  <a:lnTo>
                    <a:pt x="1608" y="955"/>
                  </a:lnTo>
                  <a:lnTo>
                    <a:pt x="1608" y="950"/>
                  </a:lnTo>
                  <a:lnTo>
                    <a:pt x="1607" y="947"/>
                  </a:lnTo>
                  <a:lnTo>
                    <a:pt x="1604" y="942"/>
                  </a:lnTo>
                  <a:lnTo>
                    <a:pt x="1600" y="937"/>
                  </a:lnTo>
                  <a:lnTo>
                    <a:pt x="1596" y="933"/>
                  </a:lnTo>
                  <a:lnTo>
                    <a:pt x="1600" y="927"/>
                  </a:lnTo>
                  <a:lnTo>
                    <a:pt x="1604" y="925"/>
                  </a:lnTo>
                  <a:lnTo>
                    <a:pt x="1607" y="922"/>
                  </a:lnTo>
                  <a:lnTo>
                    <a:pt x="1607" y="917"/>
                  </a:lnTo>
                  <a:lnTo>
                    <a:pt x="1600" y="917"/>
                  </a:lnTo>
                  <a:lnTo>
                    <a:pt x="1593" y="910"/>
                  </a:lnTo>
                  <a:lnTo>
                    <a:pt x="1590" y="901"/>
                  </a:lnTo>
                  <a:lnTo>
                    <a:pt x="1583" y="894"/>
                  </a:lnTo>
                  <a:lnTo>
                    <a:pt x="1583" y="890"/>
                  </a:lnTo>
                  <a:lnTo>
                    <a:pt x="1583" y="883"/>
                  </a:lnTo>
                  <a:lnTo>
                    <a:pt x="1583" y="871"/>
                  </a:lnTo>
                  <a:lnTo>
                    <a:pt x="1583" y="869"/>
                  </a:lnTo>
                  <a:lnTo>
                    <a:pt x="1583" y="861"/>
                  </a:lnTo>
                  <a:lnTo>
                    <a:pt x="1590" y="861"/>
                  </a:lnTo>
                  <a:lnTo>
                    <a:pt x="1596" y="858"/>
                  </a:lnTo>
                  <a:lnTo>
                    <a:pt x="1604" y="854"/>
                  </a:lnTo>
                  <a:lnTo>
                    <a:pt x="1608" y="851"/>
                  </a:lnTo>
                  <a:lnTo>
                    <a:pt x="1614" y="851"/>
                  </a:lnTo>
                  <a:lnTo>
                    <a:pt x="1619" y="851"/>
                  </a:lnTo>
                  <a:lnTo>
                    <a:pt x="1625" y="854"/>
                  </a:lnTo>
                  <a:lnTo>
                    <a:pt x="1632" y="854"/>
                  </a:lnTo>
                  <a:lnTo>
                    <a:pt x="1636" y="859"/>
                  </a:lnTo>
                  <a:lnTo>
                    <a:pt x="1636" y="864"/>
                  </a:lnTo>
                  <a:lnTo>
                    <a:pt x="1639" y="871"/>
                  </a:lnTo>
                  <a:lnTo>
                    <a:pt x="1639" y="875"/>
                  </a:lnTo>
                  <a:lnTo>
                    <a:pt x="1645" y="879"/>
                  </a:lnTo>
                  <a:lnTo>
                    <a:pt x="1654" y="871"/>
                  </a:lnTo>
                  <a:lnTo>
                    <a:pt x="1661" y="869"/>
                  </a:lnTo>
                  <a:lnTo>
                    <a:pt x="1662" y="864"/>
                  </a:lnTo>
                  <a:lnTo>
                    <a:pt x="1666" y="861"/>
                  </a:lnTo>
                  <a:lnTo>
                    <a:pt x="1669" y="858"/>
                  </a:lnTo>
                  <a:lnTo>
                    <a:pt x="1670" y="854"/>
                  </a:lnTo>
                  <a:lnTo>
                    <a:pt x="1673" y="851"/>
                  </a:lnTo>
                  <a:lnTo>
                    <a:pt x="1676" y="854"/>
                  </a:lnTo>
                  <a:lnTo>
                    <a:pt x="1676" y="858"/>
                  </a:lnTo>
                  <a:lnTo>
                    <a:pt x="1680" y="859"/>
                  </a:lnTo>
                  <a:lnTo>
                    <a:pt x="1691" y="858"/>
                  </a:lnTo>
                  <a:lnTo>
                    <a:pt x="1694" y="859"/>
                  </a:lnTo>
                  <a:lnTo>
                    <a:pt x="1704" y="859"/>
                  </a:lnTo>
                  <a:lnTo>
                    <a:pt x="1708" y="859"/>
                  </a:lnTo>
                  <a:lnTo>
                    <a:pt x="1716" y="859"/>
                  </a:lnTo>
                  <a:lnTo>
                    <a:pt x="1720" y="861"/>
                  </a:lnTo>
                  <a:lnTo>
                    <a:pt x="1723" y="861"/>
                  </a:lnTo>
                  <a:lnTo>
                    <a:pt x="1734" y="864"/>
                  </a:lnTo>
                  <a:lnTo>
                    <a:pt x="1740" y="861"/>
                  </a:lnTo>
                  <a:lnTo>
                    <a:pt x="1747" y="861"/>
                  </a:lnTo>
                  <a:lnTo>
                    <a:pt x="1753" y="861"/>
                  </a:lnTo>
                  <a:lnTo>
                    <a:pt x="1781" y="871"/>
                  </a:lnTo>
                  <a:lnTo>
                    <a:pt x="1788" y="844"/>
                  </a:lnTo>
                  <a:lnTo>
                    <a:pt x="1803" y="803"/>
                  </a:lnTo>
                  <a:lnTo>
                    <a:pt x="1813" y="781"/>
                  </a:lnTo>
                  <a:lnTo>
                    <a:pt x="1816" y="775"/>
                  </a:lnTo>
                  <a:lnTo>
                    <a:pt x="1836" y="757"/>
                  </a:lnTo>
                  <a:lnTo>
                    <a:pt x="1839" y="741"/>
                  </a:lnTo>
                  <a:lnTo>
                    <a:pt x="1843" y="725"/>
                  </a:lnTo>
                  <a:lnTo>
                    <a:pt x="1845" y="724"/>
                  </a:lnTo>
                  <a:lnTo>
                    <a:pt x="1848" y="716"/>
                  </a:lnTo>
                  <a:lnTo>
                    <a:pt x="1860" y="693"/>
                  </a:lnTo>
                  <a:lnTo>
                    <a:pt x="1871" y="655"/>
                  </a:lnTo>
                  <a:lnTo>
                    <a:pt x="1874" y="647"/>
                  </a:lnTo>
                  <a:lnTo>
                    <a:pt x="1874" y="632"/>
                  </a:lnTo>
                  <a:lnTo>
                    <a:pt x="1874" y="616"/>
                  </a:lnTo>
                  <a:lnTo>
                    <a:pt x="1874" y="608"/>
                  </a:lnTo>
                  <a:lnTo>
                    <a:pt x="1882" y="579"/>
                  </a:lnTo>
                  <a:lnTo>
                    <a:pt x="1885" y="571"/>
                  </a:lnTo>
                  <a:lnTo>
                    <a:pt x="1886" y="563"/>
                  </a:lnTo>
                  <a:lnTo>
                    <a:pt x="1885" y="558"/>
                  </a:lnTo>
                  <a:lnTo>
                    <a:pt x="1886" y="547"/>
                  </a:lnTo>
                  <a:lnTo>
                    <a:pt x="1886" y="544"/>
                  </a:lnTo>
                  <a:lnTo>
                    <a:pt x="1882" y="518"/>
                  </a:lnTo>
                  <a:lnTo>
                    <a:pt x="1882" y="516"/>
                  </a:lnTo>
                  <a:lnTo>
                    <a:pt x="1882" y="498"/>
                  </a:lnTo>
                  <a:lnTo>
                    <a:pt x="1886" y="485"/>
                  </a:lnTo>
                  <a:lnTo>
                    <a:pt x="1886" y="481"/>
                  </a:lnTo>
                  <a:lnTo>
                    <a:pt x="1886" y="456"/>
                  </a:lnTo>
                  <a:lnTo>
                    <a:pt x="1889" y="437"/>
                  </a:lnTo>
                  <a:lnTo>
                    <a:pt x="1897" y="411"/>
                  </a:lnTo>
                  <a:lnTo>
                    <a:pt x="1897" y="395"/>
                  </a:lnTo>
                  <a:lnTo>
                    <a:pt x="1894" y="385"/>
                  </a:lnTo>
                  <a:lnTo>
                    <a:pt x="1899" y="373"/>
                  </a:lnTo>
                  <a:lnTo>
                    <a:pt x="1903" y="369"/>
                  </a:lnTo>
                  <a:lnTo>
                    <a:pt x="1915" y="362"/>
                  </a:lnTo>
                  <a:lnTo>
                    <a:pt x="1939" y="326"/>
                  </a:lnTo>
                  <a:lnTo>
                    <a:pt x="1953" y="299"/>
                  </a:lnTo>
                  <a:lnTo>
                    <a:pt x="1953" y="298"/>
                  </a:lnTo>
                  <a:lnTo>
                    <a:pt x="1961" y="268"/>
                  </a:lnTo>
                  <a:lnTo>
                    <a:pt x="1957" y="231"/>
                  </a:lnTo>
                  <a:lnTo>
                    <a:pt x="1957" y="228"/>
                  </a:lnTo>
                  <a:lnTo>
                    <a:pt x="1957" y="226"/>
                  </a:lnTo>
                  <a:lnTo>
                    <a:pt x="1957" y="212"/>
                  </a:lnTo>
                  <a:lnTo>
                    <a:pt x="1953" y="196"/>
                  </a:lnTo>
                  <a:lnTo>
                    <a:pt x="1940" y="187"/>
                  </a:lnTo>
                  <a:lnTo>
                    <a:pt x="1931" y="175"/>
                  </a:lnTo>
                  <a:lnTo>
                    <a:pt x="1912" y="166"/>
                  </a:lnTo>
                  <a:lnTo>
                    <a:pt x="1910" y="161"/>
                  </a:lnTo>
                  <a:lnTo>
                    <a:pt x="1899" y="152"/>
                  </a:lnTo>
                  <a:lnTo>
                    <a:pt x="1899" y="147"/>
                  </a:lnTo>
                  <a:lnTo>
                    <a:pt x="1899" y="139"/>
                  </a:lnTo>
                  <a:lnTo>
                    <a:pt x="1899" y="132"/>
                  </a:lnTo>
                  <a:lnTo>
                    <a:pt x="1899" y="121"/>
                  </a:lnTo>
                  <a:lnTo>
                    <a:pt x="1897" y="113"/>
                  </a:lnTo>
                  <a:lnTo>
                    <a:pt x="1889" y="103"/>
                  </a:lnTo>
                  <a:lnTo>
                    <a:pt x="1879" y="95"/>
                  </a:lnTo>
                  <a:lnTo>
                    <a:pt x="1874" y="87"/>
                  </a:lnTo>
                  <a:lnTo>
                    <a:pt x="1866" y="80"/>
                  </a:lnTo>
                  <a:lnTo>
                    <a:pt x="1854" y="80"/>
                  </a:lnTo>
                  <a:lnTo>
                    <a:pt x="1848" y="79"/>
                  </a:lnTo>
                  <a:lnTo>
                    <a:pt x="1836" y="75"/>
                  </a:lnTo>
                  <a:lnTo>
                    <a:pt x="1824" y="69"/>
                  </a:lnTo>
                  <a:lnTo>
                    <a:pt x="1831" y="87"/>
                  </a:lnTo>
                  <a:lnTo>
                    <a:pt x="1839" y="87"/>
                  </a:lnTo>
                  <a:lnTo>
                    <a:pt x="1848" y="95"/>
                  </a:lnTo>
                  <a:lnTo>
                    <a:pt x="1854" y="103"/>
                  </a:lnTo>
                  <a:lnTo>
                    <a:pt x="1850" y="105"/>
                  </a:lnTo>
                  <a:lnTo>
                    <a:pt x="1848" y="108"/>
                  </a:lnTo>
                  <a:lnTo>
                    <a:pt x="1843" y="121"/>
                  </a:lnTo>
                  <a:lnTo>
                    <a:pt x="1839" y="136"/>
                  </a:lnTo>
                  <a:lnTo>
                    <a:pt x="1848" y="136"/>
                  </a:lnTo>
                  <a:lnTo>
                    <a:pt x="1848" y="147"/>
                  </a:lnTo>
                  <a:lnTo>
                    <a:pt x="1848" y="152"/>
                  </a:lnTo>
                  <a:lnTo>
                    <a:pt x="1839" y="156"/>
                  </a:lnTo>
                  <a:lnTo>
                    <a:pt x="1830" y="170"/>
                  </a:lnTo>
                  <a:lnTo>
                    <a:pt x="1821" y="170"/>
                  </a:lnTo>
                  <a:lnTo>
                    <a:pt x="1808" y="170"/>
                  </a:lnTo>
                  <a:lnTo>
                    <a:pt x="1803" y="174"/>
                  </a:lnTo>
                  <a:lnTo>
                    <a:pt x="1802" y="182"/>
                  </a:lnTo>
                  <a:lnTo>
                    <a:pt x="1795" y="183"/>
                  </a:lnTo>
                  <a:lnTo>
                    <a:pt x="1785" y="190"/>
                  </a:lnTo>
                  <a:lnTo>
                    <a:pt x="1777" y="196"/>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4" name="Freeform 1049"/>
            <p:cNvSpPr>
              <a:spLocks/>
            </p:cNvSpPr>
            <p:nvPr userDrawn="1"/>
          </p:nvSpPr>
          <p:spPr bwMode="auto">
            <a:xfrm>
              <a:off x="3243585" y="3917751"/>
              <a:ext cx="1160463" cy="1082675"/>
            </a:xfrm>
            <a:custGeom>
              <a:avLst/>
              <a:gdLst>
                <a:gd name="T0" fmla="*/ 1865 w 2192"/>
                <a:gd name="T1" fmla="*/ 1242 h 2047"/>
                <a:gd name="T2" fmla="*/ 1923 w 2192"/>
                <a:gd name="T3" fmla="*/ 1150 h 2047"/>
                <a:gd name="T4" fmla="*/ 1875 w 2192"/>
                <a:gd name="T5" fmla="*/ 1065 h 2047"/>
                <a:gd name="T6" fmla="*/ 1945 w 2192"/>
                <a:gd name="T7" fmla="*/ 962 h 2047"/>
                <a:gd name="T8" fmla="*/ 2013 w 2192"/>
                <a:gd name="T9" fmla="*/ 878 h 2047"/>
                <a:gd name="T10" fmla="*/ 2056 w 2192"/>
                <a:gd name="T11" fmla="*/ 807 h 2047"/>
                <a:gd name="T12" fmla="*/ 2114 w 2192"/>
                <a:gd name="T13" fmla="*/ 783 h 2047"/>
                <a:gd name="T14" fmla="*/ 2111 w 2192"/>
                <a:gd name="T15" fmla="*/ 694 h 2047"/>
                <a:gd name="T16" fmla="*/ 2149 w 2192"/>
                <a:gd name="T17" fmla="*/ 621 h 2047"/>
                <a:gd name="T18" fmla="*/ 2149 w 2192"/>
                <a:gd name="T19" fmla="*/ 554 h 2047"/>
                <a:gd name="T20" fmla="*/ 2132 w 2192"/>
                <a:gd name="T21" fmla="*/ 487 h 2047"/>
                <a:gd name="T22" fmla="*/ 1898 w 2192"/>
                <a:gd name="T23" fmla="*/ 497 h 2047"/>
                <a:gd name="T24" fmla="*/ 1652 w 2192"/>
                <a:gd name="T25" fmla="*/ 548 h 2047"/>
                <a:gd name="T26" fmla="*/ 1525 w 2192"/>
                <a:gd name="T27" fmla="*/ 621 h 2047"/>
                <a:gd name="T28" fmla="*/ 1563 w 2192"/>
                <a:gd name="T29" fmla="*/ 765 h 2047"/>
                <a:gd name="T30" fmla="*/ 1392 w 2192"/>
                <a:gd name="T31" fmla="*/ 796 h 2047"/>
                <a:gd name="T32" fmla="*/ 1284 w 2192"/>
                <a:gd name="T33" fmla="*/ 883 h 2047"/>
                <a:gd name="T34" fmla="*/ 1108 w 2192"/>
                <a:gd name="T35" fmla="*/ 848 h 2047"/>
                <a:gd name="T36" fmla="*/ 1027 w 2192"/>
                <a:gd name="T37" fmla="*/ 676 h 2047"/>
                <a:gd name="T38" fmla="*/ 1158 w 2192"/>
                <a:gd name="T39" fmla="*/ 505 h 2047"/>
                <a:gd name="T40" fmla="*/ 1316 w 2192"/>
                <a:gd name="T41" fmla="*/ 431 h 2047"/>
                <a:gd name="T42" fmla="*/ 1381 w 2192"/>
                <a:gd name="T43" fmla="*/ 282 h 2047"/>
                <a:gd name="T44" fmla="*/ 1316 w 2192"/>
                <a:gd name="T45" fmla="*/ 197 h 2047"/>
                <a:gd name="T46" fmla="*/ 1229 w 2192"/>
                <a:gd name="T47" fmla="*/ 275 h 2047"/>
                <a:gd name="T48" fmla="*/ 1058 w 2192"/>
                <a:gd name="T49" fmla="*/ 319 h 2047"/>
                <a:gd name="T50" fmla="*/ 1024 w 2192"/>
                <a:gd name="T51" fmla="*/ 103 h 2047"/>
                <a:gd name="T52" fmla="*/ 970 w 2192"/>
                <a:gd name="T53" fmla="*/ 159 h 2047"/>
                <a:gd name="T54" fmla="*/ 934 w 2192"/>
                <a:gd name="T55" fmla="*/ 145 h 2047"/>
                <a:gd name="T56" fmla="*/ 787 w 2192"/>
                <a:gd name="T57" fmla="*/ 487 h 2047"/>
                <a:gd name="T58" fmla="*/ 848 w 2192"/>
                <a:gd name="T59" fmla="*/ 816 h 2047"/>
                <a:gd name="T60" fmla="*/ 753 w 2192"/>
                <a:gd name="T61" fmla="*/ 999 h 2047"/>
                <a:gd name="T62" fmla="*/ 569 w 2192"/>
                <a:gd name="T63" fmla="*/ 957 h 2047"/>
                <a:gd name="T64" fmla="*/ 375 w 2192"/>
                <a:gd name="T65" fmla="*/ 952 h 2047"/>
                <a:gd name="T66" fmla="*/ 243 w 2192"/>
                <a:gd name="T67" fmla="*/ 1053 h 2047"/>
                <a:gd name="T68" fmla="*/ 74 w 2192"/>
                <a:gd name="T69" fmla="*/ 1425 h 2047"/>
                <a:gd name="T70" fmla="*/ 372 w 2192"/>
                <a:gd name="T71" fmla="*/ 1830 h 2047"/>
                <a:gd name="T72" fmla="*/ 547 w 2192"/>
                <a:gd name="T73" fmla="*/ 1904 h 2047"/>
                <a:gd name="T74" fmla="*/ 580 w 2192"/>
                <a:gd name="T75" fmla="*/ 1904 h 2047"/>
                <a:gd name="T76" fmla="*/ 599 w 2192"/>
                <a:gd name="T77" fmla="*/ 1875 h 2047"/>
                <a:gd name="T78" fmla="*/ 635 w 2192"/>
                <a:gd name="T79" fmla="*/ 1877 h 2047"/>
                <a:gd name="T80" fmla="*/ 655 w 2192"/>
                <a:gd name="T81" fmla="*/ 1856 h 2047"/>
                <a:gd name="T82" fmla="*/ 682 w 2192"/>
                <a:gd name="T83" fmla="*/ 1860 h 2047"/>
                <a:gd name="T84" fmla="*/ 714 w 2192"/>
                <a:gd name="T85" fmla="*/ 1844 h 2047"/>
                <a:gd name="T86" fmla="*/ 747 w 2192"/>
                <a:gd name="T87" fmla="*/ 1834 h 2047"/>
                <a:gd name="T88" fmla="*/ 806 w 2192"/>
                <a:gd name="T89" fmla="*/ 1802 h 2047"/>
                <a:gd name="T90" fmla="*/ 818 w 2192"/>
                <a:gd name="T91" fmla="*/ 1763 h 2047"/>
                <a:gd name="T92" fmla="*/ 864 w 2192"/>
                <a:gd name="T93" fmla="*/ 1750 h 2047"/>
                <a:gd name="T94" fmla="*/ 919 w 2192"/>
                <a:gd name="T95" fmla="*/ 1768 h 2047"/>
                <a:gd name="T96" fmla="*/ 962 w 2192"/>
                <a:gd name="T97" fmla="*/ 1771 h 2047"/>
                <a:gd name="T98" fmla="*/ 1009 w 2192"/>
                <a:gd name="T99" fmla="*/ 1741 h 2047"/>
                <a:gd name="T100" fmla="*/ 1039 w 2192"/>
                <a:gd name="T101" fmla="*/ 1718 h 2047"/>
                <a:gd name="T102" fmla="*/ 1058 w 2192"/>
                <a:gd name="T103" fmla="*/ 1730 h 2047"/>
                <a:gd name="T104" fmla="*/ 1082 w 2192"/>
                <a:gd name="T105" fmla="*/ 1768 h 2047"/>
                <a:gd name="T106" fmla="*/ 1104 w 2192"/>
                <a:gd name="T107" fmla="*/ 1810 h 2047"/>
                <a:gd name="T108" fmla="*/ 1108 w 2192"/>
                <a:gd name="T109" fmla="*/ 1846 h 2047"/>
                <a:gd name="T110" fmla="*/ 1101 w 2192"/>
                <a:gd name="T111" fmla="*/ 1885 h 2047"/>
                <a:gd name="T112" fmla="*/ 1089 w 2192"/>
                <a:gd name="T113" fmla="*/ 1951 h 2047"/>
                <a:gd name="T114" fmla="*/ 1100 w 2192"/>
                <a:gd name="T115" fmla="*/ 2005 h 2047"/>
                <a:gd name="T116" fmla="*/ 1078 w 2192"/>
                <a:gd name="T117" fmla="*/ 2031 h 2047"/>
                <a:gd name="T118" fmla="*/ 1141 w 2192"/>
                <a:gd name="T119" fmla="*/ 2031 h 2047"/>
                <a:gd name="T120" fmla="*/ 1569 w 2192"/>
                <a:gd name="T121" fmla="*/ 1707 h 2047"/>
                <a:gd name="T122" fmla="*/ 1366 w 2192"/>
                <a:gd name="T123" fmla="*/ 1404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92" h="2047">
                  <a:moveTo>
                    <a:pt x="1515" y="1345"/>
                  </a:moveTo>
                  <a:lnTo>
                    <a:pt x="1550" y="1340"/>
                  </a:lnTo>
                  <a:lnTo>
                    <a:pt x="1606" y="1325"/>
                  </a:lnTo>
                  <a:lnTo>
                    <a:pt x="1681" y="1285"/>
                  </a:lnTo>
                  <a:lnTo>
                    <a:pt x="1725" y="1285"/>
                  </a:lnTo>
                  <a:lnTo>
                    <a:pt x="1764" y="1289"/>
                  </a:lnTo>
                  <a:lnTo>
                    <a:pt x="1837" y="1261"/>
                  </a:lnTo>
                  <a:lnTo>
                    <a:pt x="1845" y="1261"/>
                  </a:lnTo>
                  <a:lnTo>
                    <a:pt x="1855" y="1253"/>
                  </a:lnTo>
                  <a:lnTo>
                    <a:pt x="1865" y="1242"/>
                  </a:lnTo>
                  <a:lnTo>
                    <a:pt x="1868" y="1226"/>
                  </a:lnTo>
                  <a:lnTo>
                    <a:pt x="1875" y="1213"/>
                  </a:lnTo>
                  <a:lnTo>
                    <a:pt x="1884" y="1205"/>
                  </a:lnTo>
                  <a:lnTo>
                    <a:pt x="1891" y="1194"/>
                  </a:lnTo>
                  <a:lnTo>
                    <a:pt x="1904" y="1183"/>
                  </a:lnTo>
                  <a:lnTo>
                    <a:pt x="1906" y="1175"/>
                  </a:lnTo>
                  <a:lnTo>
                    <a:pt x="1906" y="1172"/>
                  </a:lnTo>
                  <a:lnTo>
                    <a:pt x="1906" y="1161"/>
                  </a:lnTo>
                  <a:lnTo>
                    <a:pt x="1913" y="1159"/>
                  </a:lnTo>
                  <a:lnTo>
                    <a:pt x="1923" y="1150"/>
                  </a:lnTo>
                  <a:lnTo>
                    <a:pt x="1926" y="1143"/>
                  </a:lnTo>
                  <a:lnTo>
                    <a:pt x="1930" y="1134"/>
                  </a:lnTo>
                  <a:lnTo>
                    <a:pt x="1920" y="1130"/>
                  </a:lnTo>
                  <a:lnTo>
                    <a:pt x="1906" y="1129"/>
                  </a:lnTo>
                  <a:lnTo>
                    <a:pt x="1898" y="1118"/>
                  </a:lnTo>
                  <a:lnTo>
                    <a:pt x="1891" y="1109"/>
                  </a:lnTo>
                  <a:lnTo>
                    <a:pt x="1888" y="1101"/>
                  </a:lnTo>
                  <a:lnTo>
                    <a:pt x="1884" y="1089"/>
                  </a:lnTo>
                  <a:lnTo>
                    <a:pt x="1876" y="1082"/>
                  </a:lnTo>
                  <a:lnTo>
                    <a:pt x="1875" y="1065"/>
                  </a:lnTo>
                  <a:lnTo>
                    <a:pt x="1872" y="1061"/>
                  </a:lnTo>
                  <a:lnTo>
                    <a:pt x="1884" y="1046"/>
                  </a:lnTo>
                  <a:lnTo>
                    <a:pt x="1884" y="1045"/>
                  </a:lnTo>
                  <a:lnTo>
                    <a:pt x="1898" y="1027"/>
                  </a:lnTo>
                  <a:lnTo>
                    <a:pt x="1906" y="1014"/>
                  </a:lnTo>
                  <a:lnTo>
                    <a:pt x="1906" y="1011"/>
                  </a:lnTo>
                  <a:lnTo>
                    <a:pt x="1920" y="997"/>
                  </a:lnTo>
                  <a:lnTo>
                    <a:pt x="1930" y="986"/>
                  </a:lnTo>
                  <a:lnTo>
                    <a:pt x="1941" y="973"/>
                  </a:lnTo>
                  <a:lnTo>
                    <a:pt x="1945" y="962"/>
                  </a:lnTo>
                  <a:lnTo>
                    <a:pt x="1947" y="952"/>
                  </a:lnTo>
                  <a:lnTo>
                    <a:pt x="1963" y="939"/>
                  </a:lnTo>
                  <a:lnTo>
                    <a:pt x="1973" y="934"/>
                  </a:lnTo>
                  <a:lnTo>
                    <a:pt x="1981" y="927"/>
                  </a:lnTo>
                  <a:lnTo>
                    <a:pt x="1987" y="919"/>
                  </a:lnTo>
                  <a:lnTo>
                    <a:pt x="1989" y="911"/>
                  </a:lnTo>
                  <a:lnTo>
                    <a:pt x="1989" y="906"/>
                  </a:lnTo>
                  <a:lnTo>
                    <a:pt x="2003" y="896"/>
                  </a:lnTo>
                  <a:lnTo>
                    <a:pt x="2013" y="883"/>
                  </a:lnTo>
                  <a:lnTo>
                    <a:pt x="2013" y="878"/>
                  </a:lnTo>
                  <a:lnTo>
                    <a:pt x="2016" y="866"/>
                  </a:lnTo>
                  <a:lnTo>
                    <a:pt x="2017" y="860"/>
                  </a:lnTo>
                  <a:lnTo>
                    <a:pt x="2024" y="852"/>
                  </a:lnTo>
                  <a:lnTo>
                    <a:pt x="2028" y="847"/>
                  </a:lnTo>
                  <a:lnTo>
                    <a:pt x="2028" y="836"/>
                  </a:lnTo>
                  <a:lnTo>
                    <a:pt x="2031" y="827"/>
                  </a:lnTo>
                  <a:lnTo>
                    <a:pt x="2031" y="819"/>
                  </a:lnTo>
                  <a:lnTo>
                    <a:pt x="2034" y="816"/>
                  </a:lnTo>
                  <a:lnTo>
                    <a:pt x="2039" y="813"/>
                  </a:lnTo>
                  <a:lnTo>
                    <a:pt x="2056" y="807"/>
                  </a:lnTo>
                  <a:lnTo>
                    <a:pt x="2059" y="811"/>
                  </a:lnTo>
                  <a:lnTo>
                    <a:pt x="2063" y="816"/>
                  </a:lnTo>
                  <a:lnTo>
                    <a:pt x="2075" y="816"/>
                  </a:lnTo>
                  <a:lnTo>
                    <a:pt x="2079" y="811"/>
                  </a:lnTo>
                  <a:lnTo>
                    <a:pt x="2084" y="805"/>
                  </a:lnTo>
                  <a:lnTo>
                    <a:pt x="2092" y="805"/>
                  </a:lnTo>
                  <a:lnTo>
                    <a:pt x="2100" y="803"/>
                  </a:lnTo>
                  <a:lnTo>
                    <a:pt x="2104" y="796"/>
                  </a:lnTo>
                  <a:lnTo>
                    <a:pt x="2114" y="787"/>
                  </a:lnTo>
                  <a:lnTo>
                    <a:pt x="2114" y="783"/>
                  </a:lnTo>
                  <a:lnTo>
                    <a:pt x="2121" y="775"/>
                  </a:lnTo>
                  <a:lnTo>
                    <a:pt x="2129" y="765"/>
                  </a:lnTo>
                  <a:lnTo>
                    <a:pt x="2132" y="749"/>
                  </a:lnTo>
                  <a:lnTo>
                    <a:pt x="2136" y="740"/>
                  </a:lnTo>
                  <a:lnTo>
                    <a:pt x="2136" y="736"/>
                  </a:lnTo>
                  <a:lnTo>
                    <a:pt x="2132" y="723"/>
                  </a:lnTo>
                  <a:lnTo>
                    <a:pt x="2125" y="709"/>
                  </a:lnTo>
                  <a:lnTo>
                    <a:pt x="2121" y="702"/>
                  </a:lnTo>
                  <a:lnTo>
                    <a:pt x="2114" y="699"/>
                  </a:lnTo>
                  <a:lnTo>
                    <a:pt x="2111" y="694"/>
                  </a:lnTo>
                  <a:lnTo>
                    <a:pt x="2104" y="688"/>
                  </a:lnTo>
                  <a:lnTo>
                    <a:pt x="2100" y="680"/>
                  </a:lnTo>
                  <a:lnTo>
                    <a:pt x="2104" y="673"/>
                  </a:lnTo>
                  <a:lnTo>
                    <a:pt x="2104" y="665"/>
                  </a:lnTo>
                  <a:lnTo>
                    <a:pt x="2111" y="657"/>
                  </a:lnTo>
                  <a:lnTo>
                    <a:pt x="2114" y="649"/>
                  </a:lnTo>
                  <a:lnTo>
                    <a:pt x="2121" y="640"/>
                  </a:lnTo>
                  <a:lnTo>
                    <a:pt x="2129" y="632"/>
                  </a:lnTo>
                  <a:lnTo>
                    <a:pt x="2137" y="628"/>
                  </a:lnTo>
                  <a:lnTo>
                    <a:pt x="2149" y="621"/>
                  </a:lnTo>
                  <a:lnTo>
                    <a:pt x="2158" y="617"/>
                  </a:lnTo>
                  <a:lnTo>
                    <a:pt x="2165" y="609"/>
                  </a:lnTo>
                  <a:lnTo>
                    <a:pt x="2167" y="597"/>
                  </a:lnTo>
                  <a:lnTo>
                    <a:pt x="2172" y="590"/>
                  </a:lnTo>
                  <a:lnTo>
                    <a:pt x="2167" y="581"/>
                  </a:lnTo>
                  <a:lnTo>
                    <a:pt x="2161" y="581"/>
                  </a:lnTo>
                  <a:lnTo>
                    <a:pt x="2153" y="580"/>
                  </a:lnTo>
                  <a:lnTo>
                    <a:pt x="2144" y="572"/>
                  </a:lnTo>
                  <a:lnTo>
                    <a:pt x="2147" y="565"/>
                  </a:lnTo>
                  <a:lnTo>
                    <a:pt x="2149" y="554"/>
                  </a:lnTo>
                  <a:lnTo>
                    <a:pt x="2149" y="548"/>
                  </a:lnTo>
                  <a:lnTo>
                    <a:pt x="2155" y="546"/>
                  </a:lnTo>
                  <a:lnTo>
                    <a:pt x="2165" y="538"/>
                  </a:lnTo>
                  <a:lnTo>
                    <a:pt x="2175" y="534"/>
                  </a:lnTo>
                  <a:lnTo>
                    <a:pt x="2180" y="529"/>
                  </a:lnTo>
                  <a:lnTo>
                    <a:pt x="2190" y="505"/>
                  </a:lnTo>
                  <a:lnTo>
                    <a:pt x="2192" y="501"/>
                  </a:lnTo>
                  <a:lnTo>
                    <a:pt x="2187" y="497"/>
                  </a:lnTo>
                  <a:lnTo>
                    <a:pt x="2175" y="483"/>
                  </a:lnTo>
                  <a:lnTo>
                    <a:pt x="2132" y="487"/>
                  </a:lnTo>
                  <a:lnTo>
                    <a:pt x="2071" y="434"/>
                  </a:lnTo>
                  <a:lnTo>
                    <a:pt x="2063" y="412"/>
                  </a:lnTo>
                  <a:lnTo>
                    <a:pt x="2038" y="410"/>
                  </a:lnTo>
                  <a:lnTo>
                    <a:pt x="1996" y="402"/>
                  </a:lnTo>
                  <a:lnTo>
                    <a:pt x="1989" y="412"/>
                  </a:lnTo>
                  <a:lnTo>
                    <a:pt x="1978" y="441"/>
                  </a:lnTo>
                  <a:lnTo>
                    <a:pt x="1963" y="463"/>
                  </a:lnTo>
                  <a:lnTo>
                    <a:pt x="1941" y="474"/>
                  </a:lnTo>
                  <a:lnTo>
                    <a:pt x="1916" y="481"/>
                  </a:lnTo>
                  <a:lnTo>
                    <a:pt x="1898" y="497"/>
                  </a:lnTo>
                  <a:lnTo>
                    <a:pt x="1876" y="505"/>
                  </a:lnTo>
                  <a:lnTo>
                    <a:pt x="1858" y="532"/>
                  </a:lnTo>
                  <a:lnTo>
                    <a:pt x="1843" y="557"/>
                  </a:lnTo>
                  <a:lnTo>
                    <a:pt x="1818" y="566"/>
                  </a:lnTo>
                  <a:lnTo>
                    <a:pt x="1792" y="572"/>
                  </a:lnTo>
                  <a:lnTo>
                    <a:pt x="1772" y="584"/>
                  </a:lnTo>
                  <a:lnTo>
                    <a:pt x="1732" y="580"/>
                  </a:lnTo>
                  <a:lnTo>
                    <a:pt x="1713" y="568"/>
                  </a:lnTo>
                  <a:lnTo>
                    <a:pt x="1694" y="562"/>
                  </a:lnTo>
                  <a:lnTo>
                    <a:pt x="1652" y="548"/>
                  </a:lnTo>
                  <a:lnTo>
                    <a:pt x="1616" y="529"/>
                  </a:lnTo>
                  <a:lnTo>
                    <a:pt x="1613" y="526"/>
                  </a:lnTo>
                  <a:lnTo>
                    <a:pt x="1588" y="532"/>
                  </a:lnTo>
                  <a:lnTo>
                    <a:pt x="1569" y="532"/>
                  </a:lnTo>
                  <a:lnTo>
                    <a:pt x="1556" y="548"/>
                  </a:lnTo>
                  <a:lnTo>
                    <a:pt x="1528" y="548"/>
                  </a:lnTo>
                  <a:lnTo>
                    <a:pt x="1505" y="576"/>
                  </a:lnTo>
                  <a:lnTo>
                    <a:pt x="1515" y="598"/>
                  </a:lnTo>
                  <a:lnTo>
                    <a:pt x="1519" y="609"/>
                  </a:lnTo>
                  <a:lnTo>
                    <a:pt x="1525" y="621"/>
                  </a:lnTo>
                  <a:lnTo>
                    <a:pt x="1547" y="630"/>
                  </a:lnTo>
                  <a:lnTo>
                    <a:pt x="1551" y="632"/>
                  </a:lnTo>
                  <a:lnTo>
                    <a:pt x="1566" y="646"/>
                  </a:lnTo>
                  <a:lnTo>
                    <a:pt x="1598" y="654"/>
                  </a:lnTo>
                  <a:lnTo>
                    <a:pt x="1593" y="704"/>
                  </a:lnTo>
                  <a:lnTo>
                    <a:pt x="1569" y="704"/>
                  </a:lnTo>
                  <a:lnTo>
                    <a:pt x="1566" y="721"/>
                  </a:lnTo>
                  <a:lnTo>
                    <a:pt x="1577" y="721"/>
                  </a:lnTo>
                  <a:lnTo>
                    <a:pt x="1588" y="736"/>
                  </a:lnTo>
                  <a:lnTo>
                    <a:pt x="1563" y="765"/>
                  </a:lnTo>
                  <a:lnTo>
                    <a:pt x="1559" y="744"/>
                  </a:lnTo>
                  <a:lnTo>
                    <a:pt x="1547" y="732"/>
                  </a:lnTo>
                  <a:lnTo>
                    <a:pt x="1543" y="736"/>
                  </a:lnTo>
                  <a:lnTo>
                    <a:pt x="1536" y="740"/>
                  </a:lnTo>
                  <a:lnTo>
                    <a:pt x="1532" y="771"/>
                  </a:lnTo>
                  <a:lnTo>
                    <a:pt x="1483" y="775"/>
                  </a:lnTo>
                  <a:lnTo>
                    <a:pt x="1469" y="803"/>
                  </a:lnTo>
                  <a:lnTo>
                    <a:pt x="1450" y="807"/>
                  </a:lnTo>
                  <a:lnTo>
                    <a:pt x="1415" y="805"/>
                  </a:lnTo>
                  <a:lnTo>
                    <a:pt x="1392" y="796"/>
                  </a:lnTo>
                  <a:lnTo>
                    <a:pt x="1371" y="796"/>
                  </a:lnTo>
                  <a:lnTo>
                    <a:pt x="1366" y="805"/>
                  </a:lnTo>
                  <a:lnTo>
                    <a:pt x="1352" y="819"/>
                  </a:lnTo>
                  <a:lnTo>
                    <a:pt x="1356" y="840"/>
                  </a:lnTo>
                  <a:lnTo>
                    <a:pt x="1357" y="871"/>
                  </a:lnTo>
                  <a:lnTo>
                    <a:pt x="1362" y="899"/>
                  </a:lnTo>
                  <a:lnTo>
                    <a:pt x="1331" y="899"/>
                  </a:lnTo>
                  <a:lnTo>
                    <a:pt x="1327" y="899"/>
                  </a:lnTo>
                  <a:lnTo>
                    <a:pt x="1310" y="891"/>
                  </a:lnTo>
                  <a:lnTo>
                    <a:pt x="1284" y="883"/>
                  </a:lnTo>
                  <a:lnTo>
                    <a:pt x="1262" y="896"/>
                  </a:lnTo>
                  <a:lnTo>
                    <a:pt x="1256" y="899"/>
                  </a:lnTo>
                  <a:lnTo>
                    <a:pt x="1252" y="902"/>
                  </a:lnTo>
                  <a:lnTo>
                    <a:pt x="1236" y="902"/>
                  </a:lnTo>
                  <a:lnTo>
                    <a:pt x="1208" y="902"/>
                  </a:lnTo>
                  <a:lnTo>
                    <a:pt x="1200" y="883"/>
                  </a:lnTo>
                  <a:lnTo>
                    <a:pt x="1184" y="863"/>
                  </a:lnTo>
                  <a:lnTo>
                    <a:pt x="1176" y="860"/>
                  </a:lnTo>
                  <a:lnTo>
                    <a:pt x="1141" y="855"/>
                  </a:lnTo>
                  <a:lnTo>
                    <a:pt x="1108" y="848"/>
                  </a:lnTo>
                  <a:lnTo>
                    <a:pt x="1074" y="847"/>
                  </a:lnTo>
                  <a:lnTo>
                    <a:pt x="1067" y="839"/>
                  </a:lnTo>
                  <a:lnTo>
                    <a:pt x="1061" y="816"/>
                  </a:lnTo>
                  <a:lnTo>
                    <a:pt x="1027" y="819"/>
                  </a:lnTo>
                  <a:lnTo>
                    <a:pt x="995" y="827"/>
                  </a:lnTo>
                  <a:lnTo>
                    <a:pt x="1005" y="792"/>
                  </a:lnTo>
                  <a:lnTo>
                    <a:pt x="1018" y="763"/>
                  </a:lnTo>
                  <a:lnTo>
                    <a:pt x="1021" y="753"/>
                  </a:lnTo>
                  <a:lnTo>
                    <a:pt x="1039" y="717"/>
                  </a:lnTo>
                  <a:lnTo>
                    <a:pt x="1027" y="676"/>
                  </a:lnTo>
                  <a:lnTo>
                    <a:pt x="1039" y="654"/>
                  </a:lnTo>
                  <a:lnTo>
                    <a:pt x="1053" y="665"/>
                  </a:lnTo>
                  <a:lnTo>
                    <a:pt x="1076" y="640"/>
                  </a:lnTo>
                  <a:lnTo>
                    <a:pt x="1133" y="640"/>
                  </a:lnTo>
                  <a:lnTo>
                    <a:pt x="1132" y="624"/>
                  </a:lnTo>
                  <a:lnTo>
                    <a:pt x="1133" y="621"/>
                  </a:lnTo>
                  <a:lnTo>
                    <a:pt x="1133" y="580"/>
                  </a:lnTo>
                  <a:lnTo>
                    <a:pt x="1121" y="558"/>
                  </a:lnTo>
                  <a:lnTo>
                    <a:pt x="1125" y="546"/>
                  </a:lnTo>
                  <a:lnTo>
                    <a:pt x="1158" y="505"/>
                  </a:lnTo>
                  <a:lnTo>
                    <a:pt x="1161" y="498"/>
                  </a:lnTo>
                  <a:lnTo>
                    <a:pt x="1194" y="450"/>
                  </a:lnTo>
                  <a:lnTo>
                    <a:pt x="1212" y="443"/>
                  </a:lnTo>
                  <a:lnTo>
                    <a:pt x="1216" y="443"/>
                  </a:lnTo>
                  <a:lnTo>
                    <a:pt x="1224" y="438"/>
                  </a:lnTo>
                  <a:lnTo>
                    <a:pt x="1230" y="434"/>
                  </a:lnTo>
                  <a:lnTo>
                    <a:pt x="1234" y="434"/>
                  </a:lnTo>
                  <a:lnTo>
                    <a:pt x="1259" y="423"/>
                  </a:lnTo>
                  <a:lnTo>
                    <a:pt x="1302" y="434"/>
                  </a:lnTo>
                  <a:lnTo>
                    <a:pt x="1316" y="431"/>
                  </a:lnTo>
                  <a:lnTo>
                    <a:pt x="1331" y="427"/>
                  </a:lnTo>
                  <a:lnTo>
                    <a:pt x="1337" y="393"/>
                  </a:lnTo>
                  <a:lnTo>
                    <a:pt x="1352" y="390"/>
                  </a:lnTo>
                  <a:lnTo>
                    <a:pt x="1352" y="367"/>
                  </a:lnTo>
                  <a:lnTo>
                    <a:pt x="1334" y="361"/>
                  </a:lnTo>
                  <a:lnTo>
                    <a:pt x="1337" y="348"/>
                  </a:lnTo>
                  <a:lnTo>
                    <a:pt x="1345" y="348"/>
                  </a:lnTo>
                  <a:lnTo>
                    <a:pt x="1345" y="319"/>
                  </a:lnTo>
                  <a:lnTo>
                    <a:pt x="1366" y="302"/>
                  </a:lnTo>
                  <a:lnTo>
                    <a:pt x="1381" y="282"/>
                  </a:lnTo>
                  <a:lnTo>
                    <a:pt x="1381" y="278"/>
                  </a:lnTo>
                  <a:lnTo>
                    <a:pt x="1381" y="267"/>
                  </a:lnTo>
                  <a:lnTo>
                    <a:pt x="1357" y="264"/>
                  </a:lnTo>
                  <a:lnTo>
                    <a:pt x="1345" y="248"/>
                  </a:lnTo>
                  <a:lnTo>
                    <a:pt x="1316" y="248"/>
                  </a:lnTo>
                  <a:lnTo>
                    <a:pt x="1302" y="259"/>
                  </a:lnTo>
                  <a:lnTo>
                    <a:pt x="1288" y="250"/>
                  </a:lnTo>
                  <a:lnTo>
                    <a:pt x="1303" y="244"/>
                  </a:lnTo>
                  <a:lnTo>
                    <a:pt x="1310" y="219"/>
                  </a:lnTo>
                  <a:lnTo>
                    <a:pt x="1316" y="197"/>
                  </a:lnTo>
                  <a:lnTo>
                    <a:pt x="1287" y="186"/>
                  </a:lnTo>
                  <a:lnTo>
                    <a:pt x="1273" y="181"/>
                  </a:lnTo>
                  <a:lnTo>
                    <a:pt x="1224" y="137"/>
                  </a:lnTo>
                  <a:lnTo>
                    <a:pt x="1190" y="186"/>
                  </a:lnTo>
                  <a:lnTo>
                    <a:pt x="1208" y="226"/>
                  </a:lnTo>
                  <a:lnTo>
                    <a:pt x="1218" y="226"/>
                  </a:lnTo>
                  <a:lnTo>
                    <a:pt x="1218" y="244"/>
                  </a:lnTo>
                  <a:lnTo>
                    <a:pt x="1218" y="250"/>
                  </a:lnTo>
                  <a:lnTo>
                    <a:pt x="1229" y="272"/>
                  </a:lnTo>
                  <a:lnTo>
                    <a:pt x="1229" y="275"/>
                  </a:lnTo>
                  <a:lnTo>
                    <a:pt x="1212" y="288"/>
                  </a:lnTo>
                  <a:lnTo>
                    <a:pt x="1190" y="288"/>
                  </a:lnTo>
                  <a:lnTo>
                    <a:pt x="1175" y="350"/>
                  </a:lnTo>
                  <a:lnTo>
                    <a:pt x="1171" y="350"/>
                  </a:lnTo>
                  <a:lnTo>
                    <a:pt x="1121" y="331"/>
                  </a:lnTo>
                  <a:lnTo>
                    <a:pt x="1110" y="346"/>
                  </a:lnTo>
                  <a:lnTo>
                    <a:pt x="1108" y="346"/>
                  </a:lnTo>
                  <a:lnTo>
                    <a:pt x="1058" y="346"/>
                  </a:lnTo>
                  <a:lnTo>
                    <a:pt x="1055" y="334"/>
                  </a:lnTo>
                  <a:lnTo>
                    <a:pt x="1058" y="319"/>
                  </a:lnTo>
                  <a:lnTo>
                    <a:pt x="1061" y="275"/>
                  </a:lnTo>
                  <a:lnTo>
                    <a:pt x="1089" y="189"/>
                  </a:lnTo>
                  <a:lnTo>
                    <a:pt x="1093" y="178"/>
                  </a:lnTo>
                  <a:lnTo>
                    <a:pt x="1104" y="128"/>
                  </a:lnTo>
                  <a:lnTo>
                    <a:pt x="1086" y="125"/>
                  </a:lnTo>
                  <a:lnTo>
                    <a:pt x="1085" y="112"/>
                  </a:lnTo>
                  <a:lnTo>
                    <a:pt x="1050" y="111"/>
                  </a:lnTo>
                  <a:lnTo>
                    <a:pt x="1046" y="108"/>
                  </a:lnTo>
                  <a:lnTo>
                    <a:pt x="1030" y="101"/>
                  </a:lnTo>
                  <a:lnTo>
                    <a:pt x="1024" y="103"/>
                  </a:lnTo>
                  <a:lnTo>
                    <a:pt x="1012" y="168"/>
                  </a:lnTo>
                  <a:lnTo>
                    <a:pt x="1002" y="224"/>
                  </a:lnTo>
                  <a:lnTo>
                    <a:pt x="988" y="267"/>
                  </a:lnTo>
                  <a:lnTo>
                    <a:pt x="974" y="311"/>
                  </a:lnTo>
                  <a:lnTo>
                    <a:pt x="962" y="294"/>
                  </a:lnTo>
                  <a:lnTo>
                    <a:pt x="963" y="248"/>
                  </a:lnTo>
                  <a:lnTo>
                    <a:pt x="970" y="197"/>
                  </a:lnTo>
                  <a:lnTo>
                    <a:pt x="970" y="189"/>
                  </a:lnTo>
                  <a:lnTo>
                    <a:pt x="963" y="168"/>
                  </a:lnTo>
                  <a:lnTo>
                    <a:pt x="970" y="159"/>
                  </a:lnTo>
                  <a:lnTo>
                    <a:pt x="980" y="159"/>
                  </a:lnTo>
                  <a:lnTo>
                    <a:pt x="977" y="119"/>
                  </a:lnTo>
                  <a:lnTo>
                    <a:pt x="974" y="112"/>
                  </a:lnTo>
                  <a:lnTo>
                    <a:pt x="1017" y="89"/>
                  </a:lnTo>
                  <a:lnTo>
                    <a:pt x="1018" y="29"/>
                  </a:lnTo>
                  <a:lnTo>
                    <a:pt x="898" y="0"/>
                  </a:lnTo>
                  <a:lnTo>
                    <a:pt x="892" y="17"/>
                  </a:lnTo>
                  <a:lnTo>
                    <a:pt x="891" y="122"/>
                  </a:lnTo>
                  <a:lnTo>
                    <a:pt x="916" y="132"/>
                  </a:lnTo>
                  <a:lnTo>
                    <a:pt x="934" y="145"/>
                  </a:lnTo>
                  <a:lnTo>
                    <a:pt x="934" y="189"/>
                  </a:lnTo>
                  <a:lnTo>
                    <a:pt x="922" y="203"/>
                  </a:lnTo>
                  <a:lnTo>
                    <a:pt x="909" y="224"/>
                  </a:lnTo>
                  <a:lnTo>
                    <a:pt x="880" y="226"/>
                  </a:lnTo>
                  <a:lnTo>
                    <a:pt x="839" y="231"/>
                  </a:lnTo>
                  <a:lnTo>
                    <a:pt x="736" y="276"/>
                  </a:lnTo>
                  <a:lnTo>
                    <a:pt x="710" y="364"/>
                  </a:lnTo>
                  <a:lnTo>
                    <a:pt x="717" y="382"/>
                  </a:lnTo>
                  <a:lnTo>
                    <a:pt x="747" y="455"/>
                  </a:lnTo>
                  <a:lnTo>
                    <a:pt x="787" y="487"/>
                  </a:lnTo>
                  <a:lnTo>
                    <a:pt x="811" y="501"/>
                  </a:lnTo>
                  <a:lnTo>
                    <a:pt x="801" y="557"/>
                  </a:lnTo>
                  <a:lnTo>
                    <a:pt x="807" y="593"/>
                  </a:lnTo>
                  <a:lnTo>
                    <a:pt x="811" y="606"/>
                  </a:lnTo>
                  <a:lnTo>
                    <a:pt x="796" y="621"/>
                  </a:lnTo>
                  <a:lnTo>
                    <a:pt x="785" y="644"/>
                  </a:lnTo>
                  <a:lnTo>
                    <a:pt x="905" y="728"/>
                  </a:lnTo>
                  <a:lnTo>
                    <a:pt x="892" y="788"/>
                  </a:lnTo>
                  <a:lnTo>
                    <a:pt x="851" y="816"/>
                  </a:lnTo>
                  <a:lnTo>
                    <a:pt x="848" y="816"/>
                  </a:lnTo>
                  <a:lnTo>
                    <a:pt x="782" y="819"/>
                  </a:lnTo>
                  <a:lnTo>
                    <a:pt x="764" y="832"/>
                  </a:lnTo>
                  <a:lnTo>
                    <a:pt x="764" y="858"/>
                  </a:lnTo>
                  <a:lnTo>
                    <a:pt x="779" y="871"/>
                  </a:lnTo>
                  <a:lnTo>
                    <a:pt x="768" y="904"/>
                  </a:lnTo>
                  <a:lnTo>
                    <a:pt x="775" y="936"/>
                  </a:lnTo>
                  <a:lnTo>
                    <a:pt x="771" y="941"/>
                  </a:lnTo>
                  <a:lnTo>
                    <a:pt x="760" y="957"/>
                  </a:lnTo>
                  <a:lnTo>
                    <a:pt x="753" y="992"/>
                  </a:lnTo>
                  <a:lnTo>
                    <a:pt x="753" y="999"/>
                  </a:lnTo>
                  <a:lnTo>
                    <a:pt x="747" y="1007"/>
                  </a:lnTo>
                  <a:lnTo>
                    <a:pt x="736" y="1034"/>
                  </a:lnTo>
                  <a:lnTo>
                    <a:pt x="742" y="1079"/>
                  </a:lnTo>
                  <a:lnTo>
                    <a:pt x="742" y="1089"/>
                  </a:lnTo>
                  <a:lnTo>
                    <a:pt x="693" y="1050"/>
                  </a:lnTo>
                  <a:lnTo>
                    <a:pt x="677" y="1022"/>
                  </a:lnTo>
                  <a:lnTo>
                    <a:pt x="655" y="1015"/>
                  </a:lnTo>
                  <a:lnTo>
                    <a:pt x="594" y="952"/>
                  </a:lnTo>
                  <a:lnTo>
                    <a:pt x="570" y="957"/>
                  </a:lnTo>
                  <a:lnTo>
                    <a:pt x="569" y="957"/>
                  </a:lnTo>
                  <a:lnTo>
                    <a:pt x="536" y="936"/>
                  </a:lnTo>
                  <a:lnTo>
                    <a:pt x="511" y="906"/>
                  </a:lnTo>
                  <a:lnTo>
                    <a:pt x="486" y="902"/>
                  </a:lnTo>
                  <a:lnTo>
                    <a:pt x="480" y="904"/>
                  </a:lnTo>
                  <a:lnTo>
                    <a:pt x="450" y="906"/>
                  </a:lnTo>
                  <a:lnTo>
                    <a:pt x="431" y="919"/>
                  </a:lnTo>
                  <a:lnTo>
                    <a:pt x="422" y="934"/>
                  </a:lnTo>
                  <a:lnTo>
                    <a:pt x="396" y="941"/>
                  </a:lnTo>
                  <a:lnTo>
                    <a:pt x="396" y="944"/>
                  </a:lnTo>
                  <a:lnTo>
                    <a:pt x="375" y="952"/>
                  </a:lnTo>
                  <a:lnTo>
                    <a:pt x="354" y="949"/>
                  </a:lnTo>
                  <a:lnTo>
                    <a:pt x="341" y="939"/>
                  </a:lnTo>
                  <a:lnTo>
                    <a:pt x="331" y="949"/>
                  </a:lnTo>
                  <a:lnTo>
                    <a:pt x="329" y="949"/>
                  </a:lnTo>
                  <a:lnTo>
                    <a:pt x="313" y="957"/>
                  </a:lnTo>
                  <a:lnTo>
                    <a:pt x="298" y="973"/>
                  </a:lnTo>
                  <a:lnTo>
                    <a:pt x="281" y="994"/>
                  </a:lnTo>
                  <a:lnTo>
                    <a:pt x="265" y="1014"/>
                  </a:lnTo>
                  <a:lnTo>
                    <a:pt x="255" y="1034"/>
                  </a:lnTo>
                  <a:lnTo>
                    <a:pt x="243" y="1053"/>
                  </a:lnTo>
                  <a:lnTo>
                    <a:pt x="237" y="1061"/>
                  </a:lnTo>
                  <a:lnTo>
                    <a:pt x="216" y="1070"/>
                  </a:lnTo>
                  <a:lnTo>
                    <a:pt x="208" y="1089"/>
                  </a:lnTo>
                  <a:lnTo>
                    <a:pt x="213" y="1159"/>
                  </a:lnTo>
                  <a:lnTo>
                    <a:pt x="170" y="1191"/>
                  </a:lnTo>
                  <a:lnTo>
                    <a:pt x="112" y="1194"/>
                  </a:lnTo>
                  <a:lnTo>
                    <a:pt x="38" y="1209"/>
                  </a:lnTo>
                  <a:lnTo>
                    <a:pt x="0" y="1247"/>
                  </a:lnTo>
                  <a:lnTo>
                    <a:pt x="46" y="1328"/>
                  </a:lnTo>
                  <a:lnTo>
                    <a:pt x="74" y="1425"/>
                  </a:lnTo>
                  <a:lnTo>
                    <a:pt x="137" y="1524"/>
                  </a:lnTo>
                  <a:lnTo>
                    <a:pt x="166" y="1569"/>
                  </a:lnTo>
                  <a:lnTo>
                    <a:pt x="195" y="1609"/>
                  </a:lnTo>
                  <a:lnTo>
                    <a:pt x="233" y="1641"/>
                  </a:lnTo>
                  <a:lnTo>
                    <a:pt x="263" y="1674"/>
                  </a:lnTo>
                  <a:lnTo>
                    <a:pt x="299" y="1694"/>
                  </a:lnTo>
                  <a:lnTo>
                    <a:pt x="313" y="1738"/>
                  </a:lnTo>
                  <a:lnTo>
                    <a:pt x="339" y="1768"/>
                  </a:lnTo>
                  <a:lnTo>
                    <a:pt x="357" y="1785"/>
                  </a:lnTo>
                  <a:lnTo>
                    <a:pt x="372" y="1830"/>
                  </a:lnTo>
                  <a:lnTo>
                    <a:pt x="437" y="1856"/>
                  </a:lnTo>
                  <a:lnTo>
                    <a:pt x="450" y="1841"/>
                  </a:lnTo>
                  <a:lnTo>
                    <a:pt x="472" y="1866"/>
                  </a:lnTo>
                  <a:lnTo>
                    <a:pt x="489" y="1876"/>
                  </a:lnTo>
                  <a:lnTo>
                    <a:pt x="504" y="1872"/>
                  </a:lnTo>
                  <a:lnTo>
                    <a:pt x="498" y="1891"/>
                  </a:lnTo>
                  <a:lnTo>
                    <a:pt x="547" y="1912"/>
                  </a:lnTo>
                  <a:lnTo>
                    <a:pt x="547" y="1908"/>
                  </a:lnTo>
                  <a:lnTo>
                    <a:pt x="547" y="1907"/>
                  </a:lnTo>
                  <a:lnTo>
                    <a:pt x="547" y="1904"/>
                  </a:lnTo>
                  <a:lnTo>
                    <a:pt x="548" y="1904"/>
                  </a:lnTo>
                  <a:lnTo>
                    <a:pt x="554" y="1904"/>
                  </a:lnTo>
                  <a:lnTo>
                    <a:pt x="557" y="1904"/>
                  </a:lnTo>
                  <a:lnTo>
                    <a:pt x="558" y="1904"/>
                  </a:lnTo>
                  <a:lnTo>
                    <a:pt x="565" y="1904"/>
                  </a:lnTo>
                  <a:lnTo>
                    <a:pt x="570" y="1907"/>
                  </a:lnTo>
                  <a:lnTo>
                    <a:pt x="570" y="1904"/>
                  </a:lnTo>
                  <a:lnTo>
                    <a:pt x="573" y="1904"/>
                  </a:lnTo>
                  <a:lnTo>
                    <a:pt x="578" y="1904"/>
                  </a:lnTo>
                  <a:lnTo>
                    <a:pt x="580" y="1904"/>
                  </a:lnTo>
                  <a:lnTo>
                    <a:pt x="581" y="1901"/>
                  </a:lnTo>
                  <a:lnTo>
                    <a:pt x="585" y="1899"/>
                  </a:lnTo>
                  <a:lnTo>
                    <a:pt x="585" y="1893"/>
                  </a:lnTo>
                  <a:lnTo>
                    <a:pt x="585" y="1891"/>
                  </a:lnTo>
                  <a:lnTo>
                    <a:pt x="585" y="1888"/>
                  </a:lnTo>
                  <a:lnTo>
                    <a:pt x="585" y="1885"/>
                  </a:lnTo>
                  <a:lnTo>
                    <a:pt x="588" y="1877"/>
                  </a:lnTo>
                  <a:lnTo>
                    <a:pt x="594" y="1876"/>
                  </a:lnTo>
                  <a:lnTo>
                    <a:pt x="597" y="1875"/>
                  </a:lnTo>
                  <a:lnTo>
                    <a:pt x="599" y="1875"/>
                  </a:lnTo>
                  <a:lnTo>
                    <a:pt x="599" y="1872"/>
                  </a:lnTo>
                  <a:lnTo>
                    <a:pt x="602" y="1872"/>
                  </a:lnTo>
                  <a:lnTo>
                    <a:pt x="605" y="1872"/>
                  </a:lnTo>
                  <a:lnTo>
                    <a:pt x="606" y="1872"/>
                  </a:lnTo>
                  <a:lnTo>
                    <a:pt x="613" y="1875"/>
                  </a:lnTo>
                  <a:lnTo>
                    <a:pt x="613" y="1872"/>
                  </a:lnTo>
                  <a:lnTo>
                    <a:pt x="621" y="1877"/>
                  </a:lnTo>
                  <a:lnTo>
                    <a:pt x="624" y="1877"/>
                  </a:lnTo>
                  <a:lnTo>
                    <a:pt x="631" y="1881"/>
                  </a:lnTo>
                  <a:lnTo>
                    <a:pt x="635" y="1877"/>
                  </a:lnTo>
                  <a:lnTo>
                    <a:pt x="635" y="1876"/>
                  </a:lnTo>
                  <a:lnTo>
                    <a:pt x="635" y="1875"/>
                  </a:lnTo>
                  <a:lnTo>
                    <a:pt x="635" y="1868"/>
                  </a:lnTo>
                  <a:lnTo>
                    <a:pt x="638" y="1868"/>
                  </a:lnTo>
                  <a:lnTo>
                    <a:pt x="643" y="1866"/>
                  </a:lnTo>
                  <a:lnTo>
                    <a:pt x="645" y="1864"/>
                  </a:lnTo>
                  <a:lnTo>
                    <a:pt x="645" y="1860"/>
                  </a:lnTo>
                  <a:lnTo>
                    <a:pt x="648" y="1857"/>
                  </a:lnTo>
                  <a:lnTo>
                    <a:pt x="652" y="1856"/>
                  </a:lnTo>
                  <a:lnTo>
                    <a:pt x="655" y="1856"/>
                  </a:lnTo>
                  <a:lnTo>
                    <a:pt x="661" y="1850"/>
                  </a:lnTo>
                  <a:lnTo>
                    <a:pt x="661" y="1856"/>
                  </a:lnTo>
                  <a:lnTo>
                    <a:pt x="660" y="1857"/>
                  </a:lnTo>
                  <a:lnTo>
                    <a:pt x="661" y="1860"/>
                  </a:lnTo>
                  <a:lnTo>
                    <a:pt x="664" y="1860"/>
                  </a:lnTo>
                  <a:lnTo>
                    <a:pt x="666" y="1860"/>
                  </a:lnTo>
                  <a:lnTo>
                    <a:pt x="673" y="1857"/>
                  </a:lnTo>
                  <a:lnTo>
                    <a:pt x="677" y="1856"/>
                  </a:lnTo>
                  <a:lnTo>
                    <a:pt x="680" y="1857"/>
                  </a:lnTo>
                  <a:lnTo>
                    <a:pt x="682" y="1860"/>
                  </a:lnTo>
                  <a:lnTo>
                    <a:pt x="686" y="1857"/>
                  </a:lnTo>
                  <a:lnTo>
                    <a:pt x="686" y="1856"/>
                  </a:lnTo>
                  <a:lnTo>
                    <a:pt x="688" y="1856"/>
                  </a:lnTo>
                  <a:lnTo>
                    <a:pt x="693" y="1850"/>
                  </a:lnTo>
                  <a:lnTo>
                    <a:pt x="696" y="1850"/>
                  </a:lnTo>
                  <a:lnTo>
                    <a:pt x="702" y="1850"/>
                  </a:lnTo>
                  <a:lnTo>
                    <a:pt x="704" y="1850"/>
                  </a:lnTo>
                  <a:lnTo>
                    <a:pt x="710" y="1850"/>
                  </a:lnTo>
                  <a:lnTo>
                    <a:pt x="711" y="1846"/>
                  </a:lnTo>
                  <a:lnTo>
                    <a:pt x="714" y="1844"/>
                  </a:lnTo>
                  <a:lnTo>
                    <a:pt x="717" y="1844"/>
                  </a:lnTo>
                  <a:lnTo>
                    <a:pt x="720" y="1841"/>
                  </a:lnTo>
                  <a:lnTo>
                    <a:pt x="721" y="1841"/>
                  </a:lnTo>
                  <a:lnTo>
                    <a:pt x="728" y="1841"/>
                  </a:lnTo>
                  <a:lnTo>
                    <a:pt x="732" y="1841"/>
                  </a:lnTo>
                  <a:lnTo>
                    <a:pt x="736" y="1841"/>
                  </a:lnTo>
                  <a:lnTo>
                    <a:pt x="742" y="1838"/>
                  </a:lnTo>
                  <a:lnTo>
                    <a:pt x="743" y="1838"/>
                  </a:lnTo>
                  <a:lnTo>
                    <a:pt x="744" y="1834"/>
                  </a:lnTo>
                  <a:lnTo>
                    <a:pt x="747" y="1834"/>
                  </a:lnTo>
                  <a:lnTo>
                    <a:pt x="753" y="1834"/>
                  </a:lnTo>
                  <a:lnTo>
                    <a:pt x="764" y="1830"/>
                  </a:lnTo>
                  <a:lnTo>
                    <a:pt x="775" y="1825"/>
                  </a:lnTo>
                  <a:lnTo>
                    <a:pt x="779" y="1824"/>
                  </a:lnTo>
                  <a:lnTo>
                    <a:pt x="785" y="1818"/>
                  </a:lnTo>
                  <a:lnTo>
                    <a:pt x="790" y="1814"/>
                  </a:lnTo>
                  <a:lnTo>
                    <a:pt x="796" y="1810"/>
                  </a:lnTo>
                  <a:lnTo>
                    <a:pt x="796" y="1808"/>
                  </a:lnTo>
                  <a:lnTo>
                    <a:pt x="797" y="1805"/>
                  </a:lnTo>
                  <a:lnTo>
                    <a:pt x="806" y="1802"/>
                  </a:lnTo>
                  <a:lnTo>
                    <a:pt x="806" y="1800"/>
                  </a:lnTo>
                  <a:lnTo>
                    <a:pt x="806" y="1794"/>
                  </a:lnTo>
                  <a:lnTo>
                    <a:pt x="806" y="1789"/>
                  </a:lnTo>
                  <a:lnTo>
                    <a:pt x="806" y="1782"/>
                  </a:lnTo>
                  <a:lnTo>
                    <a:pt x="806" y="1781"/>
                  </a:lnTo>
                  <a:lnTo>
                    <a:pt x="807" y="1777"/>
                  </a:lnTo>
                  <a:lnTo>
                    <a:pt x="807" y="1774"/>
                  </a:lnTo>
                  <a:lnTo>
                    <a:pt x="811" y="1771"/>
                  </a:lnTo>
                  <a:lnTo>
                    <a:pt x="814" y="1765"/>
                  </a:lnTo>
                  <a:lnTo>
                    <a:pt x="818" y="1763"/>
                  </a:lnTo>
                  <a:lnTo>
                    <a:pt x="819" y="1755"/>
                  </a:lnTo>
                  <a:lnTo>
                    <a:pt x="822" y="1752"/>
                  </a:lnTo>
                  <a:lnTo>
                    <a:pt x="826" y="1750"/>
                  </a:lnTo>
                  <a:lnTo>
                    <a:pt x="826" y="1746"/>
                  </a:lnTo>
                  <a:lnTo>
                    <a:pt x="833" y="1746"/>
                  </a:lnTo>
                  <a:lnTo>
                    <a:pt x="839" y="1746"/>
                  </a:lnTo>
                  <a:lnTo>
                    <a:pt x="843" y="1746"/>
                  </a:lnTo>
                  <a:lnTo>
                    <a:pt x="848" y="1747"/>
                  </a:lnTo>
                  <a:lnTo>
                    <a:pt x="855" y="1750"/>
                  </a:lnTo>
                  <a:lnTo>
                    <a:pt x="864" y="1750"/>
                  </a:lnTo>
                  <a:lnTo>
                    <a:pt x="872" y="1752"/>
                  </a:lnTo>
                  <a:lnTo>
                    <a:pt x="877" y="1752"/>
                  </a:lnTo>
                  <a:lnTo>
                    <a:pt x="880" y="1755"/>
                  </a:lnTo>
                  <a:lnTo>
                    <a:pt x="880" y="1758"/>
                  </a:lnTo>
                  <a:lnTo>
                    <a:pt x="887" y="1758"/>
                  </a:lnTo>
                  <a:lnTo>
                    <a:pt x="892" y="1758"/>
                  </a:lnTo>
                  <a:lnTo>
                    <a:pt x="898" y="1763"/>
                  </a:lnTo>
                  <a:lnTo>
                    <a:pt x="905" y="1763"/>
                  </a:lnTo>
                  <a:lnTo>
                    <a:pt x="910" y="1765"/>
                  </a:lnTo>
                  <a:lnTo>
                    <a:pt x="919" y="1768"/>
                  </a:lnTo>
                  <a:lnTo>
                    <a:pt x="926" y="1771"/>
                  </a:lnTo>
                  <a:lnTo>
                    <a:pt x="930" y="1773"/>
                  </a:lnTo>
                  <a:lnTo>
                    <a:pt x="934" y="1773"/>
                  </a:lnTo>
                  <a:lnTo>
                    <a:pt x="942" y="1774"/>
                  </a:lnTo>
                  <a:lnTo>
                    <a:pt x="945" y="1774"/>
                  </a:lnTo>
                  <a:lnTo>
                    <a:pt x="947" y="1777"/>
                  </a:lnTo>
                  <a:lnTo>
                    <a:pt x="951" y="1774"/>
                  </a:lnTo>
                  <a:lnTo>
                    <a:pt x="951" y="1773"/>
                  </a:lnTo>
                  <a:lnTo>
                    <a:pt x="956" y="1773"/>
                  </a:lnTo>
                  <a:lnTo>
                    <a:pt x="962" y="1771"/>
                  </a:lnTo>
                  <a:lnTo>
                    <a:pt x="969" y="1768"/>
                  </a:lnTo>
                  <a:lnTo>
                    <a:pt x="974" y="1765"/>
                  </a:lnTo>
                  <a:lnTo>
                    <a:pt x="980" y="1763"/>
                  </a:lnTo>
                  <a:lnTo>
                    <a:pt x="981" y="1758"/>
                  </a:lnTo>
                  <a:lnTo>
                    <a:pt x="985" y="1755"/>
                  </a:lnTo>
                  <a:lnTo>
                    <a:pt x="988" y="1755"/>
                  </a:lnTo>
                  <a:lnTo>
                    <a:pt x="999" y="1752"/>
                  </a:lnTo>
                  <a:lnTo>
                    <a:pt x="1002" y="1750"/>
                  </a:lnTo>
                  <a:lnTo>
                    <a:pt x="1005" y="1746"/>
                  </a:lnTo>
                  <a:lnTo>
                    <a:pt x="1009" y="1741"/>
                  </a:lnTo>
                  <a:lnTo>
                    <a:pt x="1009" y="1734"/>
                  </a:lnTo>
                  <a:lnTo>
                    <a:pt x="1012" y="1731"/>
                  </a:lnTo>
                  <a:lnTo>
                    <a:pt x="1013" y="1730"/>
                  </a:lnTo>
                  <a:lnTo>
                    <a:pt x="1017" y="1730"/>
                  </a:lnTo>
                  <a:lnTo>
                    <a:pt x="1018" y="1725"/>
                  </a:lnTo>
                  <a:lnTo>
                    <a:pt x="1021" y="1725"/>
                  </a:lnTo>
                  <a:lnTo>
                    <a:pt x="1027" y="1722"/>
                  </a:lnTo>
                  <a:lnTo>
                    <a:pt x="1030" y="1720"/>
                  </a:lnTo>
                  <a:lnTo>
                    <a:pt x="1036" y="1718"/>
                  </a:lnTo>
                  <a:lnTo>
                    <a:pt x="1039" y="1718"/>
                  </a:lnTo>
                  <a:lnTo>
                    <a:pt x="1043" y="1715"/>
                  </a:lnTo>
                  <a:lnTo>
                    <a:pt x="1043" y="1713"/>
                  </a:lnTo>
                  <a:lnTo>
                    <a:pt x="1046" y="1710"/>
                  </a:lnTo>
                  <a:lnTo>
                    <a:pt x="1053" y="1710"/>
                  </a:lnTo>
                  <a:lnTo>
                    <a:pt x="1055" y="1710"/>
                  </a:lnTo>
                  <a:lnTo>
                    <a:pt x="1055" y="1713"/>
                  </a:lnTo>
                  <a:lnTo>
                    <a:pt x="1058" y="1715"/>
                  </a:lnTo>
                  <a:lnTo>
                    <a:pt x="1058" y="1720"/>
                  </a:lnTo>
                  <a:lnTo>
                    <a:pt x="1058" y="1725"/>
                  </a:lnTo>
                  <a:lnTo>
                    <a:pt x="1058" y="1730"/>
                  </a:lnTo>
                  <a:lnTo>
                    <a:pt x="1058" y="1734"/>
                  </a:lnTo>
                  <a:lnTo>
                    <a:pt x="1058" y="1738"/>
                  </a:lnTo>
                  <a:lnTo>
                    <a:pt x="1061" y="1741"/>
                  </a:lnTo>
                  <a:lnTo>
                    <a:pt x="1061" y="1742"/>
                  </a:lnTo>
                  <a:lnTo>
                    <a:pt x="1067" y="1746"/>
                  </a:lnTo>
                  <a:lnTo>
                    <a:pt x="1068" y="1750"/>
                  </a:lnTo>
                  <a:lnTo>
                    <a:pt x="1071" y="1752"/>
                  </a:lnTo>
                  <a:lnTo>
                    <a:pt x="1076" y="1758"/>
                  </a:lnTo>
                  <a:lnTo>
                    <a:pt x="1076" y="1763"/>
                  </a:lnTo>
                  <a:lnTo>
                    <a:pt x="1082" y="1768"/>
                  </a:lnTo>
                  <a:lnTo>
                    <a:pt x="1082" y="1773"/>
                  </a:lnTo>
                  <a:lnTo>
                    <a:pt x="1085" y="1777"/>
                  </a:lnTo>
                  <a:lnTo>
                    <a:pt x="1086" y="1781"/>
                  </a:lnTo>
                  <a:lnTo>
                    <a:pt x="1089" y="1782"/>
                  </a:lnTo>
                  <a:lnTo>
                    <a:pt x="1089" y="1789"/>
                  </a:lnTo>
                  <a:lnTo>
                    <a:pt x="1096" y="1789"/>
                  </a:lnTo>
                  <a:lnTo>
                    <a:pt x="1096" y="1793"/>
                  </a:lnTo>
                  <a:lnTo>
                    <a:pt x="1101" y="1800"/>
                  </a:lnTo>
                  <a:lnTo>
                    <a:pt x="1101" y="1805"/>
                  </a:lnTo>
                  <a:lnTo>
                    <a:pt x="1104" y="1810"/>
                  </a:lnTo>
                  <a:lnTo>
                    <a:pt x="1108" y="1814"/>
                  </a:lnTo>
                  <a:lnTo>
                    <a:pt x="1113" y="1816"/>
                  </a:lnTo>
                  <a:lnTo>
                    <a:pt x="1117" y="1816"/>
                  </a:lnTo>
                  <a:lnTo>
                    <a:pt x="1119" y="1818"/>
                  </a:lnTo>
                  <a:lnTo>
                    <a:pt x="1119" y="1824"/>
                  </a:lnTo>
                  <a:lnTo>
                    <a:pt x="1119" y="1830"/>
                  </a:lnTo>
                  <a:lnTo>
                    <a:pt x="1117" y="1833"/>
                  </a:lnTo>
                  <a:lnTo>
                    <a:pt x="1113" y="1834"/>
                  </a:lnTo>
                  <a:lnTo>
                    <a:pt x="1108" y="1844"/>
                  </a:lnTo>
                  <a:lnTo>
                    <a:pt x="1108" y="1846"/>
                  </a:lnTo>
                  <a:lnTo>
                    <a:pt x="1108" y="1856"/>
                  </a:lnTo>
                  <a:lnTo>
                    <a:pt x="1108" y="1857"/>
                  </a:lnTo>
                  <a:lnTo>
                    <a:pt x="1104" y="1860"/>
                  </a:lnTo>
                  <a:lnTo>
                    <a:pt x="1108" y="1866"/>
                  </a:lnTo>
                  <a:lnTo>
                    <a:pt x="1104" y="1868"/>
                  </a:lnTo>
                  <a:lnTo>
                    <a:pt x="1104" y="1872"/>
                  </a:lnTo>
                  <a:lnTo>
                    <a:pt x="1104" y="1875"/>
                  </a:lnTo>
                  <a:lnTo>
                    <a:pt x="1104" y="1876"/>
                  </a:lnTo>
                  <a:lnTo>
                    <a:pt x="1101" y="1877"/>
                  </a:lnTo>
                  <a:lnTo>
                    <a:pt x="1101" y="1885"/>
                  </a:lnTo>
                  <a:lnTo>
                    <a:pt x="1100" y="1891"/>
                  </a:lnTo>
                  <a:lnTo>
                    <a:pt x="1101" y="1897"/>
                  </a:lnTo>
                  <a:lnTo>
                    <a:pt x="1101" y="1908"/>
                  </a:lnTo>
                  <a:lnTo>
                    <a:pt x="1101" y="1912"/>
                  </a:lnTo>
                  <a:lnTo>
                    <a:pt x="1100" y="1921"/>
                  </a:lnTo>
                  <a:lnTo>
                    <a:pt x="1096" y="1929"/>
                  </a:lnTo>
                  <a:lnTo>
                    <a:pt x="1093" y="1933"/>
                  </a:lnTo>
                  <a:lnTo>
                    <a:pt x="1089" y="1939"/>
                  </a:lnTo>
                  <a:lnTo>
                    <a:pt x="1089" y="1945"/>
                  </a:lnTo>
                  <a:lnTo>
                    <a:pt x="1089" y="1951"/>
                  </a:lnTo>
                  <a:lnTo>
                    <a:pt x="1089" y="1956"/>
                  </a:lnTo>
                  <a:lnTo>
                    <a:pt x="1086" y="1959"/>
                  </a:lnTo>
                  <a:lnTo>
                    <a:pt x="1086" y="1967"/>
                  </a:lnTo>
                  <a:lnTo>
                    <a:pt x="1093" y="1971"/>
                  </a:lnTo>
                  <a:lnTo>
                    <a:pt x="1096" y="1972"/>
                  </a:lnTo>
                  <a:lnTo>
                    <a:pt x="1096" y="1981"/>
                  </a:lnTo>
                  <a:lnTo>
                    <a:pt x="1100" y="1989"/>
                  </a:lnTo>
                  <a:lnTo>
                    <a:pt x="1101" y="1995"/>
                  </a:lnTo>
                  <a:lnTo>
                    <a:pt x="1100" y="2000"/>
                  </a:lnTo>
                  <a:lnTo>
                    <a:pt x="1100" y="2005"/>
                  </a:lnTo>
                  <a:lnTo>
                    <a:pt x="1100" y="2012"/>
                  </a:lnTo>
                  <a:lnTo>
                    <a:pt x="1101" y="2016"/>
                  </a:lnTo>
                  <a:lnTo>
                    <a:pt x="1093" y="2016"/>
                  </a:lnTo>
                  <a:lnTo>
                    <a:pt x="1086" y="2020"/>
                  </a:lnTo>
                  <a:lnTo>
                    <a:pt x="1085" y="2020"/>
                  </a:lnTo>
                  <a:lnTo>
                    <a:pt x="1082" y="2023"/>
                  </a:lnTo>
                  <a:lnTo>
                    <a:pt x="1082" y="2024"/>
                  </a:lnTo>
                  <a:lnTo>
                    <a:pt x="1085" y="2024"/>
                  </a:lnTo>
                  <a:lnTo>
                    <a:pt x="1082" y="2028"/>
                  </a:lnTo>
                  <a:lnTo>
                    <a:pt x="1078" y="2031"/>
                  </a:lnTo>
                  <a:lnTo>
                    <a:pt x="1078" y="2032"/>
                  </a:lnTo>
                  <a:lnTo>
                    <a:pt x="1076" y="2032"/>
                  </a:lnTo>
                  <a:lnTo>
                    <a:pt x="1076" y="2034"/>
                  </a:lnTo>
                  <a:lnTo>
                    <a:pt x="1076" y="2042"/>
                  </a:lnTo>
                  <a:lnTo>
                    <a:pt x="1071" y="2042"/>
                  </a:lnTo>
                  <a:lnTo>
                    <a:pt x="1068" y="2042"/>
                  </a:lnTo>
                  <a:lnTo>
                    <a:pt x="1067" y="2042"/>
                  </a:lnTo>
                  <a:lnTo>
                    <a:pt x="1061" y="2047"/>
                  </a:lnTo>
                  <a:lnTo>
                    <a:pt x="1068" y="2047"/>
                  </a:lnTo>
                  <a:lnTo>
                    <a:pt x="1141" y="2031"/>
                  </a:lnTo>
                  <a:lnTo>
                    <a:pt x="1241" y="1995"/>
                  </a:lnTo>
                  <a:lnTo>
                    <a:pt x="1295" y="1967"/>
                  </a:lnTo>
                  <a:lnTo>
                    <a:pt x="1349" y="1941"/>
                  </a:lnTo>
                  <a:lnTo>
                    <a:pt x="1407" y="1893"/>
                  </a:lnTo>
                  <a:lnTo>
                    <a:pt x="1467" y="1857"/>
                  </a:lnTo>
                  <a:lnTo>
                    <a:pt x="1550" y="1856"/>
                  </a:lnTo>
                  <a:lnTo>
                    <a:pt x="1584" y="1805"/>
                  </a:lnTo>
                  <a:lnTo>
                    <a:pt x="1613" y="1771"/>
                  </a:lnTo>
                  <a:lnTo>
                    <a:pt x="1613" y="1720"/>
                  </a:lnTo>
                  <a:lnTo>
                    <a:pt x="1569" y="1707"/>
                  </a:lnTo>
                  <a:lnTo>
                    <a:pt x="1533" y="1705"/>
                  </a:lnTo>
                  <a:lnTo>
                    <a:pt x="1519" y="1658"/>
                  </a:lnTo>
                  <a:lnTo>
                    <a:pt x="1490" y="1639"/>
                  </a:lnTo>
                  <a:lnTo>
                    <a:pt x="1469" y="1578"/>
                  </a:lnTo>
                  <a:lnTo>
                    <a:pt x="1515" y="1520"/>
                  </a:lnTo>
                  <a:lnTo>
                    <a:pt x="1483" y="1481"/>
                  </a:lnTo>
                  <a:lnTo>
                    <a:pt x="1442" y="1473"/>
                  </a:lnTo>
                  <a:lnTo>
                    <a:pt x="1407" y="1457"/>
                  </a:lnTo>
                  <a:lnTo>
                    <a:pt x="1362" y="1456"/>
                  </a:lnTo>
                  <a:lnTo>
                    <a:pt x="1366" y="1404"/>
                  </a:lnTo>
                  <a:lnTo>
                    <a:pt x="1366" y="1383"/>
                  </a:lnTo>
                  <a:lnTo>
                    <a:pt x="1515" y="134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5" name="Freeform 1050"/>
            <p:cNvSpPr>
              <a:spLocks/>
            </p:cNvSpPr>
            <p:nvPr userDrawn="1"/>
          </p:nvSpPr>
          <p:spPr bwMode="auto">
            <a:xfrm>
              <a:off x="2929260" y="2720776"/>
              <a:ext cx="1211263" cy="1328738"/>
            </a:xfrm>
            <a:custGeom>
              <a:avLst/>
              <a:gdLst>
                <a:gd name="T0" fmla="*/ 1491 w 2291"/>
                <a:gd name="T1" fmla="*/ 76 h 2511"/>
                <a:gd name="T2" fmla="*/ 1310 w 2291"/>
                <a:gd name="T3" fmla="*/ 242 h 2511"/>
                <a:gd name="T4" fmla="*/ 1149 w 2291"/>
                <a:gd name="T5" fmla="*/ 191 h 2511"/>
                <a:gd name="T6" fmla="*/ 1011 w 2291"/>
                <a:gd name="T7" fmla="*/ 191 h 2511"/>
                <a:gd name="T8" fmla="*/ 895 w 2291"/>
                <a:gd name="T9" fmla="*/ 211 h 2511"/>
                <a:gd name="T10" fmla="*/ 785 w 2291"/>
                <a:gd name="T11" fmla="*/ 134 h 2511"/>
                <a:gd name="T12" fmla="*/ 666 w 2291"/>
                <a:gd name="T13" fmla="*/ 74 h 2511"/>
                <a:gd name="T14" fmla="*/ 578 w 2291"/>
                <a:gd name="T15" fmla="*/ 0 h 2511"/>
                <a:gd name="T16" fmla="*/ 518 w 2291"/>
                <a:gd name="T17" fmla="*/ 49 h 2511"/>
                <a:gd name="T18" fmla="*/ 460 w 2291"/>
                <a:gd name="T19" fmla="*/ 131 h 2511"/>
                <a:gd name="T20" fmla="*/ 395 w 2291"/>
                <a:gd name="T21" fmla="*/ 230 h 2511"/>
                <a:gd name="T22" fmla="*/ 351 w 2291"/>
                <a:gd name="T23" fmla="*/ 294 h 2511"/>
                <a:gd name="T24" fmla="*/ 304 w 2291"/>
                <a:gd name="T25" fmla="*/ 416 h 2511"/>
                <a:gd name="T26" fmla="*/ 243 w 2291"/>
                <a:gd name="T27" fmla="*/ 580 h 2511"/>
                <a:gd name="T28" fmla="*/ 41 w 2291"/>
                <a:gd name="T29" fmla="*/ 595 h 2511"/>
                <a:gd name="T30" fmla="*/ 0 w 2291"/>
                <a:gd name="T31" fmla="*/ 791 h 2511"/>
                <a:gd name="T32" fmla="*/ 38 w 2291"/>
                <a:gd name="T33" fmla="*/ 953 h 2511"/>
                <a:gd name="T34" fmla="*/ 99 w 2291"/>
                <a:gd name="T35" fmla="*/ 1034 h 2511"/>
                <a:gd name="T36" fmla="*/ 199 w 2291"/>
                <a:gd name="T37" fmla="*/ 1171 h 2511"/>
                <a:gd name="T38" fmla="*/ 315 w 2291"/>
                <a:gd name="T39" fmla="*/ 1327 h 2511"/>
                <a:gd name="T40" fmla="*/ 434 w 2291"/>
                <a:gd name="T41" fmla="*/ 1310 h 2511"/>
                <a:gd name="T42" fmla="*/ 514 w 2291"/>
                <a:gd name="T43" fmla="*/ 1413 h 2511"/>
                <a:gd name="T44" fmla="*/ 547 w 2291"/>
                <a:gd name="T45" fmla="*/ 1569 h 2511"/>
                <a:gd name="T46" fmla="*/ 575 w 2291"/>
                <a:gd name="T47" fmla="*/ 1672 h 2511"/>
                <a:gd name="T48" fmla="*/ 609 w 2291"/>
                <a:gd name="T49" fmla="*/ 1771 h 2511"/>
                <a:gd name="T50" fmla="*/ 683 w 2291"/>
                <a:gd name="T51" fmla="*/ 1902 h 2511"/>
                <a:gd name="T52" fmla="*/ 796 w 2291"/>
                <a:gd name="T53" fmla="*/ 2003 h 2511"/>
                <a:gd name="T54" fmla="*/ 979 w 2291"/>
                <a:gd name="T55" fmla="*/ 2049 h 2511"/>
                <a:gd name="T56" fmla="*/ 1030 w 2291"/>
                <a:gd name="T57" fmla="*/ 2184 h 2511"/>
                <a:gd name="T58" fmla="*/ 968 w 2291"/>
                <a:gd name="T59" fmla="*/ 2293 h 2511"/>
                <a:gd name="T60" fmla="*/ 1066 w 2291"/>
                <a:gd name="T61" fmla="*/ 2293 h 2511"/>
                <a:gd name="T62" fmla="*/ 1177 w 2291"/>
                <a:gd name="T63" fmla="*/ 2376 h 2511"/>
                <a:gd name="T64" fmla="*/ 1332 w 2291"/>
                <a:gd name="T65" fmla="*/ 2487 h 2511"/>
                <a:gd name="T66" fmla="*/ 1396 w 2291"/>
                <a:gd name="T67" fmla="*/ 2262 h 2511"/>
                <a:gd name="T68" fmla="*/ 1402 w 2291"/>
                <a:gd name="T69" fmla="*/ 2058 h 2511"/>
                <a:gd name="T70" fmla="*/ 1431 w 2291"/>
                <a:gd name="T71" fmla="*/ 1950 h 2511"/>
                <a:gd name="T72" fmla="*/ 1491 w 2291"/>
                <a:gd name="T73" fmla="*/ 1815 h 2511"/>
                <a:gd name="T74" fmla="*/ 1578 w 2291"/>
                <a:gd name="T75" fmla="*/ 1761 h 2511"/>
                <a:gd name="T76" fmla="*/ 1569 w 2291"/>
                <a:gd name="T77" fmla="*/ 1652 h 2511"/>
                <a:gd name="T78" fmla="*/ 1627 w 2291"/>
                <a:gd name="T79" fmla="*/ 1526 h 2511"/>
                <a:gd name="T80" fmla="*/ 1705 w 2291"/>
                <a:gd name="T81" fmla="*/ 1466 h 2511"/>
                <a:gd name="T82" fmla="*/ 1781 w 2291"/>
                <a:gd name="T83" fmla="*/ 1398 h 2511"/>
                <a:gd name="T84" fmla="*/ 1897 w 2291"/>
                <a:gd name="T85" fmla="*/ 1343 h 2511"/>
                <a:gd name="T86" fmla="*/ 2081 w 2291"/>
                <a:gd name="T87" fmla="*/ 1367 h 2511"/>
                <a:gd name="T88" fmla="*/ 2266 w 2291"/>
                <a:gd name="T89" fmla="*/ 1367 h 2511"/>
                <a:gd name="T90" fmla="*/ 2272 w 2291"/>
                <a:gd name="T91" fmla="*/ 1123 h 2511"/>
                <a:gd name="T92" fmla="*/ 2168 w 2291"/>
                <a:gd name="T93" fmla="*/ 1057 h 2511"/>
                <a:gd name="T94" fmla="*/ 2127 w 2291"/>
                <a:gd name="T95" fmla="*/ 1164 h 2511"/>
                <a:gd name="T96" fmla="*/ 2060 w 2291"/>
                <a:gd name="T97" fmla="*/ 1143 h 2511"/>
                <a:gd name="T98" fmla="*/ 1919 w 2291"/>
                <a:gd name="T99" fmla="*/ 1120 h 2511"/>
                <a:gd name="T100" fmla="*/ 1857 w 2291"/>
                <a:gd name="T101" fmla="*/ 1009 h 2511"/>
                <a:gd name="T102" fmla="*/ 1770 w 2291"/>
                <a:gd name="T103" fmla="*/ 902 h 2511"/>
                <a:gd name="T104" fmla="*/ 1813 w 2291"/>
                <a:gd name="T105" fmla="*/ 841 h 2511"/>
                <a:gd name="T106" fmla="*/ 1802 w 2291"/>
                <a:gd name="T107" fmla="*/ 770 h 2511"/>
                <a:gd name="T108" fmla="*/ 1820 w 2291"/>
                <a:gd name="T109" fmla="*/ 677 h 2511"/>
                <a:gd name="T110" fmla="*/ 1860 w 2291"/>
                <a:gd name="T111" fmla="*/ 595 h 2511"/>
                <a:gd name="T112" fmla="*/ 1874 w 2291"/>
                <a:gd name="T113" fmla="*/ 408 h 2511"/>
                <a:gd name="T114" fmla="*/ 1851 w 2291"/>
                <a:gd name="T115" fmla="*/ 281 h 2511"/>
                <a:gd name="T116" fmla="*/ 1722 w 2291"/>
                <a:gd name="T117" fmla="*/ 139 h 2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2511">
                  <a:moveTo>
                    <a:pt x="1700" y="102"/>
                  </a:moveTo>
                  <a:lnTo>
                    <a:pt x="1700" y="108"/>
                  </a:lnTo>
                  <a:lnTo>
                    <a:pt x="1636" y="99"/>
                  </a:lnTo>
                  <a:lnTo>
                    <a:pt x="1583" y="91"/>
                  </a:lnTo>
                  <a:lnTo>
                    <a:pt x="1553" y="76"/>
                  </a:lnTo>
                  <a:lnTo>
                    <a:pt x="1521" y="68"/>
                  </a:lnTo>
                  <a:lnTo>
                    <a:pt x="1491" y="76"/>
                  </a:lnTo>
                  <a:lnTo>
                    <a:pt x="1476" y="78"/>
                  </a:lnTo>
                  <a:lnTo>
                    <a:pt x="1445" y="76"/>
                  </a:lnTo>
                  <a:lnTo>
                    <a:pt x="1409" y="95"/>
                  </a:lnTo>
                  <a:lnTo>
                    <a:pt x="1393" y="111"/>
                  </a:lnTo>
                  <a:lnTo>
                    <a:pt x="1377" y="135"/>
                  </a:lnTo>
                  <a:lnTo>
                    <a:pt x="1332" y="207"/>
                  </a:lnTo>
                  <a:lnTo>
                    <a:pt x="1310" y="242"/>
                  </a:lnTo>
                  <a:lnTo>
                    <a:pt x="1279" y="269"/>
                  </a:lnTo>
                  <a:lnTo>
                    <a:pt x="1250" y="269"/>
                  </a:lnTo>
                  <a:lnTo>
                    <a:pt x="1230" y="267"/>
                  </a:lnTo>
                  <a:lnTo>
                    <a:pt x="1224" y="247"/>
                  </a:lnTo>
                  <a:lnTo>
                    <a:pt x="1207" y="217"/>
                  </a:lnTo>
                  <a:lnTo>
                    <a:pt x="1181" y="199"/>
                  </a:lnTo>
                  <a:lnTo>
                    <a:pt x="1149" y="191"/>
                  </a:lnTo>
                  <a:lnTo>
                    <a:pt x="1125" y="186"/>
                  </a:lnTo>
                  <a:lnTo>
                    <a:pt x="1102" y="187"/>
                  </a:lnTo>
                  <a:lnTo>
                    <a:pt x="1088" y="198"/>
                  </a:lnTo>
                  <a:lnTo>
                    <a:pt x="1061" y="209"/>
                  </a:lnTo>
                  <a:lnTo>
                    <a:pt x="1040" y="217"/>
                  </a:lnTo>
                  <a:lnTo>
                    <a:pt x="1023" y="206"/>
                  </a:lnTo>
                  <a:lnTo>
                    <a:pt x="1011" y="191"/>
                  </a:lnTo>
                  <a:lnTo>
                    <a:pt x="986" y="177"/>
                  </a:lnTo>
                  <a:lnTo>
                    <a:pt x="959" y="183"/>
                  </a:lnTo>
                  <a:lnTo>
                    <a:pt x="948" y="191"/>
                  </a:lnTo>
                  <a:lnTo>
                    <a:pt x="935" y="202"/>
                  </a:lnTo>
                  <a:lnTo>
                    <a:pt x="926" y="211"/>
                  </a:lnTo>
                  <a:lnTo>
                    <a:pt x="915" y="222"/>
                  </a:lnTo>
                  <a:lnTo>
                    <a:pt x="895" y="211"/>
                  </a:lnTo>
                  <a:lnTo>
                    <a:pt x="871" y="206"/>
                  </a:lnTo>
                  <a:lnTo>
                    <a:pt x="856" y="198"/>
                  </a:lnTo>
                  <a:lnTo>
                    <a:pt x="838" y="186"/>
                  </a:lnTo>
                  <a:lnTo>
                    <a:pt x="835" y="183"/>
                  </a:lnTo>
                  <a:lnTo>
                    <a:pt x="818" y="172"/>
                  </a:lnTo>
                  <a:lnTo>
                    <a:pt x="803" y="155"/>
                  </a:lnTo>
                  <a:lnTo>
                    <a:pt x="785" y="134"/>
                  </a:lnTo>
                  <a:lnTo>
                    <a:pt x="773" y="114"/>
                  </a:lnTo>
                  <a:lnTo>
                    <a:pt x="753" y="99"/>
                  </a:lnTo>
                  <a:lnTo>
                    <a:pt x="730" y="95"/>
                  </a:lnTo>
                  <a:lnTo>
                    <a:pt x="719" y="95"/>
                  </a:lnTo>
                  <a:lnTo>
                    <a:pt x="709" y="91"/>
                  </a:lnTo>
                  <a:lnTo>
                    <a:pt x="687" y="82"/>
                  </a:lnTo>
                  <a:lnTo>
                    <a:pt x="666" y="74"/>
                  </a:lnTo>
                  <a:lnTo>
                    <a:pt x="665" y="74"/>
                  </a:lnTo>
                  <a:lnTo>
                    <a:pt x="649" y="60"/>
                  </a:lnTo>
                  <a:lnTo>
                    <a:pt x="634" y="49"/>
                  </a:lnTo>
                  <a:lnTo>
                    <a:pt x="625" y="32"/>
                  </a:lnTo>
                  <a:lnTo>
                    <a:pt x="609" y="9"/>
                  </a:lnTo>
                  <a:lnTo>
                    <a:pt x="600" y="1"/>
                  </a:lnTo>
                  <a:lnTo>
                    <a:pt x="578" y="0"/>
                  </a:lnTo>
                  <a:lnTo>
                    <a:pt x="561" y="8"/>
                  </a:lnTo>
                  <a:lnTo>
                    <a:pt x="556" y="20"/>
                  </a:lnTo>
                  <a:lnTo>
                    <a:pt x="547" y="41"/>
                  </a:lnTo>
                  <a:lnTo>
                    <a:pt x="546" y="49"/>
                  </a:lnTo>
                  <a:lnTo>
                    <a:pt x="533" y="52"/>
                  </a:lnTo>
                  <a:lnTo>
                    <a:pt x="525" y="52"/>
                  </a:lnTo>
                  <a:lnTo>
                    <a:pt x="518" y="49"/>
                  </a:lnTo>
                  <a:lnTo>
                    <a:pt x="520" y="35"/>
                  </a:lnTo>
                  <a:lnTo>
                    <a:pt x="514" y="32"/>
                  </a:lnTo>
                  <a:lnTo>
                    <a:pt x="503" y="49"/>
                  </a:lnTo>
                  <a:lnTo>
                    <a:pt x="486" y="74"/>
                  </a:lnTo>
                  <a:lnTo>
                    <a:pt x="470" y="91"/>
                  </a:lnTo>
                  <a:lnTo>
                    <a:pt x="460" y="102"/>
                  </a:lnTo>
                  <a:lnTo>
                    <a:pt x="460" y="131"/>
                  </a:lnTo>
                  <a:lnTo>
                    <a:pt x="461" y="155"/>
                  </a:lnTo>
                  <a:lnTo>
                    <a:pt x="467" y="175"/>
                  </a:lnTo>
                  <a:lnTo>
                    <a:pt x="464" y="191"/>
                  </a:lnTo>
                  <a:lnTo>
                    <a:pt x="460" y="209"/>
                  </a:lnTo>
                  <a:lnTo>
                    <a:pt x="438" y="218"/>
                  </a:lnTo>
                  <a:lnTo>
                    <a:pt x="415" y="227"/>
                  </a:lnTo>
                  <a:lnTo>
                    <a:pt x="395" y="230"/>
                  </a:lnTo>
                  <a:lnTo>
                    <a:pt x="370" y="225"/>
                  </a:lnTo>
                  <a:lnTo>
                    <a:pt x="344" y="233"/>
                  </a:lnTo>
                  <a:lnTo>
                    <a:pt x="338" y="242"/>
                  </a:lnTo>
                  <a:lnTo>
                    <a:pt x="342" y="251"/>
                  </a:lnTo>
                  <a:lnTo>
                    <a:pt x="344" y="265"/>
                  </a:lnTo>
                  <a:lnTo>
                    <a:pt x="347" y="269"/>
                  </a:lnTo>
                  <a:lnTo>
                    <a:pt x="351" y="294"/>
                  </a:lnTo>
                  <a:lnTo>
                    <a:pt x="355" y="314"/>
                  </a:lnTo>
                  <a:lnTo>
                    <a:pt x="362" y="325"/>
                  </a:lnTo>
                  <a:lnTo>
                    <a:pt x="358" y="344"/>
                  </a:lnTo>
                  <a:lnTo>
                    <a:pt x="347" y="365"/>
                  </a:lnTo>
                  <a:lnTo>
                    <a:pt x="329" y="381"/>
                  </a:lnTo>
                  <a:lnTo>
                    <a:pt x="315" y="393"/>
                  </a:lnTo>
                  <a:lnTo>
                    <a:pt x="304" y="416"/>
                  </a:lnTo>
                  <a:lnTo>
                    <a:pt x="297" y="454"/>
                  </a:lnTo>
                  <a:lnTo>
                    <a:pt x="293" y="488"/>
                  </a:lnTo>
                  <a:lnTo>
                    <a:pt x="297" y="520"/>
                  </a:lnTo>
                  <a:lnTo>
                    <a:pt x="289" y="548"/>
                  </a:lnTo>
                  <a:lnTo>
                    <a:pt x="276" y="567"/>
                  </a:lnTo>
                  <a:lnTo>
                    <a:pt x="265" y="572"/>
                  </a:lnTo>
                  <a:lnTo>
                    <a:pt x="243" y="580"/>
                  </a:lnTo>
                  <a:lnTo>
                    <a:pt x="222" y="589"/>
                  </a:lnTo>
                  <a:lnTo>
                    <a:pt x="188" y="600"/>
                  </a:lnTo>
                  <a:lnTo>
                    <a:pt x="161" y="600"/>
                  </a:lnTo>
                  <a:lnTo>
                    <a:pt x="141" y="595"/>
                  </a:lnTo>
                  <a:lnTo>
                    <a:pt x="108" y="595"/>
                  </a:lnTo>
                  <a:lnTo>
                    <a:pt x="77" y="597"/>
                  </a:lnTo>
                  <a:lnTo>
                    <a:pt x="41" y="595"/>
                  </a:lnTo>
                  <a:lnTo>
                    <a:pt x="27" y="592"/>
                  </a:lnTo>
                  <a:lnTo>
                    <a:pt x="22" y="612"/>
                  </a:lnTo>
                  <a:lnTo>
                    <a:pt x="22" y="651"/>
                  </a:lnTo>
                  <a:lnTo>
                    <a:pt x="19" y="679"/>
                  </a:lnTo>
                  <a:lnTo>
                    <a:pt x="13" y="706"/>
                  </a:lnTo>
                  <a:lnTo>
                    <a:pt x="5" y="742"/>
                  </a:lnTo>
                  <a:lnTo>
                    <a:pt x="0" y="791"/>
                  </a:lnTo>
                  <a:lnTo>
                    <a:pt x="0" y="829"/>
                  </a:lnTo>
                  <a:lnTo>
                    <a:pt x="6" y="855"/>
                  </a:lnTo>
                  <a:lnTo>
                    <a:pt x="10" y="878"/>
                  </a:lnTo>
                  <a:lnTo>
                    <a:pt x="13" y="898"/>
                  </a:lnTo>
                  <a:lnTo>
                    <a:pt x="19" y="911"/>
                  </a:lnTo>
                  <a:lnTo>
                    <a:pt x="27" y="935"/>
                  </a:lnTo>
                  <a:lnTo>
                    <a:pt x="38" y="953"/>
                  </a:lnTo>
                  <a:lnTo>
                    <a:pt x="38" y="959"/>
                  </a:lnTo>
                  <a:lnTo>
                    <a:pt x="45" y="985"/>
                  </a:lnTo>
                  <a:lnTo>
                    <a:pt x="53" y="1009"/>
                  </a:lnTo>
                  <a:lnTo>
                    <a:pt x="71" y="1026"/>
                  </a:lnTo>
                  <a:lnTo>
                    <a:pt x="73" y="1028"/>
                  </a:lnTo>
                  <a:lnTo>
                    <a:pt x="83" y="1036"/>
                  </a:lnTo>
                  <a:lnTo>
                    <a:pt x="99" y="1034"/>
                  </a:lnTo>
                  <a:lnTo>
                    <a:pt x="114" y="1042"/>
                  </a:lnTo>
                  <a:lnTo>
                    <a:pt x="124" y="1061"/>
                  </a:lnTo>
                  <a:lnTo>
                    <a:pt x="135" y="1081"/>
                  </a:lnTo>
                  <a:lnTo>
                    <a:pt x="145" y="1092"/>
                  </a:lnTo>
                  <a:lnTo>
                    <a:pt x="161" y="1101"/>
                  </a:lnTo>
                  <a:lnTo>
                    <a:pt x="172" y="1135"/>
                  </a:lnTo>
                  <a:lnTo>
                    <a:pt x="199" y="1171"/>
                  </a:lnTo>
                  <a:lnTo>
                    <a:pt x="219" y="1208"/>
                  </a:lnTo>
                  <a:lnTo>
                    <a:pt x="226" y="1241"/>
                  </a:lnTo>
                  <a:lnTo>
                    <a:pt x="239" y="1276"/>
                  </a:lnTo>
                  <a:lnTo>
                    <a:pt x="253" y="1299"/>
                  </a:lnTo>
                  <a:lnTo>
                    <a:pt x="265" y="1318"/>
                  </a:lnTo>
                  <a:lnTo>
                    <a:pt x="287" y="1332"/>
                  </a:lnTo>
                  <a:lnTo>
                    <a:pt x="315" y="1327"/>
                  </a:lnTo>
                  <a:lnTo>
                    <a:pt x="342" y="1316"/>
                  </a:lnTo>
                  <a:lnTo>
                    <a:pt x="358" y="1312"/>
                  </a:lnTo>
                  <a:lnTo>
                    <a:pt x="373" y="1304"/>
                  </a:lnTo>
                  <a:lnTo>
                    <a:pt x="395" y="1299"/>
                  </a:lnTo>
                  <a:lnTo>
                    <a:pt x="412" y="1294"/>
                  </a:lnTo>
                  <a:lnTo>
                    <a:pt x="425" y="1299"/>
                  </a:lnTo>
                  <a:lnTo>
                    <a:pt x="434" y="1310"/>
                  </a:lnTo>
                  <a:lnTo>
                    <a:pt x="443" y="1316"/>
                  </a:lnTo>
                  <a:lnTo>
                    <a:pt x="443" y="1318"/>
                  </a:lnTo>
                  <a:lnTo>
                    <a:pt x="452" y="1324"/>
                  </a:lnTo>
                  <a:lnTo>
                    <a:pt x="470" y="1346"/>
                  </a:lnTo>
                  <a:lnTo>
                    <a:pt x="486" y="1374"/>
                  </a:lnTo>
                  <a:lnTo>
                    <a:pt x="503" y="1387"/>
                  </a:lnTo>
                  <a:lnTo>
                    <a:pt x="514" y="1413"/>
                  </a:lnTo>
                  <a:lnTo>
                    <a:pt x="526" y="1441"/>
                  </a:lnTo>
                  <a:lnTo>
                    <a:pt x="538" y="1466"/>
                  </a:lnTo>
                  <a:lnTo>
                    <a:pt x="546" y="1488"/>
                  </a:lnTo>
                  <a:lnTo>
                    <a:pt x="544" y="1510"/>
                  </a:lnTo>
                  <a:lnTo>
                    <a:pt x="551" y="1534"/>
                  </a:lnTo>
                  <a:lnTo>
                    <a:pt x="551" y="1550"/>
                  </a:lnTo>
                  <a:lnTo>
                    <a:pt x="547" y="1569"/>
                  </a:lnTo>
                  <a:lnTo>
                    <a:pt x="547" y="1584"/>
                  </a:lnTo>
                  <a:lnTo>
                    <a:pt x="551" y="1597"/>
                  </a:lnTo>
                  <a:lnTo>
                    <a:pt x="558" y="1610"/>
                  </a:lnTo>
                  <a:lnTo>
                    <a:pt x="564" y="1633"/>
                  </a:lnTo>
                  <a:lnTo>
                    <a:pt x="568" y="1658"/>
                  </a:lnTo>
                  <a:lnTo>
                    <a:pt x="569" y="1666"/>
                  </a:lnTo>
                  <a:lnTo>
                    <a:pt x="575" y="1672"/>
                  </a:lnTo>
                  <a:lnTo>
                    <a:pt x="578" y="1674"/>
                  </a:lnTo>
                  <a:lnTo>
                    <a:pt x="587" y="1693"/>
                  </a:lnTo>
                  <a:lnTo>
                    <a:pt x="603" y="1716"/>
                  </a:lnTo>
                  <a:lnTo>
                    <a:pt x="607" y="1730"/>
                  </a:lnTo>
                  <a:lnTo>
                    <a:pt x="609" y="1752"/>
                  </a:lnTo>
                  <a:lnTo>
                    <a:pt x="609" y="1756"/>
                  </a:lnTo>
                  <a:lnTo>
                    <a:pt x="609" y="1771"/>
                  </a:lnTo>
                  <a:lnTo>
                    <a:pt x="614" y="1792"/>
                  </a:lnTo>
                  <a:lnTo>
                    <a:pt x="625" y="1808"/>
                  </a:lnTo>
                  <a:lnTo>
                    <a:pt x="633" y="1823"/>
                  </a:lnTo>
                  <a:lnTo>
                    <a:pt x="644" y="1834"/>
                  </a:lnTo>
                  <a:lnTo>
                    <a:pt x="655" y="1858"/>
                  </a:lnTo>
                  <a:lnTo>
                    <a:pt x="666" y="1872"/>
                  </a:lnTo>
                  <a:lnTo>
                    <a:pt x="683" y="1902"/>
                  </a:lnTo>
                  <a:lnTo>
                    <a:pt x="692" y="1927"/>
                  </a:lnTo>
                  <a:lnTo>
                    <a:pt x="719" y="1956"/>
                  </a:lnTo>
                  <a:lnTo>
                    <a:pt x="742" y="1967"/>
                  </a:lnTo>
                  <a:lnTo>
                    <a:pt x="766" y="1967"/>
                  </a:lnTo>
                  <a:lnTo>
                    <a:pt x="777" y="1971"/>
                  </a:lnTo>
                  <a:lnTo>
                    <a:pt x="793" y="1988"/>
                  </a:lnTo>
                  <a:lnTo>
                    <a:pt x="796" y="2003"/>
                  </a:lnTo>
                  <a:lnTo>
                    <a:pt x="796" y="2015"/>
                  </a:lnTo>
                  <a:lnTo>
                    <a:pt x="817" y="2018"/>
                  </a:lnTo>
                  <a:lnTo>
                    <a:pt x="835" y="2018"/>
                  </a:lnTo>
                  <a:lnTo>
                    <a:pt x="870" y="2014"/>
                  </a:lnTo>
                  <a:lnTo>
                    <a:pt x="903" y="2025"/>
                  </a:lnTo>
                  <a:lnTo>
                    <a:pt x="948" y="2039"/>
                  </a:lnTo>
                  <a:lnTo>
                    <a:pt x="979" y="2049"/>
                  </a:lnTo>
                  <a:lnTo>
                    <a:pt x="1002" y="2058"/>
                  </a:lnTo>
                  <a:lnTo>
                    <a:pt x="1018" y="2082"/>
                  </a:lnTo>
                  <a:lnTo>
                    <a:pt x="1022" y="2095"/>
                  </a:lnTo>
                  <a:lnTo>
                    <a:pt x="1030" y="2116"/>
                  </a:lnTo>
                  <a:lnTo>
                    <a:pt x="1033" y="2142"/>
                  </a:lnTo>
                  <a:lnTo>
                    <a:pt x="1026" y="2162"/>
                  </a:lnTo>
                  <a:lnTo>
                    <a:pt x="1030" y="2184"/>
                  </a:lnTo>
                  <a:lnTo>
                    <a:pt x="1037" y="2198"/>
                  </a:lnTo>
                  <a:lnTo>
                    <a:pt x="1044" y="2220"/>
                  </a:lnTo>
                  <a:lnTo>
                    <a:pt x="1026" y="2236"/>
                  </a:lnTo>
                  <a:lnTo>
                    <a:pt x="1002" y="2254"/>
                  </a:lnTo>
                  <a:lnTo>
                    <a:pt x="984" y="2270"/>
                  </a:lnTo>
                  <a:lnTo>
                    <a:pt x="968" y="2285"/>
                  </a:lnTo>
                  <a:lnTo>
                    <a:pt x="968" y="2293"/>
                  </a:lnTo>
                  <a:lnTo>
                    <a:pt x="975" y="2307"/>
                  </a:lnTo>
                  <a:lnTo>
                    <a:pt x="986" y="2313"/>
                  </a:lnTo>
                  <a:lnTo>
                    <a:pt x="1001" y="2313"/>
                  </a:lnTo>
                  <a:lnTo>
                    <a:pt x="1022" y="2315"/>
                  </a:lnTo>
                  <a:lnTo>
                    <a:pt x="1040" y="2310"/>
                  </a:lnTo>
                  <a:lnTo>
                    <a:pt x="1049" y="2302"/>
                  </a:lnTo>
                  <a:lnTo>
                    <a:pt x="1066" y="2293"/>
                  </a:lnTo>
                  <a:lnTo>
                    <a:pt x="1120" y="2280"/>
                  </a:lnTo>
                  <a:lnTo>
                    <a:pt x="1138" y="2285"/>
                  </a:lnTo>
                  <a:lnTo>
                    <a:pt x="1152" y="2299"/>
                  </a:lnTo>
                  <a:lnTo>
                    <a:pt x="1164" y="2313"/>
                  </a:lnTo>
                  <a:lnTo>
                    <a:pt x="1168" y="2321"/>
                  </a:lnTo>
                  <a:lnTo>
                    <a:pt x="1174" y="2355"/>
                  </a:lnTo>
                  <a:lnTo>
                    <a:pt x="1177" y="2376"/>
                  </a:lnTo>
                  <a:lnTo>
                    <a:pt x="1177" y="2388"/>
                  </a:lnTo>
                  <a:lnTo>
                    <a:pt x="1196" y="2415"/>
                  </a:lnTo>
                  <a:lnTo>
                    <a:pt x="1239" y="2452"/>
                  </a:lnTo>
                  <a:lnTo>
                    <a:pt x="1279" y="2463"/>
                  </a:lnTo>
                  <a:lnTo>
                    <a:pt x="1312" y="2468"/>
                  </a:lnTo>
                  <a:lnTo>
                    <a:pt x="1323" y="2511"/>
                  </a:lnTo>
                  <a:lnTo>
                    <a:pt x="1332" y="2487"/>
                  </a:lnTo>
                  <a:lnTo>
                    <a:pt x="1351" y="2440"/>
                  </a:lnTo>
                  <a:lnTo>
                    <a:pt x="1390" y="2376"/>
                  </a:lnTo>
                  <a:lnTo>
                    <a:pt x="1396" y="2355"/>
                  </a:lnTo>
                  <a:lnTo>
                    <a:pt x="1406" y="2340"/>
                  </a:lnTo>
                  <a:lnTo>
                    <a:pt x="1401" y="2318"/>
                  </a:lnTo>
                  <a:lnTo>
                    <a:pt x="1393" y="2296"/>
                  </a:lnTo>
                  <a:lnTo>
                    <a:pt x="1396" y="2262"/>
                  </a:lnTo>
                  <a:lnTo>
                    <a:pt x="1396" y="2236"/>
                  </a:lnTo>
                  <a:lnTo>
                    <a:pt x="1396" y="2198"/>
                  </a:lnTo>
                  <a:lnTo>
                    <a:pt x="1396" y="2170"/>
                  </a:lnTo>
                  <a:lnTo>
                    <a:pt x="1401" y="2121"/>
                  </a:lnTo>
                  <a:lnTo>
                    <a:pt x="1401" y="2105"/>
                  </a:lnTo>
                  <a:lnTo>
                    <a:pt x="1402" y="2075"/>
                  </a:lnTo>
                  <a:lnTo>
                    <a:pt x="1402" y="2058"/>
                  </a:lnTo>
                  <a:lnTo>
                    <a:pt x="1401" y="2041"/>
                  </a:lnTo>
                  <a:lnTo>
                    <a:pt x="1402" y="2028"/>
                  </a:lnTo>
                  <a:lnTo>
                    <a:pt x="1413" y="2014"/>
                  </a:lnTo>
                  <a:lnTo>
                    <a:pt x="1421" y="1998"/>
                  </a:lnTo>
                  <a:lnTo>
                    <a:pt x="1421" y="1995"/>
                  </a:lnTo>
                  <a:lnTo>
                    <a:pt x="1428" y="1975"/>
                  </a:lnTo>
                  <a:lnTo>
                    <a:pt x="1431" y="1950"/>
                  </a:lnTo>
                  <a:lnTo>
                    <a:pt x="1431" y="1935"/>
                  </a:lnTo>
                  <a:lnTo>
                    <a:pt x="1431" y="1912"/>
                  </a:lnTo>
                  <a:lnTo>
                    <a:pt x="1438" y="1890"/>
                  </a:lnTo>
                  <a:lnTo>
                    <a:pt x="1445" y="1863"/>
                  </a:lnTo>
                  <a:lnTo>
                    <a:pt x="1455" y="1839"/>
                  </a:lnTo>
                  <a:lnTo>
                    <a:pt x="1470" y="1827"/>
                  </a:lnTo>
                  <a:lnTo>
                    <a:pt x="1491" y="1815"/>
                  </a:lnTo>
                  <a:lnTo>
                    <a:pt x="1506" y="1807"/>
                  </a:lnTo>
                  <a:lnTo>
                    <a:pt x="1506" y="1792"/>
                  </a:lnTo>
                  <a:lnTo>
                    <a:pt x="1511" y="1776"/>
                  </a:lnTo>
                  <a:lnTo>
                    <a:pt x="1522" y="1764"/>
                  </a:lnTo>
                  <a:lnTo>
                    <a:pt x="1540" y="1764"/>
                  </a:lnTo>
                  <a:lnTo>
                    <a:pt x="1559" y="1764"/>
                  </a:lnTo>
                  <a:lnTo>
                    <a:pt x="1578" y="1761"/>
                  </a:lnTo>
                  <a:lnTo>
                    <a:pt x="1586" y="1752"/>
                  </a:lnTo>
                  <a:lnTo>
                    <a:pt x="1581" y="1749"/>
                  </a:lnTo>
                  <a:lnTo>
                    <a:pt x="1569" y="1733"/>
                  </a:lnTo>
                  <a:lnTo>
                    <a:pt x="1559" y="1724"/>
                  </a:lnTo>
                  <a:lnTo>
                    <a:pt x="1565" y="1697"/>
                  </a:lnTo>
                  <a:lnTo>
                    <a:pt x="1572" y="1676"/>
                  </a:lnTo>
                  <a:lnTo>
                    <a:pt x="1569" y="1652"/>
                  </a:lnTo>
                  <a:lnTo>
                    <a:pt x="1564" y="1633"/>
                  </a:lnTo>
                  <a:lnTo>
                    <a:pt x="1569" y="1622"/>
                  </a:lnTo>
                  <a:lnTo>
                    <a:pt x="1572" y="1610"/>
                  </a:lnTo>
                  <a:lnTo>
                    <a:pt x="1575" y="1606"/>
                  </a:lnTo>
                  <a:lnTo>
                    <a:pt x="1586" y="1568"/>
                  </a:lnTo>
                  <a:lnTo>
                    <a:pt x="1600" y="1542"/>
                  </a:lnTo>
                  <a:lnTo>
                    <a:pt x="1627" y="1526"/>
                  </a:lnTo>
                  <a:lnTo>
                    <a:pt x="1642" y="1520"/>
                  </a:lnTo>
                  <a:lnTo>
                    <a:pt x="1657" y="1514"/>
                  </a:lnTo>
                  <a:lnTo>
                    <a:pt x="1662" y="1515"/>
                  </a:lnTo>
                  <a:lnTo>
                    <a:pt x="1673" y="1515"/>
                  </a:lnTo>
                  <a:lnTo>
                    <a:pt x="1680" y="1496"/>
                  </a:lnTo>
                  <a:lnTo>
                    <a:pt x="1691" y="1482"/>
                  </a:lnTo>
                  <a:lnTo>
                    <a:pt x="1705" y="1466"/>
                  </a:lnTo>
                  <a:lnTo>
                    <a:pt x="1722" y="1446"/>
                  </a:lnTo>
                  <a:lnTo>
                    <a:pt x="1728" y="1434"/>
                  </a:lnTo>
                  <a:lnTo>
                    <a:pt x="1744" y="1421"/>
                  </a:lnTo>
                  <a:lnTo>
                    <a:pt x="1747" y="1419"/>
                  </a:lnTo>
                  <a:lnTo>
                    <a:pt x="1766" y="1411"/>
                  </a:lnTo>
                  <a:lnTo>
                    <a:pt x="1774" y="1407"/>
                  </a:lnTo>
                  <a:lnTo>
                    <a:pt x="1781" y="1398"/>
                  </a:lnTo>
                  <a:lnTo>
                    <a:pt x="1781" y="1379"/>
                  </a:lnTo>
                  <a:lnTo>
                    <a:pt x="1785" y="1360"/>
                  </a:lnTo>
                  <a:lnTo>
                    <a:pt x="1798" y="1346"/>
                  </a:lnTo>
                  <a:lnTo>
                    <a:pt x="1820" y="1343"/>
                  </a:lnTo>
                  <a:lnTo>
                    <a:pt x="1848" y="1334"/>
                  </a:lnTo>
                  <a:lnTo>
                    <a:pt x="1878" y="1335"/>
                  </a:lnTo>
                  <a:lnTo>
                    <a:pt x="1897" y="1343"/>
                  </a:lnTo>
                  <a:lnTo>
                    <a:pt x="1903" y="1343"/>
                  </a:lnTo>
                  <a:lnTo>
                    <a:pt x="1951" y="1351"/>
                  </a:lnTo>
                  <a:lnTo>
                    <a:pt x="1976" y="1359"/>
                  </a:lnTo>
                  <a:lnTo>
                    <a:pt x="2011" y="1367"/>
                  </a:lnTo>
                  <a:lnTo>
                    <a:pt x="2048" y="1367"/>
                  </a:lnTo>
                  <a:lnTo>
                    <a:pt x="2078" y="1367"/>
                  </a:lnTo>
                  <a:lnTo>
                    <a:pt x="2081" y="1367"/>
                  </a:lnTo>
                  <a:lnTo>
                    <a:pt x="2100" y="1376"/>
                  </a:lnTo>
                  <a:lnTo>
                    <a:pt x="2115" y="1386"/>
                  </a:lnTo>
                  <a:lnTo>
                    <a:pt x="2138" y="1374"/>
                  </a:lnTo>
                  <a:lnTo>
                    <a:pt x="2173" y="1370"/>
                  </a:lnTo>
                  <a:lnTo>
                    <a:pt x="2204" y="1370"/>
                  </a:lnTo>
                  <a:lnTo>
                    <a:pt x="2243" y="1363"/>
                  </a:lnTo>
                  <a:lnTo>
                    <a:pt x="2266" y="1367"/>
                  </a:lnTo>
                  <a:lnTo>
                    <a:pt x="2269" y="1370"/>
                  </a:lnTo>
                  <a:lnTo>
                    <a:pt x="2289" y="1358"/>
                  </a:lnTo>
                  <a:lnTo>
                    <a:pt x="2291" y="1332"/>
                  </a:lnTo>
                  <a:lnTo>
                    <a:pt x="2291" y="1295"/>
                  </a:lnTo>
                  <a:lnTo>
                    <a:pt x="2291" y="1244"/>
                  </a:lnTo>
                  <a:lnTo>
                    <a:pt x="2289" y="1183"/>
                  </a:lnTo>
                  <a:lnTo>
                    <a:pt x="2272" y="1123"/>
                  </a:lnTo>
                  <a:lnTo>
                    <a:pt x="2254" y="1097"/>
                  </a:lnTo>
                  <a:lnTo>
                    <a:pt x="2236" y="1054"/>
                  </a:lnTo>
                  <a:lnTo>
                    <a:pt x="2220" y="1009"/>
                  </a:lnTo>
                  <a:lnTo>
                    <a:pt x="2204" y="990"/>
                  </a:lnTo>
                  <a:lnTo>
                    <a:pt x="2192" y="1005"/>
                  </a:lnTo>
                  <a:lnTo>
                    <a:pt x="2177" y="1028"/>
                  </a:lnTo>
                  <a:lnTo>
                    <a:pt x="2168" y="1057"/>
                  </a:lnTo>
                  <a:lnTo>
                    <a:pt x="2164" y="1070"/>
                  </a:lnTo>
                  <a:lnTo>
                    <a:pt x="2160" y="1092"/>
                  </a:lnTo>
                  <a:lnTo>
                    <a:pt x="2152" y="1109"/>
                  </a:lnTo>
                  <a:lnTo>
                    <a:pt x="2145" y="1127"/>
                  </a:lnTo>
                  <a:lnTo>
                    <a:pt x="2138" y="1139"/>
                  </a:lnTo>
                  <a:lnTo>
                    <a:pt x="2131" y="1148"/>
                  </a:lnTo>
                  <a:lnTo>
                    <a:pt x="2127" y="1164"/>
                  </a:lnTo>
                  <a:lnTo>
                    <a:pt x="2113" y="1183"/>
                  </a:lnTo>
                  <a:lnTo>
                    <a:pt x="2103" y="1168"/>
                  </a:lnTo>
                  <a:lnTo>
                    <a:pt x="2097" y="1156"/>
                  </a:lnTo>
                  <a:lnTo>
                    <a:pt x="2085" y="1148"/>
                  </a:lnTo>
                  <a:lnTo>
                    <a:pt x="2077" y="1148"/>
                  </a:lnTo>
                  <a:lnTo>
                    <a:pt x="2072" y="1148"/>
                  </a:lnTo>
                  <a:lnTo>
                    <a:pt x="2060" y="1143"/>
                  </a:lnTo>
                  <a:lnTo>
                    <a:pt x="2038" y="1135"/>
                  </a:lnTo>
                  <a:lnTo>
                    <a:pt x="1996" y="1139"/>
                  </a:lnTo>
                  <a:lnTo>
                    <a:pt x="1974" y="1137"/>
                  </a:lnTo>
                  <a:lnTo>
                    <a:pt x="1957" y="1137"/>
                  </a:lnTo>
                  <a:lnTo>
                    <a:pt x="1944" y="1139"/>
                  </a:lnTo>
                  <a:lnTo>
                    <a:pt x="1937" y="1135"/>
                  </a:lnTo>
                  <a:lnTo>
                    <a:pt x="1919" y="1120"/>
                  </a:lnTo>
                  <a:lnTo>
                    <a:pt x="1903" y="1101"/>
                  </a:lnTo>
                  <a:lnTo>
                    <a:pt x="1894" y="1088"/>
                  </a:lnTo>
                  <a:lnTo>
                    <a:pt x="1885" y="1069"/>
                  </a:lnTo>
                  <a:lnTo>
                    <a:pt x="1878" y="1052"/>
                  </a:lnTo>
                  <a:lnTo>
                    <a:pt x="1868" y="1030"/>
                  </a:lnTo>
                  <a:lnTo>
                    <a:pt x="1868" y="1021"/>
                  </a:lnTo>
                  <a:lnTo>
                    <a:pt x="1857" y="1009"/>
                  </a:lnTo>
                  <a:lnTo>
                    <a:pt x="1845" y="989"/>
                  </a:lnTo>
                  <a:lnTo>
                    <a:pt x="1831" y="978"/>
                  </a:lnTo>
                  <a:lnTo>
                    <a:pt x="1824" y="967"/>
                  </a:lnTo>
                  <a:lnTo>
                    <a:pt x="1802" y="935"/>
                  </a:lnTo>
                  <a:lnTo>
                    <a:pt x="1785" y="921"/>
                  </a:lnTo>
                  <a:lnTo>
                    <a:pt x="1780" y="911"/>
                  </a:lnTo>
                  <a:lnTo>
                    <a:pt x="1770" y="902"/>
                  </a:lnTo>
                  <a:lnTo>
                    <a:pt x="1770" y="886"/>
                  </a:lnTo>
                  <a:lnTo>
                    <a:pt x="1771" y="870"/>
                  </a:lnTo>
                  <a:lnTo>
                    <a:pt x="1771" y="858"/>
                  </a:lnTo>
                  <a:lnTo>
                    <a:pt x="1780" y="847"/>
                  </a:lnTo>
                  <a:lnTo>
                    <a:pt x="1798" y="841"/>
                  </a:lnTo>
                  <a:lnTo>
                    <a:pt x="1805" y="837"/>
                  </a:lnTo>
                  <a:lnTo>
                    <a:pt x="1813" y="841"/>
                  </a:lnTo>
                  <a:lnTo>
                    <a:pt x="1824" y="847"/>
                  </a:lnTo>
                  <a:lnTo>
                    <a:pt x="1832" y="847"/>
                  </a:lnTo>
                  <a:lnTo>
                    <a:pt x="1836" y="837"/>
                  </a:lnTo>
                  <a:lnTo>
                    <a:pt x="1836" y="822"/>
                  </a:lnTo>
                  <a:lnTo>
                    <a:pt x="1830" y="811"/>
                  </a:lnTo>
                  <a:lnTo>
                    <a:pt x="1808" y="782"/>
                  </a:lnTo>
                  <a:lnTo>
                    <a:pt x="1802" y="770"/>
                  </a:lnTo>
                  <a:lnTo>
                    <a:pt x="1788" y="758"/>
                  </a:lnTo>
                  <a:lnTo>
                    <a:pt x="1780" y="742"/>
                  </a:lnTo>
                  <a:lnTo>
                    <a:pt x="1789" y="730"/>
                  </a:lnTo>
                  <a:lnTo>
                    <a:pt x="1803" y="714"/>
                  </a:lnTo>
                  <a:lnTo>
                    <a:pt x="1811" y="703"/>
                  </a:lnTo>
                  <a:lnTo>
                    <a:pt x="1813" y="688"/>
                  </a:lnTo>
                  <a:lnTo>
                    <a:pt x="1820" y="677"/>
                  </a:lnTo>
                  <a:lnTo>
                    <a:pt x="1831" y="658"/>
                  </a:lnTo>
                  <a:lnTo>
                    <a:pt x="1845" y="640"/>
                  </a:lnTo>
                  <a:lnTo>
                    <a:pt x="1848" y="632"/>
                  </a:lnTo>
                  <a:lnTo>
                    <a:pt x="1851" y="632"/>
                  </a:lnTo>
                  <a:lnTo>
                    <a:pt x="1860" y="628"/>
                  </a:lnTo>
                  <a:lnTo>
                    <a:pt x="1863" y="615"/>
                  </a:lnTo>
                  <a:lnTo>
                    <a:pt x="1860" y="595"/>
                  </a:lnTo>
                  <a:lnTo>
                    <a:pt x="1857" y="572"/>
                  </a:lnTo>
                  <a:lnTo>
                    <a:pt x="1851" y="540"/>
                  </a:lnTo>
                  <a:lnTo>
                    <a:pt x="1851" y="504"/>
                  </a:lnTo>
                  <a:lnTo>
                    <a:pt x="1851" y="464"/>
                  </a:lnTo>
                  <a:lnTo>
                    <a:pt x="1854" y="443"/>
                  </a:lnTo>
                  <a:lnTo>
                    <a:pt x="1860" y="425"/>
                  </a:lnTo>
                  <a:lnTo>
                    <a:pt x="1874" y="408"/>
                  </a:lnTo>
                  <a:lnTo>
                    <a:pt x="1879" y="394"/>
                  </a:lnTo>
                  <a:lnTo>
                    <a:pt x="1886" y="385"/>
                  </a:lnTo>
                  <a:lnTo>
                    <a:pt x="1891" y="363"/>
                  </a:lnTo>
                  <a:lnTo>
                    <a:pt x="1891" y="350"/>
                  </a:lnTo>
                  <a:lnTo>
                    <a:pt x="1879" y="322"/>
                  </a:lnTo>
                  <a:lnTo>
                    <a:pt x="1874" y="302"/>
                  </a:lnTo>
                  <a:lnTo>
                    <a:pt x="1851" y="281"/>
                  </a:lnTo>
                  <a:lnTo>
                    <a:pt x="1827" y="242"/>
                  </a:lnTo>
                  <a:lnTo>
                    <a:pt x="1802" y="211"/>
                  </a:lnTo>
                  <a:lnTo>
                    <a:pt x="1780" y="187"/>
                  </a:lnTo>
                  <a:lnTo>
                    <a:pt x="1763" y="172"/>
                  </a:lnTo>
                  <a:lnTo>
                    <a:pt x="1747" y="158"/>
                  </a:lnTo>
                  <a:lnTo>
                    <a:pt x="1728" y="145"/>
                  </a:lnTo>
                  <a:lnTo>
                    <a:pt x="1722" y="139"/>
                  </a:lnTo>
                  <a:lnTo>
                    <a:pt x="1715" y="124"/>
                  </a:lnTo>
                  <a:lnTo>
                    <a:pt x="1700" y="108"/>
                  </a:lnTo>
                  <a:lnTo>
                    <a:pt x="1700" y="102"/>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6" name="Freeform 1051"/>
            <p:cNvSpPr>
              <a:spLocks/>
            </p:cNvSpPr>
            <p:nvPr userDrawn="1"/>
          </p:nvSpPr>
          <p:spPr bwMode="auto">
            <a:xfrm>
              <a:off x="4215135" y="4176514"/>
              <a:ext cx="668338" cy="530225"/>
            </a:xfrm>
            <a:custGeom>
              <a:avLst/>
              <a:gdLst>
                <a:gd name="T0" fmla="*/ 602 w 1262"/>
                <a:gd name="T1" fmla="*/ 933 h 1003"/>
                <a:gd name="T2" fmla="*/ 537 w 1262"/>
                <a:gd name="T3" fmla="*/ 944 h 1003"/>
                <a:gd name="T4" fmla="*/ 475 w 1262"/>
                <a:gd name="T5" fmla="*/ 947 h 1003"/>
                <a:gd name="T6" fmla="*/ 420 w 1262"/>
                <a:gd name="T7" fmla="*/ 974 h 1003"/>
                <a:gd name="T8" fmla="*/ 374 w 1262"/>
                <a:gd name="T9" fmla="*/ 935 h 1003"/>
                <a:gd name="T10" fmla="*/ 363 w 1262"/>
                <a:gd name="T11" fmla="*/ 858 h 1003"/>
                <a:gd name="T12" fmla="*/ 343 w 1262"/>
                <a:gd name="T13" fmla="*/ 808 h 1003"/>
                <a:gd name="T14" fmla="*/ 284 w 1262"/>
                <a:gd name="T15" fmla="*/ 819 h 1003"/>
                <a:gd name="T16" fmla="*/ 233 w 1262"/>
                <a:gd name="T17" fmla="*/ 858 h 1003"/>
                <a:gd name="T18" fmla="*/ 171 w 1262"/>
                <a:gd name="T19" fmla="*/ 863 h 1003"/>
                <a:gd name="T20" fmla="*/ 112 w 1262"/>
                <a:gd name="T21" fmla="*/ 839 h 1003"/>
                <a:gd name="T22" fmla="*/ 97 w 1262"/>
                <a:gd name="T23" fmla="*/ 791 h 1003"/>
                <a:gd name="T24" fmla="*/ 63 w 1262"/>
                <a:gd name="T25" fmla="*/ 791 h 1003"/>
                <a:gd name="T26" fmla="*/ 17 w 1262"/>
                <a:gd name="T27" fmla="*/ 776 h 1003"/>
                <a:gd name="T28" fmla="*/ 67 w 1262"/>
                <a:gd name="T29" fmla="*/ 696 h 1003"/>
                <a:gd name="T30" fmla="*/ 70 w 1262"/>
                <a:gd name="T31" fmla="*/ 641 h 1003"/>
                <a:gd name="T32" fmla="*/ 48 w 1262"/>
                <a:gd name="T33" fmla="*/ 557 h 1003"/>
                <a:gd name="T34" fmla="*/ 126 w 1262"/>
                <a:gd name="T35" fmla="*/ 452 h 1003"/>
                <a:gd name="T36" fmla="*/ 179 w 1262"/>
                <a:gd name="T37" fmla="*/ 378 h 1003"/>
                <a:gd name="T38" fmla="*/ 219 w 1262"/>
                <a:gd name="T39" fmla="*/ 319 h 1003"/>
                <a:gd name="T40" fmla="*/ 277 w 1262"/>
                <a:gd name="T41" fmla="*/ 299 h 1003"/>
                <a:gd name="T42" fmla="*/ 284 w 1262"/>
                <a:gd name="T43" fmla="*/ 215 h 1003"/>
                <a:gd name="T44" fmla="*/ 284 w 1262"/>
                <a:gd name="T45" fmla="*/ 152 h 1003"/>
                <a:gd name="T46" fmla="*/ 324 w 1262"/>
                <a:gd name="T47" fmla="*/ 93 h 1003"/>
                <a:gd name="T48" fmla="*/ 343 w 1262"/>
                <a:gd name="T49" fmla="*/ 41 h 1003"/>
                <a:gd name="T50" fmla="*/ 402 w 1262"/>
                <a:gd name="T51" fmla="*/ 0 h 1003"/>
                <a:gd name="T52" fmla="*/ 451 w 1262"/>
                <a:gd name="T53" fmla="*/ 27 h 1003"/>
                <a:gd name="T54" fmla="*/ 574 w 1262"/>
                <a:gd name="T55" fmla="*/ 47 h 1003"/>
                <a:gd name="T56" fmla="*/ 637 w 1262"/>
                <a:gd name="T57" fmla="*/ 93 h 1003"/>
                <a:gd name="T58" fmla="*/ 717 w 1262"/>
                <a:gd name="T59" fmla="*/ 144 h 1003"/>
                <a:gd name="T60" fmla="*/ 797 w 1262"/>
                <a:gd name="T61" fmla="*/ 183 h 1003"/>
                <a:gd name="T62" fmla="*/ 858 w 1262"/>
                <a:gd name="T63" fmla="*/ 111 h 1003"/>
                <a:gd name="T64" fmla="*/ 951 w 1262"/>
                <a:gd name="T65" fmla="*/ 107 h 1003"/>
                <a:gd name="T66" fmla="*/ 1021 w 1262"/>
                <a:gd name="T67" fmla="*/ 127 h 1003"/>
                <a:gd name="T68" fmla="*/ 1074 w 1262"/>
                <a:gd name="T69" fmla="*/ 157 h 1003"/>
                <a:gd name="T70" fmla="*/ 1143 w 1262"/>
                <a:gd name="T71" fmla="*/ 188 h 1003"/>
                <a:gd name="T72" fmla="*/ 1207 w 1262"/>
                <a:gd name="T73" fmla="*/ 203 h 1003"/>
                <a:gd name="T74" fmla="*/ 1220 w 1262"/>
                <a:gd name="T75" fmla="*/ 270 h 1003"/>
                <a:gd name="T76" fmla="*/ 1262 w 1262"/>
                <a:gd name="T77" fmla="*/ 295 h 1003"/>
                <a:gd name="T78" fmla="*/ 1172 w 1262"/>
                <a:gd name="T79" fmla="*/ 351 h 1003"/>
                <a:gd name="T80" fmla="*/ 1111 w 1262"/>
                <a:gd name="T81" fmla="*/ 323 h 1003"/>
                <a:gd name="T82" fmla="*/ 1074 w 1262"/>
                <a:gd name="T83" fmla="*/ 383 h 1003"/>
                <a:gd name="T84" fmla="*/ 1057 w 1262"/>
                <a:gd name="T85" fmla="*/ 461 h 1003"/>
                <a:gd name="T86" fmla="*/ 1009 w 1262"/>
                <a:gd name="T87" fmla="*/ 474 h 1003"/>
                <a:gd name="T88" fmla="*/ 946 w 1262"/>
                <a:gd name="T89" fmla="*/ 449 h 1003"/>
                <a:gd name="T90" fmla="*/ 873 w 1262"/>
                <a:gd name="T91" fmla="*/ 490 h 1003"/>
                <a:gd name="T92" fmla="*/ 835 w 1262"/>
                <a:gd name="T93" fmla="*/ 509 h 1003"/>
                <a:gd name="T94" fmla="*/ 803 w 1262"/>
                <a:gd name="T95" fmla="*/ 582 h 1003"/>
                <a:gd name="T96" fmla="*/ 843 w 1262"/>
                <a:gd name="T97" fmla="*/ 652 h 1003"/>
                <a:gd name="T98" fmla="*/ 861 w 1262"/>
                <a:gd name="T99" fmla="*/ 726 h 1003"/>
                <a:gd name="T100" fmla="*/ 893 w 1262"/>
                <a:gd name="T101" fmla="*/ 787 h 1003"/>
                <a:gd name="T102" fmla="*/ 934 w 1262"/>
                <a:gd name="T103" fmla="*/ 824 h 1003"/>
                <a:gd name="T104" fmla="*/ 970 w 1262"/>
                <a:gd name="T105" fmla="*/ 890 h 1003"/>
                <a:gd name="T106" fmla="*/ 930 w 1262"/>
                <a:gd name="T107" fmla="*/ 942 h 1003"/>
                <a:gd name="T108" fmla="*/ 869 w 1262"/>
                <a:gd name="T109" fmla="*/ 994 h 1003"/>
                <a:gd name="T110" fmla="*/ 800 w 1262"/>
                <a:gd name="T111" fmla="*/ 999 h 1003"/>
                <a:gd name="T112" fmla="*/ 710 w 1262"/>
                <a:gd name="T113" fmla="*/ 1003 h 1003"/>
                <a:gd name="T114" fmla="*/ 656 w 1262"/>
                <a:gd name="T115" fmla="*/ 974 h 1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62" h="1003">
                  <a:moveTo>
                    <a:pt x="649" y="958"/>
                  </a:moveTo>
                  <a:lnTo>
                    <a:pt x="645" y="950"/>
                  </a:lnTo>
                  <a:lnTo>
                    <a:pt x="644" y="942"/>
                  </a:lnTo>
                  <a:lnTo>
                    <a:pt x="641" y="935"/>
                  </a:lnTo>
                  <a:lnTo>
                    <a:pt x="632" y="930"/>
                  </a:lnTo>
                  <a:lnTo>
                    <a:pt x="626" y="925"/>
                  </a:lnTo>
                  <a:lnTo>
                    <a:pt x="617" y="930"/>
                  </a:lnTo>
                  <a:lnTo>
                    <a:pt x="614" y="930"/>
                  </a:lnTo>
                  <a:lnTo>
                    <a:pt x="602" y="933"/>
                  </a:lnTo>
                  <a:lnTo>
                    <a:pt x="602" y="935"/>
                  </a:lnTo>
                  <a:lnTo>
                    <a:pt x="595" y="935"/>
                  </a:lnTo>
                  <a:lnTo>
                    <a:pt x="581" y="935"/>
                  </a:lnTo>
                  <a:lnTo>
                    <a:pt x="573" y="941"/>
                  </a:lnTo>
                  <a:lnTo>
                    <a:pt x="568" y="941"/>
                  </a:lnTo>
                  <a:lnTo>
                    <a:pt x="554" y="935"/>
                  </a:lnTo>
                  <a:lnTo>
                    <a:pt x="548" y="941"/>
                  </a:lnTo>
                  <a:lnTo>
                    <a:pt x="544" y="944"/>
                  </a:lnTo>
                  <a:lnTo>
                    <a:pt x="537" y="944"/>
                  </a:lnTo>
                  <a:lnTo>
                    <a:pt x="527" y="941"/>
                  </a:lnTo>
                  <a:lnTo>
                    <a:pt x="519" y="938"/>
                  </a:lnTo>
                  <a:lnTo>
                    <a:pt x="516" y="938"/>
                  </a:lnTo>
                  <a:lnTo>
                    <a:pt x="507" y="938"/>
                  </a:lnTo>
                  <a:lnTo>
                    <a:pt x="504" y="938"/>
                  </a:lnTo>
                  <a:lnTo>
                    <a:pt x="501" y="938"/>
                  </a:lnTo>
                  <a:lnTo>
                    <a:pt x="498" y="941"/>
                  </a:lnTo>
                  <a:lnTo>
                    <a:pt x="486" y="944"/>
                  </a:lnTo>
                  <a:lnTo>
                    <a:pt x="475" y="947"/>
                  </a:lnTo>
                  <a:lnTo>
                    <a:pt x="464" y="952"/>
                  </a:lnTo>
                  <a:lnTo>
                    <a:pt x="451" y="965"/>
                  </a:lnTo>
                  <a:lnTo>
                    <a:pt x="450" y="968"/>
                  </a:lnTo>
                  <a:lnTo>
                    <a:pt x="443" y="968"/>
                  </a:lnTo>
                  <a:lnTo>
                    <a:pt x="440" y="970"/>
                  </a:lnTo>
                  <a:lnTo>
                    <a:pt x="438" y="970"/>
                  </a:lnTo>
                  <a:lnTo>
                    <a:pt x="428" y="974"/>
                  </a:lnTo>
                  <a:lnTo>
                    <a:pt x="424" y="978"/>
                  </a:lnTo>
                  <a:lnTo>
                    <a:pt x="420" y="974"/>
                  </a:lnTo>
                  <a:lnTo>
                    <a:pt x="418" y="970"/>
                  </a:lnTo>
                  <a:lnTo>
                    <a:pt x="415" y="965"/>
                  </a:lnTo>
                  <a:lnTo>
                    <a:pt x="410" y="958"/>
                  </a:lnTo>
                  <a:lnTo>
                    <a:pt x="402" y="952"/>
                  </a:lnTo>
                  <a:lnTo>
                    <a:pt x="395" y="952"/>
                  </a:lnTo>
                  <a:lnTo>
                    <a:pt x="385" y="950"/>
                  </a:lnTo>
                  <a:lnTo>
                    <a:pt x="377" y="944"/>
                  </a:lnTo>
                  <a:lnTo>
                    <a:pt x="374" y="941"/>
                  </a:lnTo>
                  <a:lnTo>
                    <a:pt x="374" y="935"/>
                  </a:lnTo>
                  <a:lnTo>
                    <a:pt x="374" y="930"/>
                  </a:lnTo>
                  <a:lnTo>
                    <a:pt x="363" y="920"/>
                  </a:lnTo>
                  <a:lnTo>
                    <a:pt x="360" y="912"/>
                  </a:lnTo>
                  <a:lnTo>
                    <a:pt x="360" y="904"/>
                  </a:lnTo>
                  <a:lnTo>
                    <a:pt x="360" y="895"/>
                  </a:lnTo>
                  <a:lnTo>
                    <a:pt x="363" y="886"/>
                  </a:lnTo>
                  <a:lnTo>
                    <a:pt x="363" y="874"/>
                  </a:lnTo>
                  <a:lnTo>
                    <a:pt x="363" y="863"/>
                  </a:lnTo>
                  <a:lnTo>
                    <a:pt x="363" y="858"/>
                  </a:lnTo>
                  <a:lnTo>
                    <a:pt x="360" y="852"/>
                  </a:lnTo>
                  <a:lnTo>
                    <a:pt x="357" y="839"/>
                  </a:lnTo>
                  <a:lnTo>
                    <a:pt x="357" y="830"/>
                  </a:lnTo>
                  <a:lnTo>
                    <a:pt x="357" y="822"/>
                  </a:lnTo>
                  <a:lnTo>
                    <a:pt x="357" y="819"/>
                  </a:lnTo>
                  <a:lnTo>
                    <a:pt x="357" y="816"/>
                  </a:lnTo>
                  <a:lnTo>
                    <a:pt x="353" y="812"/>
                  </a:lnTo>
                  <a:lnTo>
                    <a:pt x="346" y="803"/>
                  </a:lnTo>
                  <a:lnTo>
                    <a:pt x="343" y="808"/>
                  </a:lnTo>
                  <a:lnTo>
                    <a:pt x="338" y="814"/>
                  </a:lnTo>
                  <a:lnTo>
                    <a:pt x="328" y="814"/>
                  </a:lnTo>
                  <a:lnTo>
                    <a:pt x="319" y="814"/>
                  </a:lnTo>
                  <a:lnTo>
                    <a:pt x="303" y="814"/>
                  </a:lnTo>
                  <a:lnTo>
                    <a:pt x="299" y="812"/>
                  </a:lnTo>
                  <a:lnTo>
                    <a:pt x="295" y="812"/>
                  </a:lnTo>
                  <a:lnTo>
                    <a:pt x="292" y="814"/>
                  </a:lnTo>
                  <a:lnTo>
                    <a:pt x="288" y="822"/>
                  </a:lnTo>
                  <a:lnTo>
                    <a:pt x="284" y="819"/>
                  </a:lnTo>
                  <a:lnTo>
                    <a:pt x="277" y="812"/>
                  </a:lnTo>
                  <a:lnTo>
                    <a:pt x="274" y="812"/>
                  </a:lnTo>
                  <a:lnTo>
                    <a:pt x="270" y="814"/>
                  </a:lnTo>
                  <a:lnTo>
                    <a:pt x="267" y="816"/>
                  </a:lnTo>
                  <a:lnTo>
                    <a:pt x="267" y="828"/>
                  </a:lnTo>
                  <a:lnTo>
                    <a:pt x="258" y="839"/>
                  </a:lnTo>
                  <a:lnTo>
                    <a:pt x="249" y="847"/>
                  </a:lnTo>
                  <a:lnTo>
                    <a:pt x="238" y="852"/>
                  </a:lnTo>
                  <a:lnTo>
                    <a:pt x="233" y="858"/>
                  </a:lnTo>
                  <a:lnTo>
                    <a:pt x="222" y="859"/>
                  </a:lnTo>
                  <a:lnTo>
                    <a:pt x="219" y="863"/>
                  </a:lnTo>
                  <a:lnTo>
                    <a:pt x="214" y="864"/>
                  </a:lnTo>
                  <a:lnTo>
                    <a:pt x="208" y="864"/>
                  </a:lnTo>
                  <a:lnTo>
                    <a:pt x="197" y="859"/>
                  </a:lnTo>
                  <a:lnTo>
                    <a:pt x="194" y="863"/>
                  </a:lnTo>
                  <a:lnTo>
                    <a:pt x="187" y="863"/>
                  </a:lnTo>
                  <a:lnTo>
                    <a:pt x="180" y="864"/>
                  </a:lnTo>
                  <a:lnTo>
                    <a:pt x="171" y="863"/>
                  </a:lnTo>
                  <a:lnTo>
                    <a:pt x="171" y="859"/>
                  </a:lnTo>
                  <a:lnTo>
                    <a:pt x="164" y="858"/>
                  </a:lnTo>
                  <a:lnTo>
                    <a:pt x="155" y="848"/>
                  </a:lnTo>
                  <a:lnTo>
                    <a:pt x="147" y="855"/>
                  </a:lnTo>
                  <a:lnTo>
                    <a:pt x="136" y="859"/>
                  </a:lnTo>
                  <a:lnTo>
                    <a:pt x="129" y="858"/>
                  </a:lnTo>
                  <a:lnTo>
                    <a:pt x="126" y="852"/>
                  </a:lnTo>
                  <a:lnTo>
                    <a:pt x="118" y="848"/>
                  </a:lnTo>
                  <a:lnTo>
                    <a:pt x="112" y="839"/>
                  </a:lnTo>
                  <a:lnTo>
                    <a:pt x="110" y="832"/>
                  </a:lnTo>
                  <a:lnTo>
                    <a:pt x="104" y="822"/>
                  </a:lnTo>
                  <a:lnTo>
                    <a:pt x="108" y="819"/>
                  </a:lnTo>
                  <a:lnTo>
                    <a:pt x="116" y="808"/>
                  </a:lnTo>
                  <a:lnTo>
                    <a:pt x="110" y="808"/>
                  </a:lnTo>
                  <a:lnTo>
                    <a:pt x="104" y="803"/>
                  </a:lnTo>
                  <a:lnTo>
                    <a:pt x="101" y="799"/>
                  </a:lnTo>
                  <a:lnTo>
                    <a:pt x="94" y="798"/>
                  </a:lnTo>
                  <a:lnTo>
                    <a:pt x="97" y="791"/>
                  </a:lnTo>
                  <a:lnTo>
                    <a:pt x="101" y="787"/>
                  </a:lnTo>
                  <a:lnTo>
                    <a:pt x="101" y="779"/>
                  </a:lnTo>
                  <a:lnTo>
                    <a:pt x="97" y="774"/>
                  </a:lnTo>
                  <a:lnTo>
                    <a:pt x="93" y="774"/>
                  </a:lnTo>
                  <a:lnTo>
                    <a:pt x="83" y="768"/>
                  </a:lnTo>
                  <a:lnTo>
                    <a:pt x="71" y="768"/>
                  </a:lnTo>
                  <a:lnTo>
                    <a:pt x="67" y="782"/>
                  </a:lnTo>
                  <a:lnTo>
                    <a:pt x="67" y="788"/>
                  </a:lnTo>
                  <a:lnTo>
                    <a:pt x="63" y="791"/>
                  </a:lnTo>
                  <a:lnTo>
                    <a:pt x="58" y="791"/>
                  </a:lnTo>
                  <a:lnTo>
                    <a:pt x="53" y="787"/>
                  </a:lnTo>
                  <a:lnTo>
                    <a:pt x="51" y="782"/>
                  </a:lnTo>
                  <a:lnTo>
                    <a:pt x="51" y="768"/>
                  </a:lnTo>
                  <a:lnTo>
                    <a:pt x="39" y="768"/>
                  </a:lnTo>
                  <a:lnTo>
                    <a:pt x="38" y="774"/>
                  </a:lnTo>
                  <a:lnTo>
                    <a:pt x="31" y="779"/>
                  </a:lnTo>
                  <a:lnTo>
                    <a:pt x="21" y="782"/>
                  </a:lnTo>
                  <a:lnTo>
                    <a:pt x="17" y="776"/>
                  </a:lnTo>
                  <a:lnTo>
                    <a:pt x="9" y="774"/>
                  </a:lnTo>
                  <a:lnTo>
                    <a:pt x="0" y="774"/>
                  </a:lnTo>
                  <a:lnTo>
                    <a:pt x="18" y="766"/>
                  </a:lnTo>
                  <a:lnTo>
                    <a:pt x="28" y="755"/>
                  </a:lnTo>
                  <a:lnTo>
                    <a:pt x="31" y="739"/>
                  </a:lnTo>
                  <a:lnTo>
                    <a:pt x="38" y="726"/>
                  </a:lnTo>
                  <a:lnTo>
                    <a:pt x="48" y="718"/>
                  </a:lnTo>
                  <a:lnTo>
                    <a:pt x="54" y="707"/>
                  </a:lnTo>
                  <a:lnTo>
                    <a:pt x="67" y="696"/>
                  </a:lnTo>
                  <a:lnTo>
                    <a:pt x="70" y="688"/>
                  </a:lnTo>
                  <a:lnTo>
                    <a:pt x="70" y="684"/>
                  </a:lnTo>
                  <a:lnTo>
                    <a:pt x="70" y="673"/>
                  </a:lnTo>
                  <a:lnTo>
                    <a:pt x="76" y="672"/>
                  </a:lnTo>
                  <a:lnTo>
                    <a:pt x="86" y="662"/>
                  </a:lnTo>
                  <a:lnTo>
                    <a:pt x="89" y="656"/>
                  </a:lnTo>
                  <a:lnTo>
                    <a:pt x="93" y="646"/>
                  </a:lnTo>
                  <a:lnTo>
                    <a:pt x="83" y="643"/>
                  </a:lnTo>
                  <a:lnTo>
                    <a:pt x="70" y="641"/>
                  </a:lnTo>
                  <a:lnTo>
                    <a:pt x="61" y="630"/>
                  </a:lnTo>
                  <a:lnTo>
                    <a:pt x="54" y="621"/>
                  </a:lnTo>
                  <a:lnTo>
                    <a:pt x="51" y="613"/>
                  </a:lnTo>
                  <a:lnTo>
                    <a:pt x="48" y="601"/>
                  </a:lnTo>
                  <a:lnTo>
                    <a:pt x="39" y="596"/>
                  </a:lnTo>
                  <a:lnTo>
                    <a:pt x="38" y="577"/>
                  </a:lnTo>
                  <a:lnTo>
                    <a:pt x="35" y="573"/>
                  </a:lnTo>
                  <a:lnTo>
                    <a:pt x="48" y="558"/>
                  </a:lnTo>
                  <a:lnTo>
                    <a:pt x="48" y="557"/>
                  </a:lnTo>
                  <a:lnTo>
                    <a:pt x="61" y="540"/>
                  </a:lnTo>
                  <a:lnTo>
                    <a:pt x="70" y="526"/>
                  </a:lnTo>
                  <a:lnTo>
                    <a:pt x="70" y="524"/>
                  </a:lnTo>
                  <a:lnTo>
                    <a:pt x="83" y="509"/>
                  </a:lnTo>
                  <a:lnTo>
                    <a:pt x="93" y="498"/>
                  </a:lnTo>
                  <a:lnTo>
                    <a:pt x="104" y="485"/>
                  </a:lnTo>
                  <a:lnTo>
                    <a:pt x="108" y="474"/>
                  </a:lnTo>
                  <a:lnTo>
                    <a:pt x="110" y="465"/>
                  </a:lnTo>
                  <a:lnTo>
                    <a:pt x="126" y="452"/>
                  </a:lnTo>
                  <a:lnTo>
                    <a:pt x="136" y="446"/>
                  </a:lnTo>
                  <a:lnTo>
                    <a:pt x="144" y="439"/>
                  </a:lnTo>
                  <a:lnTo>
                    <a:pt x="150" y="431"/>
                  </a:lnTo>
                  <a:lnTo>
                    <a:pt x="153" y="423"/>
                  </a:lnTo>
                  <a:lnTo>
                    <a:pt x="153" y="418"/>
                  </a:lnTo>
                  <a:lnTo>
                    <a:pt x="166" y="409"/>
                  </a:lnTo>
                  <a:lnTo>
                    <a:pt x="176" y="397"/>
                  </a:lnTo>
                  <a:lnTo>
                    <a:pt x="176" y="390"/>
                  </a:lnTo>
                  <a:lnTo>
                    <a:pt x="179" y="378"/>
                  </a:lnTo>
                  <a:lnTo>
                    <a:pt x="180" y="373"/>
                  </a:lnTo>
                  <a:lnTo>
                    <a:pt x="187" y="365"/>
                  </a:lnTo>
                  <a:lnTo>
                    <a:pt x="191" y="359"/>
                  </a:lnTo>
                  <a:lnTo>
                    <a:pt x="191" y="349"/>
                  </a:lnTo>
                  <a:lnTo>
                    <a:pt x="194" y="339"/>
                  </a:lnTo>
                  <a:lnTo>
                    <a:pt x="194" y="331"/>
                  </a:lnTo>
                  <a:lnTo>
                    <a:pt x="197" y="330"/>
                  </a:lnTo>
                  <a:lnTo>
                    <a:pt x="202" y="326"/>
                  </a:lnTo>
                  <a:lnTo>
                    <a:pt x="219" y="319"/>
                  </a:lnTo>
                  <a:lnTo>
                    <a:pt x="222" y="323"/>
                  </a:lnTo>
                  <a:lnTo>
                    <a:pt x="226" y="330"/>
                  </a:lnTo>
                  <a:lnTo>
                    <a:pt x="238" y="330"/>
                  </a:lnTo>
                  <a:lnTo>
                    <a:pt x="242" y="323"/>
                  </a:lnTo>
                  <a:lnTo>
                    <a:pt x="247" y="318"/>
                  </a:lnTo>
                  <a:lnTo>
                    <a:pt x="255" y="318"/>
                  </a:lnTo>
                  <a:lnTo>
                    <a:pt x="263" y="315"/>
                  </a:lnTo>
                  <a:lnTo>
                    <a:pt x="267" y="308"/>
                  </a:lnTo>
                  <a:lnTo>
                    <a:pt x="277" y="299"/>
                  </a:lnTo>
                  <a:lnTo>
                    <a:pt x="277" y="295"/>
                  </a:lnTo>
                  <a:lnTo>
                    <a:pt x="284" y="287"/>
                  </a:lnTo>
                  <a:lnTo>
                    <a:pt x="292" y="278"/>
                  </a:lnTo>
                  <a:lnTo>
                    <a:pt x="295" y="262"/>
                  </a:lnTo>
                  <a:lnTo>
                    <a:pt x="299" y="252"/>
                  </a:lnTo>
                  <a:lnTo>
                    <a:pt x="299" y="248"/>
                  </a:lnTo>
                  <a:lnTo>
                    <a:pt x="295" y="235"/>
                  </a:lnTo>
                  <a:lnTo>
                    <a:pt x="288" y="223"/>
                  </a:lnTo>
                  <a:lnTo>
                    <a:pt x="284" y="215"/>
                  </a:lnTo>
                  <a:lnTo>
                    <a:pt x="277" y="211"/>
                  </a:lnTo>
                  <a:lnTo>
                    <a:pt x="274" y="207"/>
                  </a:lnTo>
                  <a:lnTo>
                    <a:pt x="267" y="200"/>
                  </a:lnTo>
                  <a:lnTo>
                    <a:pt x="263" y="192"/>
                  </a:lnTo>
                  <a:lnTo>
                    <a:pt x="267" y="186"/>
                  </a:lnTo>
                  <a:lnTo>
                    <a:pt x="267" y="178"/>
                  </a:lnTo>
                  <a:lnTo>
                    <a:pt x="274" y="170"/>
                  </a:lnTo>
                  <a:lnTo>
                    <a:pt x="277" y="162"/>
                  </a:lnTo>
                  <a:lnTo>
                    <a:pt x="284" y="152"/>
                  </a:lnTo>
                  <a:lnTo>
                    <a:pt x="292" y="144"/>
                  </a:lnTo>
                  <a:lnTo>
                    <a:pt x="300" y="140"/>
                  </a:lnTo>
                  <a:lnTo>
                    <a:pt x="312" y="133"/>
                  </a:lnTo>
                  <a:lnTo>
                    <a:pt x="321" y="130"/>
                  </a:lnTo>
                  <a:lnTo>
                    <a:pt x="328" y="123"/>
                  </a:lnTo>
                  <a:lnTo>
                    <a:pt x="330" y="109"/>
                  </a:lnTo>
                  <a:lnTo>
                    <a:pt x="335" y="103"/>
                  </a:lnTo>
                  <a:lnTo>
                    <a:pt x="330" y="93"/>
                  </a:lnTo>
                  <a:lnTo>
                    <a:pt x="324" y="93"/>
                  </a:lnTo>
                  <a:lnTo>
                    <a:pt x="316" y="92"/>
                  </a:lnTo>
                  <a:lnTo>
                    <a:pt x="307" y="84"/>
                  </a:lnTo>
                  <a:lnTo>
                    <a:pt x="310" y="77"/>
                  </a:lnTo>
                  <a:lnTo>
                    <a:pt x="312" y="67"/>
                  </a:lnTo>
                  <a:lnTo>
                    <a:pt x="312" y="60"/>
                  </a:lnTo>
                  <a:lnTo>
                    <a:pt x="319" y="59"/>
                  </a:lnTo>
                  <a:lnTo>
                    <a:pt x="328" y="51"/>
                  </a:lnTo>
                  <a:lnTo>
                    <a:pt x="338" y="47"/>
                  </a:lnTo>
                  <a:lnTo>
                    <a:pt x="343" y="41"/>
                  </a:lnTo>
                  <a:lnTo>
                    <a:pt x="353" y="17"/>
                  </a:lnTo>
                  <a:lnTo>
                    <a:pt x="355" y="13"/>
                  </a:lnTo>
                  <a:lnTo>
                    <a:pt x="360" y="13"/>
                  </a:lnTo>
                  <a:lnTo>
                    <a:pt x="370" y="9"/>
                  </a:lnTo>
                  <a:lnTo>
                    <a:pt x="383" y="5"/>
                  </a:lnTo>
                  <a:lnTo>
                    <a:pt x="388" y="3"/>
                  </a:lnTo>
                  <a:lnTo>
                    <a:pt x="392" y="3"/>
                  </a:lnTo>
                  <a:lnTo>
                    <a:pt x="395" y="3"/>
                  </a:lnTo>
                  <a:lnTo>
                    <a:pt x="402" y="0"/>
                  </a:lnTo>
                  <a:lnTo>
                    <a:pt x="408" y="0"/>
                  </a:lnTo>
                  <a:lnTo>
                    <a:pt x="418" y="0"/>
                  </a:lnTo>
                  <a:lnTo>
                    <a:pt x="426" y="0"/>
                  </a:lnTo>
                  <a:lnTo>
                    <a:pt x="436" y="0"/>
                  </a:lnTo>
                  <a:lnTo>
                    <a:pt x="440" y="5"/>
                  </a:lnTo>
                  <a:lnTo>
                    <a:pt x="443" y="5"/>
                  </a:lnTo>
                  <a:lnTo>
                    <a:pt x="446" y="11"/>
                  </a:lnTo>
                  <a:lnTo>
                    <a:pt x="450" y="17"/>
                  </a:lnTo>
                  <a:lnTo>
                    <a:pt x="451" y="27"/>
                  </a:lnTo>
                  <a:lnTo>
                    <a:pt x="454" y="33"/>
                  </a:lnTo>
                  <a:lnTo>
                    <a:pt x="469" y="40"/>
                  </a:lnTo>
                  <a:lnTo>
                    <a:pt x="486" y="41"/>
                  </a:lnTo>
                  <a:lnTo>
                    <a:pt x="504" y="47"/>
                  </a:lnTo>
                  <a:lnTo>
                    <a:pt x="518" y="51"/>
                  </a:lnTo>
                  <a:lnTo>
                    <a:pt x="523" y="51"/>
                  </a:lnTo>
                  <a:lnTo>
                    <a:pt x="544" y="51"/>
                  </a:lnTo>
                  <a:lnTo>
                    <a:pt x="559" y="51"/>
                  </a:lnTo>
                  <a:lnTo>
                    <a:pt x="574" y="47"/>
                  </a:lnTo>
                  <a:lnTo>
                    <a:pt x="590" y="47"/>
                  </a:lnTo>
                  <a:lnTo>
                    <a:pt x="599" y="51"/>
                  </a:lnTo>
                  <a:lnTo>
                    <a:pt x="602" y="59"/>
                  </a:lnTo>
                  <a:lnTo>
                    <a:pt x="612" y="67"/>
                  </a:lnTo>
                  <a:lnTo>
                    <a:pt x="614" y="75"/>
                  </a:lnTo>
                  <a:lnTo>
                    <a:pt x="620" y="77"/>
                  </a:lnTo>
                  <a:lnTo>
                    <a:pt x="626" y="79"/>
                  </a:lnTo>
                  <a:lnTo>
                    <a:pt x="632" y="88"/>
                  </a:lnTo>
                  <a:lnTo>
                    <a:pt x="637" y="93"/>
                  </a:lnTo>
                  <a:lnTo>
                    <a:pt x="637" y="96"/>
                  </a:lnTo>
                  <a:lnTo>
                    <a:pt x="645" y="103"/>
                  </a:lnTo>
                  <a:lnTo>
                    <a:pt x="660" y="107"/>
                  </a:lnTo>
                  <a:lnTo>
                    <a:pt x="667" y="111"/>
                  </a:lnTo>
                  <a:lnTo>
                    <a:pt x="672" y="124"/>
                  </a:lnTo>
                  <a:lnTo>
                    <a:pt x="682" y="119"/>
                  </a:lnTo>
                  <a:lnTo>
                    <a:pt x="695" y="123"/>
                  </a:lnTo>
                  <a:lnTo>
                    <a:pt x="707" y="133"/>
                  </a:lnTo>
                  <a:lnTo>
                    <a:pt x="717" y="144"/>
                  </a:lnTo>
                  <a:lnTo>
                    <a:pt x="722" y="157"/>
                  </a:lnTo>
                  <a:lnTo>
                    <a:pt x="731" y="162"/>
                  </a:lnTo>
                  <a:lnTo>
                    <a:pt x="739" y="167"/>
                  </a:lnTo>
                  <a:lnTo>
                    <a:pt x="742" y="170"/>
                  </a:lnTo>
                  <a:lnTo>
                    <a:pt x="753" y="173"/>
                  </a:lnTo>
                  <a:lnTo>
                    <a:pt x="772" y="175"/>
                  </a:lnTo>
                  <a:lnTo>
                    <a:pt x="780" y="175"/>
                  </a:lnTo>
                  <a:lnTo>
                    <a:pt x="786" y="175"/>
                  </a:lnTo>
                  <a:lnTo>
                    <a:pt x="797" y="183"/>
                  </a:lnTo>
                  <a:lnTo>
                    <a:pt x="807" y="183"/>
                  </a:lnTo>
                  <a:lnTo>
                    <a:pt x="819" y="178"/>
                  </a:lnTo>
                  <a:lnTo>
                    <a:pt x="830" y="170"/>
                  </a:lnTo>
                  <a:lnTo>
                    <a:pt x="835" y="162"/>
                  </a:lnTo>
                  <a:lnTo>
                    <a:pt x="838" y="152"/>
                  </a:lnTo>
                  <a:lnTo>
                    <a:pt x="838" y="140"/>
                  </a:lnTo>
                  <a:lnTo>
                    <a:pt x="840" y="130"/>
                  </a:lnTo>
                  <a:lnTo>
                    <a:pt x="843" y="123"/>
                  </a:lnTo>
                  <a:lnTo>
                    <a:pt x="858" y="111"/>
                  </a:lnTo>
                  <a:lnTo>
                    <a:pt x="863" y="107"/>
                  </a:lnTo>
                  <a:lnTo>
                    <a:pt x="875" y="104"/>
                  </a:lnTo>
                  <a:lnTo>
                    <a:pt x="884" y="103"/>
                  </a:lnTo>
                  <a:lnTo>
                    <a:pt x="894" y="103"/>
                  </a:lnTo>
                  <a:lnTo>
                    <a:pt x="908" y="100"/>
                  </a:lnTo>
                  <a:lnTo>
                    <a:pt x="916" y="100"/>
                  </a:lnTo>
                  <a:lnTo>
                    <a:pt x="931" y="104"/>
                  </a:lnTo>
                  <a:lnTo>
                    <a:pt x="942" y="107"/>
                  </a:lnTo>
                  <a:lnTo>
                    <a:pt x="951" y="107"/>
                  </a:lnTo>
                  <a:lnTo>
                    <a:pt x="959" y="104"/>
                  </a:lnTo>
                  <a:lnTo>
                    <a:pt x="971" y="104"/>
                  </a:lnTo>
                  <a:lnTo>
                    <a:pt x="977" y="104"/>
                  </a:lnTo>
                  <a:lnTo>
                    <a:pt x="983" y="103"/>
                  </a:lnTo>
                  <a:lnTo>
                    <a:pt x="985" y="104"/>
                  </a:lnTo>
                  <a:lnTo>
                    <a:pt x="995" y="107"/>
                  </a:lnTo>
                  <a:lnTo>
                    <a:pt x="1006" y="111"/>
                  </a:lnTo>
                  <a:lnTo>
                    <a:pt x="1013" y="123"/>
                  </a:lnTo>
                  <a:lnTo>
                    <a:pt x="1021" y="127"/>
                  </a:lnTo>
                  <a:lnTo>
                    <a:pt x="1024" y="132"/>
                  </a:lnTo>
                  <a:lnTo>
                    <a:pt x="1025" y="133"/>
                  </a:lnTo>
                  <a:lnTo>
                    <a:pt x="1035" y="133"/>
                  </a:lnTo>
                  <a:lnTo>
                    <a:pt x="1042" y="140"/>
                  </a:lnTo>
                  <a:lnTo>
                    <a:pt x="1047" y="144"/>
                  </a:lnTo>
                  <a:lnTo>
                    <a:pt x="1057" y="149"/>
                  </a:lnTo>
                  <a:lnTo>
                    <a:pt x="1066" y="152"/>
                  </a:lnTo>
                  <a:lnTo>
                    <a:pt x="1067" y="152"/>
                  </a:lnTo>
                  <a:lnTo>
                    <a:pt x="1074" y="157"/>
                  </a:lnTo>
                  <a:lnTo>
                    <a:pt x="1079" y="163"/>
                  </a:lnTo>
                  <a:lnTo>
                    <a:pt x="1084" y="170"/>
                  </a:lnTo>
                  <a:lnTo>
                    <a:pt x="1087" y="173"/>
                  </a:lnTo>
                  <a:lnTo>
                    <a:pt x="1093" y="175"/>
                  </a:lnTo>
                  <a:lnTo>
                    <a:pt x="1108" y="184"/>
                  </a:lnTo>
                  <a:lnTo>
                    <a:pt x="1114" y="183"/>
                  </a:lnTo>
                  <a:lnTo>
                    <a:pt x="1121" y="183"/>
                  </a:lnTo>
                  <a:lnTo>
                    <a:pt x="1133" y="184"/>
                  </a:lnTo>
                  <a:lnTo>
                    <a:pt x="1143" y="188"/>
                  </a:lnTo>
                  <a:lnTo>
                    <a:pt x="1151" y="188"/>
                  </a:lnTo>
                  <a:lnTo>
                    <a:pt x="1161" y="192"/>
                  </a:lnTo>
                  <a:lnTo>
                    <a:pt x="1169" y="188"/>
                  </a:lnTo>
                  <a:lnTo>
                    <a:pt x="1175" y="188"/>
                  </a:lnTo>
                  <a:lnTo>
                    <a:pt x="1187" y="186"/>
                  </a:lnTo>
                  <a:lnTo>
                    <a:pt x="1191" y="188"/>
                  </a:lnTo>
                  <a:lnTo>
                    <a:pt x="1195" y="196"/>
                  </a:lnTo>
                  <a:lnTo>
                    <a:pt x="1200" y="196"/>
                  </a:lnTo>
                  <a:lnTo>
                    <a:pt x="1207" y="203"/>
                  </a:lnTo>
                  <a:lnTo>
                    <a:pt x="1207" y="208"/>
                  </a:lnTo>
                  <a:lnTo>
                    <a:pt x="1207" y="216"/>
                  </a:lnTo>
                  <a:lnTo>
                    <a:pt x="1205" y="227"/>
                  </a:lnTo>
                  <a:lnTo>
                    <a:pt x="1211" y="231"/>
                  </a:lnTo>
                  <a:lnTo>
                    <a:pt x="1220" y="236"/>
                  </a:lnTo>
                  <a:lnTo>
                    <a:pt x="1219" y="248"/>
                  </a:lnTo>
                  <a:lnTo>
                    <a:pt x="1219" y="258"/>
                  </a:lnTo>
                  <a:lnTo>
                    <a:pt x="1219" y="266"/>
                  </a:lnTo>
                  <a:lnTo>
                    <a:pt x="1220" y="270"/>
                  </a:lnTo>
                  <a:lnTo>
                    <a:pt x="1223" y="278"/>
                  </a:lnTo>
                  <a:lnTo>
                    <a:pt x="1230" y="278"/>
                  </a:lnTo>
                  <a:lnTo>
                    <a:pt x="1240" y="278"/>
                  </a:lnTo>
                  <a:lnTo>
                    <a:pt x="1250" y="278"/>
                  </a:lnTo>
                  <a:lnTo>
                    <a:pt x="1252" y="278"/>
                  </a:lnTo>
                  <a:lnTo>
                    <a:pt x="1259" y="278"/>
                  </a:lnTo>
                  <a:lnTo>
                    <a:pt x="1262" y="283"/>
                  </a:lnTo>
                  <a:lnTo>
                    <a:pt x="1262" y="292"/>
                  </a:lnTo>
                  <a:lnTo>
                    <a:pt x="1262" y="295"/>
                  </a:lnTo>
                  <a:lnTo>
                    <a:pt x="1255" y="306"/>
                  </a:lnTo>
                  <a:lnTo>
                    <a:pt x="1241" y="310"/>
                  </a:lnTo>
                  <a:lnTo>
                    <a:pt x="1233" y="315"/>
                  </a:lnTo>
                  <a:lnTo>
                    <a:pt x="1226" y="318"/>
                  </a:lnTo>
                  <a:lnTo>
                    <a:pt x="1219" y="319"/>
                  </a:lnTo>
                  <a:lnTo>
                    <a:pt x="1215" y="330"/>
                  </a:lnTo>
                  <a:lnTo>
                    <a:pt x="1200" y="341"/>
                  </a:lnTo>
                  <a:lnTo>
                    <a:pt x="1187" y="345"/>
                  </a:lnTo>
                  <a:lnTo>
                    <a:pt x="1172" y="351"/>
                  </a:lnTo>
                  <a:lnTo>
                    <a:pt x="1164" y="349"/>
                  </a:lnTo>
                  <a:lnTo>
                    <a:pt x="1154" y="341"/>
                  </a:lnTo>
                  <a:lnTo>
                    <a:pt x="1149" y="334"/>
                  </a:lnTo>
                  <a:lnTo>
                    <a:pt x="1143" y="331"/>
                  </a:lnTo>
                  <a:lnTo>
                    <a:pt x="1133" y="331"/>
                  </a:lnTo>
                  <a:lnTo>
                    <a:pt x="1133" y="326"/>
                  </a:lnTo>
                  <a:lnTo>
                    <a:pt x="1129" y="319"/>
                  </a:lnTo>
                  <a:lnTo>
                    <a:pt x="1118" y="319"/>
                  </a:lnTo>
                  <a:lnTo>
                    <a:pt x="1111" y="323"/>
                  </a:lnTo>
                  <a:lnTo>
                    <a:pt x="1106" y="326"/>
                  </a:lnTo>
                  <a:lnTo>
                    <a:pt x="1103" y="326"/>
                  </a:lnTo>
                  <a:lnTo>
                    <a:pt x="1097" y="323"/>
                  </a:lnTo>
                  <a:lnTo>
                    <a:pt x="1092" y="334"/>
                  </a:lnTo>
                  <a:lnTo>
                    <a:pt x="1092" y="345"/>
                  </a:lnTo>
                  <a:lnTo>
                    <a:pt x="1090" y="357"/>
                  </a:lnTo>
                  <a:lnTo>
                    <a:pt x="1084" y="370"/>
                  </a:lnTo>
                  <a:lnTo>
                    <a:pt x="1079" y="375"/>
                  </a:lnTo>
                  <a:lnTo>
                    <a:pt x="1074" y="383"/>
                  </a:lnTo>
                  <a:lnTo>
                    <a:pt x="1071" y="391"/>
                  </a:lnTo>
                  <a:lnTo>
                    <a:pt x="1066" y="397"/>
                  </a:lnTo>
                  <a:lnTo>
                    <a:pt x="1064" y="401"/>
                  </a:lnTo>
                  <a:lnTo>
                    <a:pt x="1060" y="405"/>
                  </a:lnTo>
                  <a:lnTo>
                    <a:pt x="1060" y="413"/>
                  </a:lnTo>
                  <a:lnTo>
                    <a:pt x="1057" y="422"/>
                  </a:lnTo>
                  <a:lnTo>
                    <a:pt x="1057" y="436"/>
                  </a:lnTo>
                  <a:lnTo>
                    <a:pt x="1060" y="449"/>
                  </a:lnTo>
                  <a:lnTo>
                    <a:pt x="1057" y="461"/>
                  </a:lnTo>
                  <a:lnTo>
                    <a:pt x="1056" y="465"/>
                  </a:lnTo>
                  <a:lnTo>
                    <a:pt x="1053" y="469"/>
                  </a:lnTo>
                  <a:lnTo>
                    <a:pt x="1047" y="471"/>
                  </a:lnTo>
                  <a:lnTo>
                    <a:pt x="1039" y="471"/>
                  </a:lnTo>
                  <a:lnTo>
                    <a:pt x="1038" y="476"/>
                  </a:lnTo>
                  <a:lnTo>
                    <a:pt x="1029" y="478"/>
                  </a:lnTo>
                  <a:lnTo>
                    <a:pt x="1024" y="476"/>
                  </a:lnTo>
                  <a:lnTo>
                    <a:pt x="1016" y="474"/>
                  </a:lnTo>
                  <a:lnTo>
                    <a:pt x="1009" y="474"/>
                  </a:lnTo>
                  <a:lnTo>
                    <a:pt x="1006" y="465"/>
                  </a:lnTo>
                  <a:lnTo>
                    <a:pt x="1002" y="452"/>
                  </a:lnTo>
                  <a:lnTo>
                    <a:pt x="992" y="452"/>
                  </a:lnTo>
                  <a:lnTo>
                    <a:pt x="977" y="446"/>
                  </a:lnTo>
                  <a:lnTo>
                    <a:pt x="966" y="446"/>
                  </a:lnTo>
                  <a:lnTo>
                    <a:pt x="963" y="442"/>
                  </a:lnTo>
                  <a:lnTo>
                    <a:pt x="958" y="439"/>
                  </a:lnTo>
                  <a:lnTo>
                    <a:pt x="951" y="442"/>
                  </a:lnTo>
                  <a:lnTo>
                    <a:pt x="946" y="449"/>
                  </a:lnTo>
                  <a:lnTo>
                    <a:pt x="946" y="461"/>
                  </a:lnTo>
                  <a:lnTo>
                    <a:pt x="946" y="471"/>
                  </a:lnTo>
                  <a:lnTo>
                    <a:pt x="942" y="476"/>
                  </a:lnTo>
                  <a:lnTo>
                    <a:pt x="938" y="485"/>
                  </a:lnTo>
                  <a:lnTo>
                    <a:pt x="930" y="485"/>
                  </a:lnTo>
                  <a:lnTo>
                    <a:pt x="915" y="490"/>
                  </a:lnTo>
                  <a:lnTo>
                    <a:pt x="901" y="494"/>
                  </a:lnTo>
                  <a:lnTo>
                    <a:pt x="883" y="494"/>
                  </a:lnTo>
                  <a:lnTo>
                    <a:pt x="873" y="490"/>
                  </a:lnTo>
                  <a:lnTo>
                    <a:pt x="869" y="485"/>
                  </a:lnTo>
                  <a:lnTo>
                    <a:pt x="866" y="482"/>
                  </a:lnTo>
                  <a:lnTo>
                    <a:pt x="858" y="478"/>
                  </a:lnTo>
                  <a:lnTo>
                    <a:pt x="850" y="474"/>
                  </a:lnTo>
                  <a:lnTo>
                    <a:pt x="843" y="474"/>
                  </a:lnTo>
                  <a:lnTo>
                    <a:pt x="838" y="478"/>
                  </a:lnTo>
                  <a:lnTo>
                    <a:pt x="838" y="486"/>
                  </a:lnTo>
                  <a:lnTo>
                    <a:pt x="832" y="498"/>
                  </a:lnTo>
                  <a:lnTo>
                    <a:pt x="835" y="509"/>
                  </a:lnTo>
                  <a:lnTo>
                    <a:pt x="826" y="516"/>
                  </a:lnTo>
                  <a:lnTo>
                    <a:pt x="819" y="517"/>
                  </a:lnTo>
                  <a:lnTo>
                    <a:pt x="818" y="526"/>
                  </a:lnTo>
                  <a:lnTo>
                    <a:pt x="811" y="532"/>
                  </a:lnTo>
                  <a:lnTo>
                    <a:pt x="815" y="538"/>
                  </a:lnTo>
                  <a:lnTo>
                    <a:pt x="811" y="546"/>
                  </a:lnTo>
                  <a:lnTo>
                    <a:pt x="807" y="562"/>
                  </a:lnTo>
                  <a:lnTo>
                    <a:pt x="803" y="573"/>
                  </a:lnTo>
                  <a:lnTo>
                    <a:pt x="803" y="582"/>
                  </a:lnTo>
                  <a:lnTo>
                    <a:pt x="803" y="592"/>
                  </a:lnTo>
                  <a:lnTo>
                    <a:pt x="807" y="601"/>
                  </a:lnTo>
                  <a:lnTo>
                    <a:pt x="808" y="608"/>
                  </a:lnTo>
                  <a:lnTo>
                    <a:pt x="811" y="617"/>
                  </a:lnTo>
                  <a:lnTo>
                    <a:pt x="818" y="629"/>
                  </a:lnTo>
                  <a:lnTo>
                    <a:pt x="823" y="638"/>
                  </a:lnTo>
                  <a:lnTo>
                    <a:pt x="830" y="646"/>
                  </a:lnTo>
                  <a:lnTo>
                    <a:pt x="835" y="652"/>
                  </a:lnTo>
                  <a:lnTo>
                    <a:pt x="843" y="652"/>
                  </a:lnTo>
                  <a:lnTo>
                    <a:pt x="854" y="657"/>
                  </a:lnTo>
                  <a:lnTo>
                    <a:pt x="854" y="665"/>
                  </a:lnTo>
                  <a:lnTo>
                    <a:pt x="854" y="673"/>
                  </a:lnTo>
                  <a:lnTo>
                    <a:pt x="848" y="681"/>
                  </a:lnTo>
                  <a:lnTo>
                    <a:pt x="847" y="684"/>
                  </a:lnTo>
                  <a:lnTo>
                    <a:pt x="843" y="695"/>
                  </a:lnTo>
                  <a:lnTo>
                    <a:pt x="848" y="704"/>
                  </a:lnTo>
                  <a:lnTo>
                    <a:pt x="858" y="715"/>
                  </a:lnTo>
                  <a:lnTo>
                    <a:pt x="861" y="726"/>
                  </a:lnTo>
                  <a:lnTo>
                    <a:pt x="863" y="734"/>
                  </a:lnTo>
                  <a:lnTo>
                    <a:pt x="863" y="747"/>
                  </a:lnTo>
                  <a:lnTo>
                    <a:pt x="866" y="751"/>
                  </a:lnTo>
                  <a:lnTo>
                    <a:pt x="869" y="759"/>
                  </a:lnTo>
                  <a:lnTo>
                    <a:pt x="875" y="764"/>
                  </a:lnTo>
                  <a:lnTo>
                    <a:pt x="876" y="768"/>
                  </a:lnTo>
                  <a:lnTo>
                    <a:pt x="876" y="776"/>
                  </a:lnTo>
                  <a:lnTo>
                    <a:pt x="880" y="779"/>
                  </a:lnTo>
                  <a:lnTo>
                    <a:pt x="893" y="787"/>
                  </a:lnTo>
                  <a:lnTo>
                    <a:pt x="898" y="787"/>
                  </a:lnTo>
                  <a:lnTo>
                    <a:pt x="902" y="791"/>
                  </a:lnTo>
                  <a:lnTo>
                    <a:pt x="912" y="795"/>
                  </a:lnTo>
                  <a:lnTo>
                    <a:pt x="916" y="798"/>
                  </a:lnTo>
                  <a:lnTo>
                    <a:pt x="924" y="803"/>
                  </a:lnTo>
                  <a:lnTo>
                    <a:pt x="930" y="807"/>
                  </a:lnTo>
                  <a:lnTo>
                    <a:pt x="930" y="812"/>
                  </a:lnTo>
                  <a:lnTo>
                    <a:pt x="924" y="814"/>
                  </a:lnTo>
                  <a:lnTo>
                    <a:pt x="934" y="824"/>
                  </a:lnTo>
                  <a:lnTo>
                    <a:pt x="940" y="832"/>
                  </a:lnTo>
                  <a:lnTo>
                    <a:pt x="951" y="838"/>
                  </a:lnTo>
                  <a:lnTo>
                    <a:pt x="958" y="855"/>
                  </a:lnTo>
                  <a:lnTo>
                    <a:pt x="966" y="855"/>
                  </a:lnTo>
                  <a:lnTo>
                    <a:pt x="974" y="863"/>
                  </a:lnTo>
                  <a:lnTo>
                    <a:pt x="981" y="871"/>
                  </a:lnTo>
                  <a:lnTo>
                    <a:pt x="977" y="874"/>
                  </a:lnTo>
                  <a:lnTo>
                    <a:pt x="974" y="878"/>
                  </a:lnTo>
                  <a:lnTo>
                    <a:pt x="970" y="890"/>
                  </a:lnTo>
                  <a:lnTo>
                    <a:pt x="966" y="904"/>
                  </a:lnTo>
                  <a:lnTo>
                    <a:pt x="974" y="904"/>
                  </a:lnTo>
                  <a:lnTo>
                    <a:pt x="974" y="915"/>
                  </a:lnTo>
                  <a:lnTo>
                    <a:pt x="974" y="920"/>
                  </a:lnTo>
                  <a:lnTo>
                    <a:pt x="966" y="925"/>
                  </a:lnTo>
                  <a:lnTo>
                    <a:pt x="956" y="938"/>
                  </a:lnTo>
                  <a:lnTo>
                    <a:pt x="948" y="938"/>
                  </a:lnTo>
                  <a:lnTo>
                    <a:pt x="934" y="938"/>
                  </a:lnTo>
                  <a:lnTo>
                    <a:pt x="930" y="942"/>
                  </a:lnTo>
                  <a:lnTo>
                    <a:pt x="927" y="950"/>
                  </a:lnTo>
                  <a:lnTo>
                    <a:pt x="921" y="952"/>
                  </a:lnTo>
                  <a:lnTo>
                    <a:pt x="912" y="958"/>
                  </a:lnTo>
                  <a:lnTo>
                    <a:pt x="902" y="965"/>
                  </a:lnTo>
                  <a:lnTo>
                    <a:pt x="898" y="970"/>
                  </a:lnTo>
                  <a:lnTo>
                    <a:pt x="890" y="978"/>
                  </a:lnTo>
                  <a:lnTo>
                    <a:pt x="883" y="986"/>
                  </a:lnTo>
                  <a:lnTo>
                    <a:pt x="876" y="989"/>
                  </a:lnTo>
                  <a:lnTo>
                    <a:pt x="869" y="994"/>
                  </a:lnTo>
                  <a:lnTo>
                    <a:pt x="861" y="997"/>
                  </a:lnTo>
                  <a:lnTo>
                    <a:pt x="850" y="997"/>
                  </a:lnTo>
                  <a:lnTo>
                    <a:pt x="840" y="997"/>
                  </a:lnTo>
                  <a:lnTo>
                    <a:pt x="832" y="994"/>
                  </a:lnTo>
                  <a:lnTo>
                    <a:pt x="826" y="997"/>
                  </a:lnTo>
                  <a:lnTo>
                    <a:pt x="818" y="997"/>
                  </a:lnTo>
                  <a:lnTo>
                    <a:pt x="811" y="997"/>
                  </a:lnTo>
                  <a:lnTo>
                    <a:pt x="807" y="997"/>
                  </a:lnTo>
                  <a:lnTo>
                    <a:pt x="800" y="999"/>
                  </a:lnTo>
                  <a:lnTo>
                    <a:pt x="793" y="997"/>
                  </a:lnTo>
                  <a:lnTo>
                    <a:pt x="776" y="997"/>
                  </a:lnTo>
                  <a:lnTo>
                    <a:pt x="765" y="997"/>
                  </a:lnTo>
                  <a:lnTo>
                    <a:pt x="749" y="997"/>
                  </a:lnTo>
                  <a:lnTo>
                    <a:pt x="739" y="1003"/>
                  </a:lnTo>
                  <a:lnTo>
                    <a:pt x="731" y="999"/>
                  </a:lnTo>
                  <a:lnTo>
                    <a:pt x="720" y="997"/>
                  </a:lnTo>
                  <a:lnTo>
                    <a:pt x="717" y="997"/>
                  </a:lnTo>
                  <a:lnTo>
                    <a:pt x="710" y="1003"/>
                  </a:lnTo>
                  <a:lnTo>
                    <a:pt x="710" y="997"/>
                  </a:lnTo>
                  <a:lnTo>
                    <a:pt x="707" y="997"/>
                  </a:lnTo>
                  <a:lnTo>
                    <a:pt x="700" y="997"/>
                  </a:lnTo>
                  <a:lnTo>
                    <a:pt x="688" y="997"/>
                  </a:lnTo>
                  <a:lnTo>
                    <a:pt x="678" y="997"/>
                  </a:lnTo>
                  <a:lnTo>
                    <a:pt x="660" y="994"/>
                  </a:lnTo>
                  <a:lnTo>
                    <a:pt x="656" y="986"/>
                  </a:lnTo>
                  <a:lnTo>
                    <a:pt x="656" y="978"/>
                  </a:lnTo>
                  <a:lnTo>
                    <a:pt x="656" y="974"/>
                  </a:lnTo>
                  <a:lnTo>
                    <a:pt x="649" y="968"/>
                  </a:lnTo>
                  <a:lnTo>
                    <a:pt x="649" y="963"/>
                  </a:lnTo>
                  <a:lnTo>
                    <a:pt x="649" y="95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7" name="Freeform 1052"/>
            <p:cNvSpPr>
              <a:spLocks/>
            </p:cNvSpPr>
            <p:nvPr userDrawn="1"/>
          </p:nvSpPr>
          <p:spPr bwMode="auto">
            <a:xfrm>
              <a:off x="4162748" y="3403401"/>
              <a:ext cx="1104900" cy="941388"/>
            </a:xfrm>
            <a:custGeom>
              <a:avLst/>
              <a:gdLst>
                <a:gd name="T0" fmla="*/ 1788 w 2086"/>
                <a:gd name="T1" fmla="*/ 1761 h 1779"/>
                <a:gd name="T2" fmla="*/ 1717 w 2086"/>
                <a:gd name="T3" fmla="*/ 1728 h 1779"/>
                <a:gd name="T4" fmla="*/ 1656 w 2086"/>
                <a:gd name="T5" fmla="*/ 1669 h 1779"/>
                <a:gd name="T6" fmla="*/ 1625 w 2086"/>
                <a:gd name="T7" fmla="*/ 1594 h 1779"/>
                <a:gd name="T8" fmla="*/ 1579 w 2086"/>
                <a:gd name="T9" fmla="*/ 1557 h 1779"/>
                <a:gd name="T10" fmla="*/ 1522 w 2086"/>
                <a:gd name="T11" fmla="*/ 1644 h 1779"/>
                <a:gd name="T12" fmla="*/ 1478 w 2086"/>
                <a:gd name="T13" fmla="*/ 1661 h 1779"/>
                <a:gd name="T14" fmla="*/ 1381 w 2086"/>
                <a:gd name="T15" fmla="*/ 1620 h 1779"/>
                <a:gd name="T16" fmla="*/ 1330 w 2086"/>
                <a:gd name="T17" fmla="*/ 1610 h 1779"/>
                <a:gd name="T18" fmla="*/ 1287 w 2086"/>
                <a:gd name="T19" fmla="*/ 1646 h 1779"/>
                <a:gd name="T20" fmla="*/ 1213 w 2086"/>
                <a:gd name="T21" fmla="*/ 1644 h 1779"/>
                <a:gd name="T22" fmla="*/ 1165 w 2086"/>
                <a:gd name="T23" fmla="*/ 1613 h 1779"/>
                <a:gd name="T24" fmla="*/ 1112 w 2086"/>
                <a:gd name="T25" fmla="*/ 1582 h 1779"/>
                <a:gd name="T26" fmla="*/ 1050 w 2086"/>
                <a:gd name="T27" fmla="*/ 1566 h 1779"/>
                <a:gd name="T28" fmla="*/ 963 w 2086"/>
                <a:gd name="T29" fmla="*/ 1566 h 1779"/>
                <a:gd name="T30" fmla="*/ 920 w 2086"/>
                <a:gd name="T31" fmla="*/ 1638 h 1779"/>
                <a:gd name="T32" fmla="*/ 838 w 2086"/>
                <a:gd name="T33" fmla="*/ 1628 h 1779"/>
                <a:gd name="T34" fmla="*/ 767 w 2086"/>
                <a:gd name="T35" fmla="*/ 1572 h 1779"/>
                <a:gd name="T36" fmla="*/ 714 w 2086"/>
                <a:gd name="T37" fmla="*/ 1535 h 1779"/>
                <a:gd name="T38" fmla="*/ 623 w 2086"/>
                <a:gd name="T39" fmla="*/ 1511 h 1779"/>
                <a:gd name="T40" fmla="*/ 545 w 2086"/>
                <a:gd name="T41" fmla="*/ 1471 h 1779"/>
                <a:gd name="T42" fmla="*/ 494 w 2086"/>
                <a:gd name="T43" fmla="*/ 1463 h 1779"/>
                <a:gd name="T44" fmla="*/ 476 w 2086"/>
                <a:gd name="T45" fmla="*/ 1457 h 1779"/>
                <a:gd name="T46" fmla="*/ 462 w 2086"/>
                <a:gd name="T47" fmla="*/ 1433 h 1779"/>
                <a:gd name="T48" fmla="*/ 505 w 2086"/>
                <a:gd name="T49" fmla="*/ 1311 h 1779"/>
                <a:gd name="T50" fmla="*/ 515 w 2086"/>
                <a:gd name="T51" fmla="*/ 1224 h 1779"/>
                <a:gd name="T52" fmla="*/ 476 w 2086"/>
                <a:gd name="T53" fmla="*/ 1141 h 1779"/>
                <a:gd name="T54" fmla="*/ 519 w 2086"/>
                <a:gd name="T55" fmla="*/ 1062 h 1779"/>
                <a:gd name="T56" fmla="*/ 462 w 2086"/>
                <a:gd name="T57" fmla="*/ 968 h 1779"/>
                <a:gd name="T58" fmla="*/ 403 w 2086"/>
                <a:gd name="T59" fmla="*/ 1042 h 1779"/>
                <a:gd name="T60" fmla="*/ 316 w 2086"/>
                <a:gd name="T61" fmla="*/ 1072 h 1779"/>
                <a:gd name="T62" fmla="*/ 269 w 2086"/>
                <a:gd name="T63" fmla="*/ 1099 h 1779"/>
                <a:gd name="T64" fmla="*/ 216 w 2086"/>
                <a:gd name="T65" fmla="*/ 1009 h 1779"/>
                <a:gd name="T66" fmla="*/ 112 w 2086"/>
                <a:gd name="T67" fmla="*/ 949 h 1779"/>
                <a:gd name="T68" fmla="*/ 46 w 2086"/>
                <a:gd name="T69" fmla="*/ 853 h 1779"/>
                <a:gd name="T70" fmla="*/ 0 w 2086"/>
                <a:gd name="T71" fmla="*/ 712 h 1779"/>
                <a:gd name="T72" fmla="*/ 107 w 2086"/>
                <a:gd name="T73" fmla="*/ 631 h 1779"/>
                <a:gd name="T74" fmla="*/ 320 w 2086"/>
                <a:gd name="T75" fmla="*/ 579 h 1779"/>
                <a:gd name="T76" fmla="*/ 447 w 2086"/>
                <a:gd name="T77" fmla="*/ 444 h 1779"/>
                <a:gd name="T78" fmla="*/ 555 w 2086"/>
                <a:gd name="T79" fmla="*/ 261 h 1779"/>
                <a:gd name="T80" fmla="*/ 626 w 2086"/>
                <a:gd name="T81" fmla="*/ 202 h 1779"/>
                <a:gd name="T82" fmla="*/ 681 w 2086"/>
                <a:gd name="T83" fmla="*/ 95 h 1779"/>
                <a:gd name="T84" fmla="*/ 732 w 2086"/>
                <a:gd name="T85" fmla="*/ 23 h 1779"/>
                <a:gd name="T86" fmla="*/ 780 w 2086"/>
                <a:gd name="T87" fmla="*/ 28 h 1779"/>
                <a:gd name="T88" fmla="*/ 872 w 2086"/>
                <a:gd name="T89" fmla="*/ 144 h 1779"/>
                <a:gd name="T90" fmla="*/ 946 w 2086"/>
                <a:gd name="T91" fmla="*/ 457 h 1779"/>
                <a:gd name="T92" fmla="*/ 931 w 2086"/>
                <a:gd name="T93" fmla="*/ 700 h 1779"/>
                <a:gd name="T94" fmla="*/ 1164 w 2086"/>
                <a:gd name="T95" fmla="*/ 759 h 1779"/>
                <a:gd name="T96" fmla="*/ 1210 w 2086"/>
                <a:gd name="T97" fmla="*/ 885 h 1779"/>
                <a:gd name="T98" fmla="*/ 1332 w 2086"/>
                <a:gd name="T99" fmla="*/ 1009 h 1779"/>
                <a:gd name="T100" fmla="*/ 1446 w 2086"/>
                <a:gd name="T101" fmla="*/ 1001 h 1779"/>
                <a:gd name="T102" fmla="*/ 1610 w 2086"/>
                <a:gd name="T103" fmla="*/ 1159 h 1779"/>
                <a:gd name="T104" fmla="*/ 1751 w 2086"/>
                <a:gd name="T105" fmla="*/ 1184 h 1779"/>
                <a:gd name="T106" fmla="*/ 1938 w 2086"/>
                <a:gd name="T107" fmla="*/ 1188 h 1779"/>
                <a:gd name="T108" fmla="*/ 2024 w 2086"/>
                <a:gd name="T109" fmla="*/ 1215 h 1779"/>
                <a:gd name="T110" fmla="*/ 2037 w 2086"/>
                <a:gd name="T111" fmla="*/ 1291 h 1779"/>
                <a:gd name="T112" fmla="*/ 2020 w 2086"/>
                <a:gd name="T113" fmla="*/ 1374 h 1779"/>
                <a:gd name="T114" fmla="*/ 1996 w 2086"/>
                <a:gd name="T115" fmla="*/ 1407 h 1779"/>
                <a:gd name="T116" fmla="*/ 2016 w 2086"/>
                <a:gd name="T117" fmla="*/ 1478 h 1779"/>
                <a:gd name="T118" fmla="*/ 1957 w 2086"/>
                <a:gd name="T119" fmla="*/ 1564 h 1779"/>
                <a:gd name="T120" fmla="*/ 1988 w 2086"/>
                <a:gd name="T121" fmla="*/ 1634 h 1779"/>
                <a:gd name="T122" fmla="*/ 1938 w 2086"/>
                <a:gd name="T123" fmla="*/ 1705 h 1779"/>
                <a:gd name="T124" fmla="*/ 1911 w 2086"/>
                <a:gd name="T125" fmla="*/ 1776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86" h="1779">
                  <a:moveTo>
                    <a:pt x="1850" y="1775"/>
                  </a:moveTo>
                  <a:lnTo>
                    <a:pt x="1839" y="1769"/>
                  </a:lnTo>
                  <a:lnTo>
                    <a:pt x="1821" y="1767"/>
                  </a:lnTo>
                  <a:lnTo>
                    <a:pt x="1816" y="1767"/>
                  </a:lnTo>
                  <a:lnTo>
                    <a:pt x="1811" y="1767"/>
                  </a:lnTo>
                  <a:lnTo>
                    <a:pt x="1803" y="1767"/>
                  </a:lnTo>
                  <a:lnTo>
                    <a:pt x="1793" y="1767"/>
                  </a:lnTo>
                  <a:lnTo>
                    <a:pt x="1788" y="1761"/>
                  </a:lnTo>
                  <a:lnTo>
                    <a:pt x="1776" y="1751"/>
                  </a:lnTo>
                  <a:lnTo>
                    <a:pt x="1772" y="1747"/>
                  </a:lnTo>
                  <a:lnTo>
                    <a:pt x="1767" y="1740"/>
                  </a:lnTo>
                  <a:lnTo>
                    <a:pt x="1760" y="1728"/>
                  </a:lnTo>
                  <a:lnTo>
                    <a:pt x="1745" y="1726"/>
                  </a:lnTo>
                  <a:lnTo>
                    <a:pt x="1738" y="1726"/>
                  </a:lnTo>
                  <a:lnTo>
                    <a:pt x="1728" y="1728"/>
                  </a:lnTo>
                  <a:lnTo>
                    <a:pt x="1717" y="1728"/>
                  </a:lnTo>
                  <a:lnTo>
                    <a:pt x="1706" y="1739"/>
                  </a:lnTo>
                  <a:lnTo>
                    <a:pt x="1698" y="1744"/>
                  </a:lnTo>
                  <a:lnTo>
                    <a:pt x="1698" y="1756"/>
                  </a:lnTo>
                  <a:lnTo>
                    <a:pt x="1686" y="1736"/>
                  </a:lnTo>
                  <a:lnTo>
                    <a:pt x="1680" y="1710"/>
                  </a:lnTo>
                  <a:lnTo>
                    <a:pt x="1667" y="1688"/>
                  </a:lnTo>
                  <a:lnTo>
                    <a:pt x="1663" y="1686"/>
                  </a:lnTo>
                  <a:lnTo>
                    <a:pt x="1656" y="1669"/>
                  </a:lnTo>
                  <a:lnTo>
                    <a:pt x="1652" y="1661"/>
                  </a:lnTo>
                  <a:lnTo>
                    <a:pt x="1648" y="1657"/>
                  </a:lnTo>
                  <a:lnTo>
                    <a:pt x="1645" y="1646"/>
                  </a:lnTo>
                  <a:lnTo>
                    <a:pt x="1640" y="1634"/>
                  </a:lnTo>
                  <a:lnTo>
                    <a:pt x="1631" y="1622"/>
                  </a:lnTo>
                  <a:lnTo>
                    <a:pt x="1628" y="1618"/>
                  </a:lnTo>
                  <a:lnTo>
                    <a:pt x="1625" y="1597"/>
                  </a:lnTo>
                  <a:lnTo>
                    <a:pt x="1625" y="1594"/>
                  </a:lnTo>
                  <a:lnTo>
                    <a:pt x="1622" y="1588"/>
                  </a:lnTo>
                  <a:lnTo>
                    <a:pt x="1622" y="1566"/>
                  </a:lnTo>
                  <a:lnTo>
                    <a:pt x="1620" y="1572"/>
                  </a:lnTo>
                  <a:lnTo>
                    <a:pt x="1613" y="1564"/>
                  </a:lnTo>
                  <a:lnTo>
                    <a:pt x="1602" y="1557"/>
                  </a:lnTo>
                  <a:lnTo>
                    <a:pt x="1601" y="1557"/>
                  </a:lnTo>
                  <a:lnTo>
                    <a:pt x="1590" y="1557"/>
                  </a:lnTo>
                  <a:lnTo>
                    <a:pt x="1579" y="1557"/>
                  </a:lnTo>
                  <a:lnTo>
                    <a:pt x="1577" y="1561"/>
                  </a:lnTo>
                  <a:lnTo>
                    <a:pt x="1567" y="1570"/>
                  </a:lnTo>
                  <a:lnTo>
                    <a:pt x="1551" y="1574"/>
                  </a:lnTo>
                  <a:lnTo>
                    <a:pt x="1539" y="1590"/>
                  </a:lnTo>
                  <a:lnTo>
                    <a:pt x="1527" y="1605"/>
                  </a:lnTo>
                  <a:lnTo>
                    <a:pt x="1522" y="1620"/>
                  </a:lnTo>
                  <a:lnTo>
                    <a:pt x="1522" y="1634"/>
                  </a:lnTo>
                  <a:lnTo>
                    <a:pt x="1522" y="1644"/>
                  </a:lnTo>
                  <a:lnTo>
                    <a:pt x="1522" y="1657"/>
                  </a:lnTo>
                  <a:lnTo>
                    <a:pt x="1522" y="1668"/>
                  </a:lnTo>
                  <a:lnTo>
                    <a:pt x="1518" y="1672"/>
                  </a:lnTo>
                  <a:lnTo>
                    <a:pt x="1514" y="1677"/>
                  </a:lnTo>
                  <a:lnTo>
                    <a:pt x="1498" y="1676"/>
                  </a:lnTo>
                  <a:lnTo>
                    <a:pt x="1493" y="1668"/>
                  </a:lnTo>
                  <a:lnTo>
                    <a:pt x="1486" y="1661"/>
                  </a:lnTo>
                  <a:lnTo>
                    <a:pt x="1478" y="1661"/>
                  </a:lnTo>
                  <a:lnTo>
                    <a:pt x="1472" y="1661"/>
                  </a:lnTo>
                  <a:lnTo>
                    <a:pt x="1469" y="1661"/>
                  </a:lnTo>
                  <a:lnTo>
                    <a:pt x="1462" y="1668"/>
                  </a:lnTo>
                  <a:lnTo>
                    <a:pt x="1451" y="1661"/>
                  </a:lnTo>
                  <a:lnTo>
                    <a:pt x="1431" y="1656"/>
                  </a:lnTo>
                  <a:lnTo>
                    <a:pt x="1407" y="1638"/>
                  </a:lnTo>
                  <a:lnTo>
                    <a:pt x="1391" y="1628"/>
                  </a:lnTo>
                  <a:lnTo>
                    <a:pt x="1381" y="1620"/>
                  </a:lnTo>
                  <a:lnTo>
                    <a:pt x="1368" y="1613"/>
                  </a:lnTo>
                  <a:lnTo>
                    <a:pt x="1360" y="1604"/>
                  </a:lnTo>
                  <a:lnTo>
                    <a:pt x="1349" y="1601"/>
                  </a:lnTo>
                  <a:lnTo>
                    <a:pt x="1346" y="1601"/>
                  </a:lnTo>
                  <a:lnTo>
                    <a:pt x="1339" y="1601"/>
                  </a:lnTo>
                  <a:lnTo>
                    <a:pt x="1336" y="1604"/>
                  </a:lnTo>
                  <a:lnTo>
                    <a:pt x="1330" y="1605"/>
                  </a:lnTo>
                  <a:lnTo>
                    <a:pt x="1330" y="1610"/>
                  </a:lnTo>
                  <a:lnTo>
                    <a:pt x="1323" y="1624"/>
                  </a:lnTo>
                  <a:lnTo>
                    <a:pt x="1318" y="1645"/>
                  </a:lnTo>
                  <a:lnTo>
                    <a:pt x="1314" y="1653"/>
                  </a:lnTo>
                  <a:lnTo>
                    <a:pt x="1306" y="1664"/>
                  </a:lnTo>
                  <a:lnTo>
                    <a:pt x="1299" y="1657"/>
                  </a:lnTo>
                  <a:lnTo>
                    <a:pt x="1295" y="1657"/>
                  </a:lnTo>
                  <a:lnTo>
                    <a:pt x="1291" y="1649"/>
                  </a:lnTo>
                  <a:lnTo>
                    <a:pt x="1287" y="1646"/>
                  </a:lnTo>
                  <a:lnTo>
                    <a:pt x="1274" y="1649"/>
                  </a:lnTo>
                  <a:lnTo>
                    <a:pt x="1269" y="1649"/>
                  </a:lnTo>
                  <a:lnTo>
                    <a:pt x="1260" y="1653"/>
                  </a:lnTo>
                  <a:lnTo>
                    <a:pt x="1252" y="1649"/>
                  </a:lnTo>
                  <a:lnTo>
                    <a:pt x="1244" y="1649"/>
                  </a:lnTo>
                  <a:lnTo>
                    <a:pt x="1233" y="1645"/>
                  </a:lnTo>
                  <a:lnTo>
                    <a:pt x="1220" y="1644"/>
                  </a:lnTo>
                  <a:lnTo>
                    <a:pt x="1213" y="1644"/>
                  </a:lnTo>
                  <a:lnTo>
                    <a:pt x="1208" y="1645"/>
                  </a:lnTo>
                  <a:lnTo>
                    <a:pt x="1194" y="1636"/>
                  </a:lnTo>
                  <a:lnTo>
                    <a:pt x="1187" y="1634"/>
                  </a:lnTo>
                  <a:lnTo>
                    <a:pt x="1183" y="1630"/>
                  </a:lnTo>
                  <a:lnTo>
                    <a:pt x="1179" y="1624"/>
                  </a:lnTo>
                  <a:lnTo>
                    <a:pt x="1173" y="1618"/>
                  </a:lnTo>
                  <a:lnTo>
                    <a:pt x="1166" y="1613"/>
                  </a:lnTo>
                  <a:lnTo>
                    <a:pt x="1165" y="1613"/>
                  </a:lnTo>
                  <a:lnTo>
                    <a:pt x="1157" y="1610"/>
                  </a:lnTo>
                  <a:lnTo>
                    <a:pt x="1147" y="1605"/>
                  </a:lnTo>
                  <a:lnTo>
                    <a:pt x="1142" y="1601"/>
                  </a:lnTo>
                  <a:lnTo>
                    <a:pt x="1136" y="1594"/>
                  </a:lnTo>
                  <a:lnTo>
                    <a:pt x="1125" y="1594"/>
                  </a:lnTo>
                  <a:lnTo>
                    <a:pt x="1124" y="1593"/>
                  </a:lnTo>
                  <a:lnTo>
                    <a:pt x="1121" y="1588"/>
                  </a:lnTo>
                  <a:lnTo>
                    <a:pt x="1112" y="1582"/>
                  </a:lnTo>
                  <a:lnTo>
                    <a:pt x="1105" y="1572"/>
                  </a:lnTo>
                  <a:lnTo>
                    <a:pt x="1094" y="1566"/>
                  </a:lnTo>
                  <a:lnTo>
                    <a:pt x="1086" y="1565"/>
                  </a:lnTo>
                  <a:lnTo>
                    <a:pt x="1082" y="1564"/>
                  </a:lnTo>
                  <a:lnTo>
                    <a:pt x="1078" y="1565"/>
                  </a:lnTo>
                  <a:lnTo>
                    <a:pt x="1071" y="1565"/>
                  </a:lnTo>
                  <a:lnTo>
                    <a:pt x="1059" y="1565"/>
                  </a:lnTo>
                  <a:lnTo>
                    <a:pt x="1050" y="1566"/>
                  </a:lnTo>
                  <a:lnTo>
                    <a:pt x="1042" y="1566"/>
                  </a:lnTo>
                  <a:lnTo>
                    <a:pt x="1031" y="1565"/>
                  </a:lnTo>
                  <a:lnTo>
                    <a:pt x="1016" y="1561"/>
                  </a:lnTo>
                  <a:lnTo>
                    <a:pt x="1007" y="1561"/>
                  </a:lnTo>
                  <a:lnTo>
                    <a:pt x="995" y="1564"/>
                  </a:lnTo>
                  <a:lnTo>
                    <a:pt x="984" y="1564"/>
                  </a:lnTo>
                  <a:lnTo>
                    <a:pt x="974" y="1565"/>
                  </a:lnTo>
                  <a:lnTo>
                    <a:pt x="963" y="1566"/>
                  </a:lnTo>
                  <a:lnTo>
                    <a:pt x="958" y="1572"/>
                  </a:lnTo>
                  <a:lnTo>
                    <a:pt x="942" y="1582"/>
                  </a:lnTo>
                  <a:lnTo>
                    <a:pt x="939" y="1590"/>
                  </a:lnTo>
                  <a:lnTo>
                    <a:pt x="938" y="1601"/>
                  </a:lnTo>
                  <a:lnTo>
                    <a:pt x="938" y="1613"/>
                  </a:lnTo>
                  <a:lnTo>
                    <a:pt x="934" y="1622"/>
                  </a:lnTo>
                  <a:lnTo>
                    <a:pt x="930" y="1630"/>
                  </a:lnTo>
                  <a:lnTo>
                    <a:pt x="920" y="1638"/>
                  </a:lnTo>
                  <a:lnTo>
                    <a:pt x="906" y="1644"/>
                  </a:lnTo>
                  <a:lnTo>
                    <a:pt x="897" y="1644"/>
                  </a:lnTo>
                  <a:lnTo>
                    <a:pt x="887" y="1636"/>
                  </a:lnTo>
                  <a:lnTo>
                    <a:pt x="880" y="1636"/>
                  </a:lnTo>
                  <a:lnTo>
                    <a:pt x="872" y="1636"/>
                  </a:lnTo>
                  <a:lnTo>
                    <a:pt x="854" y="1634"/>
                  </a:lnTo>
                  <a:lnTo>
                    <a:pt x="841" y="1630"/>
                  </a:lnTo>
                  <a:lnTo>
                    <a:pt x="838" y="1628"/>
                  </a:lnTo>
                  <a:lnTo>
                    <a:pt x="830" y="1622"/>
                  </a:lnTo>
                  <a:lnTo>
                    <a:pt x="822" y="1618"/>
                  </a:lnTo>
                  <a:lnTo>
                    <a:pt x="816" y="1605"/>
                  </a:lnTo>
                  <a:lnTo>
                    <a:pt x="807" y="1594"/>
                  </a:lnTo>
                  <a:lnTo>
                    <a:pt x="794" y="1582"/>
                  </a:lnTo>
                  <a:lnTo>
                    <a:pt x="782" y="1580"/>
                  </a:lnTo>
                  <a:lnTo>
                    <a:pt x="772" y="1585"/>
                  </a:lnTo>
                  <a:lnTo>
                    <a:pt x="767" y="1572"/>
                  </a:lnTo>
                  <a:lnTo>
                    <a:pt x="760" y="1566"/>
                  </a:lnTo>
                  <a:lnTo>
                    <a:pt x="746" y="1564"/>
                  </a:lnTo>
                  <a:lnTo>
                    <a:pt x="736" y="1557"/>
                  </a:lnTo>
                  <a:lnTo>
                    <a:pt x="736" y="1554"/>
                  </a:lnTo>
                  <a:lnTo>
                    <a:pt x="732" y="1549"/>
                  </a:lnTo>
                  <a:lnTo>
                    <a:pt x="725" y="1540"/>
                  </a:lnTo>
                  <a:lnTo>
                    <a:pt x="721" y="1538"/>
                  </a:lnTo>
                  <a:lnTo>
                    <a:pt x="714" y="1535"/>
                  </a:lnTo>
                  <a:lnTo>
                    <a:pt x="711" y="1527"/>
                  </a:lnTo>
                  <a:lnTo>
                    <a:pt x="702" y="1519"/>
                  </a:lnTo>
                  <a:lnTo>
                    <a:pt x="699" y="1511"/>
                  </a:lnTo>
                  <a:lnTo>
                    <a:pt x="689" y="1508"/>
                  </a:lnTo>
                  <a:lnTo>
                    <a:pt x="674" y="1508"/>
                  </a:lnTo>
                  <a:lnTo>
                    <a:pt x="659" y="1511"/>
                  </a:lnTo>
                  <a:lnTo>
                    <a:pt x="644" y="1511"/>
                  </a:lnTo>
                  <a:lnTo>
                    <a:pt x="623" y="1511"/>
                  </a:lnTo>
                  <a:lnTo>
                    <a:pt x="617" y="1511"/>
                  </a:lnTo>
                  <a:lnTo>
                    <a:pt x="605" y="1508"/>
                  </a:lnTo>
                  <a:lnTo>
                    <a:pt x="586" y="1502"/>
                  </a:lnTo>
                  <a:lnTo>
                    <a:pt x="569" y="1501"/>
                  </a:lnTo>
                  <a:lnTo>
                    <a:pt x="555" y="1494"/>
                  </a:lnTo>
                  <a:lnTo>
                    <a:pt x="551" y="1487"/>
                  </a:lnTo>
                  <a:lnTo>
                    <a:pt x="549" y="1478"/>
                  </a:lnTo>
                  <a:lnTo>
                    <a:pt x="545" y="1471"/>
                  </a:lnTo>
                  <a:lnTo>
                    <a:pt x="543" y="1466"/>
                  </a:lnTo>
                  <a:lnTo>
                    <a:pt x="540" y="1466"/>
                  </a:lnTo>
                  <a:lnTo>
                    <a:pt x="536" y="1461"/>
                  </a:lnTo>
                  <a:lnTo>
                    <a:pt x="526" y="1461"/>
                  </a:lnTo>
                  <a:lnTo>
                    <a:pt x="518" y="1461"/>
                  </a:lnTo>
                  <a:lnTo>
                    <a:pt x="508" y="1461"/>
                  </a:lnTo>
                  <a:lnTo>
                    <a:pt x="501" y="1461"/>
                  </a:lnTo>
                  <a:lnTo>
                    <a:pt x="494" y="1463"/>
                  </a:lnTo>
                  <a:lnTo>
                    <a:pt x="491" y="1463"/>
                  </a:lnTo>
                  <a:lnTo>
                    <a:pt x="487" y="1463"/>
                  </a:lnTo>
                  <a:lnTo>
                    <a:pt x="484" y="1463"/>
                  </a:lnTo>
                  <a:lnTo>
                    <a:pt x="483" y="1463"/>
                  </a:lnTo>
                  <a:lnTo>
                    <a:pt x="482" y="1461"/>
                  </a:lnTo>
                  <a:lnTo>
                    <a:pt x="478" y="1461"/>
                  </a:lnTo>
                  <a:lnTo>
                    <a:pt x="476" y="1461"/>
                  </a:lnTo>
                  <a:lnTo>
                    <a:pt x="476" y="1457"/>
                  </a:lnTo>
                  <a:lnTo>
                    <a:pt x="473" y="1454"/>
                  </a:lnTo>
                  <a:lnTo>
                    <a:pt x="473" y="1449"/>
                  </a:lnTo>
                  <a:lnTo>
                    <a:pt x="469" y="1447"/>
                  </a:lnTo>
                  <a:lnTo>
                    <a:pt x="469" y="1445"/>
                  </a:lnTo>
                  <a:lnTo>
                    <a:pt x="465" y="1441"/>
                  </a:lnTo>
                  <a:lnTo>
                    <a:pt x="462" y="1438"/>
                  </a:lnTo>
                  <a:lnTo>
                    <a:pt x="462" y="1437"/>
                  </a:lnTo>
                  <a:lnTo>
                    <a:pt x="462" y="1433"/>
                  </a:lnTo>
                  <a:lnTo>
                    <a:pt x="460" y="1431"/>
                  </a:lnTo>
                  <a:lnTo>
                    <a:pt x="476" y="1405"/>
                  </a:lnTo>
                  <a:lnTo>
                    <a:pt x="484" y="1386"/>
                  </a:lnTo>
                  <a:lnTo>
                    <a:pt x="494" y="1374"/>
                  </a:lnTo>
                  <a:lnTo>
                    <a:pt x="501" y="1359"/>
                  </a:lnTo>
                  <a:lnTo>
                    <a:pt x="505" y="1346"/>
                  </a:lnTo>
                  <a:lnTo>
                    <a:pt x="505" y="1327"/>
                  </a:lnTo>
                  <a:lnTo>
                    <a:pt x="505" y="1311"/>
                  </a:lnTo>
                  <a:lnTo>
                    <a:pt x="508" y="1298"/>
                  </a:lnTo>
                  <a:lnTo>
                    <a:pt x="511" y="1282"/>
                  </a:lnTo>
                  <a:lnTo>
                    <a:pt x="511" y="1280"/>
                  </a:lnTo>
                  <a:lnTo>
                    <a:pt x="515" y="1274"/>
                  </a:lnTo>
                  <a:lnTo>
                    <a:pt x="515" y="1261"/>
                  </a:lnTo>
                  <a:lnTo>
                    <a:pt x="515" y="1245"/>
                  </a:lnTo>
                  <a:lnTo>
                    <a:pt x="518" y="1232"/>
                  </a:lnTo>
                  <a:lnTo>
                    <a:pt x="515" y="1224"/>
                  </a:lnTo>
                  <a:lnTo>
                    <a:pt x="518" y="1221"/>
                  </a:lnTo>
                  <a:lnTo>
                    <a:pt x="511" y="1212"/>
                  </a:lnTo>
                  <a:lnTo>
                    <a:pt x="509" y="1207"/>
                  </a:lnTo>
                  <a:lnTo>
                    <a:pt x="494" y="1196"/>
                  </a:lnTo>
                  <a:lnTo>
                    <a:pt x="484" y="1184"/>
                  </a:lnTo>
                  <a:lnTo>
                    <a:pt x="478" y="1168"/>
                  </a:lnTo>
                  <a:lnTo>
                    <a:pt x="476" y="1157"/>
                  </a:lnTo>
                  <a:lnTo>
                    <a:pt x="476" y="1141"/>
                  </a:lnTo>
                  <a:lnTo>
                    <a:pt x="482" y="1135"/>
                  </a:lnTo>
                  <a:lnTo>
                    <a:pt x="491" y="1132"/>
                  </a:lnTo>
                  <a:lnTo>
                    <a:pt x="505" y="1121"/>
                  </a:lnTo>
                  <a:lnTo>
                    <a:pt x="515" y="1112"/>
                  </a:lnTo>
                  <a:lnTo>
                    <a:pt x="519" y="1096"/>
                  </a:lnTo>
                  <a:lnTo>
                    <a:pt x="523" y="1084"/>
                  </a:lnTo>
                  <a:lnTo>
                    <a:pt x="519" y="1068"/>
                  </a:lnTo>
                  <a:lnTo>
                    <a:pt x="519" y="1062"/>
                  </a:lnTo>
                  <a:lnTo>
                    <a:pt x="518" y="1050"/>
                  </a:lnTo>
                  <a:lnTo>
                    <a:pt x="515" y="1042"/>
                  </a:lnTo>
                  <a:lnTo>
                    <a:pt x="518" y="1024"/>
                  </a:lnTo>
                  <a:lnTo>
                    <a:pt x="511" y="1006"/>
                  </a:lnTo>
                  <a:lnTo>
                    <a:pt x="494" y="1006"/>
                  </a:lnTo>
                  <a:lnTo>
                    <a:pt x="482" y="998"/>
                  </a:lnTo>
                  <a:lnTo>
                    <a:pt x="473" y="979"/>
                  </a:lnTo>
                  <a:lnTo>
                    <a:pt x="462" y="968"/>
                  </a:lnTo>
                  <a:lnTo>
                    <a:pt x="453" y="965"/>
                  </a:lnTo>
                  <a:lnTo>
                    <a:pt x="443" y="961"/>
                  </a:lnTo>
                  <a:lnTo>
                    <a:pt x="443" y="973"/>
                  </a:lnTo>
                  <a:lnTo>
                    <a:pt x="441" y="992"/>
                  </a:lnTo>
                  <a:lnTo>
                    <a:pt x="439" y="1013"/>
                  </a:lnTo>
                  <a:lnTo>
                    <a:pt x="429" y="1029"/>
                  </a:lnTo>
                  <a:lnTo>
                    <a:pt x="415" y="1040"/>
                  </a:lnTo>
                  <a:lnTo>
                    <a:pt x="403" y="1042"/>
                  </a:lnTo>
                  <a:lnTo>
                    <a:pt x="395" y="1054"/>
                  </a:lnTo>
                  <a:lnTo>
                    <a:pt x="383" y="1067"/>
                  </a:lnTo>
                  <a:lnTo>
                    <a:pt x="379" y="1065"/>
                  </a:lnTo>
                  <a:lnTo>
                    <a:pt x="370" y="1076"/>
                  </a:lnTo>
                  <a:lnTo>
                    <a:pt x="356" y="1089"/>
                  </a:lnTo>
                  <a:lnTo>
                    <a:pt x="338" y="1085"/>
                  </a:lnTo>
                  <a:lnTo>
                    <a:pt x="325" y="1076"/>
                  </a:lnTo>
                  <a:lnTo>
                    <a:pt x="316" y="1072"/>
                  </a:lnTo>
                  <a:lnTo>
                    <a:pt x="307" y="1067"/>
                  </a:lnTo>
                  <a:lnTo>
                    <a:pt x="300" y="1075"/>
                  </a:lnTo>
                  <a:lnTo>
                    <a:pt x="296" y="1089"/>
                  </a:lnTo>
                  <a:lnTo>
                    <a:pt x="294" y="1101"/>
                  </a:lnTo>
                  <a:lnTo>
                    <a:pt x="291" y="1105"/>
                  </a:lnTo>
                  <a:lnTo>
                    <a:pt x="284" y="1112"/>
                  </a:lnTo>
                  <a:lnTo>
                    <a:pt x="275" y="1101"/>
                  </a:lnTo>
                  <a:lnTo>
                    <a:pt x="269" y="1099"/>
                  </a:lnTo>
                  <a:lnTo>
                    <a:pt x="259" y="1072"/>
                  </a:lnTo>
                  <a:lnTo>
                    <a:pt x="249" y="1050"/>
                  </a:lnTo>
                  <a:lnTo>
                    <a:pt x="235" y="1037"/>
                  </a:lnTo>
                  <a:lnTo>
                    <a:pt x="235" y="1033"/>
                  </a:lnTo>
                  <a:lnTo>
                    <a:pt x="233" y="1025"/>
                  </a:lnTo>
                  <a:lnTo>
                    <a:pt x="226" y="1017"/>
                  </a:lnTo>
                  <a:lnTo>
                    <a:pt x="217" y="1013"/>
                  </a:lnTo>
                  <a:lnTo>
                    <a:pt x="216" y="1009"/>
                  </a:lnTo>
                  <a:lnTo>
                    <a:pt x="193" y="998"/>
                  </a:lnTo>
                  <a:lnTo>
                    <a:pt x="169" y="990"/>
                  </a:lnTo>
                  <a:lnTo>
                    <a:pt x="162" y="976"/>
                  </a:lnTo>
                  <a:lnTo>
                    <a:pt x="158" y="968"/>
                  </a:lnTo>
                  <a:lnTo>
                    <a:pt x="137" y="968"/>
                  </a:lnTo>
                  <a:lnTo>
                    <a:pt x="128" y="958"/>
                  </a:lnTo>
                  <a:lnTo>
                    <a:pt x="121" y="950"/>
                  </a:lnTo>
                  <a:lnTo>
                    <a:pt x="112" y="949"/>
                  </a:lnTo>
                  <a:lnTo>
                    <a:pt x="100" y="946"/>
                  </a:lnTo>
                  <a:lnTo>
                    <a:pt x="82" y="921"/>
                  </a:lnTo>
                  <a:lnTo>
                    <a:pt x="72" y="913"/>
                  </a:lnTo>
                  <a:lnTo>
                    <a:pt x="72" y="909"/>
                  </a:lnTo>
                  <a:lnTo>
                    <a:pt x="64" y="894"/>
                  </a:lnTo>
                  <a:lnTo>
                    <a:pt x="58" y="873"/>
                  </a:lnTo>
                  <a:lnTo>
                    <a:pt x="53" y="865"/>
                  </a:lnTo>
                  <a:lnTo>
                    <a:pt x="46" y="853"/>
                  </a:lnTo>
                  <a:lnTo>
                    <a:pt x="46" y="802"/>
                  </a:lnTo>
                  <a:lnTo>
                    <a:pt x="46" y="799"/>
                  </a:lnTo>
                  <a:lnTo>
                    <a:pt x="46" y="794"/>
                  </a:lnTo>
                  <a:lnTo>
                    <a:pt x="50" y="775"/>
                  </a:lnTo>
                  <a:lnTo>
                    <a:pt x="46" y="742"/>
                  </a:lnTo>
                  <a:lnTo>
                    <a:pt x="31" y="729"/>
                  </a:lnTo>
                  <a:lnTo>
                    <a:pt x="17" y="719"/>
                  </a:lnTo>
                  <a:lnTo>
                    <a:pt x="0" y="712"/>
                  </a:lnTo>
                  <a:lnTo>
                    <a:pt x="0" y="696"/>
                  </a:lnTo>
                  <a:lnTo>
                    <a:pt x="13" y="683"/>
                  </a:lnTo>
                  <a:lnTo>
                    <a:pt x="20" y="673"/>
                  </a:lnTo>
                  <a:lnTo>
                    <a:pt x="38" y="667"/>
                  </a:lnTo>
                  <a:lnTo>
                    <a:pt x="58" y="660"/>
                  </a:lnTo>
                  <a:lnTo>
                    <a:pt x="67" y="649"/>
                  </a:lnTo>
                  <a:lnTo>
                    <a:pt x="82" y="638"/>
                  </a:lnTo>
                  <a:lnTo>
                    <a:pt x="107" y="631"/>
                  </a:lnTo>
                  <a:lnTo>
                    <a:pt x="128" y="625"/>
                  </a:lnTo>
                  <a:lnTo>
                    <a:pt x="152" y="620"/>
                  </a:lnTo>
                  <a:lnTo>
                    <a:pt x="176" y="620"/>
                  </a:lnTo>
                  <a:lnTo>
                    <a:pt x="208" y="619"/>
                  </a:lnTo>
                  <a:lnTo>
                    <a:pt x="235" y="608"/>
                  </a:lnTo>
                  <a:lnTo>
                    <a:pt x="269" y="600"/>
                  </a:lnTo>
                  <a:lnTo>
                    <a:pt x="300" y="593"/>
                  </a:lnTo>
                  <a:lnTo>
                    <a:pt x="320" y="579"/>
                  </a:lnTo>
                  <a:lnTo>
                    <a:pt x="342" y="555"/>
                  </a:lnTo>
                  <a:lnTo>
                    <a:pt x="360" y="533"/>
                  </a:lnTo>
                  <a:lnTo>
                    <a:pt x="377" y="513"/>
                  </a:lnTo>
                  <a:lnTo>
                    <a:pt x="400" y="492"/>
                  </a:lnTo>
                  <a:lnTo>
                    <a:pt x="422" y="472"/>
                  </a:lnTo>
                  <a:lnTo>
                    <a:pt x="435" y="463"/>
                  </a:lnTo>
                  <a:lnTo>
                    <a:pt x="441" y="452"/>
                  </a:lnTo>
                  <a:lnTo>
                    <a:pt x="447" y="444"/>
                  </a:lnTo>
                  <a:lnTo>
                    <a:pt x="469" y="417"/>
                  </a:lnTo>
                  <a:lnTo>
                    <a:pt x="501" y="386"/>
                  </a:lnTo>
                  <a:lnTo>
                    <a:pt x="527" y="362"/>
                  </a:lnTo>
                  <a:lnTo>
                    <a:pt x="549" y="341"/>
                  </a:lnTo>
                  <a:lnTo>
                    <a:pt x="569" y="318"/>
                  </a:lnTo>
                  <a:lnTo>
                    <a:pt x="569" y="313"/>
                  </a:lnTo>
                  <a:lnTo>
                    <a:pt x="561" y="270"/>
                  </a:lnTo>
                  <a:lnTo>
                    <a:pt x="555" y="261"/>
                  </a:lnTo>
                  <a:lnTo>
                    <a:pt x="555" y="239"/>
                  </a:lnTo>
                  <a:lnTo>
                    <a:pt x="555" y="218"/>
                  </a:lnTo>
                  <a:lnTo>
                    <a:pt x="561" y="202"/>
                  </a:lnTo>
                  <a:lnTo>
                    <a:pt x="569" y="195"/>
                  </a:lnTo>
                  <a:lnTo>
                    <a:pt x="581" y="195"/>
                  </a:lnTo>
                  <a:lnTo>
                    <a:pt x="601" y="198"/>
                  </a:lnTo>
                  <a:lnTo>
                    <a:pt x="617" y="199"/>
                  </a:lnTo>
                  <a:lnTo>
                    <a:pt x="626" y="202"/>
                  </a:lnTo>
                  <a:lnTo>
                    <a:pt x="635" y="198"/>
                  </a:lnTo>
                  <a:lnTo>
                    <a:pt x="641" y="190"/>
                  </a:lnTo>
                  <a:lnTo>
                    <a:pt x="648" y="179"/>
                  </a:lnTo>
                  <a:lnTo>
                    <a:pt x="650" y="154"/>
                  </a:lnTo>
                  <a:lnTo>
                    <a:pt x="657" y="135"/>
                  </a:lnTo>
                  <a:lnTo>
                    <a:pt x="659" y="123"/>
                  </a:lnTo>
                  <a:lnTo>
                    <a:pt x="664" y="118"/>
                  </a:lnTo>
                  <a:lnTo>
                    <a:pt x="681" y="95"/>
                  </a:lnTo>
                  <a:lnTo>
                    <a:pt x="699" y="87"/>
                  </a:lnTo>
                  <a:lnTo>
                    <a:pt x="714" y="80"/>
                  </a:lnTo>
                  <a:lnTo>
                    <a:pt x="732" y="71"/>
                  </a:lnTo>
                  <a:lnTo>
                    <a:pt x="743" y="62"/>
                  </a:lnTo>
                  <a:lnTo>
                    <a:pt x="755" y="54"/>
                  </a:lnTo>
                  <a:lnTo>
                    <a:pt x="752" y="43"/>
                  </a:lnTo>
                  <a:lnTo>
                    <a:pt x="743" y="31"/>
                  </a:lnTo>
                  <a:lnTo>
                    <a:pt x="732" y="23"/>
                  </a:lnTo>
                  <a:lnTo>
                    <a:pt x="736" y="12"/>
                  </a:lnTo>
                  <a:lnTo>
                    <a:pt x="743" y="4"/>
                  </a:lnTo>
                  <a:lnTo>
                    <a:pt x="746" y="0"/>
                  </a:lnTo>
                  <a:lnTo>
                    <a:pt x="752" y="0"/>
                  </a:lnTo>
                  <a:lnTo>
                    <a:pt x="755" y="5"/>
                  </a:lnTo>
                  <a:lnTo>
                    <a:pt x="767" y="12"/>
                  </a:lnTo>
                  <a:lnTo>
                    <a:pt x="772" y="20"/>
                  </a:lnTo>
                  <a:lnTo>
                    <a:pt x="780" y="28"/>
                  </a:lnTo>
                  <a:lnTo>
                    <a:pt x="782" y="31"/>
                  </a:lnTo>
                  <a:lnTo>
                    <a:pt x="785" y="35"/>
                  </a:lnTo>
                  <a:lnTo>
                    <a:pt x="798" y="46"/>
                  </a:lnTo>
                  <a:lnTo>
                    <a:pt x="816" y="71"/>
                  </a:lnTo>
                  <a:lnTo>
                    <a:pt x="841" y="102"/>
                  </a:lnTo>
                  <a:lnTo>
                    <a:pt x="851" y="118"/>
                  </a:lnTo>
                  <a:lnTo>
                    <a:pt x="862" y="130"/>
                  </a:lnTo>
                  <a:lnTo>
                    <a:pt x="872" y="144"/>
                  </a:lnTo>
                  <a:lnTo>
                    <a:pt x="876" y="176"/>
                  </a:lnTo>
                  <a:lnTo>
                    <a:pt x="872" y="234"/>
                  </a:lnTo>
                  <a:lnTo>
                    <a:pt x="872" y="243"/>
                  </a:lnTo>
                  <a:lnTo>
                    <a:pt x="865" y="270"/>
                  </a:lnTo>
                  <a:lnTo>
                    <a:pt x="868" y="306"/>
                  </a:lnTo>
                  <a:lnTo>
                    <a:pt x="938" y="410"/>
                  </a:lnTo>
                  <a:lnTo>
                    <a:pt x="939" y="426"/>
                  </a:lnTo>
                  <a:lnTo>
                    <a:pt x="946" y="457"/>
                  </a:lnTo>
                  <a:lnTo>
                    <a:pt x="949" y="474"/>
                  </a:lnTo>
                  <a:lnTo>
                    <a:pt x="948" y="519"/>
                  </a:lnTo>
                  <a:lnTo>
                    <a:pt x="942" y="555"/>
                  </a:lnTo>
                  <a:lnTo>
                    <a:pt x="949" y="585"/>
                  </a:lnTo>
                  <a:lnTo>
                    <a:pt x="934" y="625"/>
                  </a:lnTo>
                  <a:lnTo>
                    <a:pt x="934" y="646"/>
                  </a:lnTo>
                  <a:lnTo>
                    <a:pt x="939" y="673"/>
                  </a:lnTo>
                  <a:lnTo>
                    <a:pt x="931" y="700"/>
                  </a:lnTo>
                  <a:lnTo>
                    <a:pt x="939" y="724"/>
                  </a:lnTo>
                  <a:lnTo>
                    <a:pt x="946" y="742"/>
                  </a:lnTo>
                  <a:lnTo>
                    <a:pt x="1029" y="750"/>
                  </a:lnTo>
                  <a:lnTo>
                    <a:pt x="1029" y="723"/>
                  </a:lnTo>
                  <a:lnTo>
                    <a:pt x="1129" y="726"/>
                  </a:lnTo>
                  <a:lnTo>
                    <a:pt x="1132" y="751"/>
                  </a:lnTo>
                  <a:lnTo>
                    <a:pt x="1142" y="769"/>
                  </a:lnTo>
                  <a:lnTo>
                    <a:pt x="1164" y="759"/>
                  </a:lnTo>
                  <a:lnTo>
                    <a:pt x="1187" y="751"/>
                  </a:lnTo>
                  <a:lnTo>
                    <a:pt x="1194" y="772"/>
                  </a:lnTo>
                  <a:lnTo>
                    <a:pt x="1197" y="793"/>
                  </a:lnTo>
                  <a:lnTo>
                    <a:pt x="1213" y="806"/>
                  </a:lnTo>
                  <a:lnTo>
                    <a:pt x="1237" y="819"/>
                  </a:lnTo>
                  <a:lnTo>
                    <a:pt x="1237" y="845"/>
                  </a:lnTo>
                  <a:lnTo>
                    <a:pt x="1229" y="881"/>
                  </a:lnTo>
                  <a:lnTo>
                    <a:pt x="1210" y="885"/>
                  </a:lnTo>
                  <a:lnTo>
                    <a:pt x="1194" y="891"/>
                  </a:lnTo>
                  <a:lnTo>
                    <a:pt x="1187" y="918"/>
                  </a:lnTo>
                  <a:lnTo>
                    <a:pt x="1179" y="949"/>
                  </a:lnTo>
                  <a:lnTo>
                    <a:pt x="1194" y="968"/>
                  </a:lnTo>
                  <a:lnTo>
                    <a:pt x="1208" y="973"/>
                  </a:lnTo>
                  <a:lnTo>
                    <a:pt x="1253" y="981"/>
                  </a:lnTo>
                  <a:lnTo>
                    <a:pt x="1287" y="992"/>
                  </a:lnTo>
                  <a:lnTo>
                    <a:pt x="1332" y="1009"/>
                  </a:lnTo>
                  <a:lnTo>
                    <a:pt x="1364" y="1024"/>
                  </a:lnTo>
                  <a:lnTo>
                    <a:pt x="1396" y="1033"/>
                  </a:lnTo>
                  <a:lnTo>
                    <a:pt x="1415" y="1041"/>
                  </a:lnTo>
                  <a:lnTo>
                    <a:pt x="1428" y="1048"/>
                  </a:lnTo>
                  <a:lnTo>
                    <a:pt x="1454" y="1054"/>
                  </a:lnTo>
                  <a:lnTo>
                    <a:pt x="1457" y="1037"/>
                  </a:lnTo>
                  <a:lnTo>
                    <a:pt x="1446" y="1013"/>
                  </a:lnTo>
                  <a:lnTo>
                    <a:pt x="1446" y="1001"/>
                  </a:lnTo>
                  <a:lnTo>
                    <a:pt x="1489" y="1009"/>
                  </a:lnTo>
                  <a:lnTo>
                    <a:pt x="1518" y="1024"/>
                  </a:lnTo>
                  <a:lnTo>
                    <a:pt x="1547" y="1041"/>
                  </a:lnTo>
                  <a:lnTo>
                    <a:pt x="1551" y="1050"/>
                  </a:lnTo>
                  <a:lnTo>
                    <a:pt x="1562" y="1075"/>
                  </a:lnTo>
                  <a:lnTo>
                    <a:pt x="1577" y="1124"/>
                  </a:lnTo>
                  <a:lnTo>
                    <a:pt x="1590" y="1147"/>
                  </a:lnTo>
                  <a:lnTo>
                    <a:pt x="1610" y="1159"/>
                  </a:lnTo>
                  <a:lnTo>
                    <a:pt x="1630" y="1159"/>
                  </a:lnTo>
                  <a:lnTo>
                    <a:pt x="1630" y="1163"/>
                  </a:lnTo>
                  <a:lnTo>
                    <a:pt x="1640" y="1163"/>
                  </a:lnTo>
                  <a:lnTo>
                    <a:pt x="1675" y="1165"/>
                  </a:lnTo>
                  <a:lnTo>
                    <a:pt x="1685" y="1168"/>
                  </a:lnTo>
                  <a:lnTo>
                    <a:pt x="1725" y="1181"/>
                  </a:lnTo>
                  <a:lnTo>
                    <a:pt x="1742" y="1184"/>
                  </a:lnTo>
                  <a:lnTo>
                    <a:pt x="1751" y="1184"/>
                  </a:lnTo>
                  <a:lnTo>
                    <a:pt x="1767" y="1184"/>
                  </a:lnTo>
                  <a:lnTo>
                    <a:pt x="1776" y="1184"/>
                  </a:lnTo>
                  <a:lnTo>
                    <a:pt x="1797" y="1184"/>
                  </a:lnTo>
                  <a:lnTo>
                    <a:pt x="1826" y="1179"/>
                  </a:lnTo>
                  <a:lnTo>
                    <a:pt x="1874" y="1171"/>
                  </a:lnTo>
                  <a:lnTo>
                    <a:pt x="1876" y="1188"/>
                  </a:lnTo>
                  <a:lnTo>
                    <a:pt x="1924" y="1188"/>
                  </a:lnTo>
                  <a:lnTo>
                    <a:pt x="1938" y="1188"/>
                  </a:lnTo>
                  <a:lnTo>
                    <a:pt x="1954" y="1188"/>
                  </a:lnTo>
                  <a:lnTo>
                    <a:pt x="1960" y="1189"/>
                  </a:lnTo>
                  <a:lnTo>
                    <a:pt x="1970" y="1189"/>
                  </a:lnTo>
                  <a:lnTo>
                    <a:pt x="1977" y="1189"/>
                  </a:lnTo>
                  <a:lnTo>
                    <a:pt x="1982" y="1184"/>
                  </a:lnTo>
                  <a:lnTo>
                    <a:pt x="1985" y="1189"/>
                  </a:lnTo>
                  <a:lnTo>
                    <a:pt x="2005" y="1199"/>
                  </a:lnTo>
                  <a:lnTo>
                    <a:pt x="2024" y="1215"/>
                  </a:lnTo>
                  <a:lnTo>
                    <a:pt x="2046" y="1224"/>
                  </a:lnTo>
                  <a:lnTo>
                    <a:pt x="2068" y="1237"/>
                  </a:lnTo>
                  <a:lnTo>
                    <a:pt x="2085" y="1248"/>
                  </a:lnTo>
                  <a:lnTo>
                    <a:pt x="2086" y="1263"/>
                  </a:lnTo>
                  <a:lnTo>
                    <a:pt x="2074" y="1275"/>
                  </a:lnTo>
                  <a:lnTo>
                    <a:pt x="2058" y="1280"/>
                  </a:lnTo>
                  <a:lnTo>
                    <a:pt x="2046" y="1288"/>
                  </a:lnTo>
                  <a:lnTo>
                    <a:pt x="2037" y="1291"/>
                  </a:lnTo>
                  <a:lnTo>
                    <a:pt x="2034" y="1304"/>
                  </a:lnTo>
                  <a:lnTo>
                    <a:pt x="2037" y="1311"/>
                  </a:lnTo>
                  <a:lnTo>
                    <a:pt x="2042" y="1314"/>
                  </a:lnTo>
                  <a:lnTo>
                    <a:pt x="2042" y="1327"/>
                  </a:lnTo>
                  <a:lnTo>
                    <a:pt x="2037" y="1340"/>
                  </a:lnTo>
                  <a:lnTo>
                    <a:pt x="2032" y="1352"/>
                  </a:lnTo>
                  <a:lnTo>
                    <a:pt x="2024" y="1366"/>
                  </a:lnTo>
                  <a:lnTo>
                    <a:pt x="2020" y="1374"/>
                  </a:lnTo>
                  <a:lnTo>
                    <a:pt x="2005" y="1379"/>
                  </a:lnTo>
                  <a:lnTo>
                    <a:pt x="1988" y="1375"/>
                  </a:lnTo>
                  <a:lnTo>
                    <a:pt x="1982" y="1375"/>
                  </a:lnTo>
                  <a:lnTo>
                    <a:pt x="1974" y="1383"/>
                  </a:lnTo>
                  <a:lnTo>
                    <a:pt x="1977" y="1394"/>
                  </a:lnTo>
                  <a:lnTo>
                    <a:pt x="1987" y="1396"/>
                  </a:lnTo>
                  <a:lnTo>
                    <a:pt x="1992" y="1402"/>
                  </a:lnTo>
                  <a:lnTo>
                    <a:pt x="1996" y="1407"/>
                  </a:lnTo>
                  <a:lnTo>
                    <a:pt x="1992" y="1417"/>
                  </a:lnTo>
                  <a:lnTo>
                    <a:pt x="1988" y="1427"/>
                  </a:lnTo>
                  <a:lnTo>
                    <a:pt x="1992" y="1433"/>
                  </a:lnTo>
                  <a:lnTo>
                    <a:pt x="1992" y="1445"/>
                  </a:lnTo>
                  <a:lnTo>
                    <a:pt x="1996" y="1454"/>
                  </a:lnTo>
                  <a:lnTo>
                    <a:pt x="2009" y="1463"/>
                  </a:lnTo>
                  <a:lnTo>
                    <a:pt x="2012" y="1466"/>
                  </a:lnTo>
                  <a:lnTo>
                    <a:pt x="2016" y="1478"/>
                  </a:lnTo>
                  <a:lnTo>
                    <a:pt x="2012" y="1489"/>
                  </a:lnTo>
                  <a:lnTo>
                    <a:pt x="2012" y="1505"/>
                  </a:lnTo>
                  <a:lnTo>
                    <a:pt x="1988" y="1519"/>
                  </a:lnTo>
                  <a:lnTo>
                    <a:pt x="1974" y="1532"/>
                  </a:lnTo>
                  <a:lnTo>
                    <a:pt x="1970" y="1538"/>
                  </a:lnTo>
                  <a:lnTo>
                    <a:pt x="1967" y="1540"/>
                  </a:lnTo>
                  <a:lnTo>
                    <a:pt x="1960" y="1545"/>
                  </a:lnTo>
                  <a:lnTo>
                    <a:pt x="1957" y="1564"/>
                  </a:lnTo>
                  <a:lnTo>
                    <a:pt x="1954" y="1566"/>
                  </a:lnTo>
                  <a:lnTo>
                    <a:pt x="1947" y="1585"/>
                  </a:lnTo>
                  <a:lnTo>
                    <a:pt x="1957" y="1590"/>
                  </a:lnTo>
                  <a:lnTo>
                    <a:pt x="1960" y="1601"/>
                  </a:lnTo>
                  <a:lnTo>
                    <a:pt x="1960" y="1605"/>
                  </a:lnTo>
                  <a:lnTo>
                    <a:pt x="1967" y="1620"/>
                  </a:lnTo>
                  <a:lnTo>
                    <a:pt x="1977" y="1624"/>
                  </a:lnTo>
                  <a:lnTo>
                    <a:pt x="1988" y="1634"/>
                  </a:lnTo>
                  <a:lnTo>
                    <a:pt x="1996" y="1646"/>
                  </a:lnTo>
                  <a:lnTo>
                    <a:pt x="1988" y="1661"/>
                  </a:lnTo>
                  <a:lnTo>
                    <a:pt x="1982" y="1668"/>
                  </a:lnTo>
                  <a:lnTo>
                    <a:pt x="1974" y="1672"/>
                  </a:lnTo>
                  <a:lnTo>
                    <a:pt x="1954" y="1677"/>
                  </a:lnTo>
                  <a:lnTo>
                    <a:pt x="1938" y="1680"/>
                  </a:lnTo>
                  <a:lnTo>
                    <a:pt x="1935" y="1694"/>
                  </a:lnTo>
                  <a:lnTo>
                    <a:pt x="1938" y="1705"/>
                  </a:lnTo>
                  <a:lnTo>
                    <a:pt x="1945" y="1717"/>
                  </a:lnTo>
                  <a:lnTo>
                    <a:pt x="1947" y="1736"/>
                  </a:lnTo>
                  <a:lnTo>
                    <a:pt x="1947" y="1744"/>
                  </a:lnTo>
                  <a:lnTo>
                    <a:pt x="1951" y="1753"/>
                  </a:lnTo>
                  <a:lnTo>
                    <a:pt x="1945" y="1769"/>
                  </a:lnTo>
                  <a:lnTo>
                    <a:pt x="1935" y="1779"/>
                  </a:lnTo>
                  <a:lnTo>
                    <a:pt x="1924" y="1779"/>
                  </a:lnTo>
                  <a:lnTo>
                    <a:pt x="1911" y="1776"/>
                  </a:lnTo>
                  <a:lnTo>
                    <a:pt x="1904" y="1775"/>
                  </a:lnTo>
                  <a:lnTo>
                    <a:pt x="1891" y="1775"/>
                  </a:lnTo>
                  <a:lnTo>
                    <a:pt x="1887" y="1775"/>
                  </a:lnTo>
                  <a:lnTo>
                    <a:pt x="1874" y="1769"/>
                  </a:lnTo>
                  <a:lnTo>
                    <a:pt x="1861" y="1769"/>
                  </a:lnTo>
                  <a:lnTo>
                    <a:pt x="1852" y="1771"/>
                  </a:lnTo>
                  <a:lnTo>
                    <a:pt x="1850" y="177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8" name="Freeform 1053"/>
            <p:cNvSpPr>
              <a:spLocks/>
            </p:cNvSpPr>
            <p:nvPr userDrawn="1"/>
          </p:nvSpPr>
          <p:spPr bwMode="auto">
            <a:xfrm>
              <a:off x="3629348" y="3230364"/>
              <a:ext cx="933450" cy="1165225"/>
            </a:xfrm>
            <a:custGeom>
              <a:avLst/>
              <a:gdLst>
                <a:gd name="T0" fmla="*/ 413 w 1765"/>
                <a:gd name="T1" fmla="*/ 2153 h 2200"/>
                <a:gd name="T2" fmla="*/ 556 w 1765"/>
                <a:gd name="T3" fmla="*/ 2181 h 2200"/>
                <a:gd name="T4" fmla="*/ 643 w 1765"/>
                <a:gd name="T5" fmla="*/ 2094 h 2200"/>
                <a:gd name="T6" fmla="*/ 819 w 1765"/>
                <a:gd name="T7" fmla="*/ 2030 h 2200"/>
                <a:gd name="T8" fmla="*/ 838 w 1765"/>
                <a:gd name="T9" fmla="*/ 1944 h 2200"/>
                <a:gd name="T10" fmla="*/ 714 w 1765"/>
                <a:gd name="T11" fmla="*/ 1827 h 2200"/>
                <a:gd name="T12" fmla="*/ 758 w 1765"/>
                <a:gd name="T13" fmla="*/ 1636 h 2200"/>
                <a:gd name="T14" fmla="*/ 911 w 1765"/>
                <a:gd name="T15" fmla="*/ 1542 h 2200"/>
                <a:gd name="T16" fmla="*/ 1055 w 1765"/>
                <a:gd name="T17" fmla="*/ 1450 h 2200"/>
                <a:gd name="T18" fmla="*/ 1137 w 1765"/>
                <a:gd name="T19" fmla="*/ 1534 h 2200"/>
                <a:gd name="T20" fmla="*/ 1234 w 1765"/>
                <a:gd name="T21" fmla="*/ 1699 h 2200"/>
                <a:gd name="T22" fmla="*/ 1459 w 1765"/>
                <a:gd name="T23" fmla="*/ 1795 h 2200"/>
                <a:gd name="T24" fmla="*/ 1487 w 1765"/>
                <a:gd name="T25" fmla="*/ 1785 h 2200"/>
                <a:gd name="T26" fmla="*/ 1472 w 1765"/>
                <a:gd name="T27" fmla="*/ 1761 h 2200"/>
                <a:gd name="T28" fmla="*/ 1513 w 1765"/>
                <a:gd name="T29" fmla="*/ 1636 h 2200"/>
                <a:gd name="T30" fmla="*/ 1527 w 1765"/>
                <a:gd name="T31" fmla="*/ 1546 h 2200"/>
                <a:gd name="T32" fmla="*/ 1501 w 1765"/>
                <a:gd name="T33" fmla="*/ 1457 h 2200"/>
                <a:gd name="T34" fmla="*/ 1527 w 1765"/>
                <a:gd name="T35" fmla="*/ 1349 h 2200"/>
                <a:gd name="T36" fmla="*/ 1451 w 1765"/>
                <a:gd name="T37" fmla="*/ 1317 h 2200"/>
                <a:gd name="T38" fmla="*/ 1364 w 1765"/>
                <a:gd name="T39" fmla="*/ 1414 h 2200"/>
                <a:gd name="T40" fmla="*/ 1293 w 1765"/>
                <a:gd name="T41" fmla="*/ 1437 h 2200"/>
                <a:gd name="T42" fmla="*/ 1227 w 1765"/>
                <a:gd name="T43" fmla="*/ 1338 h 2200"/>
                <a:gd name="T44" fmla="*/ 1122 w 1765"/>
                <a:gd name="T45" fmla="*/ 1274 h 2200"/>
                <a:gd name="T46" fmla="*/ 1055 w 1765"/>
                <a:gd name="T47" fmla="*/ 1127 h 2200"/>
                <a:gd name="T48" fmla="*/ 1022 w 1765"/>
                <a:gd name="T49" fmla="*/ 1008 h 2200"/>
                <a:gd name="T50" fmla="*/ 1185 w 1765"/>
                <a:gd name="T51" fmla="*/ 945 h 2200"/>
                <a:gd name="T52" fmla="*/ 1409 w 1765"/>
                <a:gd name="T53" fmla="*/ 817 h 2200"/>
                <a:gd name="T54" fmla="*/ 1578 w 1765"/>
                <a:gd name="T55" fmla="*/ 643 h 2200"/>
                <a:gd name="T56" fmla="*/ 1610 w 1765"/>
                <a:gd name="T57" fmla="*/ 523 h 2200"/>
                <a:gd name="T58" fmla="*/ 1673 w 1765"/>
                <a:gd name="T59" fmla="*/ 441 h 2200"/>
                <a:gd name="T60" fmla="*/ 1741 w 1765"/>
                <a:gd name="T61" fmla="*/ 348 h 2200"/>
                <a:gd name="T62" fmla="*/ 1682 w 1765"/>
                <a:gd name="T63" fmla="*/ 337 h 2200"/>
                <a:gd name="T64" fmla="*/ 1528 w 1765"/>
                <a:gd name="T65" fmla="*/ 197 h 2200"/>
                <a:gd name="T66" fmla="*/ 1409 w 1765"/>
                <a:gd name="T67" fmla="*/ 174 h 2200"/>
                <a:gd name="T68" fmla="*/ 1343 w 1765"/>
                <a:gd name="T69" fmla="*/ 109 h 2200"/>
                <a:gd name="T70" fmla="*/ 1213 w 1765"/>
                <a:gd name="T71" fmla="*/ 56 h 2200"/>
                <a:gd name="T72" fmla="*/ 1015 w 1765"/>
                <a:gd name="T73" fmla="*/ 8 h 2200"/>
                <a:gd name="T74" fmla="*/ 913 w 1765"/>
                <a:gd name="T75" fmla="*/ 90 h 2200"/>
                <a:gd name="T76" fmla="*/ 943 w 1765"/>
                <a:gd name="T77" fmla="*/ 402 h 2200"/>
                <a:gd name="T78" fmla="*/ 725 w 1765"/>
                <a:gd name="T79" fmla="*/ 402 h 2200"/>
                <a:gd name="T80" fmla="*/ 474 w 1765"/>
                <a:gd name="T81" fmla="*/ 381 h 2200"/>
                <a:gd name="T82" fmla="*/ 398 w 1765"/>
                <a:gd name="T83" fmla="*/ 481 h 2200"/>
                <a:gd name="T84" fmla="*/ 277 w 1765"/>
                <a:gd name="T85" fmla="*/ 577 h 2200"/>
                <a:gd name="T86" fmla="*/ 235 w 1765"/>
                <a:gd name="T87" fmla="*/ 759 h 2200"/>
                <a:gd name="T88" fmla="*/ 182 w 1765"/>
                <a:gd name="T89" fmla="*/ 827 h 2200"/>
                <a:gd name="T90" fmla="*/ 108 w 1765"/>
                <a:gd name="T91" fmla="*/ 985 h 2200"/>
                <a:gd name="T92" fmla="*/ 77 w 1765"/>
                <a:gd name="T93" fmla="*/ 1140 h 2200"/>
                <a:gd name="T94" fmla="*/ 73 w 1765"/>
                <a:gd name="T95" fmla="*/ 1390 h 2200"/>
                <a:gd name="T96" fmla="*/ 194 w 1765"/>
                <a:gd name="T97" fmla="*/ 1501 h 2200"/>
                <a:gd name="T98" fmla="*/ 246 w 1765"/>
                <a:gd name="T99" fmla="*/ 1410 h 2200"/>
                <a:gd name="T100" fmla="*/ 246 w 1765"/>
                <a:gd name="T101" fmla="*/ 1609 h 2200"/>
                <a:gd name="T102" fmla="*/ 358 w 1765"/>
                <a:gd name="T103" fmla="*/ 1423 h 2200"/>
                <a:gd name="T104" fmla="*/ 382 w 1765"/>
                <a:gd name="T105" fmla="*/ 1644 h 2200"/>
                <a:gd name="T106" fmla="*/ 489 w 1765"/>
                <a:gd name="T107" fmla="*/ 1542 h 2200"/>
                <a:gd name="T108" fmla="*/ 575 w 1765"/>
                <a:gd name="T109" fmla="*/ 1542 h 2200"/>
                <a:gd name="T110" fmla="*/ 637 w 1765"/>
                <a:gd name="T111" fmla="*/ 1600 h 2200"/>
                <a:gd name="T112" fmla="*/ 588 w 1765"/>
                <a:gd name="T113" fmla="*/ 1729 h 2200"/>
                <a:gd name="T114" fmla="*/ 433 w 1765"/>
                <a:gd name="T115" fmla="*/ 1796 h 2200"/>
                <a:gd name="T116" fmla="*/ 325 w 1765"/>
                <a:gd name="T117" fmla="*/ 1963 h 2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5" h="2200">
                  <a:moveTo>
                    <a:pt x="290" y="2061"/>
                  </a:moveTo>
                  <a:lnTo>
                    <a:pt x="277" y="2090"/>
                  </a:lnTo>
                  <a:lnTo>
                    <a:pt x="267" y="2125"/>
                  </a:lnTo>
                  <a:lnTo>
                    <a:pt x="299" y="2117"/>
                  </a:lnTo>
                  <a:lnTo>
                    <a:pt x="333" y="2114"/>
                  </a:lnTo>
                  <a:lnTo>
                    <a:pt x="339" y="2137"/>
                  </a:lnTo>
                  <a:lnTo>
                    <a:pt x="344" y="2145"/>
                  </a:lnTo>
                  <a:lnTo>
                    <a:pt x="380" y="2146"/>
                  </a:lnTo>
                  <a:lnTo>
                    <a:pt x="413" y="2153"/>
                  </a:lnTo>
                  <a:lnTo>
                    <a:pt x="448" y="2158"/>
                  </a:lnTo>
                  <a:lnTo>
                    <a:pt x="456" y="2161"/>
                  </a:lnTo>
                  <a:lnTo>
                    <a:pt x="471" y="2181"/>
                  </a:lnTo>
                  <a:lnTo>
                    <a:pt x="480" y="2200"/>
                  </a:lnTo>
                  <a:lnTo>
                    <a:pt x="508" y="2200"/>
                  </a:lnTo>
                  <a:lnTo>
                    <a:pt x="524" y="2200"/>
                  </a:lnTo>
                  <a:lnTo>
                    <a:pt x="528" y="2197"/>
                  </a:lnTo>
                  <a:lnTo>
                    <a:pt x="534" y="2194"/>
                  </a:lnTo>
                  <a:lnTo>
                    <a:pt x="556" y="2181"/>
                  </a:lnTo>
                  <a:lnTo>
                    <a:pt x="582" y="2189"/>
                  </a:lnTo>
                  <a:lnTo>
                    <a:pt x="599" y="2197"/>
                  </a:lnTo>
                  <a:lnTo>
                    <a:pt x="603" y="2197"/>
                  </a:lnTo>
                  <a:lnTo>
                    <a:pt x="633" y="2197"/>
                  </a:lnTo>
                  <a:lnTo>
                    <a:pt x="629" y="2169"/>
                  </a:lnTo>
                  <a:lnTo>
                    <a:pt x="628" y="2138"/>
                  </a:lnTo>
                  <a:lnTo>
                    <a:pt x="624" y="2117"/>
                  </a:lnTo>
                  <a:lnTo>
                    <a:pt x="637" y="2104"/>
                  </a:lnTo>
                  <a:lnTo>
                    <a:pt x="643" y="2094"/>
                  </a:lnTo>
                  <a:lnTo>
                    <a:pt x="664" y="2094"/>
                  </a:lnTo>
                  <a:lnTo>
                    <a:pt x="687" y="2104"/>
                  </a:lnTo>
                  <a:lnTo>
                    <a:pt x="722" y="2105"/>
                  </a:lnTo>
                  <a:lnTo>
                    <a:pt x="741" y="2101"/>
                  </a:lnTo>
                  <a:lnTo>
                    <a:pt x="755" y="2073"/>
                  </a:lnTo>
                  <a:lnTo>
                    <a:pt x="803" y="2069"/>
                  </a:lnTo>
                  <a:lnTo>
                    <a:pt x="808" y="2038"/>
                  </a:lnTo>
                  <a:lnTo>
                    <a:pt x="815" y="2034"/>
                  </a:lnTo>
                  <a:lnTo>
                    <a:pt x="819" y="2030"/>
                  </a:lnTo>
                  <a:lnTo>
                    <a:pt x="831" y="2042"/>
                  </a:lnTo>
                  <a:lnTo>
                    <a:pt x="835" y="2064"/>
                  </a:lnTo>
                  <a:lnTo>
                    <a:pt x="860" y="2034"/>
                  </a:lnTo>
                  <a:lnTo>
                    <a:pt x="849" y="2019"/>
                  </a:lnTo>
                  <a:lnTo>
                    <a:pt x="838" y="2019"/>
                  </a:lnTo>
                  <a:lnTo>
                    <a:pt x="841" y="2002"/>
                  </a:lnTo>
                  <a:lnTo>
                    <a:pt x="864" y="2002"/>
                  </a:lnTo>
                  <a:lnTo>
                    <a:pt x="870" y="1953"/>
                  </a:lnTo>
                  <a:lnTo>
                    <a:pt x="838" y="1944"/>
                  </a:lnTo>
                  <a:lnTo>
                    <a:pt x="823" y="1930"/>
                  </a:lnTo>
                  <a:lnTo>
                    <a:pt x="819" y="1928"/>
                  </a:lnTo>
                  <a:lnTo>
                    <a:pt x="797" y="1919"/>
                  </a:lnTo>
                  <a:lnTo>
                    <a:pt x="791" y="1907"/>
                  </a:lnTo>
                  <a:lnTo>
                    <a:pt x="787" y="1896"/>
                  </a:lnTo>
                  <a:lnTo>
                    <a:pt x="777" y="1874"/>
                  </a:lnTo>
                  <a:lnTo>
                    <a:pt x="754" y="1864"/>
                  </a:lnTo>
                  <a:lnTo>
                    <a:pt x="722" y="1836"/>
                  </a:lnTo>
                  <a:lnTo>
                    <a:pt x="714" y="1827"/>
                  </a:lnTo>
                  <a:lnTo>
                    <a:pt x="707" y="1819"/>
                  </a:lnTo>
                  <a:lnTo>
                    <a:pt x="700" y="1795"/>
                  </a:lnTo>
                  <a:lnTo>
                    <a:pt x="700" y="1758"/>
                  </a:lnTo>
                  <a:lnTo>
                    <a:pt x="700" y="1721"/>
                  </a:lnTo>
                  <a:lnTo>
                    <a:pt x="707" y="1688"/>
                  </a:lnTo>
                  <a:lnTo>
                    <a:pt x="711" y="1684"/>
                  </a:lnTo>
                  <a:lnTo>
                    <a:pt x="719" y="1673"/>
                  </a:lnTo>
                  <a:lnTo>
                    <a:pt x="730" y="1655"/>
                  </a:lnTo>
                  <a:lnTo>
                    <a:pt x="758" y="1636"/>
                  </a:lnTo>
                  <a:lnTo>
                    <a:pt x="787" y="1623"/>
                  </a:lnTo>
                  <a:lnTo>
                    <a:pt x="815" y="1605"/>
                  </a:lnTo>
                  <a:lnTo>
                    <a:pt x="823" y="1600"/>
                  </a:lnTo>
                  <a:lnTo>
                    <a:pt x="835" y="1598"/>
                  </a:lnTo>
                  <a:lnTo>
                    <a:pt x="849" y="1574"/>
                  </a:lnTo>
                  <a:lnTo>
                    <a:pt x="868" y="1548"/>
                  </a:lnTo>
                  <a:lnTo>
                    <a:pt x="888" y="1537"/>
                  </a:lnTo>
                  <a:lnTo>
                    <a:pt x="902" y="1546"/>
                  </a:lnTo>
                  <a:lnTo>
                    <a:pt x="911" y="1542"/>
                  </a:lnTo>
                  <a:lnTo>
                    <a:pt x="936" y="1529"/>
                  </a:lnTo>
                  <a:lnTo>
                    <a:pt x="960" y="1514"/>
                  </a:lnTo>
                  <a:lnTo>
                    <a:pt x="965" y="1513"/>
                  </a:lnTo>
                  <a:lnTo>
                    <a:pt x="974" y="1506"/>
                  </a:lnTo>
                  <a:lnTo>
                    <a:pt x="1001" y="1509"/>
                  </a:lnTo>
                  <a:lnTo>
                    <a:pt x="1012" y="1498"/>
                  </a:lnTo>
                  <a:lnTo>
                    <a:pt x="1019" y="1493"/>
                  </a:lnTo>
                  <a:lnTo>
                    <a:pt x="1044" y="1462"/>
                  </a:lnTo>
                  <a:lnTo>
                    <a:pt x="1055" y="1450"/>
                  </a:lnTo>
                  <a:lnTo>
                    <a:pt x="1068" y="1460"/>
                  </a:lnTo>
                  <a:lnTo>
                    <a:pt x="1079" y="1479"/>
                  </a:lnTo>
                  <a:lnTo>
                    <a:pt x="1080" y="1484"/>
                  </a:lnTo>
                  <a:lnTo>
                    <a:pt x="1094" y="1503"/>
                  </a:lnTo>
                  <a:lnTo>
                    <a:pt x="1107" y="1509"/>
                  </a:lnTo>
                  <a:lnTo>
                    <a:pt x="1117" y="1513"/>
                  </a:lnTo>
                  <a:lnTo>
                    <a:pt x="1134" y="1514"/>
                  </a:lnTo>
                  <a:lnTo>
                    <a:pt x="1134" y="1517"/>
                  </a:lnTo>
                  <a:lnTo>
                    <a:pt x="1137" y="1534"/>
                  </a:lnTo>
                  <a:lnTo>
                    <a:pt x="1137" y="1537"/>
                  </a:lnTo>
                  <a:lnTo>
                    <a:pt x="1140" y="1548"/>
                  </a:lnTo>
                  <a:lnTo>
                    <a:pt x="1162" y="1573"/>
                  </a:lnTo>
                  <a:lnTo>
                    <a:pt x="1180" y="1598"/>
                  </a:lnTo>
                  <a:lnTo>
                    <a:pt x="1185" y="1623"/>
                  </a:lnTo>
                  <a:lnTo>
                    <a:pt x="1178" y="1648"/>
                  </a:lnTo>
                  <a:lnTo>
                    <a:pt x="1192" y="1665"/>
                  </a:lnTo>
                  <a:lnTo>
                    <a:pt x="1213" y="1677"/>
                  </a:lnTo>
                  <a:lnTo>
                    <a:pt x="1234" y="1699"/>
                  </a:lnTo>
                  <a:lnTo>
                    <a:pt x="1238" y="1700"/>
                  </a:lnTo>
                  <a:lnTo>
                    <a:pt x="1261" y="1711"/>
                  </a:lnTo>
                  <a:lnTo>
                    <a:pt x="1268" y="1700"/>
                  </a:lnTo>
                  <a:lnTo>
                    <a:pt x="1310" y="1708"/>
                  </a:lnTo>
                  <a:lnTo>
                    <a:pt x="1335" y="1711"/>
                  </a:lnTo>
                  <a:lnTo>
                    <a:pt x="1343" y="1732"/>
                  </a:lnTo>
                  <a:lnTo>
                    <a:pt x="1404" y="1785"/>
                  </a:lnTo>
                  <a:lnTo>
                    <a:pt x="1447" y="1782"/>
                  </a:lnTo>
                  <a:lnTo>
                    <a:pt x="1459" y="1795"/>
                  </a:lnTo>
                  <a:lnTo>
                    <a:pt x="1463" y="1799"/>
                  </a:lnTo>
                  <a:lnTo>
                    <a:pt x="1469" y="1799"/>
                  </a:lnTo>
                  <a:lnTo>
                    <a:pt x="1479" y="1795"/>
                  </a:lnTo>
                  <a:lnTo>
                    <a:pt x="1492" y="1791"/>
                  </a:lnTo>
                  <a:lnTo>
                    <a:pt x="1497" y="1788"/>
                  </a:lnTo>
                  <a:lnTo>
                    <a:pt x="1494" y="1788"/>
                  </a:lnTo>
                  <a:lnTo>
                    <a:pt x="1492" y="1788"/>
                  </a:lnTo>
                  <a:lnTo>
                    <a:pt x="1491" y="1785"/>
                  </a:lnTo>
                  <a:lnTo>
                    <a:pt x="1487" y="1785"/>
                  </a:lnTo>
                  <a:lnTo>
                    <a:pt x="1485" y="1785"/>
                  </a:lnTo>
                  <a:lnTo>
                    <a:pt x="1485" y="1782"/>
                  </a:lnTo>
                  <a:lnTo>
                    <a:pt x="1483" y="1779"/>
                  </a:lnTo>
                  <a:lnTo>
                    <a:pt x="1483" y="1774"/>
                  </a:lnTo>
                  <a:lnTo>
                    <a:pt x="1479" y="1772"/>
                  </a:lnTo>
                  <a:lnTo>
                    <a:pt x="1479" y="1769"/>
                  </a:lnTo>
                  <a:lnTo>
                    <a:pt x="1474" y="1766"/>
                  </a:lnTo>
                  <a:lnTo>
                    <a:pt x="1472" y="1763"/>
                  </a:lnTo>
                  <a:lnTo>
                    <a:pt x="1472" y="1761"/>
                  </a:lnTo>
                  <a:lnTo>
                    <a:pt x="1472" y="1758"/>
                  </a:lnTo>
                  <a:lnTo>
                    <a:pt x="1469" y="1756"/>
                  </a:lnTo>
                  <a:lnTo>
                    <a:pt x="1485" y="1729"/>
                  </a:lnTo>
                  <a:lnTo>
                    <a:pt x="1494" y="1711"/>
                  </a:lnTo>
                  <a:lnTo>
                    <a:pt x="1503" y="1699"/>
                  </a:lnTo>
                  <a:lnTo>
                    <a:pt x="1510" y="1684"/>
                  </a:lnTo>
                  <a:lnTo>
                    <a:pt x="1513" y="1671"/>
                  </a:lnTo>
                  <a:lnTo>
                    <a:pt x="1513" y="1652"/>
                  </a:lnTo>
                  <a:lnTo>
                    <a:pt x="1513" y="1636"/>
                  </a:lnTo>
                  <a:lnTo>
                    <a:pt x="1517" y="1623"/>
                  </a:lnTo>
                  <a:lnTo>
                    <a:pt x="1520" y="1606"/>
                  </a:lnTo>
                  <a:lnTo>
                    <a:pt x="1520" y="1605"/>
                  </a:lnTo>
                  <a:lnTo>
                    <a:pt x="1524" y="1598"/>
                  </a:lnTo>
                  <a:lnTo>
                    <a:pt x="1524" y="1586"/>
                  </a:lnTo>
                  <a:lnTo>
                    <a:pt x="1524" y="1570"/>
                  </a:lnTo>
                  <a:lnTo>
                    <a:pt x="1527" y="1557"/>
                  </a:lnTo>
                  <a:lnTo>
                    <a:pt x="1524" y="1549"/>
                  </a:lnTo>
                  <a:lnTo>
                    <a:pt x="1527" y="1546"/>
                  </a:lnTo>
                  <a:lnTo>
                    <a:pt x="1520" y="1537"/>
                  </a:lnTo>
                  <a:lnTo>
                    <a:pt x="1519" y="1532"/>
                  </a:lnTo>
                  <a:lnTo>
                    <a:pt x="1503" y="1521"/>
                  </a:lnTo>
                  <a:lnTo>
                    <a:pt x="1494" y="1509"/>
                  </a:lnTo>
                  <a:lnTo>
                    <a:pt x="1487" y="1493"/>
                  </a:lnTo>
                  <a:lnTo>
                    <a:pt x="1485" y="1482"/>
                  </a:lnTo>
                  <a:lnTo>
                    <a:pt x="1485" y="1466"/>
                  </a:lnTo>
                  <a:lnTo>
                    <a:pt x="1491" y="1460"/>
                  </a:lnTo>
                  <a:lnTo>
                    <a:pt x="1501" y="1457"/>
                  </a:lnTo>
                  <a:lnTo>
                    <a:pt x="1513" y="1446"/>
                  </a:lnTo>
                  <a:lnTo>
                    <a:pt x="1524" y="1437"/>
                  </a:lnTo>
                  <a:lnTo>
                    <a:pt x="1528" y="1421"/>
                  </a:lnTo>
                  <a:lnTo>
                    <a:pt x="1532" y="1409"/>
                  </a:lnTo>
                  <a:lnTo>
                    <a:pt x="1528" y="1393"/>
                  </a:lnTo>
                  <a:lnTo>
                    <a:pt x="1528" y="1387"/>
                  </a:lnTo>
                  <a:lnTo>
                    <a:pt x="1527" y="1375"/>
                  </a:lnTo>
                  <a:lnTo>
                    <a:pt x="1524" y="1367"/>
                  </a:lnTo>
                  <a:lnTo>
                    <a:pt x="1527" y="1349"/>
                  </a:lnTo>
                  <a:lnTo>
                    <a:pt x="1520" y="1331"/>
                  </a:lnTo>
                  <a:lnTo>
                    <a:pt x="1503" y="1331"/>
                  </a:lnTo>
                  <a:lnTo>
                    <a:pt x="1491" y="1323"/>
                  </a:lnTo>
                  <a:lnTo>
                    <a:pt x="1483" y="1304"/>
                  </a:lnTo>
                  <a:lnTo>
                    <a:pt x="1472" y="1293"/>
                  </a:lnTo>
                  <a:lnTo>
                    <a:pt x="1462" y="1290"/>
                  </a:lnTo>
                  <a:lnTo>
                    <a:pt x="1452" y="1286"/>
                  </a:lnTo>
                  <a:lnTo>
                    <a:pt x="1452" y="1298"/>
                  </a:lnTo>
                  <a:lnTo>
                    <a:pt x="1451" y="1317"/>
                  </a:lnTo>
                  <a:lnTo>
                    <a:pt x="1447" y="1338"/>
                  </a:lnTo>
                  <a:lnTo>
                    <a:pt x="1439" y="1354"/>
                  </a:lnTo>
                  <a:lnTo>
                    <a:pt x="1424" y="1365"/>
                  </a:lnTo>
                  <a:lnTo>
                    <a:pt x="1412" y="1367"/>
                  </a:lnTo>
                  <a:lnTo>
                    <a:pt x="1404" y="1379"/>
                  </a:lnTo>
                  <a:lnTo>
                    <a:pt x="1393" y="1391"/>
                  </a:lnTo>
                  <a:lnTo>
                    <a:pt x="1389" y="1390"/>
                  </a:lnTo>
                  <a:lnTo>
                    <a:pt x="1379" y="1401"/>
                  </a:lnTo>
                  <a:lnTo>
                    <a:pt x="1364" y="1414"/>
                  </a:lnTo>
                  <a:lnTo>
                    <a:pt x="1347" y="1410"/>
                  </a:lnTo>
                  <a:lnTo>
                    <a:pt x="1335" y="1401"/>
                  </a:lnTo>
                  <a:lnTo>
                    <a:pt x="1325" y="1397"/>
                  </a:lnTo>
                  <a:lnTo>
                    <a:pt x="1317" y="1391"/>
                  </a:lnTo>
                  <a:lnTo>
                    <a:pt x="1310" y="1399"/>
                  </a:lnTo>
                  <a:lnTo>
                    <a:pt x="1306" y="1414"/>
                  </a:lnTo>
                  <a:lnTo>
                    <a:pt x="1303" y="1426"/>
                  </a:lnTo>
                  <a:lnTo>
                    <a:pt x="1300" y="1430"/>
                  </a:lnTo>
                  <a:lnTo>
                    <a:pt x="1293" y="1437"/>
                  </a:lnTo>
                  <a:lnTo>
                    <a:pt x="1285" y="1426"/>
                  </a:lnTo>
                  <a:lnTo>
                    <a:pt x="1278" y="1423"/>
                  </a:lnTo>
                  <a:lnTo>
                    <a:pt x="1268" y="1397"/>
                  </a:lnTo>
                  <a:lnTo>
                    <a:pt x="1258" y="1375"/>
                  </a:lnTo>
                  <a:lnTo>
                    <a:pt x="1245" y="1362"/>
                  </a:lnTo>
                  <a:lnTo>
                    <a:pt x="1245" y="1358"/>
                  </a:lnTo>
                  <a:lnTo>
                    <a:pt x="1242" y="1350"/>
                  </a:lnTo>
                  <a:lnTo>
                    <a:pt x="1235" y="1342"/>
                  </a:lnTo>
                  <a:lnTo>
                    <a:pt x="1227" y="1338"/>
                  </a:lnTo>
                  <a:lnTo>
                    <a:pt x="1225" y="1334"/>
                  </a:lnTo>
                  <a:lnTo>
                    <a:pt x="1202" y="1323"/>
                  </a:lnTo>
                  <a:lnTo>
                    <a:pt x="1178" y="1315"/>
                  </a:lnTo>
                  <a:lnTo>
                    <a:pt x="1171" y="1301"/>
                  </a:lnTo>
                  <a:lnTo>
                    <a:pt x="1167" y="1293"/>
                  </a:lnTo>
                  <a:lnTo>
                    <a:pt x="1147" y="1293"/>
                  </a:lnTo>
                  <a:lnTo>
                    <a:pt x="1137" y="1283"/>
                  </a:lnTo>
                  <a:lnTo>
                    <a:pt x="1130" y="1275"/>
                  </a:lnTo>
                  <a:lnTo>
                    <a:pt x="1122" y="1274"/>
                  </a:lnTo>
                  <a:lnTo>
                    <a:pt x="1109" y="1271"/>
                  </a:lnTo>
                  <a:lnTo>
                    <a:pt x="1090" y="1244"/>
                  </a:lnTo>
                  <a:lnTo>
                    <a:pt x="1082" y="1236"/>
                  </a:lnTo>
                  <a:lnTo>
                    <a:pt x="1082" y="1234"/>
                  </a:lnTo>
                  <a:lnTo>
                    <a:pt x="1073" y="1219"/>
                  </a:lnTo>
                  <a:lnTo>
                    <a:pt x="1068" y="1197"/>
                  </a:lnTo>
                  <a:lnTo>
                    <a:pt x="1062" y="1189"/>
                  </a:lnTo>
                  <a:lnTo>
                    <a:pt x="1055" y="1178"/>
                  </a:lnTo>
                  <a:lnTo>
                    <a:pt x="1055" y="1127"/>
                  </a:lnTo>
                  <a:lnTo>
                    <a:pt x="1055" y="1124"/>
                  </a:lnTo>
                  <a:lnTo>
                    <a:pt x="1055" y="1119"/>
                  </a:lnTo>
                  <a:lnTo>
                    <a:pt x="1059" y="1100"/>
                  </a:lnTo>
                  <a:lnTo>
                    <a:pt x="1055" y="1067"/>
                  </a:lnTo>
                  <a:lnTo>
                    <a:pt x="1040" y="1053"/>
                  </a:lnTo>
                  <a:lnTo>
                    <a:pt x="1026" y="1044"/>
                  </a:lnTo>
                  <a:lnTo>
                    <a:pt x="1009" y="1037"/>
                  </a:lnTo>
                  <a:lnTo>
                    <a:pt x="1009" y="1021"/>
                  </a:lnTo>
                  <a:lnTo>
                    <a:pt x="1022" y="1008"/>
                  </a:lnTo>
                  <a:lnTo>
                    <a:pt x="1029" y="998"/>
                  </a:lnTo>
                  <a:lnTo>
                    <a:pt x="1047" y="992"/>
                  </a:lnTo>
                  <a:lnTo>
                    <a:pt x="1068" y="985"/>
                  </a:lnTo>
                  <a:lnTo>
                    <a:pt x="1076" y="974"/>
                  </a:lnTo>
                  <a:lnTo>
                    <a:pt x="1090" y="963"/>
                  </a:lnTo>
                  <a:lnTo>
                    <a:pt x="1115" y="956"/>
                  </a:lnTo>
                  <a:lnTo>
                    <a:pt x="1137" y="950"/>
                  </a:lnTo>
                  <a:lnTo>
                    <a:pt x="1162" y="945"/>
                  </a:lnTo>
                  <a:lnTo>
                    <a:pt x="1185" y="945"/>
                  </a:lnTo>
                  <a:lnTo>
                    <a:pt x="1217" y="944"/>
                  </a:lnTo>
                  <a:lnTo>
                    <a:pt x="1245" y="933"/>
                  </a:lnTo>
                  <a:lnTo>
                    <a:pt x="1278" y="925"/>
                  </a:lnTo>
                  <a:lnTo>
                    <a:pt x="1310" y="918"/>
                  </a:lnTo>
                  <a:lnTo>
                    <a:pt x="1329" y="904"/>
                  </a:lnTo>
                  <a:lnTo>
                    <a:pt x="1351" y="880"/>
                  </a:lnTo>
                  <a:lnTo>
                    <a:pt x="1369" y="858"/>
                  </a:lnTo>
                  <a:lnTo>
                    <a:pt x="1386" y="838"/>
                  </a:lnTo>
                  <a:lnTo>
                    <a:pt x="1409" y="817"/>
                  </a:lnTo>
                  <a:lnTo>
                    <a:pt x="1430" y="797"/>
                  </a:lnTo>
                  <a:lnTo>
                    <a:pt x="1444" y="787"/>
                  </a:lnTo>
                  <a:lnTo>
                    <a:pt x="1451" y="777"/>
                  </a:lnTo>
                  <a:lnTo>
                    <a:pt x="1455" y="769"/>
                  </a:lnTo>
                  <a:lnTo>
                    <a:pt x="1479" y="742"/>
                  </a:lnTo>
                  <a:lnTo>
                    <a:pt x="1510" y="711"/>
                  </a:lnTo>
                  <a:lnTo>
                    <a:pt x="1537" y="687"/>
                  </a:lnTo>
                  <a:lnTo>
                    <a:pt x="1559" y="666"/>
                  </a:lnTo>
                  <a:lnTo>
                    <a:pt x="1578" y="643"/>
                  </a:lnTo>
                  <a:lnTo>
                    <a:pt x="1578" y="638"/>
                  </a:lnTo>
                  <a:lnTo>
                    <a:pt x="1570" y="595"/>
                  </a:lnTo>
                  <a:lnTo>
                    <a:pt x="1563" y="585"/>
                  </a:lnTo>
                  <a:lnTo>
                    <a:pt x="1563" y="564"/>
                  </a:lnTo>
                  <a:lnTo>
                    <a:pt x="1563" y="543"/>
                  </a:lnTo>
                  <a:lnTo>
                    <a:pt x="1570" y="527"/>
                  </a:lnTo>
                  <a:lnTo>
                    <a:pt x="1578" y="520"/>
                  </a:lnTo>
                  <a:lnTo>
                    <a:pt x="1590" y="520"/>
                  </a:lnTo>
                  <a:lnTo>
                    <a:pt x="1610" y="523"/>
                  </a:lnTo>
                  <a:lnTo>
                    <a:pt x="1627" y="524"/>
                  </a:lnTo>
                  <a:lnTo>
                    <a:pt x="1635" y="527"/>
                  </a:lnTo>
                  <a:lnTo>
                    <a:pt x="1645" y="523"/>
                  </a:lnTo>
                  <a:lnTo>
                    <a:pt x="1650" y="515"/>
                  </a:lnTo>
                  <a:lnTo>
                    <a:pt x="1657" y="504"/>
                  </a:lnTo>
                  <a:lnTo>
                    <a:pt x="1660" y="479"/>
                  </a:lnTo>
                  <a:lnTo>
                    <a:pt x="1667" y="460"/>
                  </a:lnTo>
                  <a:lnTo>
                    <a:pt x="1668" y="448"/>
                  </a:lnTo>
                  <a:lnTo>
                    <a:pt x="1673" y="441"/>
                  </a:lnTo>
                  <a:lnTo>
                    <a:pt x="1690" y="420"/>
                  </a:lnTo>
                  <a:lnTo>
                    <a:pt x="1708" y="412"/>
                  </a:lnTo>
                  <a:lnTo>
                    <a:pt x="1723" y="405"/>
                  </a:lnTo>
                  <a:lnTo>
                    <a:pt x="1741" y="396"/>
                  </a:lnTo>
                  <a:lnTo>
                    <a:pt x="1752" y="386"/>
                  </a:lnTo>
                  <a:lnTo>
                    <a:pt x="1765" y="378"/>
                  </a:lnTo>
                  <a:lnTo>
                    <a:pt x="1761" y="368"/>
                  </a:lnTo>
                  <a:lnTo>
                    <a:pt x="1752" y="356"/>
                  </a:lnTo>
                  <a:lnTo>
                    <a:pt x="1741" y="348"/>
                  </a:lnTo>
                  <a:lnTo>
                    <a:pt x="1746" y="337"/>
                  </a:lnTo>
                  <a:lnTo>
                    <a:pt x="1752" y="329"/>
                  </a:lnTo>
                  <a:lnTo>
                    <a:pt x="1754" y="325"/>
                  </a:lnTo>
                  <a:lnTo>
                    <a:pt x="1761" y="325"/>
                  </a:lnTo>
                  <a:lnTo>
                    <a:pt x="1754" y="316"/>
                  </a:lnTo>
                  <a:lnTo>
                    <a:pt x="1721" y="329"/>
                  </a:lnTo>
                  <a:lnTo>
                    <a:pt x="1711" y="337"/>
                  </a:lnTo>
                  <a:lnTo>
                    <a:pt x="1704" y="348"/>
                  </a:lnTo>
                  <a:lnTo>
                    <a:pt x="1682" y="337"/>
                  </a:lnTo>
                  <a:lnTo>
                    <a:pt x="1654" y="320"/>
                  </a:lnTo>
                  <a:lnTo>
                    <a:pt x="1636" y="306"/>
                  </a:lnTo>
                  <a:lnTo>
                    <a:pt x="1632" y="300"/>
                  </a:lnTo>
                  <a:lnTo>
                    <a:pt x="1607" y="266"/>
                  </a:lnTo>
                  <a:lnTo>
                    <a:pt x="1578" y="222"/>
                  </a:lnTo>
                  <a:lnTo>
                    <a:pt x="1571" y="199"/>
                  </a:lnTo>
                  <a:lnTo>
                    <a:pt x="1563" y="183"/>
                  </a:lnTo>
                  <a:lnTo>
                    <a:pt x="1549" y="191"/>
                  </a:lnTo>
                  <a:lnTo>
                    <a:pt x="1528" y="197"/>
                  </a:lnTo>
                  <a:lnTo>
                    <a:pt x="1503" y="195"/>
                  </a:lnTo>
                  <a:lnTo>
                    <a:pt x="1479" y="197"/>
                  </a:lnTo>
                  <a:lnTo>
                    <a:pt x="1463" y="207"/>
                  </a:lnTo>
                  <a:lnTo>
                    <a:pt x="1451" y="211"/>
                  </a:lnTo>
                  <a:lnTo>
                    <a:pt x="1427" y="207"/>
                  </a:lnTo>
                  <a:lnTo>
                    <a:pt x="1412" y="203"/>
                  </a:lnTo>
                  <a:lnTo>
                    <a:pt x="1408" y="195"/>
                  </a:lnTo>
                  <a:lnTo>
                    <a:pt x="1409" y="183"/>
                  </a:lnTo>
                  <a:lnTo>
                    <a:pt x="1409" y="174"/>
                  </a:lnTo>
                  <a:lnTo>
                    <a:pt x="1412" y="166"/>
                  </a:lnTo>
                  <a:lnTo>
                    <a:pt x="1408" y="158"/>
                  </a:lnTo>
                  <a:lnTo>
                    <a:pt x="1404" y="147"/>
                  </a:lnTo>
                  <a:lnTo>
                    <a:pt x="1401" y="133"/>
                  </a:lnTo>
                  <a:lnTo>
                    <a:pt x="1389" y="133"/>
                  </a:lnTo>
                  <a:lnTo>
                    <a:pt x="1379" y="142"/>
                  </a:lnTo>
                  <a:lnTo>
                    <a:pt x="1364" y="144"/>
                  </a:lnTo>
                  <a:lnTo>
                    <a:pt x="1351" y="133"/>
                  </a:lnTo>
                  <a:lnTo>
                    <a:pt x="1343" y="109"/>
                  </a:lnTo>
                  <a:lnTo>
                    <a:pt x="1343" y="99"/>
                  </a:lnTo>
                  <a:lnTo>
                    <a:pt x="1341" y="96"/>
                  </a:lnTo>
                  <a:lnTo>
                    <a:pt x="1325" y="83"/>
                  </a:lnTo>
                  <a:lnTo>
                    <a:pt x="1303" y="83"/>
                  </a:lnTo>
                  <a:lnTo>
                    <a:pt x="1288" y="80"/>
                  </a:lnTo>
                  <a:lnTo>
                    <a:pt x="1268" y="71"/>
                  </a:lnTo>
                  <a:lnTo>
                    <a:pt x="1253" y="63"/>
                  </a:lnTo>
                  <a:lnTo>
                    <a:pt x="1238" y="54"/>
                  </a:lnTo>
                  <a:lnTo>
                    <a:pt x="1213" y="56"/>
                  </a:lnTo>
                  <a:lnTo>
                    <a:pt x="1195" y="47"/>
                  </a:lnTo>
                  <a:lnTo>
                    <a:pt x="1162" y="39"/>
                  </a:lnTo>
                  <a:lnTo>
                    <a:pt x="1130" y="22"/>
                  </a:lnTo>
                  <a:lnTo>
                    <a:pt x="1102" y="16"/>
                  </a:lnTo>
                  <a:lnTo>
                    <a:pt x="1079" y="8"/>
                  </a:lnTo>
                  <a:lnTo>
                    <a:pt x="1062" y="0"/>
                  </a:lnTo>
                  <a:lnTo>
                    <a:pt x="1059" y="3"/>
                  </a:lnTo>
                  <a:lnTo>
                    <a:pt x="1044" y="3"/>
                  </a:lnTo>
                  <a:lnTo>
                    <a:pt x="1015" y="8"/>
                  </a:lnTo>
                  <a:lnTo>
                    <a:pt x="994" y="10"/>
                  </a:lnTo>
                  <a:lnTo>
                    <a:pt x="965" y="16"/>
                  </a:lnTo>
                  <a:lnTo>
                    <a:pt x="939" y="16"/>
                  </a:lnTo>
                  <a:lnTo>
                    <a:pt x="931" y="16"/>
                  </a:lnTo>
                  <a:lnTo>
                    <a:pt x="913" y="16"/>
                  </a:lnTo>
                  <a:lnTo>
                    <a:pt x="899" y="20"/>
                  </a:lnTo>
                  <a:lnTo>
                    <a:pt x="881" y="26"/>
                  </a:lnTo>
                  <a:lnTo>
                    <a:pt x="896" y="43"/>
                  </a:lnTo>
                  <a:lnTo>
                    <a:pt x="913" y="90"/>
                  </a:lnTo>
                  <a:lnTo>
                    <a:pt x="931" y="133"/>
                  </a:lnTo>
                  <a:lnTo>
                    <a:pt x="949" y="158"/>
                  </a:lnTo>
                  <a:lnTo>
                    <a:pt x="965" y="217"/>
                  </a:lnTo>
                  <a:lnTo>
                    <a:pt x="968" y="280"/>
                  </a:lnTo>
                  <a:lnTo>
                    <a:pt x="968" y="330"/>
                  </a:lnTo>
                  <a:lnTo>
                    <a:pt x="968" y="368"/>
                  </a:lnTo>
                  <a:lnTo>
                    <a:pt x="965" y="393"/>
                  </a:lnTo>
                  <a:lnTo>
                    <a:pt x="946" y="405"/>
                  </a:lnTo>
                  <a:lnTo>
                    <a:pt x="943" y="402"/>
                  </a:lnTo>
                  <a:lnTo>
                    <a:pt x="920" y="399"/>
                  </a:lnTo>
                  <a:lnTo>
                    <a:pt x="881" y="405"/>
                  </a:lnTo>
                  <a:lnTo>
                    <a:pt x="849" y="405"/>
                  </a:lnTo>
                  <a:lnTo>
                    <a:pt x="815" y="408"/>
                  </a:lnTo>
                  <a:lnTo>
                    <a:pt x="791" y="421"/>
                  </a:lnTo>
                  <a:lnTo>
                    <a:pt x="777" y="412"/>
                  </a:lnTo>
                  <a:lnTo>
                    <a:pt x="758" y="402"/>
                  </a:lnTo>
                  <a:lnTo>
                    <a:pt x="755" y="402"/>
                  </a:lnTo>
                  <a:lnTo>
                    <a:pt x="725" y="402"/>
                  </a:lnTo>
                  <a:lnTo>
                    <a:pt x="687" y="402"/>
                  </a:lnTo>
                  <a:lnTo>
                    <a:pt x="653" y="394"/>
                  </a:lnTo>
                  <a:lnTo>
                    <a:pt x="628" y="386"/>
                  </a:lnTo>
                  <a:lnTo>
                    <a:pt x="579" y="378"/>
                  </a:lnTo>
                  <a:lnTo>
                    <a:pt x="574" y="378"/>
                  </a:lnTo>
                  <a:lnTo>
                    <a:pt x="554" y="370"/>
                  </a:lnTo>
                  <a:lnTo>
                    <a:pt x="524" y="369"/>
                  </a:lnTo>
                  <a:lnTo>
                    <a:pt x="496" y="378"/>
                  </a:lnTo>
                  <a:lnTo>
                    <a:pt x="474" y="381"/>
                  </a:lnTo>
                  <a:lnTo>
                    <a:pt x="462" y="396"/>
                  </a:lnTo>
                  <a:lnTo>
                    <a:pt x="458" y="415"/>
                  </a:lnTo>
                  <a:lnTo>
                    <a:pt x="458" y="432"/>
                  </a:lnTo>
                  <a:lnTo>
                    <a:pt x="451" y="441"/>
                  </a:lnTo>
                  <a:lnTo>
                    <a:pt x="443" y="447"/>
                  </a:lnTo>
                  <a:lnTo>
                    <a:pt x="423" y="455"/>
                  </a:lnTo>
                  <a:lnTo>
                    <a:pt x="419" y="456"/>
                  </a:lnTo>
                  <a:lnTo>
                    <a:pt x="405" y="469"/>
                  </a:lnTo>
                  <a:lnTo>
                    <a:pt x="398" y="481"/>
                  </a:lnTo>
                  <a:lnTo>
                    <a:pt x="382" y="501"/>
                  </a:lnTo>
                  <a:lnTo>
                    <a:pt x="368" y="517"/>
                  </a:lnTo>
                  <a:lnTo>
                    <a:pt x="357" y="531"/>
                  </a:lnTo>
                  <a:lnTo>
                    <a:pt x="350" y="551"/>
                  </a:lnTo>
                  <a:lnTo>
                    <a:pt x="339" y="551"/>
                  </a:lnTo>
                  <a:lnTo>
                    <a:pt x="333" y="548"/>
                  </a:lnTo>
                  <a:lnTo>
                    <a:pt x="318" y="555"/>
                  </a:lnTo>
                  <a:lnTo>
                    <a:pt x="304" y="561"/>
                  </a:lnTo>
                  <a:lnTo>
                    <a:pt x="277" y="577"/>
                  </a:lnTo>
                  <a:lnTo>
                    <a:pt x="261" y="603"/>
                  </a:lnTo>
                  <a:lnTo>
                    <a:pt x="252" y="642"/>
                  </a:lnTo>
                  <a:lnTo>
                    <a:pt x="249" y="646"/>
                  </a:lnTo>
                  <a:lnTo>
                    <a:pt x="246" y="658"/>
                  </a:lnTo>
                  <a:lnTo>
                    <a:pt x="240" y="668"/>
                  </a:lnTo>
                  <a:lnTo>
                    <a:pt x="246" y="687"/>
                  </a:lnTo>
                  <a:lnTo>
                    <a:pt x="249" y="711"/>
                  </a:lnTo>
                  <a:lnTo>
                    <a:pt x="242" y="731"/>
                  </a:lnTo>
                  <a:lnTo>
                    <a:pt x="235" y="759"/>
                  </a:lnTo>
                  <a:lnTo>
                    <a:pt x="246" y="769"/>
                  </a:lnTo>
                  <a:lnTo>
                    <a:pt x="257" y="785"/>
                  </a:lnTo>
                  <a:lnTo>
                    <a:pt x="261" y="787"/>
                  </a:lnTo>
                  <a:lnTo>
                    <a:pt x="253" y="797"/>
                  </a:lnTo>
                  <a:lnTo>
                    <a:pt x="235" y="799"/>
                  </a:lnTo>
                  <a:lnTo>
                    <a:pt x="217" y="799"/>
                  </a:lnTo>
                  <a:lnTo>
                    <a:pt x="199" y="799"/>
                  </a:lnTo>
                  <a:lnTo>
                    <a:pt x="188" y="811"/>
                  </a:lnTo>
                  <a:lnTo>
                    <a:pt x="182" y="827"/>
                  </a:lnTo>
                  <a:lnTo>
                    <a:pt x="182" y="842"/>
                  </a:lnTo>
                  <a:lnTo>
                    <a:pt x="167" y="850"/>
                  </a:lnTo>
                  <a:lnTo>
                    <a:pt x="145" y="862"/>
                  </a:lnTo>
                  <a:lnTo>
                    <a:pt x="131" y="874"/>
                  </a:lnTo>
                  <a:lnTo>
                    <a:pt x="120" y="898"/>
                  </a:lnTo>
                  <a:lnTo>
                    <a:pt x="114" y="925"/>
                  </a:lnTo>
                  <a:lnTo>
                    <a:pt x="108" y="948"/>
                  </a:lnTo>
                  <a:lnTo>
                    <a:pt x="108" y="971"/>
                  </a:lnTo>
                  <a:lnTo>
                    <a:pt x="108" y="985"/>
                  </a:lnTo>
                  <a:lnTo>
                    <a:pt x="105" y="1011"/>
                  </a:lnTo>
                  <a:lnTo>
                    <a:pt x="98" y="1029"/>
                  </a:lnTo>
                  <a:lnTo>
                    <a:pt x="98" y="1033"/>
                  </a:lnTo>
                  <a:lnTo>
                    <a:pt x="90" y="1049"/>
                  </a:lnTo>
                  <a:lnTo>
                    <a:pt x="79" y="1064"/>
                  </a:lnTo>
                  <a:lnTo>
                    <a:pt x="77" y="1076"/>
                  </a:lnTo>
                  <a:lnTo>
                    <a:pt x="79" y="1093"/>
                  </a:lnTo>
                  <a:lnTo>
                    <a:pt x="79" y="1111"/>
                  </a:lnTo>
                  <a:lnTo>
                    <a:pt x="77" y="1140"/>
                  </a:lnTo>
                  <a:lnTo>
                    <a:pt x="77" y="1156"/>
                  </a:lnTo>
                  <a:lnTo>
                    <a:pt x="73" y="1205"/>
                  </a:lnTo>
                  <a:lnTo>
                    <a:pt x="73" y="1234"/>
                  </a:lnTo>
                  <a:lnTo>
                    <a:pt x="73" y="1271"/>
                  </a:lnTo>
                  <a:lnTo>
                    <a:pt x="73" y="1298"/>
                  </a:lnTo>
                  <a:lnTo>
                    <a:pt x="69" y="1331"/>
                  </a:lnTo>
                  <a:lnTo>
                    <a:pt x="77" y="1354"/>
                  </a:lnTo>
                  <a:lnTo>
                    <a:pt x="83" y="1375"/>
                  </a:lnTo>
                  <a:lnTo>
                    <a:pt x="73" y="1390"/>
                  </a:lnTo>
                  <a:lnTo>
                    <a:pt x="66" y="1410"/>
                  </a:lnTo>
                  <a:lnTo>
                    <a:pt x="28" y="1476"/>
                  </a:lnTo>
                  <a:lnTo>
                    <a:pt x="8" y="1522"/>
                  </a:lnTo>
                  <a:lnTo>
                    <a:pt x="0" y="1546"/>
                  </a:lnTo>
                  <a:lnTo>
                    <a:pt x="8" y="1574"/>
                  </a:lnTo>
                  <a:lnTo>
                    <a:pt x="111" y="1529"/>
                  </a:lnTo>
                  <a:lnTo>
                    <a:pt x="152" y="1524"/>
                  </a:lnTo>
                  <a:lnTo>
                    <a:pt x="181" y="1522"/>
                  </a:lnTo>
                  <a:lnTo>
                    <a:pt x="194" y="1501"/>
                  </a:lnTo>
                  <a:lnTo>
                    <a:pt x="206" y="1487"/>
                  </a:lnTo>
                  <a:lnTo>
                    <a:pt x="206" y="1445"/>
                  </a:lnTo>
                  <a:lnTo>
                    <a:pt x="188" y="1430"/>
                  </a:lnTo>
                  <a:lnTo>
                    <a:pt x="163" y="1421"/>
                  </a:lnTo>
                  <a:lnTo>
                    <a:pt x="164" y="1315"/>
                  </a:lnTo>
                  <a:lnTo>
                    <a:pt x="170" y="1298"/>
                  </a:lnTo>
                  <a:lnTo>
                    <a:pt x="290" y="1327"/>
                  </a:lnTo>
                  <a:lnTo>
                    <a:pt x="289" y="1387"/>
                  </a:lnTo>
                  <a:lnTo>
                    <a:pt x="246" y="1410"/>
                  </a:lnTo>
                  <a:lnTo>
                    <a:pt x="249" y="1417"/>
                  </a:lnTo>
                  <a:lnTo>
                    <a:pt x="252" y="1457"/>
                  </a:lnTo>
                  <a:lnTo>
                    <a:pt x="242" y="1457"/>
                  </a:lnTo>
                  <a:lnTo>
                    <a:pt x="235" y="1466"/>
                  </a:lnTo>
                  <a:lnTo>
                    <a:pt x="242" y="1487"/>
                  </a:lnTo>
                  <a:lnTo>
                    <a:pt x="242" y="1495"/>
                  </a:lnTo>
                  <a:lnTo>
                    <a:pt x="235" y="1546"/>
                  </a:lnTo>
                  <a:lnTo>
                    <a:pt x="234" y="1592"/>
                  </a:lnTo>
                  <a:lnTo>
                    <a:pt x="246" y="1609"/>
                  </a:lnTo>
                  <a:lnTo>
                    <a:pt x="260" y="1565"/>
                  </a:lnTo>
                  <a:lnTo>
                    <a:pt x="274" y="1522"/>
                  </a:lnTo>
                  <a:lnTo>
                    <a:pt x="283" y="1466"/>
                  </a:lnTo>
                  <a:lnTo>
                    <a:pt x="296" y="1401"/>
                  </a:lnTo>
                  <a:lnTo>
                    <a:pt x="301" y="1399"/>
                  </a:lnTo>
                  <a:lnTo>
                    <a:pt x="318" y="1406"/>
                  </a:lnTo>
                  <a:lnTo>
                    <a:pt x="322" y="1409"/>
                  </a:lnTo>
                  <a:lnTo>
                    <a:pt x="357" y="1410"/>
                  </a:lnTo>
                  <a:lnTo>
                    <a:pt x="358" y="1423"/>
                  </a:lnTo>
                  <a:lnTo>
                    <a:pt x="376" y="1426"/>
                  </a:lnTo>
                  <a:lnTo>
                    <a:pt x="365" y="1476"/>
                  </a:lnTo>
                  <a:lnTo>
                    <a:pt x="361" y="1487"/>
                  </a:lnTo>
                  <a:lnTo>
                    <a:pt x="333" y="1573"/>
                  </a:lnTo>
                  <a:lnTo>
                    <a:pt x="330" y="1617"/>
                  </a:lnTo>
                  <a:lnTo>
                    <a:pt x="326" y="1632"/>
                  </a:lnTo>
                  <a:lnTo>
                    <a:pt x="330" y="1644"/>
                  </a:lnTo>
                  <a:lnTo>
                    <a:pt x="380" y="1644"/>
                  </a:lnTo>
                  <a:lnTo>
                    <a:pt x="382" y="1644"/>
                  </a:lnTo>
                  <a:lnTo>
                    <a:pt x="393" y="1629"/>
                  </a:lnTo>
                  <a:lnTo>
                    <a:pt x="443" y="1648"/>
                  </a:lnTo>
                  <a:lnTo>
                    <a:pt x="446" y="1648"/>
                  </a:lnTo>
                  <a:lnTo>
                    <a:pt x="462" y="1586"/>
                  </a:lnTo>
                  <a:lnTo>
                    <a:pt x="484" y="1586"/>
                  </a:lnTo>
                  <a:lnTo>
                    <a:pt x="501" y="1573"/>
                  </a:lnTo>
                  <a:lnTo>
                    <a:pt x="501" y="1570"/>
                  </a:lnTo>
                  <a:lnTo>
                    <a:pt x="489" y="1548"/>
                  </a:lnTo>
                  <a:lnTo>
                    <a:pt x="489" y="1542"/>
                  </a:lnTo>
                  <a:lnTo>
                    <a:pt x="489" y="1524"/>
                  </a:lnTo>
                  <a:lnTo>
                    <a:pt x="480" y="1524"/>
                  </a:lnTo>
                  <a:lnTo>
                    <a:pt x="462" y="1484"/>
                  </a:lnTo>
                  <a:lnTo>
                    <a:pt x="496" y="1437"/>
                  </a:lnTo>
                  <a:lnTo>
                    <a:pt x="545" y="1479"/>
                  </a:lnTo>
                  <a:lnTo>
                    <a:pt x="559" y="1484"/>
                  </a:lnTo>
                  <a:lnTo>
                    <a:pt x="588" y="1495"/>
                  </a:lnTo>
                  <a:lnTo>
                    <a:pt x="582" y="1517"/>
                  </a:lnTo>
                  <a:lnTo>
                    <a:pt x="575" y="1542"/>
                  </a:lnTo>
                  <a:lnTo>
                    <a:pt x="560" y="1548"/>
                  </a:lnTo>
                  <a:lnTo>
                    <a:pt x="574" y="1557"/>
                  </a:lnTo>
                  <a:lnTo>
                    <a:pt x="588" y="1546"/>
                  </a:lnTo>
                  <a:lnTo>
                    <a:pt x="617" y="1546"/>
                  </a:lnTo>
                  <a:lnTo>
                    <a:pt x="629" y="1562"/>
                  </a:lnTo>
                  <a:lnTo>
                    <a:pt x="653" y="1565"/>
                  </a:lnTo>
                  <a:lnTo>
                    <a:pt x="653" y="1576"/>
                  </a:lnTo>
                  <a:lnTo>
                    <a:pt x="653" y="1580"/>
                  </a:lnTo>
                  <a:lnTo>
                    <a:pt x="637" y="1600"/>
                  </a:lnTo>
                  <a:lnTo>
                    <a:pt x="617" y="1617"/>
                  </a:lnTo>
                  <a:lnTo>
                    <a:pt x="617" y="1647"/>
                  </a:lnTo>
                  <a:lnTo>
                    <a:pt x="609" y="1647"/>
                  </a:lnTo>
                  <a:lnTo>
                    <a:pt x="606" y="1659"/>
                  </a:lnTo>
                  <a:lnTo>
                    <a:pt x="624" y="1665"/>
                  </a:lnTo>
                  <a:lnTo>
                    <a:pt x="624" y="1688"/>
                  </a:lnTo>
                  <a:lnTo>
                    <a:pt x="609" y="1691"/>
                  </a:lnTo>
                  <a:lnTo>
                    <a:pt x="603" y="1727"/>
                  </a:lnTo>
                  <a:lnTo>
                    <a:pt x="588" y="1729"/>
                  </a:lnTo>
                  <a:lnTo>
                    <a:pt x="574" y="1732"/>
                  </a:lnTo>
                  <a:lnTo>
                    <a:pt x="531" y="1721"/>
                  </a:lnTo>
                  <a:lnTo>
                    <a:pt x="506" y="1732"/>
                  </a:lnTo>
                  <a:lnTo>
                    <a:pt x="502" y="1732"/>
                  </a:lnTo>
                  <a:lnTo>
                    <a:pt x="496" y="1736"/>
                  </a:lnTo>
                  <a:lnTo>
                    <a:pt x="488" y="1742"/>
                  </a:lnTo>
                  <a:lnTo>
                    <a:pt x="484" y="1742"/>
                  </a:lnTo>
                  <a:lnTo>
                    <a:pt x="466" y="1748"/>
                  </a:lnTo>
                  <a:lnTo>
                    <a:pt x="433" y="1796"/>
                  </a:lnTo>
                  <a:lnTo>
                    <a:pt x="430" y="1803"/>
                  </a:lnTo>
                  <a:lnTo>
                    <a:pt x="397" y="1844"/>
                  </a:lnTo>
                  <a:lnTo>
                    <a:pt x="393" y="1856"/>
                  </a:lnTo>
                  <a:lnTo>
                    <a:pt x="405" y="1878"/>
                  </a:lnTo>
                  <a:lnTo>
                    <a:pt x="405" y="1919"/>
                  </a:lnTo>
                  <a:lnTo>
                    <a:pt x="404" y="1922"/>
                  </a:lnTo>
                  <a:lnTo>
                    <a:pt x="405" y="1938"/>
                  </a:lnTo>
                  <a:lnTo>
                    <a:pt x="348" y="1938"/>
                  </a:lnTo>
                  <a:lnTo>
                    <a:pt x="325" y="1963"/>
                  </a:lnTo>
                  <a:lnTo>
                    <a:pt x="311" y="1953"/>
                  </a:lnTo>
                  <a:lnTo>
                    <a:pt x="299" y="1974"/>
                  </a:lnTo>
                  <a:lnTo>
                    <a:pt x="311" y="2017"/>
                  </a:lnTo>
                  <a:lnTo>
                    <a:pt x="293" y="2051"/>
                  </a:lnTo>
                  <a:lnTo>
                    <a:pt x="290" y="2061"/>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9" name="Freeform 1054"/>
            <p:cNvSpPr>
              <a:spLocks/>
            </p:cNvSpPr>
            <p:nvPr userDrawn="1"/>
          </p:nvSpPr>
          <p:spPr bwMode="auto">
            <a:xfrm>
              <a:off x="3999235" y="3998714"/>
              <a:ext cx="296863" cy="228600"/>
            </a:xfrm>
            <a:custGeom>
              <a:avLst/>
              <a:gdLst>
                <a:gd name="T0" fmla="*/ 486 w 562"/>
                <a:gd name="T1" fmla="*/ 172 h 433"/>
                <a:gd name="T2" fmla="*/ 492 w 562"/>
                <a:gd name="T3" fmla="*/ 215 h 433"/>
                <a:gd name="T4" fmla="*/ 534 w 562"/>
                <a:gd name="T5" fmla="*/ 248 h 433"/>
                <a:gd name="T6" fmla="*/ 562 w 562"/>
                <a:gd name="T7" fmla="*/ 260 h 433"/>
                <a:gd name="T8" fmla="*/ 535 w 562"/>
                <a:gd name="T9" fmla="*/ 311 h 433"/>
                <a:gd name="T10" fmla="*/ 488 w 562"/>
                <a:gd name="T11" fmla="*/ 328 h 433"/>
                <a:gd name="T12" fmla="*/ 448 w 562"/>
                <a:gd name="T13" fmla="*/ 352 h 433"/>
                <a:gd name="T14" fmla="*/ 415 w 562"/>
                <a:gd name="T15" fmla="*/ 405 h 433"/>
                <a:gd name="T16" fmla="*/ 364 w 562"/>
                <a:gd name="T17" fmla="*/ 419 h 433"/>
                <a:gd name="T18" fmla="*/ 304 w 562"/>
                <a:gd name="T19" fmla="*/ 427 h 433"/>
                <a:gd name="T20" fmla="*/ 266 w 562"/>
                <a:gd name="T21" fmla="*/ 410 h 433"/>
                <a:gd name="T22" fmla="*/ 188 w 562"/>
                <a:gd name="T23" fmla="*/ 376 h 433"/>
                <a:gd name="T24" fmla="*/ 160 w 562"/>
                <a:gd name="T25" fmla="*/ 379 h 433"/>
                <a:gd name="T26" fmla="*/ 129 w 562"/>
                <a:gd name="T27" fmla="*/ 395 h 433"/>
                <a:gd name="T28" fmla="*/ 77 w 562"/>
                <a:gd name="T29" fmla="*/ 425 h 433"/>
                <a:gd name="T30" fmla="*/ 22 w 562"/>
                <a:gd name="T31" fmla="*/ 386 h 433"/>
                <a:gd name="T32" fmla="*/ 7 w 562"/>
                <a:gd name="T33" fmla="*/ 368 h 433"/>
                <a:gd name="T34" fmla="*/ 0 w 562"/>
                <a:gd name="T35" fmla="*/ 307 h 433"/>
                <a:gd name="T36" fmla="*/ 7 w 562"/>
                <a:gd name="T37" fmla="*/ 238 h 433"/>
                <a:gd name="T38" fmla="*/ 19 w 562"/>
                <a:gd name="T39" fmla="*/ 223 h 433"/>
                <a:gd name="T40" fmla="*/ 58 w 562"/>
                <a:gd name="T41" fmla="*/ 185 h 433"/>
                <a:gd name="T42" fmla="*/ 115 w 562"/>
                <a:gd name="T43" fmla="*/ 155 h 433"/>
                <a:gd name="T44" fmla="*/ 136 w 562"/>
                <a:gd name="T45" fmla="*/ 148 h 433"/>
                <a:gd name="T46" fmla="*/ 169 w 562"/>
                <a:gd name="T47" fmla="*/ 97 h 433"/>
                <a:gd name="T48" fmla="*/ 202 w 562"/>
                <a:gd name="T49" fmla="*/ 96 h 433"/>
                <a:gd name="T50" fmla="*/ 237 w 562"/>
                <a:gd name="T51" fmla="*/ 79 h 433"/>
                <a:gd name="T52" fmla="*/ 266 w 562"/>
                <a:gd name="T53" fmla="*/ 63 h 433"/>
                <a:gd name="T54" fmla="*/ 302 w 562"/>
                <a:gd name="T55" fmla="*/ 59 h 433"/>
                <a:gd name="T56" fmla="*/ 320 w 562"/>
                <a:gd name="T57" fmla="*/ 44 h 433"/>
                <a:gd name="T58" fmla="*/ 356 w 562"/>
                <a:gd name="T59" fmla="*/ 0 h 433"/>
                <a:gd name="T60" fmla="*/ 379 w 562"/>
                <a:gd name="T61" fmla="*/ 29 h 433"/>
                <a:gd name="T62" fmla="*/ 394 w 562"/>
                <a:gd name="T63" fmla="*/ 53 h 433"/>
                <a:gd name="T64" fmla="*/ 418 w 562"/>
                <a:gd name="T65" fmla="*/ 63 h 433"/>
                <a:gd name="T66" fmla="*/ 434 w 562"/>
                <a:gd name="T67" fmla="*/ 67 h 433"/>
                <a:gd name="T68" fmla="*/ 437 w 562"/>
                <a:gd name="T69" fmla="*/ 87 h 433"/>
                <a:gd name="T70" fmla="*/ 462 w 562"/>
                <a:gd name="T71" fmla="*/ 12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2" h="433">
                  <a:moveTo>
                    <a:pt x="480" y="148"/>
                  </a:moveTo>
                  <a:lnTo>
                    <a:pt x="486" y="172"/>
                  </a:lnTo>
                  <a:lnTo>
                    <a:pt x="479" y="198"/>
                  </a:lnTo>
                  <a:lnTo>
                    <a:pt x="492" y="215"/>
                  </a:lnTo>
                  <a:lnTo>
                    <a:pt x="513" y="227"/>
                  </a:lnTo>
                  <a:lnTo>
                    <a:pt x="534" y="248"/>
                  </a:lnTo>
                  <a:lnTo>
                    <a:pt x="538" y="251"/>
                  </a:lnTo>
                  <a:lnTo>
                    <a:pt x="562" y="260"/>
                  </a:lnTo>
                  <a:lnTo>
                    <a:pt x="551" y="288"/>
                  </a:lnTo>
                  <a:lnTo>
                    <a:pt x="535" y="311"/>
                  </a:lnTo>
                  <a:lnTo>
                    <a:pt x="513" y="322"/>
                  </a:lnTo>
                  <a:lnTo>
                    <a:pt x="488" y="328"/>
                  </a:lnTo>
                  <a:lnTo>
                    <a:pt x="470" y="344"/>
                  </a:lnTo>
                  <a:lnTo>
                    <a:pt x="448" y="352"/>
                  </a:lnTo>
                  <a:lnTo>
                    <a:pt x="430" y="379"/>
                  </a:lnTo>
                  <a:lnTo>
                    <a:pt x="415" y="405"/>
                  </a:lnTo>
                  <a:lnTo>
                    <a:pt x="390" y="414"/>
                  </a:lnTo>
                  <a:lnTo>
                    <a:pt x="364" y="419"/>
                  </a:lnTo>
                  <a:lnTo>
                    <a:pt x="344" y="433"/>
                  </a:lnTo>
                  <a:lnTo>
                    <a:pt x="304" y="427"/>
                  </a:lnTo>
                  <a:lnTo>
                    <a:pt x="285" y="417"/>
                  </a:lnTo>
                  <a:lnTo>
                    <a:pt x="266" y="410"/>
                  </a:lnTo>
                  <a:lnTo>
                    <a:pt x="224" y="395"/>
                  </a:lnTo>
                  <a:lnTo>
                    <a:pt x="188" y="376"/>
                  </a:lnTo>
                  <a:lnTo>
                    <a:pt x="185" y="375"/>
                  </a:lnTo>
                  <a:lnTo>
                    <a:pt x="160" y="379"/>
                  </a:lnTo>
                  <a:lnTo>
                    <a:pt x="141" y="379"/>
                  </a:lnTo>
                  <a:lnTo>
                    <a:pt x="129" y="395"/>
                  </a:lnTo>
                  <a:lnTo>
                    <a:pt x="100" y="395"/>
                  </a:lnTo>
                  <a:lnTo>
                    <a:pt x="77" y="425"/>
                  </a:lnTo>
                  <a:lnTo>
                    <a:pt x="54" y="414"/>
                  </a:lnTo>
                  <a:lnTo>
                    <a:pt x="22" y="386"/>
                  </a:lnTo>
                  <a:lnTo>
                    <a:pt x="14" y="376"/>
                  </a:lnTo>
                  <a:lnTo>
                    <a:pt x="7" y="368"/>
                  </a:lnTo>
                  <a:lnTo>
                    <a:pt x="0" y="344"/>
                  </a:lnTo>
                  <a:lnTo>
                    <a:pt x="0" y="307"/>
                  </a:lnTo>
                  <a:lnTo>
                    <a:pt x="0" y="271"/>
                  </a:lnTo>
                  <a:lnTo>
                    <a:pt x="7" y="238"/>
                  </a:lnTo>
                  <a:lnTo>
                    <a:pt x="11" y="235"/>
                  </a:lnTo>
                  <a:lnTo>
                    <a:pt x="19" y="223"/>
                  </a:lnTo>
                  <a:lnTo>
                    <a:pt x="31" y="204"/>
                  </a:lnTo>
                  <a:lnTo>
                    <a:pt x="58" y="185"/>
                  </a:lnTo>
                  <a:lnTo>
                    <a:pt x="87" y="172"/>
                  </a:lnTo>
                  <a:lnTo>
                    <a:pt x="115" y="155"/>
                  </a:lnTo>
                  <a:lnTo>
                    <a:pt x="123" y="150"/>
                  </a:lnTo>
                  <a:lnTo>
                    <a:pt x="136" y="148"/>
                  </a:lnTo>
                  <a:lnTo>
                    <a:pt x="150" y="124"/>
                  </a:lnTo>
                  <a:lnTo>
                    <a:pt x="169" y="97"/>
                  </a:lnTo>
                  <a:lnTo>
                    <a:pt x="188" y="87"/>
                  </a:lnTo>
                  <a:lnTo>
                    <a:pt x="202" y="96"/>
                  </a:lnTo>
                  <a:lnTo>
                    <a:pt x="212" y="92"/>
                  </a:lnTo>
                  <a:lnTo>
                    <a:pt x="237" y="79"/>
                  </a:lnTo>
                  <a:lnTo>
                    <a:pt x="260" y="64"/>
                  </a:lnTo>
                  <a:lnTo>
                    <a:pt x="266" y="63"/>
                  </a:lnTo>
                  <a:lnTo>
                    <a:pt x="274" y="56"/>
                  </a:lnTo>
                  <a:lnTo>
                    <a:pt x="302" y="59"/>
                  </a:lnTo>
                  <a:lnTo>
                    <a:pt x="313" y="48"/>
                  </a:lnTo>
                  <a:lnTo>
                    <a:pt x="320" y="44"/>
                  </a:lnTo>
                  <a:lnTo>
                    <a:pt x="344" y="12"/>
                  </a:lnTo>
                  <a:lnTo>
                    <a:pt x="356" y="0"/>
                  </a:lnTo>
                  <a:lnTo>
                    <a:pt x="368" y="9"/>
                  </a:lnTo>
                  <a:lnTo>
                    <a:pt x="379" y="29"/>
                  </a:lnTo>
                  <a:lnTo>
                    <a:pt x="381" y="33"/>
                  </a:lnTo>
                  <a:lnTo>
                    <a:pt x="394" y="53"/>
                  </a:lnTo>
                  <a:lnTo>
                    <a:pt x="407" y="59"/>
                  </a:lnTo>
                  <a:lnTo>
                    <a:pt x="418" y="63"/>
                  </a:lnTo>
                  <a:lnTo>
                    <a:pt x="434" y="64"/>
                  </a:lnTo>
                  <a:lnTo>
                    <a:pt x="434" y="67"/>
                  </a:lnTo>
                  <a:lnTo>
                    <a:pt x="437" y="85"/>
                  </a:lnTo>
                  <a:lnTo>
                    <a:pt x="437" y="87"/>
                  </a:lnTo>
                  <a:lnTo>
                    <a:pt x="440" y="97"/>
                  </a:lnTo>
                  <a:lnTo>
                    <a:pt x="462" y="123"/>
                  </a:lnTo>
                  <a:lnTo>
                    <a:pt x="480" y="14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0" name="Freeform 1055"/>
            <p:cNvSpPr>
              <a:spLocks/>
            </p:cNvSpPr>
            <p:nvPr userDrawn="1"/>
          </p:nvSpPr>
          <p:spPr bwMode="auto">
            <a:xfrm>
              <a:off x="3532510" y="4822626"/>
              <a:ext cx="303213" cy="230188"/>
            </a:xfrm>
            <a:custGeom>
              <a:avLst/>
              <a:gdLst>
                <a:gd name="T0" fmla="*/ 530 w 573"/>
                <a:gd name="T1" fmla="*/ 322 h 436"/>
                <a:gd name="T2" fmla="*/ 538 w 573"/>
                <a:gd name="T3" fmla="*/ 309 h 436"/>
                <a:gd name="T4" fmla="*/ 555 w 573"/>
                <a:gd name="T5" fmla="*/ 284 h 436"/>
                <a:gd name="T6" fmla="*/ 542 w 573"/>
                <a:gd name="T7" fmla="*/ 246 h 436"/>
                <a:gd name="T8" fmla="*/ 555 w 573"/>
                <a:gd name="T9" fmla="*/ 201 h 436"/>
                <a:gd name="T10" fmla="*/ 557 w 573"/>
                <a:gd name="T11" fmla="*/ 165 h 436"/>
                <a:gd name="T12" fmla="*/ 561 w 573"/>
                <a:gd name="T13" fmla="*/ 137 h 436"/>
                <a:gd name="T14" fmla="*/ 570 w 573"/>
                <a:gd name="T15" fmla="*/ 106 h 436"/>
                <a:gd name="T16" fmla="*/ 549 w 573"/>
                <a:gd name="T17" fmla="*/ 79 h 436"/>
                <a:gd name="T18" fmla="*/ 530 w 573"/>
                <a:gd name="T19" fmla="*/ 54 h 436"/>
                <a:gd name="T20" fmla="*/ 512 w 573"/>
                <a:gd name="T21" fmla="*/ 27 h 436"/>
                <a:gd name="T22" fmla="*/ 508 w 573"/>
                <a:gd name="T23" fmla="*/ 0 h 436"/>
                <a:gd name="T24" fmla="*/ 483 w 573"/>
                <a:gd name="T25" fmla="*/ 10 h 436"/>
                <a:gd name="T26" fmla="*/ 462 w 573"/>
                <a:gd name="T27" fmla="*/ 24 h 436"/>
                <a:gd name="T28" fmla="*/ 434 w 573"/>
                <a:gd name="T29" fmla="*/ 49 h 436"/>
                <a:gd name="T30" fmla="*/ 404 w 573"/>
                <a:gd name="T31" fmla="*/ 65 h 436"/>
                <a:gd name="T32" fmla="*/ 372 w 573"/>
                <a:gd name="T33" fmla="*/ 58 h 436"/>
                <a:gd name="T34" fmla="*/ 333 w 573"/>
                <a:gd name="T35" fmla="*/ 46 h 436"/>
                <a:gd name="T36" fmla="*/ 292 w 573"/>
                <a:gd name="T37" fmla="*/ 35 h 436"/>
                <a:gd name="T38" fmla="*/ 267 w 573"/>
                <a:gd name="T39" fmla="*/ 55 h 436"/>
                <a:gd name="T40" fmla="*/ 259 w 573"/>
                <a:gd name="T41" fmla="*/ 85 h 436"/>
                <a:gd name="T42" fmla="*/ 238 w 573"/>
                <a:gd name="T43" fmla="*/ 109 h 436"/>
                <a:gd name="T44" fmla="*/ 196 w 573"/>
                <a:gd name="T45" fmla="*/ 129 h 436"/>
                <a:gd name="T46" fmla="*/ 169 w 573"/>
                <a:gd name="T47" fmla="*/ 134 h 436"/>
                <a:gd name="T48" fmla="*/ 146 w 573"/>
                <a:gd name="T49" fmla="*/ 141 h 436"/>
                <a:gd name="T50" fmla="*/ 126 w 573"/>
                <a:gd name="T51" fmla="*/ 147 h 436"/>
                <a:gd name="T52" fmla="*/ 108 w 573"/>
                <a:gd name="T53" fmla="*/ 146 h 436"/>
                <a:gd name="T54" fmla="*/ 88 w 573"/>
                <a:gd name="T55" fmla="*/ 158 h 436"/>
                <a:gd name="T56" fmla="*/ 66 w 573"/>
                <a:gd name="T57" fmla="*/ 162 h 436"/>
                <a:gd name="T58" fmla="*/ 50 w 573"/>
                <a:gd name="T59" fmla="*/ 165 h 436"/>
                <a:gd name="T60" fmla="*/ 37 w 573"/>
                <a:gd name="T61" fmla="*/ 189 h 436"/>
                <a:gd name="T62" fmla="*/ 18 w 573"/>
                <a:gd name="T63" fmla="*/ 193 h 436"/>
                <a:gd name="T64" fmla="*/ 0 w 573"/>
                <a:gd name="T65" fmla="*/ 198 h 436"/>
                <a:gd name="T66" fmla="*/ 37 w 573"/>
                <a:gd name="T67" fmla="*/ 214 h 436"/>
                <a:gd name="T68" fmla="*/ 73 w 573"/>
                <a:gd name="T69" fmla="*/ 224 h 436"/>
                <a:gd name="T70" fmla="*/ 98 w 573"/>
                <a:gd name="T71" fmla="*/ 241 h 436"/>
                <a:gd name="T72" fmla="*/ 113 w 573"/>
                <a:gd name="T73" fmla="*/ 232 h 436"/>
                <a:gd name="T74" fmla="*/ 119 w 573"/>
                <a:gd name="T75" fmla="*/ 229 h 436"/>
                <a:gd name="T76" fmla="*/ 140 w 573"/>
                <a:gd name="T77" fmla="*/ 234 h 436"/>
                <a:gd name="T78" fmla="*/ 155 w 573"/>
                <a:gd name="T79" fmla="*/ 241 h 436"/>
                <a:gd name="T80" fmla="*/ 155 w 573"/>
                <a:gd name="T81" fmla="*/ 229 h 436"/>
                <a:gd name="T82" fmla="*/ 169 w 573"/>
                <a:gd name="T83" fmla="*/ 246 h 436"/>
                <a:gd name="T84" fmla="*/ 146 w 573"/>
                <a:gd name="T85" fmla="*/ 261 h 436"/>
                <a:gd name="T86" fmla="*/ 158 w 573"/>
                <a:gd name="T87" fmla="*/ 276 h 436"/>
                <a:gd name="T88" fmla="*/ 185 w 573"/>
                <a:gd name="T89" fmla="*/ 284 h 436"/>
                <a:gd name="T90" fmla="*/ 216 w 573"/>
                <a:gd name="T91" fmla="*/ 297 h 436"/>
                <a:gd name="T92" fmla="*/ 250 w 573"/>
                <a:gd name="T93" fmla="*/ 309 h 436"/>
                <a:gd name="T94" fmla="*/ 279 w 573"/>
                <a:gd name="T95" fmla="*/ 328 h 436"/>
                <a:gd name="T96" fmla="*/ 325 w 573"/>
                <a:gd name="T97" fmla="*/ 348 h 436"/>
                <a:gd name="T98" fmla="*/ 380 w 573"/>
                <a:gd name="T99" fmla="*/ 391 h 436"/>
                <a:gd name="T100" fmla="*/ 404 w 573"/>
                <a:gd name="T101" fmla="*/ 419 h 436"/>
                <a:gd name="T102" fmla="*/ 430 w 573"/>
                <a:gd name="T103" fmla="*/ 421 h 436"/>
                <a:gd name="T104" fmla="*/ 448 w 573"/>
                <a:gd name="T105" fmla="*/ 404 h 436"/>
                <a:gd name="T106" fmla="*/ 476 w 573"/>
                <a:gd name="T107" fmla="*/ 385 h 436"/>
                <a:gd name="T108" fmla="*/ 476 w 573"/>
                <a:gd name="T109" fmla="*/ 357 h 436"/>
                <a:gd name="T110" fmla="*/ 498 w 573"/>
                <a:gd name="T111" fmla="*/ 344 h 436"/>
                <a:gd name="T112" fmla="*/ 508 w 573"/>
                <a:gd name="T113" fmla="*/ 34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3" h="436">
                  <a:moveTo>
                    <a:pt x="514" y="337"/>
                  </a:moveTo>
                  <a:lnTo>
                    <a:pt x="520" y="332"/>
                  </a:lnTo>
                  <a:lnTo>
                    <a:pt x="521" y="332"/>
                  </a:lnTo>
                  <a:lnTo>
                    <a:pt x="524" y="332"/>
                  </a:lnTo>
                  <a:lnTo>
                    <a:pt x="530" y="332"/>
                  </a:lnTo>
                  <a:lnTo>
                    <a:pt x="530" y="324"/>
                  </a:lnTo>
                  <a:lnTo>
                    <a:pt x="530" y="322"/>
                  </a:lnTo>
                  <a:lnTo>
                    <a:pt x="531" y="322"/>
                  </a:lnTo>
                  <a:lnTo>
                    <a:pt x="531" y="321"/>
                  </a:lnTo>
                  <a:lnTo>
                    <a:pt x="534" y="317"/>
                  </a:lnTo>
                  <a:lnTo>
                    <a:pt x="538" y="314"/>
                  </a:lnTo>
                  <a:lnTo>
                    <a:pt x="534" y="314"/>
                  </a:lnTo>
                  <a:lnTo>
                    <a:pt x="534" y="313"/>
                  </a:lnTo>
                  <a:lnTo>
                    <a:pt x="538" y="309"/>
                  </a:lnTo>
                  <a:lnTo>
                    <a:pt x="539" y="309"/>
                  </a:lnTo>
                  <a:lnTo>
                    <a:pt x="546" y="306"/>
                  </a:lnTo>
                  <a:lnTo>
                    <a:pt x="555" y="306"/>
                  </a:lnTo>
                  <a:lnTo>
                    <a:pt x="553" y="301"/>
                  </a:lnTo>
                  <a:lnTo>
                    <a:pt x="553" y="296"/>
                  </a:lnTo>
                  <a:lnTo>
                    <a:pt x="553" y="290"/>
                  </a:lnTo>
                  <a:lnTo>
                    <a:pt x="555" y="284"/>
                  </a:lnTo>
                  <a:lnTo>
                    <a:pt x="553" y="280"/>
                  </a:lnTo>
                  <a:lnTo>
                    <a:pt x="549" y="272"/>
                  </a:lnTo>
                  <a:lnTo>
                    <a:pt x="549" y="262"/>
                  </a:lnTo>
                  <a:lnTo>
                    <a:pt x="546" y="261"/>
                  </a:lnTo>
                  <a:lnTo>
                    <a:pt x="539" y="257"/>
                  </a:lnTo>
                  <a:lnTo>
                    <a:pt x="539" y="249"/>
                  </a:lnTo>
                  <a:lnTo>
                    <a:pt x="542" y="246"/>
                  </a:lnTo>
                  <a:lnTo>
                    <a:pt x="542" y="241"/>
                  </a:lnTo>
                  <a:lnTo>
                    <a:pt x="542" y="234"/>
                  </a:lnTo>
                  <a:lnTo>
                    <a:pt x="542" y="229"/>
                  </a:lnTo>
                  <a:lnTo>
                    <a:pt x="546" y="224"/>
                  </a:lnTo>
                  <a:lnTo>
                    <a:pt x="549" y="218"/>
                  </a:lnTo>
                  <a:lnTo>
                    <a:pt x="553" y="211"/>
                  </a:lnTo>
                  <a:lnTo>
                    <a:pt x="555" y="201"/>
                  </a:lnTo>
                  <a:lnTo>
                    <a:pt x="555" y="198"/>
                  </a:lnTo>
                  <a:lnTo>
                    <a:pt x="555" y="187"/>
                  </a:lnTo>
                  <a:lnTo>
                    <a:pt x="553" y="181"/>
                  </a:lnTo>
                  <a:lnTo>
                    <a:pt x="555" y="176"/>
                  </a:lnTo>
                  <a:lnTo>
                    <a:pt x="555" y="168"/>
                  </a:lnTo>
                  <a:lnTo>
                    <a:pt x="557" y="166"/>
                  </a:lnTo>
                  <a:lnTo>
                    <a:pt x="557" y="165"/>
                  </a:lnTo>
                  <a:lnTo>
                    <a:pt x="557" y="162"/>
                  </a:lnTo>
                  <a:lnTo>
                    <a:pt x="557" y="158"/>
                  </a:lnTo>
                  <a:lnTo>
                    <a:pt x="561" y="157"/>
                  </a:lnTo>
                  <a:lnTo>
                    <a:pt x="557" y="150"/>
                  </a:lnTo>
                  <a:lnTo>
                    <a:pt x="561" y="147"/>
                  </a:lnTo>
                  <a:lnTo>
                    <a:pt x="561" y="146"/>
                  </a:lnTo>
                  <a:lnTo>
                    <a:pt x="561" y="137"/>
                  </a:lnTo>
                  <a:lnTo>
                    <a:pt x="561" y="134"/>
                  </a:lnTo>
                  <a:lnTo>
                    <a:pt x="566" y="125"/>
                  </a:lnTo>
                  <a:lnTo>
                    <a:pt x="570" y="123"/>
                  </a:lnTo>
                  <a:lnTo>
                    <a:pt x="573" y="121"/>
                  </a:lnTo>
                  <a:lnTo>
                    <a:pt x="573" y="114"/>
                  </a:lnTo>
                  <a:lnTo>
                    <a:pt x="573" y="109"/>
                  </a:lnTo>
                  <a:lnTo>
                    <a:pt x="570" y="106"/>
                  </a:lnTo>
                  <a:lnTo>
                    <a:pt x="566" y="106"/>
                  </a:lnTo>
                  <a:lnTo>
                    <a:pt x="561" y="105"/>
                  </a:lnTo>
                  <a:lnTo>
                    <a:pt x="557" y="101"/>
                  </a:lnTo>
                  <a:lnTo>
                    <a:pt x="555" y="95"/>
                  </a:lnTo>
                  <a:lnTo>
                    <a:pt x="555" y="90"/>
                  </a:lnTo>
                  <a:lnTo>
                    <a:pt x="549" y="83"/>
                  </a:lnTo>
                  <a:lnTo>
                    <a:pt x="549" y="79"/>
                  </a:lnTo>
                  <a:lnTo>
                    <a:pt x="542" y="79"/>
                  </a:lnTo>
                  <a:lnTo>
                    <a:pt x="542" y="73"/>
                  </a:lnTo>
                  <a:lnTo>
                    <a:pt x="539" y="71"/>
                  </a:lnTo>
                  <a:lnTo>
                    <a:pt x="538" y="67"/>
                  </a:lnTo>
                  <a:lnTo>
                    <a:pt x="534" y="63"/>
                  </a:lnTo>
                  <a:lnTo>
                    <a:pt x="534" y="58"/>
                  </a:lnTo>
                  <a:lnTo>
                    <a:pt x="530" y="54"/>
                  </a:lnTo>
                  <a:lnTo>
                    <a:pt x="530" y="49"/>
                  </a:lnTo>
                  <a:lnTo>
                    <a:pt x="524" y="42"/>
                  </a:lnTo>
                  <a:lnTo>
                    <a:pt x="521" y="40"/>
                  </a:lnTo>
                  <a:lnTo>
                    <a:pt x="520" y="35"/>
                  </a:lnTo>
                  <a:lnTo>
                    <a:pt x="514" y="32"/>
                  </a:lnTo>
                  <a:lnTo>
                    <a:pt x="514" y="31"/>
                  </a:lnTo>
                  <a:lnTo>
                    <a:pt x="512" y="27"/>
                  </a:lnTo>
                  <a:lnTo>
                    <a:pt x="512" y="24"/>
                  </a:lnTo>
                  <a:lnTo>
                    <a:pt x="512" y="19"/>
                  </a:lnTo>
                  <a:lnTo>
                    <a:pt x="512" y="15"/>
                  </a:lnTo>
                  <a:lnTo>
                    <a:pt x="512" y="10"/>
                  </a:lnTo>
                  <a:lnTo>
                    <a:pt x="512" y="6"/>
                  </a:lnTo>
                  <a:lnTo>
                    <a:pt x="508" y="2"/>
                  </a:lnTo>
                  <a:lnTo>
                    <a:pt x="508" y="0"/>
                  </a:lnTo>
                  <a:lnTo>
                    <a:pt x="506" y="0"/>
                  </a:lnTo>
                  <a:lnTo>
                    <a:pt x="499" y="0"/>
                  </a:lnTo>
                  <a:lnTo>
                    <a:pt x="496" y="2"/>
                  </a:lnTo>
                  <a:lnTo>
                    <a:pt x="496" y="6"/>
                  </a:lnTo>
                  <a:lnTo>
                    <a:pt x="492" y="8"/>
                  </a:lnTo>
                  <a:lnTo>
                    <a:pt x="490" y="8"/>
                  </a:lnTo>
                  <a:lnTo>
                    <a:pt x="483" y="10"/>
                  </a:lnTo>
                  <a:lnTo>
                    <a:pt x="480" y="11"/>
                  </a:lnTo>
                  <a:lnTo>
                    <a:pt x="474" y="15"/>
                  </a:lnTo>
                  <a:lnTo>
                    <a:pt x="472" y="15"/>
                  </a:lnTo>
                  <a:lnTo>
                    <a:pt x="470" y="19"/>
                  </a:lnTo>
                  <a:lnTo>
                    <a:pt x="466" y="19"/>
                  </a:lnTo>
                  <a:lnTo>
                    <a:pt x="465" y="22"/>
                  </a:lnTo>
                  <a:lnTo>
                    <a:pt x="462" y="24"/>
                  </a:lnTo>
                  <a:lnTo>
                    <a:pt x="462" y="31"/>
                  </a:lnTo>
                  <a:lnTo>
                    <a:pt x="458" y="35"/>
                  </a:lnTo>
                  <a:lnTo>
                    <a:pt x="455" y="40"/>
                  </a:lnTo>
                  <a:lnTo>
                    <a:pt x="451" y="42"/>
                  </a:lnTo>
                  <a:lnTo>
                    <a:pt x="441" y="46"/>
                  </a:lnTo>
                  <a:lnTo>
                    <a:pt x="438" y="46"/>
                  </a:lnTo>
                  <a:lnTo>
                    <a:pt x="434" y="49"/>
                  </a:lnTo>
                  <a:lnTo>
                    <a:pt x="433" y="54"/>
                  </a:lnTo>
                  <a:lnTo>
                    <a:pt x="426" y="55"/>
                  </a:lnTo>
                  <a:lnTo>
                    <a:pt x="422" y="58"/>
                  </a:lnTo>
                  <a:lnTo>
                    <a:pt x="415" y="62"/>
                  </a:lnTo>
                  <a:lnTo>
                    <a:pt x="409" y="63"/>
                  </a:lnTo>
                  <a:lnTo>
                    <a:pt x="404" y="63"/>
                  </a:lnTo>
                  <a:lnTo>
                    <a:pt x="404" y="65"/>
                  </a:lnTo>
                  <a:lnTo>
                    <a:pt x="400" y="67"/>
                  </a:lnTo>
                  <a:lnTo>
                    <a:pt x="398" y="65"/>
                  </a:lnTo>
                  <a:lnTo>
                    <a:pt x="395" y="65"/>
                  </a:lnTo>
                  <a:lnTo>
                    <a:pt x="387" y="63"/>
                  </a:lnTo>
                  <a:lnTo>
                    <a:pt x="383" y="63"/>
                  </a:lnTo>
                  <a:lnTo>
                    <a:pt x="379" y="62"/>
                  </a:lnTo>
                  <a:lnTo>
                    <a:pt x="372" y="58"/>
                  </a:lnTo>
                  <a:lnTo>
                    <a:pt x="364" y="55"/>
                  </a:lnTo>
                  <a:lnTo>
                    <a:pt x="358" y="54"/>
                  </a:lnTo>
                  <a:lnTo>
                    <a:pt x="351" y="54"/>
                  </a:lnTo>
                  <a:lnTo>
                    <a:pt x="346" y="49"/>
                  </a:lnTo>
                  <a:lnTo>
                    <a:pt x="340" y="49"/>
                  </a:lnTo>
                  <a:lnTo>
                    <a:pt x="333" y="49"/>
                  </a:lnTo>
                  <a:lnTo>
                    <a:pt x="333" y="46"/>
                  </a:lnTo>
                  <a:lnTo>
                    <a:pt x="330" y="42"/>
                  </a:lnTo>
                  <a:lnTo>
                    <a:pt x="325" y="42"/>
                  </a:lnTo>
                  <a:lnTo>
                    <a:pt x="317" y="40"/>
                  </a:lnTo>
                  <a:lnTo>
                    <a:pt x="308" y="40"/>
                  </a:lnTo>
                  <a:lnTo>
                    <a:pt x="302" y="38"/>
                  </a:lnTo>
                  <a:lnTo>
                    <a:pt x="296" y="35"/>
                  </a:lnTo>
                  <a:lnTo>
                    <a:pt x="292" y="35"/>
                  </a:lnTo>
                  <a:lnTo>
                    <a:pt x="285" y="35"/>
                  </a:lnTo>
                  <a:lnTo>
                    <a:pt x="279" y="35"/>
                  </a:lnTo>
                  <a:lnTo>
                    <a:pt x="279" y="40"/>
                  </a:lnTo>
                  <a:lnTo>
                    <a:pt x="275" y="42"/>
                  </a:lnTo>
                  <a:lnTo>
                    <a:pt x="272" y="46"/>
                  </a:lnTo>
                  <a:lnTo>
                    <a:pt x="271" y="54"/>
                  </a:lnTo>
                  <a:lnTo>
                    <a:pt x="267" y="55"/>
                  </a:lnTo>
                  <a:lnTo>
                    <a:pt x="264" y="62"/>
                  </a:lnTo>
                  <a:lnTo>
                    <a:pt x="260" y="65"/>
                  </a:lnTo>
                  <a:lnTo>
                    <a:pt x="260" y="67"/>
                  </a:lnTo>
                  <a:lnTo>
                    <a:pt x="259" y="71"/>
                  </a:lnTo>
                  <a:lnTo>
                    <a:pt x="259" y="73"/>
                  </a:lnTo>
                  <a:lnTo>
                    <a:pt x="259" y="79"/>
                  </a:lnTo>
                  <a:lnTo>
                    <a:pt x="259" y="85"/>
                  </a:lnTo>
                  <a:lnTo>
                    <a:pt x="259" y="90"/>
                  </a:lnTo>
                  <a:lnTo>
                    <a:pt x="259" y="93"/>
                  </a:lnTo>
                  <a:lnTo>
                    <a:pt x="250" y="95"/>
                  </a:lnTo>
                  <a:lnTo>
                    <a:pt x="249" y="98"/>
                  </a:lnTo>
                  <a:lnTo>
                    <a:pt x="249" y="101"/>
                  </a:lnTo>
                  <a:lnTo>
                    <a:pt x="244" y="105"/>
                  </a:lnTo>
                  <a:lnTo>
                    <a:pt x="238" y="109"/>
                  </a:lnTo>
                  <a:lnTo>
                    <a:pt x="232" y="114"/>
                  </a:lnTo>
                  <a:lnTo>
                    <a:pt x="227" y="115"/>
                  </a:lnTo>
                  <a:lnTo>
                    <a:pt x="217" y="121"/>
                  </a:lnTo>
                  <a:lnTo>
                    <a:pt x="206" y="125"/>
                  </a:lnTo>
                  <a:lnTo>
                    <a:pt x="201" y="125"/>
                  </a:lnTo>
                  <a:lnTo>
                    <a:pt x="198" y="125"/>
                  </a:lnTo>
                  <a:lnTo>
                    <a:pt x="196" y="129"/>
                  </a:lnTo>
                  <a:lnTo>
                    <a:pt x="194" y="129"/>
                  </a:lnTo>
                  <a:lnTo>
                    <a:pt x="189" y="131"/>
                  </a:lnTo>
                  <a:lnTo>
                    <a:pt x="185" y="131"/>
                  </a:lnTo>
                  <a:lnTo>
                    <a:pt x="181" y="131"/>
                  </a:lnTo>
                  <a:lnTo>
                    <a:pt x="174" y="131"/>
                  </a:lnTo>
                  <a:lnTo>
                    <a:pt x="173" y="131"/>
                  </a:lnTo>
                  <a:lnTo>
                    <a:pt x="169" y="134"/>
                  </a:lnTo>
                  <a:lnTo>
                    <a:pt x="167" y="134"/>
                  </a:lnTo>
                  <a:lnTo>
                    <a:pt x="164" y="137"/>
                  </a:lnTo>
                  <a:lnTo>
                    <a:pt x="163" y="141"/>
                  </a:lnTo>
                  <a:lnTo>
                    <a:pt x="158" y="141"/>
                  </a:lnTo>
                  <a:lnTo>
                    <a:pt x="155" y="141"/>
                  </a:lnTo>
                  <a:lnTo>
                    <a:pt x="149" y="141"/>
                  </a:lnTo>
                  <a:lnTo>
                    <a:pt x="146" y="141"/>
                  </a:lnTo>
                  <a:lnTo>
                    <a:pt x="141" y="146"/>
                  </a:lnTo>
                  <a:lnTo>
                    <a:pt x="140" y="146"/>
                  </a:lnTo>
                  <a:lnTo>
                    <a:pt x="140" y="147"/>
                  </a:lnTo>
                  <a:lnTo>
                    <a:pt x="136" y="150"/>
                  </a:lnTo>
                  <a:lnTo>
                    <a:pt x="133" y="147"/>
                  </a:lnTo>
                  <a:lnTo>
                    <a:pt x="130" y="146"/>
                  </a:lnTo>
                  <a:lnTo>
                    <a:pt x="126" y="147"/>
                  </a:lnTo>
                  <a:lnTo>
                    <a:pt x="119" y="150"/>
                  </a:lnTo>
                  <a:lnTo>
                    <a:pt x="118" y="150"/>
                  </a:lnTo>
                  <a:lnTo>
                    <a:pt x="115" y="150"/>
                  </a:lnTo>
                  <a:lnTo>
                    <a:pt x="113" y="147"/>
                  </a:lnTo>
                  <a:lnTo>
                    <a:pt x="115" y="146"/>
                  </a:lnTo>
                  <a:lnTo>
                    <a:pt x="115" y="141"/>
                  </a:lnTo>
                  <a:lnTo>
                    <a:pt x="108" y="146"/>
                  </a:lnTo>
                  <a:lnTo>
                    <a:pt x="105" y="146"/>
                  </a:lnTo>
                  <a:lnTo>
                    <a:pt x="101" y="147"/>
                  </a:lnTo>
                  <a:lnTo>
                    <a:pt x="98" y="150"/>
                  </a:lnTo>
                  <a:lnTo>
                    <a:pt x="98" y="154"/>
                  </a:lnTo>
                  <a:lnTo>
                    <a:pt x="97" y="157"/>
                  </a:lnTo>
                  <a:lnTo>
                    <a:pt x="91" y="158"/>
                  </a:lnTo>
                  <a:lnTo>
                    <a:pt x="88" y="158"/>
                  </a:lnTo>
                  <a:lnTo>
                    <a:pt x="88" y="165"/>
                  </a:lnTo>
                  <a:lnTo>
                    <a:pt x="88" y="166"/>
                  </a:lnTo>
                  <a:lnTo>
                    <a:pt x="88" y="168"/>
                  </a:lnTo>
                  <a:lnTo>
                    <a:pt x="84" y="171"/>
                  </a:lnTo>
                  <a:lnTo>
                    <a:pt x="78" y="168"/>
                  </a:lnTo>
                  <a:lnTo>
                    <a:pt x="75" y="168"/>
                  </a:lnTo>
                  <a:lnTo>
                    <a:pt x="66" y="162"/>
                  </a:lnTo>
                  <a:lnTo>
                    <a:pt x="66" y="165"/>
                  </a:lnTo>
                  <a:lnTo>
                    <a:pt x="59" y="162"/>
                  </a:lnTo>
                  <a:lnTo>
                    <a:pt x="58" y="162"/>
                  </a:lnTo>
                  <a:lnTo>
                    <a:pt x="55" y="162"/>
                  </a:lnTo>
                  <a:lnTo>
                    <a:pt x="53" y="162"/>
                  </a:lnTo>
                  <a:lnTo>
                    <a:pt x="53" y="165"/>
                  </a:lnTo>
                  <a:lnTo>
                    <a:pt x="50" y="165"/>
                  </a:lnTo>
                  <a:lnTo>
                    <a:pt x="47" y="166"/>
                  </a:lnTo>
                  <a:lnTo>
                    <a:pt x="41" y="168"/>
                  </a:lnTo>
                  <a:lnTo>
                    <a:pt x="37" y="176"/>
                  </a:lnTo>
                  <a:lnTo>
                    <a:pt x="37" y="178"/>
                  </a:lnTo>
                  <a:lnTo>
                    <a:pt x="37" y="181"/>
                  </a:lnTo>
                  <a:lnTo>
                    <a:pt x="37" y="184"/>
                  </a:lnTo>
                  <a:lnTo>
                    <a:pt x="37" y="189"/>
                  </a:lnTo>
                  <a:lnTo>
                    <a:pt x="35" y="192"/>
                  </a:lnTo>
                  <a:lnTo>
                    <a:pt x="33" y="193"/>
                  </a:lnTo>
                  <a:lnTo>
                    <a:pt x="32" y="193"/>
                  </a:lnTo>
                  <a:lnTo>
                    <a:pt x="26" y="193"/>
                  </a:lnTo>
                  <a:lnTo>
                    <a:pt x="23" y="193"/>
                  </a:lnTo>
                  <a:lnTo>
                    <a:pt x="23" y="197"/>
                  </a:lnTo>
                  <a:lnTo>
                    <a:pt x="18" y="193"/>
                  </a:lnTo>
                  <a:lnTo>
                    <a:pt x="11" y="193"/>
                  </a:lnTo>
                  <a:lnTo>
                    <a:pt x="10" y="193"/>
                  </a:lnTo>
                  <a:lnTo>
                    <a:pt x="7" y="193"/>
                  </a:lnTo>
                  <a:lnTo>
                    <a:pt x="1" y="193"/>
                  </a:lnTo>
                  <a:lnTo>
                    <a:pt x="0" y="193"/>
                  </a:lnTo>
                  <a:lnTo>
                    <a:pt x="0" y="197"/>
                  </a:lnTo>
                  <a:lnTo>
                    <a:pt x="0" y="198"/>
                  </a:lnTo>
                  <a:lnTo>
                    <a:pt x="0" y="201"/>
                  </a:lnTo>
                  <a:lnTo>
                    <a:pt x="15" y="209"/>
                  </a:lnTo>
                  <a:lnTo>
                    <a:pt x="18" y="214"/>
                  </a:lnTo>
                  <a:lnTo>
                    <a:pt x="23" y="214"/>
                  </a:lnTo>
                  <a:lnTo>
                    <a:pt x="32" y="214"/>
                  </a:lnTo>
                  <a:lnTo>
                    <a:pt x="35" y="217"/>
                  </a:lnTo>
                  <a:lnTo>
                    <a:pt x="37" y="214"/>
                  </a:lnTo>
                  <a:lnTo>
                    <a:pt x="41" y="217"/>
                  </a:lnTo>
                  <a:lnTo>
                    <a:pt x="47" y="218"/>
                  </a:lnTo>
                  <a:lnTo>
                    <a:pt x="53" y="218"/>
                  </a:lnTo>
                  <a:lnTo>
                    <a:pt x="55" y="221"/>
                  </a:lnTo>
                  <a:lnTo>
                    <a:pt x="59" y="221"/>
                  </a:lnTo>
                  <a:lnTo>
                    <a:pt x="66" y="224"/>
                  </a:lnTo>
                  <a:lnTo>
                    <a:pt x="73" y="224"/>
                  </a:lnTo>
                  <a:lnTo>
                    <a:pt x="78" y="224"/>
                  </a:lnTo>
                  <a:lnTo>
                    <a:pt x="81" y="226"/>
                  </a:lnTo>
                  <a:lnTo>
                    <a:pt x="86" y="229"/>
                  </a:lnTo>
                  <a:lnTo>
                    <a:pt x="86" y="232"/>
                  </a:lnTo>
                  <a:lnTo>
                    <a:pt x="91" y="232"/>
                  </a:lnTo>
                  <a:lnTo>
                    <a:pt x="97" y="240"/>
                  </a:lnTo>
                  <a:lnTo>
                    <a:pt x="98" y="241"/>
                  </a:lnTo>
                  <a:lnTo>
                    <a:pt x="98" y="245"/>
                  </a:lnTo>
                  <a:lnTo>
                    <a:pt x="101" y="241"/>
                  </a:lnTo>
                  <a:lnTo>
                    <a:pt x="101" y="240"/>
                  </a:lnTo>
                  <a:lnTo>
                    <a:pt x="105" y="240"/>
                  </a:lnTo>
                  <a:lnTo>
                    <a:pt x="108" y="240"/>
                  </a:lnTo>
                  <a:lnTo>
                    <a:pt x="109" y="234"/>
                  </a:lnTo>
                  <a:lnTo>
                    <a:pt x="113" y="232"/>
                  </a:lnTo>
                  <a:lnTo>
                    <a:pt x="115" y="234"/>
                  </a:lnTo>
                  <a:lnTo>
                    <a:pt x="118" y="240"/>
                  </a:lnTo>
                  <a:lnTo>
                    <a:pt x="119" y="241"/>
                  </a:lnTo>
                  <a:lnTo>
                    <a:pt x="119" y="240"/>
                  </a:lnTo>
                  <a:lnTo>
                    <a:pt x="119" y="234"/>
                  </a:lnTo>
                  <a:lnTo>
                    <a:pt x="119" y="232"/>
                  </a:lnTo>
                  <a:lnTo>
                    <a:pt x="119" y="229"/>
                  </a:lnTo>
                  <a:lnTo>
                    <a:pt x="126" y="226"/>
                  </a:lnTo>
                  <a:lnTo>
                    <a:pt x="130" y="226"/>
                  </a:lnTo>
                  <a:lnTo>
                    <a:pt x="133" y="226"/>
                  </a:lnTo>
                  <a:lnTo>
                    <a:pt x="140" y="226"/>
                  </a:lnTo>
                  <a:lnTo>
                    <a:pt x="140" y="229"/>
                  </a:lnTo>
                  <a:lnTo>
                    <a:pt x="140" y="232"/>
                  </a:lnTo>
                  <a:lnTo>
                    <a:pt x="140" y="234"/>
                  </a:lnTo>
                  <a:lnTo>
                    <a:pt x="140" y="240"/>
                  </a:lnTo>
                  <a:lnTo>
                    <a:pt x="141" y="240"/>
                  </a:lnTo>
                  <a:lnTo>
                    <a:pt x="142" y="234"/>
                  </a:lnTo>
                  <a:lnTo>
                    <a:pt x="146" y="232"/>
                  </a:lnTo>
                  <a:lnTo>
                    <a:pt x="149" y="234"/>
                  </a:lnTo>
                  <a:lnTo>
                    <a:pt x="151" y="234"/>
                  </a:lnTo>
                  <a:lnTo>
                    <a:pt x="155" y="241"/>
                  </a:lnTo>
                  <a:lnTo>
                    <a:pt x="158" y="245"/>
                  </a:lnTo>
                  <a:lnTo>
                    <a:pt x="158" y="246"/>
                  </a:lnTo>
                  <a:lnTo>
                    <a:pt x="163" y="246"/>
                  </a:lnTo>
                  <a:lnTo>
                    <a:pt x="163" y="245"/>
                  </a:lnTo>
                  <a:lnTo>
                    <a:pt x="158" y="241"/>
                  </a:lnTo>
                  <a:lnTo>
                    <a:pt x="155" y="234"/>
                  </a:lnTo>
                  <a:lnTo>
                    <a:pt x="155" y="229"/>
                  </a:lnTo>
                  <a:lnTo>
                    <a:pt x="158" y="229"/>
                  </a:lnTo>
                  <a:lnTo>
                    <a:pt x="163" y="232"/>
                  </a:lnTo>
                  <a:lnTo>
                    <a:pt x="163" y="234"/>
                  </a:lnTo>
                  <a:lnTo>
                    <a:pt x="163" y="240"/>
                  </a:lnTo>
                  <a:lnTo>
                    <a:pt x="167" y="241"/>
                  </a:lnTo>
                  <a:lnTo>
                    <a:pt x="169" y="245"/>
                  </a:lnTo>
                  <a:lnTo>
                    <a:pt x="169" y="246"/>
                  </a:lnTo>
                  <a:lnTo>
                    <a:pt x="169" y="249"/>
                  </a:lnTo>
                  <a:lnTo>
                    <a:pt x="167" y="250"/>
                  </a:lnTo>
                  <a:lnTo>
                    <a:pt x="164" y="249"/>
                  </a:lnTo>
                  <a:lnTo>
                    <a:pt x="158" y="250"/>
                  </a:lnTo>
                  <a:lnTo>
                    <a:pt x="155" y="250"/>
                  </a:lnTo>
                  <a:lnTo>
                    <a:pt x="149" y="257"/>
                  </a:lnTo>
                  <a:lnTo>
                    <a:pt x="146" y="261"/>
                  </a:lnTo>
                  <a:lnTo>
                    <a:pt x="146" y="262"/>
                  </a:lnTo>
                  <a:lnTo>
                    <a:pt x="146" y="265"/>
                  </a:lnTo>
                  <a:lnTo>
                    <a:pt x="146" y="272"/>
                  </a:lnTo>
                  <a:lnTo>
                    <a:pt x="146" y="273"/>
                  </a:lnTo>
                  <a:lnTo>
                    <a:pt x="149" y="276"/>
                  </a:lnTo>
                  <a:lnTo>
                    <a:pt x="151" y="276"/>
                  </a:lnTo>
                  <a:lnTo>
                    <a:pt x="158" y="276"/>
                  </a:lnTo>
                  <a:lnTo>
                    <a:pt x="164" y="276"/>
                  </a:lnTo>
                  <a:lnTo>
                    <a:pt x="169" y="280"/>
                  </a:lnTo>
                  <a:lnTo>
                    <a:pt x="173" y="281"/>
                  </a:lnTo>
                  <a:lnTo>
                    <a:pt x="174" y="284"/>
                  </a:lnTo>
                  <a:lnTo>
                    <a:pt x="177" y="284"/>
                  </a:lnTo>
                  <a:lnTo>
                    <a:pt x="181" y="284"/>
                  </a:lnTo>
                  <a:lnTo>
                    <a:pt x="185" y="284"/>
                  </a:lnTo>
                  <a:lnTo>
                    <a:pt x="189" y="284"/>
                  </a:lnTo>
                  <a:lnTo>
                    <a:pt x="196" y="288"/>
                  </a:lnTo>
                  <a:lnTo>
                    <a:pt x="198" y="290"/>
                  </a:lnTo>
                  <a:lnTo>
                    <a:pt x="201" y="292"/>
                  </a:lnTo>
                  <a:lnTo>
                    <a:pt x="206" y="292"/>
                  </a:lnTo>
                  <a:lnTo>
                    <a:pt x="209" y="296"/>
                  </a:lnTo>
                  <a:lnTo>
                    <a:pt x="216" y="297"/>
                  </a:lnTo>
                  <a:lnTo>
                    <a:pt x="217" y="301"/>
                  </a:lnTo>
                  <a:lnTo>
                    <a:pt x="224" y="301"/>
                  </a:lnTo>
                  <a:lnTo>
                    <a:pt x="229" y="301"/>
                  </a:lnTo>
                  <a:lnTo>
                    <a:pt x="235" y="304"/>
                  </a:lnTo>
                  <a:lnTo>
                    <a:pt x="249" y="306"/>
                  </a:lnTo>
                  <a:lnTo>
                    <a:pt x="249" y="309"/>
                  </a:lnTo>
                  <a:lnTo>
                    <a:pt x="250" y="309"/>
                  </a:lnTo>
                  <a:lnTo>
                    <a:pt x="254" y="313"/>
                  </a:lnTo>
                  <a:lnTo>
                    <a:pt x="260" y="314"/>
                  </a:lnTo>
                  <a:lnTo>
                    <a:pt x="267" y="317"/>
                  </a:lnTo>
                  <a:lnTo>
                    <a:pt x="272" y="321"/>
                  </a:lnTo>
                  <a:lnTo>
                    <a:pt x="275" y="322"/>
                  </a:lnTo>
                  <a:lnTo>
                    <a:pt x="279" y="324"/>
                  </a:lnTo>
                  <a:lnTo>
                    <a:pt x="279" y="328"/>
                  </a:lnTo>
                  <a:lnTo>
                    <a:pt x="289" y="332"/>
                  </a:lnTo>
                  <a:lnTo>
                    <a:pt x="296" y="333"/>
                  </a:lnTo>
                  <a:lnTo>
                    <a:pt x="302" y="337"/>
                  </a:lnTo>
                  <a:lnTo>
                    <a:pt x="304" y="344"/>
                  </a:lnTo>
                  <a:lnTo>
                    <a:pt x="314" y="345"/>
                  </a:lnTo>
                  <a:lnTo>
                    <a:pt x="317" y="345"/>
                  </a:lnTo>
                  <a:lnTo>
                    <a:pt x="325" y="348"/>
                  </a:lnTo>
                  <a:lnTo>
                    <a:pt x="330" y="353"/>
                  </a:lnTo>
                  <a:lnTo>
                    <a:pt x="337" y="365"/>
                  </a:lnTo>
                  <a:lnTo>
                    <a:pt x="351" y="375"/>
                  </a:lnTo>
                  <a:lnTo>
                    <a:pt x="358" y="377"/>
                  </a:lnTo>
                  <a:lnTo>
                    <a:pt x="362" y="380"/>
                  </a:lnTo>
                  <a:lnTo>
                    <a:pt x="367" y="385"/>
                  </a:lnTo>
                  <a:lnTo>
                    <a:pt x="380" y="391"/>
                  </a:lnTo>
                  <a:lnTo>
                    <a:pt x="383" y="397"/>
                  </a:lnTo>
                  <a:lnTo>
                    <a:pt x="387" y="400"/>
                  </a:lnTo>
                  <a:lnTo>
                    <a:pt x="387" y="405"/>
                  </a:lnTo>
                  <a:lnTo>
                    <a:pt x="391" y="411"/>
                  </a:lnTo>
                  <a:lnTo>
                    <a:pt x="395" y="413"/>
                  </a:lnTo>
                  <a:lnTo>
                    <a:pt x="400" y="415"/>
                  </a:lnTo>
                  <a:lnTo>
                    <a:pt x="404" y="419"/>
                  </a:lnTo>
                  <a:lnTo>
                    <a:pt x="409" y="421"/>
                  </a:lnTo>
                  <a:lnTo>
                    <a:pt x="412" y="428"/>
                  </a:lnTo>
                  <a:lnTo>
                    <a:pt x="416" y="436"/>
                  </a:lnTo>
                  <a:lnTo>
                    <a:pt x="423" y="432"/>
                  </a:lnTo>
                  <a:lnTo>
                    <a:pt x="426" y="429"/>
                  </a:lnTo>
                  <a:lnTo>
                    <a:pt x="430" y="428"/>
                  </a:lnTo>
                  <a:lnTo>
                    <a:pt x="430" y="421"/>
                  </a:lnTo>
                  <a:lnTo>
                    <a:pt x="434" y="421"/>
                  </a:lnTo>
                  <a:lnTo>
                    <a:pt x="438" y="419"/>
                  </a:lnTo>
                  <a:lnTo>
                    <a:pt x="438" y="413"/>
                  </a:lnTo>
                  <a:lnTo>
                    <a:pt x="441" y="411"/>
                  </a:lnTo>
                  <a:lnTo>
                    <a:pt x="441" y="405"/>
                  </a:lnTo>
                  <a:lnTo>
                    <a:pt x="443" y="404"/>
                  </a:lnTo>
                  <a:lnTo>
                    <a:pt x="448" y="404"/>
                  </a:lnTo>
                  <a:lnTo>
                    <a:pt x="451" y="400"/>
                  </a:lnTo>
                  <a:lnTo>
                    <a:pt x="451" y="397"/>
                  </a:lnTo>
                  <a:lnTo>
                    <a:pt x="455" y="396"/>
                  </a:lnTo>
                  <a:lnTo>
                    <a:pt x="462" y="391"/>
                  </a:lnTo>
                  <a:lnTo>
                    <a:pt x="466" y="391"/>
                  </a:lnTo>
                  <a:lnTo>
                    <a:pt x="472" y="388"/>
                  </a:lnTo>
                  <a:lnTo>
                    <a:pt x="476" y="385"/>
                  </a:lnTo>
                  <a:lnTo>
                    <a:pt x="480" y="383"/>
                  </a:lnTo>
                  <a:lnTo>
                    <a:pt x="480" y="377"/>
                  </a:lnTo>
                  <a:lnTo>
                    <a:pt x="480" y="375"/>
                  </a:lnTo>
                  <a:lnTo>
                    <a:pt x="480" y="370"/>
                  </a:lnTo>
                  <a:lnTo>
                    <a:pt x="480" y="365"/>
                  </a:lnTo>
                  <a:lnTo>
                    <a:pt x="480" y="361"/>
                  </a:lnTo>
                  <a:lnTo>
                    <a:pt x="476" y="357"/>
                  </a:lnTo>
                  <a:lnTo>
                    <a:pt x="476" y="349"/>
                  </a:lnTo>
                  <a:lnTo>
                    <a:pt x="474" y="348"/>
                  </a:lnTo>
                  <a:lnTo>
                    <a:pt x="476" y="345"/>
                  </a:lnTo>
                  <a:lnTo>
                    <a:pt x="483" y="344"/>
                  </a:lnTo>
                  <a:lnTo>
                    <a:pt x="490" y="340"/>
                  </a:lnTo>
                  <a:lnTo>
                    <a:pt x="496" y="340"/>
                  </a:lnTo>
                  <a:lnTo>
                    <a:pt x="498" y="344"/>
                  </a:lnTo>
                  <a:lnTo>
                    <a:pt x="499" y="344"/>
                  </a:lnTo>
                  <a:lnTo>
                    <a:pt x="499" y="345"/>
                  </a:lnTo>
                  <a:lnTo>
                    <a:pt x="503" y="345"/>
                  </a:lnTo>
                  <a:lnTo>
                    <a:pt x="506" y="348"/>
                  </a:lnTo>
                  <a:lnTo>
                    <a:pt x="506" y="345"/>
                  </a:lnTo>
                  <a:lnTo>
                    <a:pt x="506" y="344"/>
                  </a:lnTo>
                  <a:lnTo>
                    <a:pt x="508" y="340"/>
                  </a:lnTo>
                  <a:lnTo>
                    <a:pt x="512" y="340"/>
                  </a:lnTo>
                  <a:lnTo>
                    <a:pt x="514" y="337"/>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1" name="Freeform 1057"/>
            <p:cNvSpPr>
              <a:spLocks/>
            </p:cNvSpPr>
            <p:nvPr userDrawn="1"/>
          </p:nvSpPr>
          <p:spPr bwMode="auto">
            <a:xfrm>
              <a:off x="4818385" y="4292401"/>
              <a:ext cx="552450" cy="515938"/>
            </a:xfrm>
            <a:custGeom>
              <a:avLst/>
              <a:gdLst>
                <a:gd name="T0" fmla="*/ 596 w 1044"/>
                <a:gd name="T1" fmla="*/ 861 h 977"/>
                <a:gd name="T2" fmla="*/ 516 w 1044"/>
                <a:gd name="T3" fmla="*/ 883 h 977"/>
                <a:gd name="T4" fmla="*/ 496 w 1044"/>
                <a:gd name="T5" fmla="*/ 845 h 977"/>
                <a:gd name="T6" fmla="*/ 488 w 1044"/>
                <a:gd name="T7" fmla="*/ 787 h 977"/>
                <a:gd name="T8" fmla="*/ 420 w 1044"/>
                <a:gd name="T9" fmla="*/ 787 h 977"/>
                <a:gd name="T10" fmla="*/ 369 w 1044"/>
                <a:gd name="T11" fmla="*/ 833 h 977"/>
                <a:gd name="T12" fmla="*/ 314 w 1044"/>
                <a:gd name="T13" fmla="*/ 858 h 977"/>
                <a:gd name="T14" fmla="*/ 267 w 1044"/>
                <a:gd name="T15" fmla="*/ 814 h 977"/>
                <a:gd name="T16" fmla="*/ 206 w 1044"/>
                <a:gd name="T17" fmla="*/ 695 h 977"/>
                <a:gd name="T18" fmla="*/ 109 w 1044"/>
                <a:gd name="T19" fmla="*/ 683 h 977"/>
                <a:gd name="T20" fmla="*/ 27 w 1044"/>
                <a:gd name="T21" fmla="*/ 643 h 977"/>
                <a:gd name="T22" fmla="*/ 24 w 1044"/>
                <a:gd name="T23" fmla="*/ 593 h 977"/>
                <a:gd name="T24" fmla="*/ 34 w 1044"/>
                <a:gd name="T25" fmla="*/ 501 h 977"/>
                <a:gd name="T26" fmla="*/ 105 w 1044"/>
                <a:gd name="T27" fmla="*/ 455 h 977"/>
                <a:gd name="T28" fmla="*/ 182 w 1044"/>
                <a:gd name="T29" fmla="*/ 417 h 977"/>
                <a:gd name="T30" fmla="*/ 204 w 1044"/>
                <a:gd name="T31" fmla="*/ 329 h 977"/>
                <a:gd name="T32" fmla="*/ 249 w 1044"/>
                <a:gd name="T33" fmla="*/ 261 h 977"/>
                <a:gd name="T34" fmla="*/ 287 w 1044"/>
                <a:gd name="T35" fmla="*/ 151 h 977"/>
                <a:gd name="T36" fmla="*/ 345 w 1044"/>
                <a:gd name="T37" fmla="*/ 173 h 977"/>
                <a:gd name="T38" fmla="*/ 381 w 1044"/>
                <a:gd name="T39" fmla="*/ 146 h 977"/>
                <a:gd name="T40" fmla="*/ 433 w 1044"/>
                <a:gd name="T41" fmla="*/ 110 h 977"/>
                <a:gd name="T42" fmla="*/ 481 w 1044"/>
                <a:gd name="T43" fmla="*/ 60 h 977"/>
                <a:gd name="T44" fmla="*/ 539 w 1044"/>
                <a:gd name="T45" fmla="*/ 99 h 977"/>
                <a:gd name="T46" fmla="*/ 597 w 1044"/>
                <a:gd name="T47" fmla="*/ 103 h 977"/>
                <a:gd name="T48" fmla="*/ 672 w 1044"/>
                <a:gd name="T49" fmla="*/ 112 h 977"/>
                <a:gd name="T50" fmla="*/ 672 w 1044"/>
                <a:gd name="T51" fmla="*/ 28 h 977"/>
                <a:gd name="T52" fmla="*/ 748 w 1044"/>
                <a:gd name="T53" fmla="*/ 22 h 977"/>
                <a:gd name="T54" fmla="*/ 760 w 1044"/>
                <a:gd name="T55" fmla="*/ 107 h 977"/>
                <a:gd name="T56" fmla="*/ 842 w 1044"/>
                <a:gd name="T57" fmla="*/ 120 h 977"/>
                <a:gd name="T58" fmla="*/ 888 w 1044"/>
                <a:gd name="T59" fmla="*/ 155 h 977"/>
                <a:gd name="T60" fmla="*/ 901 w 1044"/>
                <a:gd name="T61" fmla="*/ 234 h 977"/>
                <a:gd name="T62" fmla="*/ 888 w 1044"/>
                <a:gd name="T63" fmla="*/ 326 h 977"/>
                <a:gd name="T64" fmla="*/ 818 w 1044"/>
                <a:gd name="T65" fmla="*/ 303 h 977"/>
                <a:gd name="T66" fmla="*/ 763 w 1044"/>
                <a:gd name="T67" fmla="*/ 368 h 977"/>
                <a:gd name="T68" fmla="*/ 719 w 1044"/>
                <a:gd name="T69" fmla="*/ 400 h 977"/>
                <a:gd name="T70" fmla="*/ 741 w 1044"/>
                <a:gd name="T71" fmla="*/ 445 h 977"/>
                <a:gd name="T72" fmla="*/ 726 w 1044"/>
                <a:gd name="T73" fmla="*/ 537 h 977"/>
                <a:gd name="T74" fmla="*/ 748 w 1044"/>
                <a:gd name="T75" fmla="*/ 588 h 977"/>
                <a:gd name="T76" fmla="*/ 790 w 1044"/>
                <a:gd name="T77" fmla="*/ 580 h 977"/>
                <a:gd name="T78" fmla="*/ 886 w 1044"/>
                <a:gd name="T79" fmla="*/ 501 h 977"/>
                <a:gd name="T80" fmla="*/ 972 w 1044"/>
                <a:gd name="T81" fmla="*/ 420 h 977"/>
                <a:gd name="T82" fmla="*/ 1044 w 1044"/>
                <a:gd name="T83" fmla="*/ 485 h 977"/>
                <a:gd name="T84" fmla="*/ 996 w 1044"/>
                <a:gd name="T85" fmla="*/ 543 h 977"/>
                <a:gd name="T86" fmla="*/ 950 w 1044"/>
                <a:gd name="T87" fmla="*/ 596 h 977"/>
                <a:gd name="T88" fmla="*/ 885 w 1044"/>
                <a:gd name="T89" fmla="*/ 611 h 977"/>
                <a:gd name="T90" fmla="*/ 901 w 1044"/>
                <a:gd name="T91" fmla="*/ 649 h 977"/>
                <a:gd name="T92" fmla="*/ 950 w 1044"/>
                <a:gd name="T93" fmla="*/ 699 h 977"/>
                <a:gd name="T94" fmla="*/ 931 w 1044"/>
                <a:gd name="T95" fmla="*/ 750 h 977"/>
                <a:gd name="T96" fmla="*/ 910 w 1044"/>
                <a:gd name="T97" fmla="*/ 814 h 977"/>
                <a:gd name="T98" fmla="*/ 888 w 1044"/>
                <a:gd name="T99" fmla="*/ 893 h 977"/>
                <a:gd name="T100" fmla="*/ 835 w 1044"/>
                <a:gd name="T101" fmla="*/ 950 h 977"/>
                <a:gd name="T102" fmla="*/ 748 w 1044"/>
                <a:gd name="T103" fmla="*/ 974 h 977"/>
                <a:gd name="T104" fmla="*/ 679 w 1044"/>
                <a:gd name="T105" fmla="*/ 974 h 977"/>
                <a:gd name="T106" fmla="*/ 682 w 1044"/>
                <a:gd name="T107" fmla="*/ 925 h 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44" h="977">
                  <a:moveTo>
                    <a:pt x="652" y="870"/>
                  </a:moveTo>
                  <a:lnTo>
                    <a:pt x="651" y="866"/>
                  </a:lnTo>
                  <a:lnTo>
                    <a:pt x="640" y="861"/>
                  </a:lnTo>
                  <a:lnTo>
                    <a:pt x="629" y="861"/>
                  </a:lnTo>
                  <a:lnTo>
                    <a:pt x="615" y="861"/>
                  </a:lnTo>
                  <a:lnTo>
                    <a:pt x="600" y="862"/>
                  </a:lnTo>
                  <a:lnTo>
                    <a:pt x="596" y="861"/>
                  </a:lnTo>
                  <a:lnTo>
                    <a:pt x="586" y="861"/>
                  </a:lnTo>
                  <a:lnTo>
                    <a:pt x="575" y="861"/>
                  </a:lnTo>
                  <a:lnTo>
                    <a:pt x="547" y="861"/>
                  </a:lnTo>
                  <a:lnTo>
                    <a:pt x="539" y="869"/>
                  </a:lnTo>
                  <a:lnTo>
                    <a:pt x="528" y="873"/>
                  </a:lnTo>
                  <a:lnTo>
                    <a:pt x="521" y="875"/>
                  </a:lnTo>
                  <a:lnTo>
                    <a:pt x="516" y="883"/>
                  </a:lnTo>
                  <a:lnTo>
                    <a:pt x="503" y="883"/>
                  </a:lnTo>
                  <a:lnTo>
                    <a:pt x="496" y="883"/>
                  </a:lnTo>
                  <a:lnTo>
                    <a:pt x="489" y="883"/>
                  </a:lnTo>
                  <a:lnTo>
                    <a:pt x="489" y="870"/>
                  </a:lnTo>
                  <a:lnTo>
                    <a:pt x="489" y="862"/>
                  </a:lnTo>
                  <a:lnTo>
                    <a:pt x="492" y="854"/>
                  </a:lnTo>
                  <a:lnTo>
                    <a:pt x="496" y="845"/>
                  </a:lnTo>
                  <a:lnTo>
                    <a:pt x="498" y="831"/>
                  </a:lnTo>
                  <a:lnTo>
                    <a:pt x="498" y="827"/>
                  </a:lnTo>
                  <a:lnTo>
                    <a:pt x="500" y="822"/>
                  </a:lnTo>
                  <a:lnTo>
                    <a:pt x="496" y="815"/>
                  </a:lnTo>
                  <a:lnTo>
                    <a:pt x="492" y="799"/>
                  </a:lnTo>
                  <a:lnTo>
                    <a:pt x="489" y="791"/>
                  </a:lnTo>
                  <a:lnTo>
                    <a:pt x="488" y="787"/>
                  </a:lnTo>
                  <a:lnTo>
                    <a:pt x="484" y="779"/>
                  </a:lnTo>
                  <a:lnTo>
                    <a:pt x="474" y="778"/>
                  </a:lnTo>
                  <a:lnTo>
                    <a:pt x="466" y="778"/>
                  </a:lnTo>
                  <a:lnTo>
                    <a:pt x="449" y="775"/>
                  </a:lnTo>
                  <a:lnTo>
                    <a:pt x="442" y="779"/>
                  </a:lnTo>
                  <a:lnTo>
                    <a:pt x="421" y="783"/>
                  </a:lnTo>
                  <a:lnTo>
                    <a:pt x="420" y="787"/>
                  </a:lnTo>
                  <a:lnTo>
                    <a:pt x="412" y="791"/>
                  </a:lnTo>
                  <a:lnTo>
                    <a:pt x="399" y="791"/>
                  </a:lnTo>
                  <a:lnTo>
                    <a:pt x="394" y="799"/>
                  </a:lnTo>
                  <a:lnTo>
                    <a:pt x="381" y="802"/>
                  </a:lnTo>
                  <a:lnTo>
                    <a:pt x="376" y="815"/>
                  </a:lnTo>
                  <a:lnTo>
                    <a:pt x="369" y="827"/>
                  </a:lnTo>
                  <a:lnTo>
                    <a:pt x="369" y="833"/>
                  </a:lnTo>
                  <a:lnTo>
                    <a:pt x="366" y="835"/>
                  </a:lnTo>
                  <a:lnTo>
                    <a:pt x="365" y="851"/>
                  </a:lnTo>
                  <a:lnTo>
                    <a:pt x="347" y="858"/>
                  </a:lnTo>
                  <a:lnTo>
                    <a:pt x="338" y="858"/>
                  </a:lnTo>
                  <a:lnTo>
                    <a:pt x="337" y="858"/>
                  </a:lnTo>
                  <a:lnTo>
                    <a:pt x="322" y="858"/>
                  </a:lnTo>
                  <a:lnTo>
                    <a:pt x="314" y="858"/>
                  </a:lnTo>
                  <a:lnTo>
                    <a:pt x="304" y="854"/>
                  </a:lnTo>
                  <a:lnTo>
                    <a:pt x="292" y="854"/>
                  </a:lnTo>
                  <a:lnTo>
                    <a:pt x="283" y="854"/>
                  </a:lnTo>
                  <a:lnTo>
                    <a:pt x="272" y="845"/>
                  </a:lnTo>
                  <a:lnTo>
                    <a:pt x="267" y="827"/>
                  </a:lnTo>
                  <a:lnTo>
                    <a:pt x="267" y="825"/>
                  </a:lnTo>
                  <a:lnTo>
                    <a:pt x="267" y="814"/>
                  </a:lnTo>
                  <a:lnTo>
                    <a:pt x="257" y="798"/>
                  </a:lnTo>
                  <a:lnTo>
                    <a:pt x="249" y="764"/>
                  </a:lnTo>
                  <a:lnTo>
                    <a:pt x="239" y="738"/>
                  </a:lnTo>
                  <a:lnTo>
                    <a:pt x="235" y="735"/>
                  </a:lnTo>
                  <a:lnTo>
                    <a:pt x="225" y="706"/>
                  </a:lnTo>
                  <a:lnTo>
                    <a:pt x="217" y="694"/>
                  </a:lnTo>
                  <a:lnTo>
                    <a:pt x="206" y="695"/>
                  </a:lnTo>
                  <a:lnTo>
                    <a:pt x="196" y="706"/>
                  </a:lnTo>
                  <a:lnTo>
                    <a:pt x="190" y="707"/>
                  </a:lnTo>
                  <a:lnTo>
                    <a:pt x="174" y="707"/>
                  </a:lnTo>
                  <a:lnTo>
                    <a:pt x="156" y="706"/>
                  </a:lnTo>
                  <a:lnTo>
                    <a:pt x="139" y="702"/>
                  </a:lnTo>
                  <a:lnTo>
                    <a:pt x="121" y="690"/>
                  </a:lnTo>
                  <a:lnTo>
                    <a:pt x="109" y="683"/>
                  </a:lnTo>
                  <a:lnTo>
                    <a:pt x="88" y="684"/>
                  </a:lnTo>
                  <a:lnTo>
                    <a:pt x="76" y="676"/>
                  </a:lnTo>
                  <a:lnTo>
                    <a:pt x="66" y="666"/>
                  </a:lnTo>
                  <a:lnTo>
                    <a:pt x="66" y="657"/>
                  </a:lnTo>
                  <a:lnTo>
                    <a:pt x="59" y="659"/>
                  </a:lnTo>
                  <a:lnTo>
                    <a:pt x="38" y="652"/>
                  </a:lnTo>
                  <a:lnTo>
                    <a:pt x="27" y="643"/>
                  </a:lnTo>
                  <a:lnTo>
                    <a:pt x="11" y="635"/>
                  </a:lnTo>
                  <a:lnTo>
                    <a:pt x="0" y="627"/>
                  </a:lnTo>
                  <a:lnTo>
                    <a:pt x="0" y="619"/>
                  </a:lnTo>
                  <a:lnTo>
                    <a:pt x="5" y="612"/>
                  </a:lnTo>
                  <a:lnTo>
                    <a:pt x="11" y="607"/>
                  </a:lnTo>
                  <a:lnTo>
                    <a:pt x="15" y="603"/>
                  </a:lnTo>
                  <a:lnTo>
                    <a:pt x="24" y="593"/>
                  </a:lnTo>
                  <a:lnTo>
                    <a:pt x="34" y="579"/>
                  </a:lnTo>
                  <a:lnTo>
                    <a:pt x="36" y="560"/>
                  </a:lnTo>
                  <a:lnTo>
                    <a:pt x="34" y="545"/>
                  </a:lnTo>
                  <a:lnTo>
                    <a:pt x="34" y="527"/>
                  </a:lnTo>
                  <a:lnTo>
                    <a:pt x="34" y="512"/>
                  </a:lnTo>
                  <a:lnTo>
                    <a:pt x="36" y="503"/>
                  </a:lnTo>
                  <a:lnTo>
                    <a:pt x="34" y="501"/>
                  </a:lnTo>
                  <a:lnTo>
                    <a:pt x="34" y="489"/>
                  </a:lnTo>
                  <a:lnTo>
                    <a:pt x="36" y="477"/>
                  </a:lnTo>
                  <a:lnTo>
                    <a:pt x="55" y="471"/>
                  </a:lnTo>
                  <a:lnTo>
                    <a:pt x="63" y="466"/>
                  </a:lnTo>
                  <a:lnTo>
                    <a:pt x="77" y="463"/>
                  </a:lnTo>
                  <a:lnTo>
                    <a:pt x="91" y="460"/>
                  </a:lnTo>
                  <a:lnTo>
                    <a:pt x="105" y="455"/>
                  </a:lnTo>
                  <a:lnTo>
                    <a:pt x="109" y="452"/>
                  </a:lnTo>
                  <a:lnTo>
                    <a:pt x="113" y="450"/>
                  </a:lnTo>
                  <a:lnTo>
                    <a:pt x="124" y="441"/>
                  </a:lnTo>
                  <a:lnTo>
                    <a:pt x="141" y="429"/>
                  </a:lnTo>
                  <a:lnTo>
                    <a:pt x="156" y="426"/>
                  </a:lnTo>
                  <a:lnTo>
                    <a:pt x="171" y="423"/>
                  </a:lnTo>
                  <a:lnTo>
                    <a:pt x="182" y="417"/>
                  </a:lnTo>
                  <a:lnTo>
                    <a:pt x="196" y="402"/>
                  </a:lnTo>
                  <a:lnTo>
                    <a:pt x="196" y="400"/>
                  </a:lnTo>
                  <a:lnTo>
                    <a:pt x="193" y="385"/>
                  </a:lnTo>
                  <a:lnTo>
                    <a:pt x="185" y="364"/>
                  </a:lnTo>
                  <a:lnTo>
                    <a:pt x="188" y="352"/>
                  </a:lnTo>
                  <a:lnTo>
                    <a:pt x="196" y="344"/>
                  </a:lnTo>
                  <a:lnTo>
                    <a:pt x="204" y="329"/>
                  </a:lnTo>
                  <a:lnTo>
                    <a:pt x="204" y="318"/>
                  </a:lnTo>
                  <a:lnTo>
                    <a:pt x="209" y="311"/>
                  </a:lnTo>
                  <a:lnTo>
                    <a:pt x="217" y="306"/>
                  </a:lnTo>
                  <a:lnTo>
                    <a:pt x="225" y="295"/>
                  </a:lnTo>
                  <a:lnTo>
                    <a:pt x="235" y="281"/>
                  </a:lnTo>
                  <a:lnTo>
                    <a:pt x="246" y="269"/>
                  </a:lnTo>
                  <a:lnTo>
                    <a:pt x="249" y="261"/>
                  </a:lnTo>
                  <a:lnTo>
                    <a:pt x="254" y="255"/>
                  </a:lnTo>
                  <a:lnTo>
                    <a:pt x="258" y="237"/>
                  </a:lnTo>
                  <a:lnTo>
                    <a:pt x="271" y="211"/>
                  </a:lnTo>
                  <a:lnTo>
                    <a:pt x="280" y="190"/>
                  </a:lnTo>
                  <a:lnTo>
                    <a:pt x="280" y="178"/>
                  </a:lnTo>
                  <a:lnTo>
                    <a:pt x="283" y="158"/>
                  </a:lnTo>
                  <a:lnTo>
                    <a:pt x="287" y="151"/>
                  </a:lnTo>
                  <a:lnTo>
                    <a:pt x="295" y="147"/>
                  </a:lnTo>
                  <a:lnTo>
                    <a:pt x="304" y="146"/>
                  </a:lnTo>
                  <a:lnTo>
                    <a:pt x="314" y="147"/>
                  </a:lnTo>
                  <a:lnTo>
                    <a:pt x="322" y="151"/>
                  </a:lnTo>
                  <a:lnTo>
                    <a:pt x="330" y="158"/>
                  </a:lnTo>
                  <a:lnTo>
                    <a:pt x="337" y="166"/>
                  </a:lnTo>
                  <a:lnTo>
                    <a:pt x="345" y="173"/>
                  </a:lnTo>
                  <a:lnTo>
                    <a:pt x="350" y="173"/>
                  </a:lnTo>
                  <a:lnTo>
                    <a:pt x="354" y="173"/>
                  </a:lnTo>
                  <a:lnTo>
                    <a:pt x="358" y="173"/>
                  </a:lnTo>
                  <a:lnTo>
                    <a:pt x="365" y="170"/>
                  </a:lnTo>
                  <a:lnTo>
                    <a:pt x="369" y="162"/>
                  </a:lnTo>
                  <a:lnTo>
                    <a:pt x="376" y="155"/>
                  </a:lnTo>
                  <a:lnTo>
                    <a:pt x="381" y="146"/>
                  </a:lnTo>
                  <a:lnTo>
                    <a:pt x="391" y="139"/>
                  </a:lnTo>
                  <a:lnTo>
                    <a:pt x="398" y="136"/>
                  </a:lnTo>
                  <a:lnTo>
                    <a:pt x="408" y="139"/>
                  </a:lnTo>
                  <a:lnTo>
                    <a:pt x="420" y="135"/>
                  </a:lnTo>
                  <a:lnTo>
                    <a:pt x="423" y="133"/>
                  </a:lnTo>
                  <a:lnTo>
                    <a:pt x="430" y="120"/>
                  </a:lnTo>
                  <a:lnTo>
                    <a:pt x="433" y="110"/>
                  </a:lnTo>
                  <a:lnTo>
                    <a:pt x="434" y="90"/>
                  </a:lnTo>
                  <a:lnTo>
                    <a:pt x="434" y="78"/>
                  </a:lnTo>
                  <a:lnTo>
                    <a:pt x="442" y="72"/>
                  </a:lnTo>
                  <a:lnTo>
                    <a:pt x="453" y="62"/>
                  </a:lnTo>
                  <a:lnTo>
                    <a:pt x="464" y="62"/>
                  </a:lnTo>
                  <a:lnTo>
                    <a:pt x="474" y="60"/>
                  </a:lnTo>
                  <a:lnTo>
                    <a:pt x="481" y="60"/>
                  </a:lnTo>
                  <a:lnTo>
                    <a:pt x="496" y="62"/>
                  </a:lnTo>
                  <a:lnTo>
                    <a:pt x="503" y="74"/>
                  </a:lnTo>
                  <a:lnTo>
                    <a:pt x="510" y="80"/>
                  </a:lnTo>
                  <a:lnTo>
                    <a:pt x="513" y="83"/>
                  </a:lnTo>
                  <a:lnTo>
                    <a:pt x="524" y="95"/>
                  </a:lnTo>
                  <a:lnTo>
                    <a:pt x="529" y="99"/>
                  </a:lnTo>
                  <a:lnTo>
                    <a:pt x="539" y="99"/>
                  </a:lnTo>
                  <a:lnTo>
                    <a:pt x="547" y="99"/>
                  </a:lnTo>
                  <a:lnTo>
                    <a:pt x="553" y="99"/>
                  </a:lnTo>
                  <a:lnTo>
                    <a:pt x="557" y="99"/>
                  </a:lnTo>
                  <a:lnTo>
                    <a:pt x="575" y="103"/>
                  </a:lnTo>
                  <a:lnTo>
                    <a:pt x="586" y="107"/>
                  </a:lnTo>
                  <a:lnTo>
                    <a:pt x="589" y="104"/>
                  </a:lnTo>
                  <a:lnTo>
                    <a:pt x="597" y="103"/>
                  </a:lnTo>
                  <a:lnTo>
                    <a:pt x="611" y="103"/>
                  </a:lnTo>
                  <a:lnTo>
                    <a:pt x="624" y="107"/>
                  </a:lnTo>
                  <a:lnTo>
                    <a:pt x="627" y="107"/>
                  </a:lnTo>
                  <a:lnTo>
                    <a:pt x="640" y="107"/>
                  </a:lnTo>
                  <a:lnTo>
                    <a:pt x="647" y="110"/>
                  </a:lnTo>
                  <a:lnTo>
                    <a:pt x="661" y="112"/>
                  </a:lnTo>
                  <a:lnTo>
                    <a:pt x="672" y="112"/>
                  </a:lnTo>
                  <a:lnTo>
                    <a:pt x="682" y="103"/>
                  </a:lnTo>
                  <a:lnTo>
                    <a:pt x="687" y="87"/>
                  </a:lnTo>
                  <a:lnTo>
                    <a:pt x="683" y="78"/>
                  </a:lnTo>
                  <a:lnTo>
                    <a:pt x="683" y="70"/>
                  </a:lnTo>
                  <a:lnTo>
                    <a:pt x="682" y="50"/>
                  </a:lnTo>
                  <a:lnTo>
                    <a:pt x="676" y="39"/>
                  </a:lnTo>
                  <a:lnTo>
                    <a:pt x="672" y="28"/>
                  </a:lnTo>
                  <a:lnTo>
                    <a:pt x="676" y="14"/>
                  </a:lnTo>
                  <a:lnTo>
                    <a:pt x="690" y="11"/>
                  </a:lnTo>
                  <a:lnTo>
                    <a:pt x="710" y="6"/>
                  </a:lnTo>
                  <a:lnTo>
                    <a:pt x="719" y="0"/>
                  </a:lnTo>
                  <a:lnTo>
                    <a:pt x="728" y="6"/>
                  </a:lnTo>
                  <a:lnTo>
                    <a:pt x="748" y="16"/>
                  </a:lnTo>
                  <a:lnTo>
                    <a:pt x="748" y="22"/>
                  </a:lnTo>
                  <a:lnTo>
                    <a:pt x="752" y="30"/>
                  </a:lnTo>
                  <a:lnTo>
                    <a:pt x="738" y="60"/>
                  </a:lnTo>
                  <a:lnTo>
                    <a:pt x="737" y="74"/>
                  </a:lnTo>
                  <a:lnTo>
                    <a:pt x="738" y="78"/>
                  </a:lnTo>
                  <a:lnTo>
                    <a:pt x="741" y="83"/>
                  </a:lnTo>
                  <a:lnTo>
                    <a:pt x="755" y="99"/>
                  </a:lnTo>
                  <a:lnTo>
                    <a:pt x="760" y="107"/>
                  </a:lnTo>
                  <a:lnTo>
                    <a:pt x="778" y="123"/>
                  </a:lnTo>
                  <a:lnTo>
                    <a:pt x="792" y="136"/>
                  </a:lnTo>
                  <a:lnTo>
                    <a:pt x="799" y="143"/>
                  </a:lnTo>
                  <a:lnTo>
                    <a:pt x="814" y="135"/>
                  </a:lnTo>
                  <a:lnTo>
                    <a:pt x="831" y="126"/>
                  </a:lnTo>
                  <a:lnTo>
                    <a:pt x="838" y="120"/>
                  </a:lnTo>
                  <a:lnTo>
                    <a:pt x="842" y="120"/>
                  </a:lnTo>
                  <a:lnTo>
                    <a:pt x="850" y="118"/>
                  </a:lnTo>
                  <a:lnTo>
                    <a:pt x="860" y="120"/>
                  </a:lnTo>
                  <a:lnTo>
                    <a:pt x="860" y="135"/>
                  </a:lnTo>
                  <a:lnTo>
                    <a:pt x="857" y="146"/>
                  </a:lnTo>
                  <a:lnTo>
                    <a:pt x="857" y="155"/>
                  </a:lnTo>
                  <a:lnTo>
                    <a:pt x="878" y="158"/>
                  </a:lnTo>
                  <a:lnTo>
                    <a:pt x="888" y="155"/>
                  </a:lnTo>
                  <a:lnTo>
                    <a:pt x="896" y="162"/>
                  </a:lnTo>
                  <a:lnTo>
                    <a:pt x="900" y="166"/>
                  </a:lnTo>
                  <a:lnTo>
                    <a:pt x="907" y="173"/>
                  </a:lnTo>
                  <a:lnTo>
                    <a:pt x="918" y="178"/>
                  </a:lnTo>
                  <a:lnTo>
                    <a:pt x="918" y="199"/>
                  </a:lnTo>
                  <a:lnTo>
                    <a:pt x="907" y="215"/>
                  </a:lnTo>
                  <a:lnTo>
                    <a:pt x="901" y="234"/>
                  </a:lnTo>
                  <a:lnTo>
                    <a:pt x="892" y="243"/>
                  </a:lnTo>
                  <a:lnTo>
                    <a:pt x="885" y="255"/>
                  </a:lnTo>
                  <a:lnTo>
                    <a:pt x="885" y="265"/>
                  </a:lnTo>
                  <a:lnTo>
                    <a:pt x="881" y="281"/>
                  </a:lnTo>
                  <a:lnTo>
                    <a:pt x="886" y="301"/>
                  </a:lnTo>
                  <a:lnTo>
                    <a:pt x="888" y="314"/>
                  </a:lnTo>
                  <a:lnTo>
                    <a:pt x="888" y="326"/>
                  </a:lnTo>
                  <a:lnTo>
                    <a:pt x="881" y="332"/>
                  </a:lnTo>
                  <a:lnTo>
                    <a:pt x="870" y="329"/>
                  </a:lnTo>
                  <a:lnTo>
                    <a:pt x="853" y="322"/>
                  </a:lnTo>
                  <a:lnTo>
                    <a:pt x="838" y="314"/>
                  </a:lnTo>
                  <a:lnTo>
                    <a:pt x="827" y="310"/>
                  </a:lnTo>
                  <a:lnTo>
                    <a:pt x="821" y="306"/>
                  </a:lnTo>
                  <a:lnTo>
                    <a:pt x="818" y="303"/>
                  </a:lnTo>
                  <a:lnTo>
                    <a:pt x="806" y="303"/>
                  </a:lnTo>
                  <a:lnTo>
                    <a:pt x="795" y="310"/>
                  </a:lnTo>
                  <a:lnTo>
                    <a:pt x="790" y="314"/>
                  </a:lnTo>
                  <a:lnTo>
                    <a:pt x="784" y="332"/>
                  </a:lnTo>
                  <a:lnTo>
                    <a:pt x="780" y="352"/>
                  </a:lnTo>
                  <a:lnTo>
                    <a:pt x="773" y="362"/>
                  </a:lnTo>
                  <a:lnTo>
                    <a:pt x="763" y="368"/>
                  </a:lnTo>
                  <a:lnTo>
                    <a:pt x="752" y="368"/>
                  </a:lnTo>
                  <a:lnTo>
                    <a:pt x="737" y="368"/>
                  </a:lnTo>
                  <a:lnTo>
                    <a:pt x="715" y="381"/>
                  </a:lnTo>
                  <a:lnTo>
                    <a:pt x="715" y="385"/>
                  </a:lnTo>
                  <a:lnTo>
                    <a:pt x="710" y="389"/>
                  </a:lnTo>
                  <a:lnTo>
                    <a:pt x="710" y="396"/>
                  </a:lnTo>
                  <a:lnTo>
                    <a:pt x="719" y="400"/>
                  </a:lnTo>
                  <a:lnTo>
                    <a:pt x="738" y="400"/>
                  </a:lnTo>
                  <a:lnTo>
                    <a:pt x="748" y="396"/>
                  </a:lnTo>
                  <a:lnTo>
                    <a:pt x="777" y="385"/>
                  </a:lnTo>
                  <a:lnTo>
                    <a:pt x="778" y="396"/>
                  </a:lnTo>
                  <a:lnTo>
                    <a:pt x="763" y="420"/>
                  </a:lnTo>
                  <a:lnTo>
                    <a:pt x="755" y="429"/>
                  </a:lnTo>
                  <a:lnTo>
                    <a:pt x="741" y="445"/>
                  </a:lnTo>
                  <a:lnTo>
                    <a:pt x="745" y="455"/>
                  </a:lnTo>
                  <a:lnTo>
                    <a:pt x="734" y="471"/>
                  </a:lnTo>
                  <a:lnTo>
                    <a:pt x="726" y="489"/>
                  </a:lnTo>
                  <a:lnTo>
                    <a:pt x="719" y="509"/>
                  </a:lnTo>
                  <a:lnTo>
                    <a:pt x="719" y="520"/>
                  </a:lnTo>
                  <a:lnTo>
                    <a:pt x="723" y="533"/>
                  </a:lnTo>
                  <a:lnTo>
                    <a:pt x="726" y="537"/>
                  </a:lnTo>
                  <a:lnTo>
                    <a:pt x="728" y="541"/>
                  </a:lnTo>
                  <a:lnTo>
                    <a:pt x="728" y="553"/>
                  </a:lnTo>
                  <a:lnTo>
                    <a:pt x="737" y="555"/>
                  </a:lnTo>
                  <a:lnTo>
                    <a:pt x="738" y="568"/>
                  </a:lnTo>
                  <a:lnTo>
                    <a:pt x="738" y="576"/>
                  </a:lnTo>
                  <a:lnTo>
                    <a:pt x="745" y="583"/>
                  </a:lnTo>
                  <a:lnTo>
                    <a:pt x="748" y="588"/>
                  </a:lnTo>
                  <a:lnTo>
                    <a:pt x="756" y="592"/>
                  </a:lnTo>
                  <a:lnTo>
                    <a:pt x="770" y="585"/>
                  </a:lnTo>
                  <a:lnTo>
                    <a:pt x="778" y="585"/>
                  </a:lnTo>
                  <a:lnTo>
                    <a:pt x="784" y="583"/>
                  </a:lnTo>
                  <a:lnTo>
                    <a:pt x="784" y="585"/>
                  </a:lnTo>
                  <a:lnTo>
                    <a:pt x="787" y="583"/>
                  </a:lnTo>
                  <a:lnTo>
                    <a:pt x="790" y="580"/>
                  </a:lnTo>
                  <a:lnTo>
                    <a:pt x="805" y="572"/>
                  </a:lnTo>
                  <a:lnTo>
                    <a:pt x="823" y="563"/>
                  </a:lnTo>
                  <a:lnTo>
                    <a:pt x="846" y="545"/>
                  </a:lnTo>
                  <a:lnTo>
                    <a:pt x="853" y="541"/>
                  </a:lnTo>
                  <a:lnTo>
                    <a:pt x="857" y="529"/>
                  </a:lnTo>
                  <a:lnTo>
                    <a:pt x="881" y="508"/>
                  </a:lnTo>
                  <a:lnTo>
                    <a:pt x="886" y="501"/>
                  </a:lnTo>
                  <a:lnTo>
                    <a:pt x="892" y="493"/>
                  </a:lnTo>
                  <a:lnTo>
                    <a:pt x="919" y="471"/>
                  </a:lnTo>
                  <a:lnTo>
                    <a:pt x="943" y="447"/>
                  </a:lnTo>
                  <a:lnTo>
                    <a:pt x="954" y="433"/>
                  </a:lnTo>
                  <a:lnTo>
                    <a:pt x="962" y="426"/>
                  </a:lnTo>
                  <a:lnTo>
                    <a:pt x="968" y="425"/>
                  </a:lnTo>
                  <a:lnTo>
                    <a:pt x="972" y="420"/>
                  </a:lnTo>
                  <a:lnTo>
                    <a:pt x="980" y="423"/>
                  </a:lnTo>
                  <a:lnTo>
                    <a:pt x="989" y="416"/>
                  </a:lnTo>
                  <a:lnTo>
                    <a:pt x="1009" y="436"/>
                  </a:lnTo>
                  <a:lnTo>
                    <a:pt x="1022" y="452"/>
                  </a:lnTo>
                  <a:lnTo>
                    <a:pt x="1033" y="468"/>
                  </a:lnTo>
                  <a:lnTo>
                    <a:pt x="1036" y="476"/>
                  </a:lnTo>
                  <a:lnTo>
                    <a:pt x="1044" y="485"/>
                  </a:lnTo>
                  <a:lnTo>
                    <a:pt x="1041" y="489"/>
                  </a:lnTo>
                  <a:lnTo>
                    <a:pt x="1041" y="501"/>
                  </a:lnTo>
                  <a:lnTo>
                    <a:pt x="1036" y="508"/>
                  </a:lnTo>
                  <a:lnTo>
                    <a:pt x="1029" y="512"/>
                  </a:lnTo>
                  <a:lnTo>
                    <a:pt x="1020" y="524"/>
                  </a:lnTo>
                  <a:lnTo>
                    <a:pt x="1016" y="527"/>
                  </a:lnTo>
                  <a:lnTo>
                    <a:pt x="996" y="543"/>
                  </a:lnTo>
                  <a:lnTo>
                    <a:pt x="975" y="553"/>
                  </a:lnTo>
                  <a:lnTo>
                    <a:pt x="969" y="560"/>
                  </a:lnTo>
                  <a:lnTo>
                    <a:pt x="962" y="571"/>
                  </a:lnTo>
                  <a:lnTo>
                    <a:pt x="958" y="572"/>
                  </a:lnTo>
                  <a:lnTo>
                    <a:pt x="954" y="579"/>
                  </a:lnTo>
                  <a:lnTo>
                    <a:pt x="953" y="585"/>
                  </a:lnTo>
                  <a:lnTo>
                    <a:pt x="950" y="596"/>
                  </a:lnTo>
                  <a:lnTo>
                    <a:pt x="943" y="608"/>
                  </a:lnTo>
                  <a:lnTo>
                    <a:pt x="939" y="612"/>
                  </a:lnTo>
                  <a:lnTo>
                    <a:pt x="926" y="616"/>
                  </a:lnTo>
                  <a:lnTo>
                    <a:pt x="914" y="616"/>
                  </a:lnTo>
                  <a:lnTo>
                    <a:pt x="910" y="616"/>
                  </a:lnTo>
                  <a:lnTo>
                    <a:pt x="901" y="611"/>
                  </a:lnTo>
                  <a:lnTo>
                    <a:pt x="885" y="611"/>
                  </a:lnTo>
                  <a:lnTo>
                    <a:pt x="876" y="616"/>
                  </a:lnTo>
                  <a:lnTo>
                    <a:pt x="870" y="622"/>
                  </a:lnTo>
                  <a:lnTo>
                    <a:pt x="870" y="632"/>
                  </a:lnTo>
                  <a:lnTo>
                    <a:pt x="873" y="632"/>
                  </a:lnTo>
                  <a:lnTo>
                    <a:pt x="881" y="638"/>
                  </a:lnTo>
                  <a:lnTo>
                    <a:pt x="888" y="643"/>
                  </a:lnTo>
                  <a:lnTo>
                    <a:pt x="901" y="649"/>
                  </a:lnTo>
                  <a:lnTo>
                    <a:pt x="904" y="657"/>
                  </a:lnTo>
                  <a:lnTo>
                    <a:pt x="913" y="659"/>
                  </a:lnTo>
                  <a:lnTo>
                    <a:pt x="922" y="666"/>
                  </a:lnTo>
                  <a:lnTo>
                    <a:pt x="940" y="676"/>
                  </a:lnTo>
                  <a:lnTo>
                    <a:pt x="946" y="690"/>
                  </a:lnTo>
                  <a:lnTo>
                    <a:pt x="950" y="695"/>
                  </a:lnTo>
                  <a:lnTo>
                    <a:pt x="950" y="699"/>
                  </a:lnTo>
                  <a:lnTo>
                    <a:pt x="950" y="710"/>
                  </a:lnTo>
                  <a:lnTo>
                    <a:pt x="950" y="711"/>
                  </a:lnTo>
                  <a:lnTo>
                    <a:pt x="950" y="716"/>
                  </a:lnTo>
                  <a:lnTo>
                    <a:pt x="950" y="719"/>
                  </a:lnTo>
                  <a:lnTo>
                    <a:pt x="940" y="732"/>
                  </a:lnTo>
                  <a:lnTo>
                    <a:pt x="933" y="737"/>
                  </a:lnTo>
                  <a:lnTo>
                    <a:pt x="931" y="750"/>
                  </a:lnTo>
                  <a:lnTo>
                    <a:pt x="933" y="753"/>
                  </a:lnTo>
                  <a:lnTo>
                    <a:pt x="933" y="764"/>
                  </a:lnTo>
                  <a:lnTo>
                    <a:pt x="933" y="775"/>
                  </a:lnTo>
                  <a:lnTo>
                    <a:pt x="933" y="779"/>
                  </a:lnTo>
                  <a:lnTo>
                    <a:pt x="922" y="798"/>
                  </a:lnTo>
                  <a:lnTo>
                    <a:pt x="913" y="810"/>
                  </a:lnTo>
                  <a:lnTo>
                    <a:pt x="910" y="814"/>
                  </a:lnTo>
                  <a:lnTo>
                    <a:pt x="901" y="825"/>
                  </a:lnTo>
                  <a:lnTo>
                    <a:pt x="896" y="833"/>
                  </a:lnTo>
                  <a:lnTo>
                    <a:pt x="892" y="850"/>
                  </a:lnTo>
                  <a:lnTo>
                    <a:pt x="886" y="869"/>
                  </a:lnTo>
                  <a:lnTo>
                    <a:pt x="886" y="873"/>
                  </a:lnTo>
                  <a:lnTo>
                    <a:pt x="886" y="881"/>
                  </a:lnTo>
                  <a:lnTo>
                    <a:pt x="888" y="893"/>
                  </a:lnTo>
                  <a:lnTo>
                    <a:pt x="900" y="906"/>
                  </a:lnTo>
                  <a:lnTo>
                    <a:pt x="901" y="915"/>
                  </a:lnTo>
                  <a:lnTo>
                    <a:pt x="901" y="922"/>
                  </a:lnTo>
                  <a:lnTo>
                    <a:pt x="886" y="928"/>
                  </a:lnTo>
                  <a:lnTo>
                    <a:pt x="870" y="928"/>
                  </a:lnTo>
                  <a:lnTo>
                    <a:pt x="856" y="939"/>
                  </a:lnTo>
                  <a:lnTo>
                    <a:pt x="835" y="950"/>
                  </a:lnTo>
                  <a:lnTo>
                    <a:pt x="823" y="965"/>
                  </a:lnTo>
                  <a:lnTo>
                    <a:pt x="810" y="974"/>
                  </a:lnTo>
                  <a:lnTo>
                    <a:pt x="803" y="974"/>
                  </a:lnTo>
                  <a:lnTo>
                    <a:pt x="799" y="976"/>
                  </a:lnTo>
                  <a:lnTo>
                    <a:pt x="778" y="977"/>
                  </a:lnTo>
                  <a:lnTo>
                    <a:pt x="763" y="977"/>
                  </a:lnTo>
                  <a:lnTo>
                    <a:pt x="748" y="974"/>
                  </a:lnTo>
                  <a:lnTo>
                    <a:pt x="745" y="974"/>
                  </a:lnTo>
                  <a:lnTo>
                    <a:pt x="734" y="976"/>
                  </a:lnTo>
                  <a:lnTo>
                    <a:pt x="722" y="977"/>
                  </a:lnTo>
                  <a:lnTo>
                    <a:pt x="710" y="977"/>
                  </a:lnTo>
                  <a:lnTo>
                    <a:pt x="697" y="976"/>
                  </a:lnTo>
                  <a:lnTo>
                    <a:pt x="690" y="974"/>
                  </a:lnTo>
                  <a:lnTo>
                    <a:pt x="679" y="974"/>
                  </a:lnTo>
                  <a:lnTo>
                    <a:pt x="682" y="965"/>
                  </a:lnTo>
                  <a:lnTo>
                    <a:pt x="683" y="961"/>
                  </a:lnTo>
                  <a:lnTo>
                    <a:pt x="687" y="950"/>
                  </a:lnTo>
                  <a:lnTo>
                    <a:pt x="687" y="945"/>
                  </a:lnTo>
                  <a:lnTo>
                    <a:pt x="683" y="936"/>
                  </a:lnTo>
                  <a:lnTo>
                    <a:pt x="683" y="931"/>
                  </a:lnTo>
                  <a:lnTo>
                    <a:pt x="682" y="925"/>
                  </a:lnTo>
                  <a:lnTo>
                    <a:pt x="672" y="909"/>
                  </a:lnTo>
                  <a:lnTo>
                    <a:pt x="669" y="902"/>
                  </a:lnTo>
                  <a:lnTo>
                    <a:pt x="664" y="894"/>
                  </a:lnTo>
                  <a:lnTo>
                    <a:pt x="664" y="891"/>
                  </a:lnTo>
                  <a:lnTo>
                    <a:pt x="658" y="875"/>
                  </a:lnTo>
                  <a:lnTo>
                    <a:pt x="652" y="870"/>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2" name="Freeform 1058"/>
            <p:cNvSpPr>
              <a:spLocks/>
            </p:cNvSpPr>
            <p:nvPr userDrawn="1"/>
          </p:nvSpPr>
          <p:spPr bwMode="auto">
            <a:xfrm>
              <a:off x="4681860" y="4624189"/>
              <a:ext cx="498475" cy="527050"/>
            </a:xfrm>
            <a:custGeom>
              <a:avLst/>
              <a:gdLst>
                <a:gd name="T0" fmla="*/ 928 w 944"/>
                <a:gd name="T1" fmla="*/ 635 h 996"/>
                <a:gd name="T2" fmla="*/ 928 w 944"/>
                <a:gd name="T3" fmla="*/ 665 h 996"/>
                <a:gd name="T4" fmla="*/ 928 w 944"/>
                <a:gd name="T5" fmla="*/ 702 h 996"/>
                <a:gd name="T6" fmla="*/ 897 w 944"/>
                <a:gd name="T7" fmla="*/ 733 h 996"/>
                <a:gd name="T8" fmla="*/ 862 w 944"/>
                <a:gd name="T9" fmla="*/ 733 h 996"/>
                <a:gd name="T10" fmla="*/ 827 w 944"/>
                <a:gd name="T11" fmla="*/ 708 h 996"/>
                <a:gd name="T12" fmla="*/ 804 w 944"/>
                <a:gd name="T13" fmla="*/ 670 h 996"/>
                <a:gd name="T14" fmla="*/ 769 w 944"/>
                <a:gd name="T15" fmla="*/ 638 h 996"/>
                <a:gd name="T16" fmla="*/ 772 w 944"/>
                <a:gd name="T17" fmla="*/ 603 h 996"/>
                <a:gd name="T18" fmla="*/ 775 w 944"/>
                <a:gd name="T19" fmla="*/ 578 h 996"/>
                <a:gd name="T20" fmla="*/ 764 w 944"/>
                <a:gd name="T21" fmla="*/ 535 h 996"/>
                <a:gd name="T22" fmla="*/ 738 w 944"/>
                <a:gd name="T23" fmla="*/ 498 h 996"/>
                <a:gd name="T24" fmla="*/ 722 w 944"/>
                <a:gd name="T25" fmla="*/ 457 h 996"/>
                <a:gd name="T26" fmla="*/ 689 w 944"/>
                <a:gd name="T27" fmla="*/ 427 h 996"/>
                <a:gd name="T28" fmla="*/ 679 w 944"/>
                <a:gd name="T29" fmla="*/ 387 h 996"/>
                <a:gd name="T30" fmla="*/ 656 w 944"/>
                <a:gd name="T31" fmla="*/ 411 h 996"/>
                <a:gd name="T32" fmla="*/ 656 w 944"/>
                <a:gd name="T33" fmla="*/ 438 h 996"/>
                <a:gd name="T34" fmla="*/ 633 w 944"/>
                <a:gd name="T35" fmla="*/ 454 h 996"/>
                <a:gd name="T36" fmla="*/ 623 w 944"/>
                <a:gd name="T37" fmla="*/ 474 h 996"/>
                <a:gd name="T38" fmla="*/ 613 w 944"/>
                <a:gd name="T39" fmla="*/ 494 h 996"/>
                <a:gd name="T40" fmla="*/ 581 w 944"/>
                <a:gd name="T41" fmla="*/ 510 h 996"/>
                <a:gd name="T42" fmla="*/ 569 w 944"/>
                <a:gd name="T43" fmla="*/ 530 h 996"/>
                <a:gd name="T44" fmla="*/ 572 w 944"/>
                <a:gd name="T45" fmla="*/ 570 h 996"/>
                <a:gd name="T46" fmla="*/ 594 w 944"/>
                <a:gd name="T47" fmla="*/ 590 h 996"/>
                <a:gd name="T48" fmla="*/ 601 w 944"/>
                <a:gd name="T49" fmla="*/ 643 h 996"/>
                <a:gd name="T50" fmla="*/ 596 w 944"/>
                <a:gd name="T51" fmla="*/ 685 h 996"/>
                <a:gd name="T52" fmla="*/ 569 w 944"/>
                <a:gd name="T53" fmla="*/ 729 h 996"/>
                <a:gd name="T54" fmla="*/ 532 w 944"/>
                <a:gd name="T55" fmla="*/ 766 h 996"/>
                <a:gd name="T56" fmla="*/ 495 w 944"/>
                <a:gd name="T57" fmla="*/ 827 h 996"/>
                <a:gd name="T58" fmla="*/ 407 w 944"/>
                <a:gd name="T59" fmla="*/ 836 h 996"/>
                <a:gd name="T60" fmla="*/ 326 w 944"/>
                <a:gd name="T61" fmla="*/ 893 h 996"/>
                <a:gd name="T62" fmla="*/ 267 w 944"/>
                <a:gd name="T63" fmla="*/ 909 h 996"/>
                <a:gd name="T64" fmla="*/ 166 w 944"/>
                <a:gd name="T65" fmla="*/ 928 h 996"/>
                <a:gd name="T66" fmla="*/ 99 w 944"/>
                <a:gd name="T67" fmla="*/ 996 h 996"/>
                <a:gd name="T68" fmla="*/ 52 w 944"/>
                <a:gd name="T69" fmla="*/ 943 h 996"/>
                <a:gd name="T70" fmla="*/ 9 w 944"/>
                <a:gd name="T71" fmla="*/ 825 h 996"/>
                <a:gd name="T72" fmla="*/ 58 w 944"/>
                <a:gd name="T73" fmla="*/ 677 h 996"/>
                <a:gd name="T74" fmla="*/ 93 w 944"/>
                <a:gd name="T75" fmla="*/ 551 h 996"/>
                <a:gd name="T76" fmla="*/ 101 w 944"/>
                <a:gd name="T77" fmla="*/ 454 h 996"/>
                <a:gd name="T78" fmla="*/ 117 w 944"/>
                <a:gd name="T79" fmla="*/ 331 h 996"/>
                <a:gd name="T80" fmla="*/ 180 w 944"/>
                <a:gd name="T81" fmla="*/ 204 h 996"/>
                <a:gd name="T82" fmla="*/ 191 w 944"/>
                <a:gd name="T83" fmla="*/ 105 h 996"/>
                <a:gd name="T84" fmla="*/ 276 w 944"/>
                <a:gd name="T85" fmla="*/ 57 h 996"/>
                <a:gd name="T86" fmla="*/ 294 w 944"/>
                <a:gd name="T87" fmla="*/ 25 h 996"/>
                <a:gd name="T88" fmla="*/ 396 w 944"/>
                <a:gd name="T89" fmla="*/ 74 h 996"/>
                <a:gd name="T90" fmla="*/ 492 w 944"/>
                <a:gd name="T91" fmla="*/ 108 h 996"/>
                <a:gd name="T92" fmla="*/ 540 w 944"/>
                <a:gd name="T93" fmla="*/ 228 h 996"/>
                <a:gd name="T94" fmla="*/ 621 w 944"/>
                <a:gd name="T95" fmla="*/ 224 h 996"/>
                <a:gd name="T96" fmla="*/ 667 w 944"/>
                <a:gd name="T97" fmla="*/ 164 h 996"/>
                <a:gd name="T98" fmla="*/ 744 w 944"/>
                <a:gd name="T99" fmla="*/ 161 h 996"/>
                <a:gd name="T100" fmla="*/ 749 w 944"/>
                <a:gd name="T101" fmla="*/ 228 h 996"/>
                <a:gd name="T102" fmla="*/ 783 w 944"/>
                <a:gd name="T103" fmla="*/ 245 h 996"/>
                <a:gd name="T104" fmla="*/ 886 w 944"/>
                <a:gd name="T105" fmla="*/ 233 h 996"/>
                <a:gd name="T106" fmla="*/ 928 w 944"/>
                <a:gd name="T107" fmla="*/ 281 h 996"/>
                <a:gd name="T108" fmla="*/ 935 w 944"/>
                <a:gd name="T109" fmla="*/ 347 h 996"/>
                <a:gd name="T110" fmla="*/ 901 w 944"/>
                <a:gd name="T111" fmla="*/ 383 h 996"/>
                <a:gd name="T112" fmla="*/ 907 w 944"/>
                <a:gd name="T113" fmla="*/ 411 h 996"/>
                <a:gd name="T114" fmla="*/ 926 w 944"/>
                <a:gd name="T115" fmla="*/ 473 h 996"/>
                <a:gd name="T116" fmla="*/ 928 w 944"/>
                <a:gd name="T117" fmla="*/ 514 h 996"/>
                <a:gd name="T118" fmla="*/ 931 w 944"/>
                <a:gd name="T119" fmla="*/ 561 h 996"/>
                <a:gd name="T120" fmla="*/ 927 w 944"/>
                <a:gd name="T121" fmla="*/ 598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4" h="996">
                  <a:moveTo>
                    <a:pt x="926" y="603"/>
                  </a:moveTo>
                  <a:lnTo>
                    <a:pt x="926" y="617"/>
                  </a:lnTo>
                  <a:lnTo>
                    <a:pt x="926" y="618"/>
                  </a:lnTo>
                  <a:lnTo>
                    <a:pt x="927" y="621"/>
                  </a:lnTo>
                  <a:lnTo>
                    <a:pt x="927" y="625"/>
                  </a:lnTo>
                  <a:lnTo>
                    <a:pt x="927" y="629"/>
                  </a:lnTo>
                  <a:lnTo>
                    <a:pt x="927" y="634"/>
                  </a:lnTo>
                  <a:lnTo>
                    <a:pt x="928" y="635"/>
                  </a:lnTo>
                  <a:lnTo>
                    <a:pt x="928" y="638"/>
                  </a:lnTo>
                  <a:lnTo>
                    <a:pt x="931" y="640"/>
                  </a:lnTo>
                  <a:lnTo>
                    <a:pt x="931" y="646"/>
                  </a:lnTo>
                  <a:lnTo>
                    <a:pt x="931" y="650"/>
                  </a:lnTo>
                  <a:lnTo>
                    <a:pt x="931" y="654"/>
                  </a:lnTo>
                  <a:lnTo>
                    <a:pt x="928" y="661"/>
                  </a:lnTo>
                  <a:lnTo>
                    <a:pt x="928" y="662"/>
                  </a:lnTo>
                  <a:lnTo>
                    <a:pt x="928" y="665"/>
                  </a:lnTo>
                  <a:lnTo>
                    <a:pt x="928" y="669"/>
                  </a:lnTo>
                  <a:lnTo>
                    <a:pt x="927" y="677"/>
                  </a:lnTo>
                  <a:lnTo>
                    <a:pt x="927" y="680"/>
                  </a:lnTo>
                  <a:lnTo>
                    <a:pt x="928" y="685"/>
                  </a:lnTo>
                  <a:lnTo>
                    <a:pt x="927" y="692"/>
                  </a:lnTo>
                  <a:lnTo>
                    <a:pt x="927" y="693"/>
                  </a:lnTo>
                  <a:lnTo>
                    <a:pt x="927" y="696"/>
                  </a:lnTo>
                  <a:lnTo>
                    <a:pt x="928" y="702"/>
                  </a:lnTo>
                  <a:lnTo>
                    <a:pt x="927" y="696"/>
                  </a:lnTo>
                  <a:lnTo>
                    <a:pt x="926" y="702"/>
                  </a:lnTo>
                  <a:lnTo>
                    <a:pt x="916" y="710"/>
                  </a:lnTo>
                  <a:lnTo>
                    <a:pt x="916" y="712"/>
                  </a:lnTo>
                  <a:lnTo>
                    <a:pt x="915" y="717"/>
                  </a:lnTo>
                  <a:lnTo>
                    <a:pt x="909" y="726"/>
                  </a:lnTo>
                  <a:lnTo>
                    <a:pt x="907" y="729"/>
                  </a:lnTo>
                  <a:lnTo>
                    <a:pt x="897" y="733"/>
                  </a:lnTo>
                  <a:lnTo>
                    <a:pt x="894" y="733"/>
                  </a:lnTo>
                  <a:lnTo>
                    <a:pt x="883" y="733"/>
                  </a:lnTo>
                  <a:lnTo>
                    <a:pt x="880" y="733"/>
                  </a:lnTo>
                  <a:lnTo>
                    <a:pt x="873" y="733"/>
                  </a:lnTo>
                  <a:lnTo>
                    <a:pt x="872" y="733"/>
                  </a:lnTo>
                  <a:lnTo>
                    <a:pt x="869" y="733"/>
                  </a:lnTo>
                  <a:lnTo>
                    <a:pt x="864" y="733"/>
                  </a:lnTo>
                  <a:lnTo>
                    <a:pt x="862" y="733"/>
                  </a:lnTo>
                  <a:lnTo>
                    <a:pt x="854" y="733"/>
                  </a:lnTo>
                  <a:lnTo>
                    <a:pt x="848" y="729"/>
                  </a:lnTo>
                  <a:lnTo>
                    <a:pt x="843" y="729"/>
                  </a:lnTo>
                  <a:lnTo>
                    <a:pt x="839" y="726"/>
                  </a:lnTo>
                  <a:lnTo>
                    <a:pt x="832" y="721"/>
                  </a:lnTo>
                  <a:lnTo>
                    <a:pt x="832" y="717"/>
                  </a:lnTo>
                  <a:lnTo>
                    <a:pt x="830" y="713"/>
                  </a:lnTo>
                  <a:lnTo>
                    <a:pt x="827" y="708"/>
                  </a:lnTo>
                  <a:lnTo>
                    <a:pt x="827" y="700"/>
                  </a:lnTo>
                  <a:lnTo>
                    <a:pt x="827" y="693"/>
                  </a:lnTo>
                  <a:lnTo>
                    <a:pt x="819" y="692"/>
                  </a:lnTo>
                  <a:lnTo>
                    <a:pt x="818" y="685"/>
                  </a:lnTo>
                  <a:lnTo>
                    <a:pt x="814" y="680"/>
                  </a:lnTo>
                  <a:lnTo>
                    <a:pt x="814" y="677"/>
                  </a:lnTo>
                  <a:lnTo>
                    <a:pt x="808" y="673"/>
                  </a:lnTo>
                  <a:lnTo>
                    <a:pt x="804" y="670"/>
                  </a:lnTo>
                  <a:lnTo>
                    <a:pt x="796" y="670"/>
                  </a:lnTo>
                  <a:lnTo>
                    <a:pt x="786" y="669"/>
                  </a:lnTo>
                  <a:lnTo>
                    <a:pt x="772" y="665"/>
                  </a:lnTo>
                  <a:lnTo>
                    <a:pt x="772" y="661"/>
                  </a:lnTo>
                  <a:lnTo>
                    <a:pt x="772" y="659"/>
                  </a:lnTo>
                  <a:lnTo>
                    <a:pt x="769" y="651"/>
                  </a:lnTo>
                  <a:lnTo>
                    <a:pt x="765" y="640"/>
                  </a:lnTo>
                  <a:lnTo>
                    <a:pt x="769" y="638"/>
                  </a:lnTo>
                  <a:lnTo>
                    <a:pt x="769" y="630"/>
                  </a:lnTo>
                  <a:lnTo>
                    <a:pt x="772" y="629"/>
                  </a:lnTo>
                  <a:lnTo>
                    <a:pt x="778" y="625"/>
                  </a:lnTo>
                  <a:lnTo>
                    <a:pt x="772" y="618"/>
                  </a:lnTo>
                  <a:lnTo>
                    <a:pt x="772" y="617"/>
                  </a:lnTo>
                  <a:lnTo>
                    <a:pt x="772" y="613"/>
                  </a:lnTo>
                  <a:lnTo>
                    <a:pt x="772" y="609"/>
                  </a:lnTo>
                  <a:lnTo>
                    <a:pt x="772" y="603"/>
                  </a:lnTo>
                  <a:lnTo>
                    <a:pt x="769" y="603"/>
                  </a:lnTo>
                  <a:lnTo>
                    <a:pt x="765" y="601"/>
                  </a:lnTo>
                  <a:lnTo>
                    <a:pt x="764" y="598"/>
                  </a:lnTo>
                  <a:lnTo>
                    <a:pt x="764" y="590"/>
                  </a:lnTo>
                  <a:lnTo>
                    <a:pt x="764" y="586"/>
                  </a:lnTo>
                  <a:lnTo>
                    <a:pt x="765" y="582"/>
                  </a:lnTo>
                  <a:lnTo>
                    <a:pt x="772" y="578"/>
                  </a:lnTo>
                  <a:lnTo>
                    <a:pt x="775" y="578"/>
                  </a:lnTo>
                  <a:lnTo>
                    <a:pt x="778" y="577"/>
                  </a:lnTo>
                  <a:lnTo>
                    <a:pt x="778" y="573"/>
                  </a:lnTo>
                  <a:lnTo>
                    <a:pt x="775" y="570"/>
                  </a:lnTo>
                  <a:lnTo>
                    <a:pt x="769" y="565"/>
                  </a:lnTo>
                  <a:lnTo>
                    <a:pt x="764" y="555"/>
                  </a:lnTo>
                  <a:lnTo>
                    <a:pt x="764" y="551"/>
                  </a:lnTo>
                  <a:lnTo>
                    <a:pt x="764" y="546"/>
                  </a:lnTo>
                  <a:lnTo>
                    <a:pt x="764" y="535"/>
                  </a:lnTo>
                  <a:lnTo>
                    <a:pt x="765" y="523"/>
                  </a:lnTo>
                  <a:lnTo>
                    <a:pt x="764" y="518"/>
                  </a:lnTo>
                  <a:lnTo>
                    <a:pt x="760" y="514"/>
                  </a:lnTo>
                  <a:lnTo>
                    <a:pt x="757" y="510"/>
                  </a:lnTo>
                  <a:lnTo>
                    <a:pt x="753" y="505"/>
                  </a:lnTo>
                  <a:lnTo>
                    <a:pt x="749" y="505"/>
                  </a:lnTo>
                  <a:lnTo>
                    <a:pt x="744" y="503"/>
                  </a:lnTo>
                  <a:lnTo>
                    <a:pt x="738" y="498"/>
                  </a:lnTo>
                  <a:lnTo>
                    <a:pt x="732" y="494"/>
                  </a:lnTo>
                  <a:lnTo>
                    <a:pt x="731" y="490"/>
                  </a:lnTo>
                  <a:lnTo>
                    <a:pt x="722" y="484"/>
                  </a:lnTo>
                  <a:lnTo>
                    <a:pt x="721" y="482"/>
                  </a:lnTo>
                  <a:lnTo>
                    <a:pt x="721" y="478"/>
                  </a:lnTo>
                  <a:lnTo>
                    <a:pt x="721" y="468"/>
                  </a:lnTo>
                  <a:lnTo>
                    <a:pt x="721" y="462"/>
                  </a:lnTo>
                  <a:lnTo>
                    <a:pt x="722" y="457"/>
                  </a:lnTo>
                  <a:lnTo>
                    <a:pt x="721" y="454"/>
                  </a:lnTo>
                  <a:lnTo>
                    <a:pt x="714" y="444"/>
                  </a:lnTo>
                  <a:lnTo>
                    <a:pt x="710" y="435"/>
                  </a:lnTo>
                  <a:lnTo>
                    <a:pt x="704" y="435"/>
                  </a:lnTo>
                  <a:lnTo>
                    <a:pt x="703" y="431"/>
                  </a:lnTo>
                  <a:lnTo>
                    <a:pt x="695" y="431"/>
                  </a:lnTo>
                  <a:lnTo>
                    <a:pt x="691" y="430"/>
                  </a:lnTo>
                  <a:lnTo>
                    <a:pt x="689" y="427"/>
                  </a:lnTo>
                  <a:lnTo>
                    <a:pt x="686" y="426"/>
                  </a:lnTo>
                  <a:lnTo>
                    <a:pt x="682" y="420"/>
                  </a:lnTo>
                  <a:lnTo>
                    <a:pt x="682" y="414"/>
                  </a:lnTo>
                  <a:lnTo>
                    <a:pt x="682" y="410"/>
                  </a:lnTo>
                  <a:lnTo>
                    <a:pt x="682" y="399"/>
                  </a:lnTo>
                  <a:lnTo>
                    <a:pt x="686" y="395"/>
                  </a:lnTo>
                  <a:lnTo>
                    <a:pt x="682" y="391"/>
                  </a:lnTo>
                  <a:lnTo>
                    <a:pt x="679" y="387"/>
                  </a:lnTo>
                  <a:lnTo>
                    <a:pt x="677" y="390"/>
                  </a:lnTo>
                  <a:lnTo>
                    <a:pt x="677" y="391"/>
                  </a:lnTo>
                  <a:lnTo>
                    <a:pt x="677" y="395"/>
                  </a:lnTo>
                  <a:lnTo>
                    <a:pt x="673" y="398"/>
                  </a:lnTo>
                  <a:lnTo>
                    <a:pt x="670" y="402"/>
                  </a:lnTo>
                  <a:lnTo>
                    <a:pt x="664" y="404"/>
                  </a:lnTo>
                  <a:lnTo>
                    <a:pt x="659" y="410"/>
                  </a:lnTo>
                  <a:lnTo>
                    <a:pt x="656" y="411"/>
                  </a:lnTo>
                  <a:lnTo>
                    <a:pt x="656" y="414"/>
                  </a:lnTo>
                  <a:lnTo>
                    <a:pt x="659" y="420"/>
                  </a:lnTo>
                  <a:lnTo>
                    <a:pt x="656" y="422"/>
                  </a:lnTo>
                  <a:lnTo>
                    <a:pt x="656" y="427"/>
                  </a:lnTo>
                  <a:lnTo>
                    <a:pt x="655" y="430"/>
                  </a:lnTo>
                  <a:lnTo>
                    <a:pt x="652" y="431"/>
                  </a:lnTo>
                  <a:lnTo>
                    <a:pt x="655" y="435"/>
                  </a:lnTo>
                  <a:lnTo>
                    <a:pt x="656" y="438"/>
                  </a:lnTo>
                  <a:lnTo>
                    <a:pt x="656" y="447"/>
                  </a:lnTo>
                  <a:lnTo>
                    <a:pt x="655" y="447"/>
                  </a:lnTo>
                  <a:lnTo>
                    <a:pt x="649" y="444"/>
                  </a:lnTo>
                  <a:lnTo>
                    <a:pt x="648" y="444"/>
                  </a:lnTo>
                  <a:lnTo>
                    <a:pt x="638" y="444"/>
                  </a:lnTo>
                  <a:lnTo>
                    <a:pt x="633" y="444"/>
                  </a:lnTo>
                  <a:lnTo>
                    <a:pt x="633" y="451"/>
                  </a:lnTo>
                  <a:lnTo>
                    <a:pt x="633" y="454"/>
                  </a:lnTo>
                  <a:lnTo>
                    <a:pt x="637" y="457"/>
                  </a:lnTo>
                  <a:lnTo>
                    <a:pt x="637" y="462"/>
                  </a:lnTo>
                  <a:lnTo>
                    <a:pt x="637" y="465"/>
                  </a:lnTo>
                  <a:lnTo>
                    <a:pt x="637" y="468"/>
                  </a:lnTo>
                  <a:lnTo>
                    <a:pt x="624" y="473"/>
                  </a:lnTo>
                  <a:lnTo>
                    <a:pt x="623" y="468"/>
                  </a:lnTo>
                  <a:lnTo>
                    <a:pt x="621" y="473"/>
                  </a:lnTo>
                  <a:lnTo>
                    <a:pt x="623" y="474"/>
                  </a:lnTo>
                  <a:lnTo>
                    <a:pt x="624" y="478"/>
                  </a:lnTo>
                  <a:lnTo>
                    <a:pt x="628" y="479"/>
                  </a:lnTo>
                  <a:lnTo>
                    <a:pt x="624" y="482"/>
                  </a:lnTo>
                  <a:lnTo>
                    <a:pt x="623" y="487"/>
                  </a:lnTo>
                  <a:lnTo>
                    <a:pt x="621" y="484"/>
                  </a:lnTo>
                  <a:lnTo>
                    <a:pt x="615" y="487"/>
                  </a:lnTo>
                  <a:lnTo>
                    <a:pt x="613" y="490"/>
                  </a:lnTo>
                  <a:lnTo>
                    <a:pt x="613" y="494"/>
                  </a:lnTo>
                  <a:lnTo>
                    <a:pt x="609" y="495"/>
                  </a:lnTo>
                  <a:lnTo>
                    <a:pt x="603" y="498"/>
                  </a:lnTo>
                  <a:lnTo>
                    <a:pt x="596" y="505"/>
                  </a:lnTo>
                  <a:lnTo>
                    <a:pt x="594" y="510"/>
                  </a:lnTo>
                  <a:lnTo>
                    <a:pt x="594" y="506"/>
                  </a:lnTo>
                  <a:lnTo>
                    <a:pt x="587" y="505"/>
                  </a:lnTo>
                  <a:lnTo>
                    <a:pt x="583" y="506"/>
                  </a:lnTo>
                  <a:lnTo>
                    <a:pt x="581" y="510"/>
                  </a:lnTo>
                  <a:lnTo>
                    <a:pt x="581" y="513"/>
                  </a:lnTo>
                  <a:lnTo>
                    <a:pt x="578" y="513"/>
                  </a:lnTo>
                  <a:lnTo>
                    <a:pt x="572" y="518"/>
                  </a:lnTo>
                  <a:lnTo>
                    <a:pt x="569" y="514"/>
                  </a:lnTo>
                  <a:lnTo>
                    <a:pt x="569" y="518"/>
                  </a:lnTo>
                  <a:lnTo>
                    <a:pt x="570" y="523"/>
                  </a:lnTo>
                  <a:lnTo>
                    <a:pt x="570" y="529"/>
                  </a:lnTo>
                  <a:lnTo>
                    <a:pt x="569" y="530"/>
                  </a:lnTo>
                  <a:lnTo>
                    <a:pt x="570" y="537"/>
                  </a:lnTo>
                  <a:lnTo>
                    <a:pt x="570" y="539"/>
                  </a:lnTo>
                  <a:lnTo>
                    <a:pt x="572" y="546"/>
                  </a:lnTo>
                  <a:lnTo>
                    <a:pt x="572" y="551"/>
                  </a:lnTo>
                  <a:lnTo>
                    <a:pt x="570" y="555"/>
                  </a:lnTo>
                  <a:lnTo>
                    <a:pt x="570" y="561"/>
                  </a:lnTo>
                  <a:lnTo>
                    <a:pt x="570" y="565"/>
                  </a:lnTo>
                  <a:lnTo>
                    <a:pt x="572" y="570"/>
                  </a:lnTo>
                  <a:lnTo>
                    <a:pt x="572" y="573"/>
                  </a:lnTo>
                  <a:lnTo>
                    <a:pt x="570" y="577"/>
                  </a:lnTo>
                  <a:lnTo>
                    <a:pt x="572" y="578"/>
                  </a:lnTo>
                  <a:lnTo>
                    <a:pt x="578" y="581"/>
                  </a:lnTo>
                  <a:lnTo>
                    <a:pt x="583" y="582"/>
                  </a:lnTo>
                  <a:lnTo>
                    <a:pt x="587" y="586"/>
                  </a:lnTo>
                  <a:lnTo>
                    <a:pt x="590" y="587"/>
                  </a:lnTo>
                  <a:lnTo>
                    <a:pt x="594" y="590"/>
                  </a:lnTo>
                  <a:lnTo>
                    <a:pt x="594" y="601"/>
                  </a:lnTo>
                  <a:lnTo>
                    <a:pt x="587" y="601"/>
                  </a:lnTo>
                  <a:lnTo>
                    <a:pt x="590" y="606"/>
                  </a:lnTo>
                  <a:lnTo>
                    <a:pt x="594" y="613"/>
                  </a:lnTo>
                  <a:lnTo>
                    <a:pt x="595" y="621"/>
                  </a:lnTo>
                  <a:lnTo>
                    <a:pt x="595" y="630"/>
                  </a:lnTo>
                  <a:lnTo>
                    <a:pt x="603" y="634"/>
                  </a:lnTo>
                  <a:lnTo>
                    <a:pt x="601" y="643"/>
                  </a:lnTo>
                  <a:lnTo>
                    <a:pt x="603" y="650"/>
                  </a:lnTo>
                  <a:lnTo>
                    <a:pt x="603" y="659"/>
                  </a:lnTo>
                  <a:lnTo>
                    <a:pt x="601" y="661"/>
                  </a:lnTo>
                  <a:lnTo>
                    <a:pt x="601" y="662"/>
                  </a:lnTo>
                  <a:lnTo>
                    <a:pt x="601" y="669"/>
                  </a:lnTo>
                  <a:lnTo>
                    <a:pt x="601" y="673"/>
                  </a:lnTo>
                  <a:lnTo>
                    <a:pt x="596" y="680"/>
                  </a:lnTo>
                  <a:lnTo>
                    <a:pt x="596" y="685"/>
                  </a:lnTo>
                  <a:lnTo>
                    <a:pt x="596" y="693"/>
                  </a:lnTo>
                  <a:lnTo>
                    <a:pt x="596" y="700"/>
                  </a:lnTo>
                  <a:lnTo>
                    <a:pt x="596" y="704"/>
                  </a:lnTo>
                  <a:lnTo>
                    <a:pt x="594" y="708"/>
                  </a:lnTo>
                  <a:lnTo>
                    <a:pt x="583" y="710"/>
                  </a:lnTo>
                  <a:lnTo>
                    <a:pt x="578" y="712"/>
                  </a:lnTo>
                  <a:lnTo>
                    <a:pt x="572" y="721"/>
                  </a:lnTo>
                  <a:lnTo>
                    <a:pt x="569" y="729"/>
                  </a:lnTo>
                  <a:lnTo>
                    <a:pt x="563" y="733"/>
                  </a:lnTo>
                  <a:lnTo>
                    <a:pt x="558" y="734"/>
                  </a:lnTo>
                  <a:lnTo>
                    <a:pt x="551" y="739"/>
                  </a:lnTo>
                  <a:lnTo>
                    <a:pt x="547" y="742"/>
                  </a:lnTo>
                  <a:lnTo>
                    <a:pt x="541" y="750"/>
                  </a:lnTo>
                  <a:lnTo>
                    <a:pt x="541" y="756"/>
                  </a:lnTo>
                  <a:lnTo>
                    <a:pt x="540" y="760"/>
                  </a:lnTo>
                  <a:lnTo>
                    <a:pt x="532" y="766"/>
                  </a:lnTo>
                  <a:lnTo>
                    <a:pt x="523" y="777"/>
                  </a:lnTo>
                  <a:lnTo>
                    <a:pt x="513" y="789"/>
                  </a:lnTo>
                  <a:lnTo>
                    <a:pt x="511" y="795"/>
                  </a:lnTo>
                  <a:lnTo>
                    <a:pt x="511" y="803"/>
                  </a:lnTo>
                  <a:lnTo>
                    <a:pt x="511" y="804"/>
                  </a:lnTo>
                  <a:lnTo>
                    <a:pt x="507" y="811"/>
                  </a:lnTo>
                  <a:lnTo>
                    <a:pt x="501" y="817"/>
                  </a:lnTo>
                  <a:lnTo>
                    <a:pt x="495" y="827"/>
                  </a:lnTo>
                  <a:lnTo>
                    <a:pt x="489" y="833"/>
                  </a:lnTo>
                  <a:lnTo>
                    <a:pt x="487" y="837"/>
                  </a:lnTo>
                  <a:lnTo>
                    <a:pt x="486" y="845"/>
                  </a:lnTo>
                  <a:lnTo>
                    <a:pt x="471" y="841"/>
                  </a:lnTo>
                  <a:lnTo>
                    <a:pt x="458" y="836"/>
                  </a:lnTo>
                  <a:lnTo>
                    <a:pt x="439" y="836"/>
                  </a:lnTo>
                  <a:lnTo>
                    <a:pt x="431" y="836"/>
                  </a:lnTo>
                  <a:lnTo>
                    <a:pt x="407" y="836"/>
                  </a:lnTo>
                  <a:lnTo>
                    <a:pt x="392" y="829"/>
                  </a:lnTo>
                  <a:lnTo>
                    <a:pt x="377" y="827"/>
                  </a:lnTo>
                  <a:lnTo>
                    <a:pt x="366" y="829"/>
                  </a:lnTo>
                  <a:lnTo>
                    <a:pt x="357" y="836"/>
                  </a:lnTo>
                  <a:lnTo>
                    <a:pt x="354" y="841"/>
                  </a:lnTo>
                  <a:lnTo>
                    <a:pt x="339" y="867"/>
                  </a:lnTo>
                  <a:lnTo>
                    <a:pt x="334" y="877"/>
                  </a:lnTo>
                  <a:lnTo>
                    <a:pt x="326" y="893"/>
                  </a:lnTo>
                  <a:lnTo>
                    <a:pt x="323" y="899"/>
                  </a:lnTo>
                  <a:lnTo>
                    <a:pt x="316" y="909"/>
                  </a:lnTo>
                  <a:lnTo>
                    <a:pt x="302" y="909"/>
                  </a:lnTo>
                  <a:lnTo>
                    <a:pt x="298" y="912"/>
                  </a:lnTo>
                  <a:lnTo>
                    <a:pt x="292" y="912"/>
                  </a:lnTo>
                  <a:lnTo>
                    <a:pt x="288" y="909"/>
                  </a:lnTo>
                  <a:lnTo>
                    <a:pt x="280" y="909"/>
                  </a:lnTo>
                  <a:lnTo>
                    <a:pt x="267" y="909"/>
                  </a:lnTo>
                  <a:lnTo>
                    <a:pt x="246" y="909"/>
                  </a:lnTo>
                  <a:lnTo>
                    <a:pt x="244" y="912"/>
                  </a:lnTo>
                  <a:lnTo>
                    <a:pt x="233" y="912"/>
                  </a:lnTo>
                  <a:lnTo>
                    <a:pt x="226" y="912"/>
                  </a:lnTo>
                  <a:lnTo>
                    <a:pt x="186" y="907"/>
                  </a:lnTo>
                  <a:lnTo>
                    <a:pt x="184" y="907"/>
                  </a:lnTo>
                  <a:lnTo>
                    <a:pt x="176" y="919"/>
                  </a:lnTo>
                  <a:lnTo>
                    <a:pt x="166" y="928"/>
                  </a:lnTo>
                  <a:lnTo>
                    <a:pt x="158" y="943"/>
                  </a:lnTo>
                  <a:lnTo>
                    <a:pt x="153" y="959"/>
                  </a:lnTo>
                  <a:lnTo>
                    <a:pt x="140" y="976"/>
                  </a:lnTo>
                  <a:lnTo>
                    <a:pt x="132" y="986"/>
                  </a:lnTo>
                  <a:lnTo>
                    <a:pt x="125" y="992"/>
                  </a:lnTo>
                  <a:lnTo>
                    <a:pt x="122" y="994"/>
                  </a:lnTo>
                  <a:lnTo>
                    <a:pt x="117" y="996"/>
                  </a:lnTo>
                  <a:lnTo>
                    <a:pt x="99" y="996"/>
                  </a:lnTo>
                  <a:lnTo>
                    <a:pt x="86" y="996"/>
                  </a:lnTo>
                  <a:lnTo>
                    <a:pt x="78" y="994"/>
                  </a:lnTo>
                  <a:lnTo>
                    <a:pt x="74" y="992"/>
                  </a:lnTo>
                  <a:lnTo>
                    <a:pt x="61" y="988"/>
                  </a:lnTo>
                  <a:lnTo>
                    <a:pt x="56" y="983"/>
                  </a:lnTo>
                  <a:lnTo>
                    <a:pt x="56" y="976"/>
                  </a:lnTo>
                  <a:lnTo>
                    <a:pt x="52" y="960"/>
                  </a:lnTo>
                  <a:lnTo>
                    <a:pt x="52" y="943"/>
                  </a:lnTo>
                  <a:lnTo>
                    <a:pt x="50" y="928"/>
                  </a:lnTo>
                  <a:lnTo>
                    <a:pt x="49" y="903"/>
                  </a:lnTo>
                  <a:lnTo>
                    <a:pt x="43" y="899"/>
                  </a:lnTo>
                  <a:lnTo>
                    <a:pt x="40" y="891"/>
                  </a:lnTo>
                  <a:lnTo>
                    <a:pt x="32" y="879"/>
                  </a:lnTo>
                  <a:lnTo>
                    <a:pt x="24" y="863"/>
                  </a:lnTo>
                  <a:lnTo>
                    <a:pt x="14" y="849"/>
                  </a:lnTo>
                  <a:lnTo>
                    <a:pt x="9" y="825"/>
                  </a:lnTo>
                  <a:lnTo>
                    <a:pt x="3" y="816"/>
                  </a:lnTo>
                  <a:lnTo>
                    <a:pt x="0" y="808"/>
                  </a:lnTo>
                  <a:lnTo>
                    <a:pt x="7" y="780"/>
                  </a:lnTo>
                  <a:lnTo>
                    <a:pt x="22" y="739"/>
                  </a:lnTo>
                  <a:lnTo>
                    <a:pt x="32" y="717"/>
                  </a:lnTo>
                  <a:lnTo>
                    <a:pt x="35" y="710"/>
                  </a:lnTo>
                  <a:lnTo>
                    <a:pt x="56" y="693"/>
                  </a:lnTo>
                  <a:lnTo>
                    <a:pt x="58" y="677"/>
                  </a:lnTo>
                  <a:lnTo>
                    <a:pt x="61" y="661"/>
                  </a:lnTo>
                  <a:lnTo>
                    <a:pt x="64" y="659"/>
                  </a:lnTo>
                  <a:lnTo>
                    <a:pt x="67" y="651"/>
                  </a:lnTo>
                  <a:lnTo>
                    <a:pt x="78" y="629"/>
                  </a:lnTo>
                  <a:lnTo>
                    <a:pt x="90" y="590"/>
                  </a:lnTo>
                  <a:lnTo>
                    <a:pt x="93" y="582"/>
                  </a:lnTo>
                  <a:lnTo>
                    <a:pt x="93" y="567"/>
                  </a:lnTo>
                  <a:lnTo>
                    <a:pt x="93" y="551"/>
                  </a:lnTo>
                  <a:lnTo>
                    <a:pt x="93" y="543"/>
                  </a:lnTo>
                  <a:lnTo>
                    <a:pt x="101" y="514"/>
                  </a:lnTo>
                  <a:lnTo>
                    <a:pt x="103" y="506"/>
                  </a:lnTo>
                  <a:lnTo>
                    <a:pt x="105" y="498"/>
                  </a:lnTo>
                  <a:lnTo>
                    <a:pt x="103" y="494"/>
                  </a:lnTo>
                  <a:lnTo>
                    <a:pt x="105" y="482"/>
                  </a:lnTo>
                  <a:lnTo>
                    <a:pt x="105" y="479"/>
                  </a:lnTo>
                  <a:lnTo>
                    <a:pt x="101" y="454"/>
                  </a:lnTo>
                  <a:lnTo>
                    <a:pt x="101" y="451"/>
                  </a:lnTo>
                  <a:lnTo>
                    <a:pt x="101" y="435"/>
                  </a:lnTo>
                  <a:lnTo>
                    <a:pt x="105" y="420"/>
                  </a:lnTo>
                  <a:lnTo>
                    <a:pt x="105" y="418"/>
                  </a:lnTo>
                  <a:lnTo>
                    <a:pt x="105" y="391"/>
                  </a:lnTo>
                  <a:lnTo>
                    <a:pt x="108" y="372"/>
                  </a:lnTo>
                  <a:lnTo>
                    <a:pt x="117" y="347"/>
                  </a:lnTo>
                  <a:lnTo>
                    <a:pt x="117" y="331"/>
                  </a:lnTo>
                  <a:lnTo>
                    <a:pt x="114" y="320"/>
                  </a:lnTo>
                  <a:lnTo>
                    <a:pt x="118" y="308"/>
                  </a:lnTo>
                  <a:lnTo>
                    <a:pt x="122" y="304"/>
                  </a:lnTo>
                  <a:lnTo>
                    <a:pt x="135" y="297"/>
                  </a:lnTo>
                  <a:lnTo>
                    <a:pt x="158" y="261"/>
                  </a:lnTo>
                  <a:lnTo>
                    <a:pt x="172" y="236"/>
                  </a:lnTo>
                  <a:lnTo>
                    <a:pt x="172" y="233"/>
                  </a:lnTo>
                  <a:lnTo>
                    <a:pt x="180" y="204"/>
                  </a:lnTo>
                  <a:lnTo>
                    <a:pt x="176" y="167"/>
                  </a:lnTo>
                  <a:lnTo>
                    <a:pt x="176" y="164"/>
                  </a:lnTo>
                  <a:lnTo>
                    <a:pt x="176" y="161"/>
                  </a:lnTo>
                  <a:lnTo>
                    <a:pt x="176" y="148"/>
                  </a:lnTo>
                  <a:lnTo>
                    <a:pt x="172" y="132"/>
                  </a:lnTo>
                  <a:lnTo>
                    <a:pt x="183" y="114"/>
                  </a:lnTo>
                  <a:lnTo>
                    <a:pt x="190" y="108"/>
                  </a:lnTo>
                  <a:lnTo>
                    <a:pt x="191" y="105"/>
                  </a:lnTo>
                  <a:lnTo>
                    <a:pt x="201" y="92"/>
                  </a:lnTo>
                  <a:lnTo>
                    <a:pt x="211" y="82"/>
                  </a:lnTo>
                  <a:lnTo>
                    <a:pt x="218" y="62"/>
                  </a:lnTo>
                  <a:lnTo>
                    <a:pt x="233" y="57"/>
                  </a:lnTo>
                  <a:lnTo>
                    <a:pt x="244" y="58"/>
                  </a:lnTo>
                  <a:lnTo>
                    <a:pt x="246" y="62"/>
                  </a:lnTo>
                  <a:lnTo>
                    <a:pt x="262" y="58"/>
                  </a:lnTo>
                  <a:lnTo>
                    <a:pt x="276" y="57"/>
                  </a:lnTo>
                  <a:lnTo>
                    <a:pt x="271" y="49"/>
                  </a:lnTo>
                  <a:lnTo>
                    <a:pt x="262" y="45"/>
                  </a:lnTo>
                  <a:lnTo>
                    <a:pt x="256" y="32"/>
                  </a:lnTo>
                  <a:lnTo>
                    <a:pt x="252" y="14"/>
                  </a:lnTo>
                  <a:lnTo>
                    <a:pt x="256" y="0"/>
                  </a:lnTo>
                  <a:lnTo>
                    <a:pt x="267" y="8"/>
                  </a:lnTo>
                  <a:lnTo>
                    <a:pt x="284" y="16"/>
                  </a:lnTo>
                  <a:lnTo>
                    <a:pt x="294" y="25"/>
                  </a:lnTo>
                  <a:lnTo>
                    <a:pt x="316" y="32"/>
                  </a:lnTo>
                  <a:lnTo>
                    <a:pt x="323" y="30"/>
                  </a:lnTo>
                  <a:lnTo>
                    <a:pt x="323" y="38"/>
                  </a:lnTo>
                  <a:lnTo>
                    <a:pt x="332" y="49"/>
                  </a:lnTo>
                  <a:lnTo>
                    <a:pt x="345" y="57"/>
                  </a:lnTo>
                  <a:lnTo>
                    <a:pt x="366" y="56"/>
                  </a:lnTo>
                  <a:lnTo>
                    <a:pt x="377" y="62"/>
                  </a:lnTo>
                  <a:lnTo>
                    <a:pt x="396" y="74"/>
                  </a:lnTo>
                  <a:lnTo>
                    <a:pt x="412" y="78"/>
                  </a:lnTo>
                  <a:lnTo>
                    <a:pt x="431" y="80"/>
                  </a:lnTo>
                  <a:lnTo>
                    <a:pt x="447" y="80"/>
                  </a:lnTo>
                  <a:lnTo>
                    <a:pt x="451" y="78"/>
                  </a:lnTo>
                  <a:lnTo>
                    <a:pt x="462" y="68"/>
                  </a:lnTo>
                  <a:lnTo>
                    <a:pt x="473" y="66"/>
                  </a:lnTo>
                  <a:lnTo>
                    <a:pt x="482" y="78"/>
                  </a:lnTo>
                  <a:lnTo>
                    <a:pt x="492" y="108"/>
                  </a:lnTo>
                  <a:lnTo>
                    <a:pt x="495" y="112"/>
                  </a:lnTo>
                  <a:lnTo>
                    <a:pt x="505" y="137"/>
                  </a:lnTo>
                  <a:lnTo>
                    <a:pt x="513" y="170"/>
                  </a:lnTo>
                  <a:lnTo>
                    <a:pt x="523" y="186"/>
                  </a:lnTo>
                  <a:lnTo>
                    <a:pt x="523" y="197"/>
                  </a:lnTo>
                  <a:lnTo>
                    <a:pt x="523" y="200"/>
                  </a:lnTo>
                  <a:lnTo>
                    <a:pt x="529" y="217"/>
                  </a:lnTo>
                  <a:lnTo>
                    <a:pt x="540" y="228"/>
                  </a:lnTo>
                  <a:lnTo>
                    <a:pt x="548" y="228"/>
                  </a:lnTo>
                  <a:lnTo>
                    <a:pt x="559" y="228"/>
                  </a:lnTo>
                  <a:lnTo>
                    <a:pt x="570" y="231"/>
                  </a:lnTo>
                  <a:lnTo>
                    <a:pt x="578" y="231"/>
                  </a:lnTo>
                  <a:lnTo>
                    <a:pt x="594" y="231"/>
                  </a:lnTo>
                  <a:lnTo>
                    <a:pt x="595" y="231"/>
                  </a:lnTo>
                  <a:lnTo>
                    <a:pt x="603" y="231"/>
                  </a:lnTo>
                  <a:lnTo>
                    <a:pt x="621" y="224"/>
                  </a:lnTo>
                  <a:lnTo>
                    <a:pt x="623" y="208"/>
                  </a:lnTo>
                  <a:lnTo>
                    <a:pt x="624" y="205"/>
                  </a:lnTo>
                  <a:lnTo>
                    <a:pt x="624" y="200"/>
                  </a:lnTo>
                  <a:lnTo>
                    <a:pt x="633" y="188"/>
                  </a:lnTo>
                  <a:lnTo>
                    <a:pt x="638" y="175"/>
                  </a:lnTo>
                  <a:lnTo>
                    <a:pt x="649" y="172"/>
                  </a:lnTo>
                  <a:lnTo>
                    <a:pt x="656" y="164"/>
                  </a:lnTo>
                  <a:lnTo>
                    <a:pt x="667" y="164"/>
                  </a:lnTo>
                  <a:lnTo>
                    <a:pt x="677" y="161"/>
                  </a:lnTo>
                  <a:lnTo>
                    <a:pt x="678" y="156"/>
                  </a:lnTo>
                  <a:lnTo>
                    <a:pt x="699" y="153"/>
                  </a:lnTo>
                  <a:lnTo>
                    <a:pt x="706" y="148"/>
                  </a:lnTo>
                  <a:lnTo>
                    <a:pt x="722" y="151"/>
                  </a:lnTo>
                  <a:lnTo>
                    <a:pt x="731" y="151"/>
                  </a:lnTo>
                  <a:lnTo>
                    <a:pt x="741" y="153"/>
                  </a:lnTo>
                  <a:lnTo>
                    <a:pt x="744" y="161"/>
                  </a:lnTo>
                  <a:lnTo>
                    <a:pt x="746" y="164"/>
                  </a:lnTo>
                  <a:lnTo>
                    <a:pt x="749" y="172"/>
                  </a:lnTo>
                  <a:lnTo>
                    <a:pt x="753" y="188"/>
                  </a:lnTo>
                  <a:lnTo>
                    <a:pt x="757" y="194"/>
                  </a:lnTo>
                  <a:lnTo>
                    <a:pt x="754" y="200"/>
                  </a:lnTo>
                  <a:lnTo>
                    <a:pt x="754" y="204"/>
                  </a:lnTo>
                  <a:lnTo>
                    <a:pt x="753" y="217"/>
                  </a:lnTo>
                  <a:lnTo>
                    <a:pt x="749" y="228"/>
                  </a:lnTo>
                  <a:lnTo>
                    <a:pt x="746" y="236"/>
                  </a:lnTo>
                  <a:lnTo>
                    <a:pt x="746" y="244"/>
                  </a:lnTo>
                  <a:lnTo>
                    <a:pt x="746" y="256"/>
                  </a:lnTo>
                  <a:lnTo>
                    <a:pt x="753" y="256"/>
                  </a:lnTo>
                  <a:lnTo>
                    <a:pt x="760" y="256"/>
                  </a:lnTo>
                  <a:lnTo>
                    <a:pt x="772" y="256"/>
                  </a:lnTo>
                  <a:lnTo>
                    <a:pt x="778" y="248"/>
                  </a:lnTo>
                  <a:lnTo>
                    <a:pt x="783" y="245"/>
                  </a:lnTo>
                  <a:lnTo>
                    <a:pt x="796" y="241"/>
                  </a:lnTo>
                  <a:lnTo>
                    <a:pt x="804" y="233"/>
                  </a:lnTo>
                  <a:lnTo>
                    <a:pt x="832" y="233"/>
                  </a:lnTo>
                  <a:lnTo>
                    <a:pt x="843" y="233"/>
                  </a:lnTo>
                  <a:lnTo>
                    <a:pt x="852" y="233"/>
                  </a:lnTo>
                  <a:lnTo>
                    <a:pt x="857" y="236"/>
                  </a:lnTo>
                  <a:lnTo>
                    <a:pt x="872" y="233"/>
                  </a:lnTo>
                  <a:lnTo>
                    <a:pt x="886" y="233"/>
                  </a:lnTo>
                  <a:lnTo>
                    <a:pt x="897" y="233"/>
                  </a:lnTo>
                  <a:lnTo>
                    <a:pt x="907" y="239"/>
                  </a:lnTo>
                  <a:lnTo>
                    <a:pt x="909" y="244"/>
                  </a:lnTo>
                  <a:lnTo>
                    <a:pt x="915" y="248"/>
                  </a:lnTo>
                  <a:lnTo>
                    <a:pt x="920" y="264"/>
                  </a:lnTo>
                  <a:lnTo>
                    <a:pt x="920" y="267"/>
                  </a:lnTo>
                  <a:lnTo>
                    <a:pt x="926" y="275"/>
                  </a:lnTo>
                  <a:lnTo>
                    <a:pt x="928" y="281"/>
                  </a:lnTo>
                  <a:lnTo>
                    <a:pt x="938" y="297"/>
                  </a:lnTo>
                  <a:lnTo>
                    <a:pt x="940" y="304"/>
                  </a:lnTo>
                  <a:lnTo>
                    <a:pt x="940" y="308"/>
                  </a:lnTo>
                  <a:lnTo>
                    <a:pt x="944" y="319"/>
                  </a:lnTo>
                  <a:lnTo>
                    <a:pt x="944" y="323"/>
                  </a:lnTo>
                  <a:lnTo>
                    <a:pt x="940" y="335"/>
                  </a:lnTo>
                  <a:lnTo>
                    <a:pt x="938" y="338"/>
                  </a:lnTo>
                  <a:lnTo>
                    <a:pt x="935" y="347"/>
                  </a:lnTo>
                  <a:lnTo>
                    <a:pt x="931" y="347"/>
                  </a:lnTo>
                  <a:lnTo>
                    <a:pt x="915" y="354"/>
                  </a:lnTo>
                  <a:lnTo>
                    <a:pt x="880" y="372"/>
                  </a:lnTo>
                  <a:lnTo>
                    <a:pt x="883" y="374"/>
                  </a:lnTo>
                  <a:lnTo>
                    <a:pt x="888" y="379"/>
                  </a:lnTo>
                  <a:lnTo>
                    <a:pt x="894" y="380"/>
                  </a:lnTo>
                  <a:lnTo>
                    <a:pt x="897" y="380"/>
                  </a:lnTo>
                  <a:lnTo>
                    <a:pt x="901" y="383"/>
                  </a:lnTo>
                  <a:lnTo>
                    <a:pt x="904" y="383"/>
                  </a:lnTo>
                  <a:lnTo>
                    <a:pt x="904" y="387"/>
                  </a:lnTo>
                  <a:lnTo>
                    <a:pt x="904" y="391"/>
                  </a:lnTo>
                  <a:lnTo>
                    <a:pt x="904" y="395"/>
                  </a:lnTo>
                  <a:lnTo>
                    <a:pt x="907" y="399"/>
                  </a:lnTo>
                  <a:lnTo>
                    <a:pt x="907" y="402"/>
                  </a:lnTo>
                  <a:lnTo>
                    <a:pt x="904" y="410"/>
                  </a:lnTo>
                  <a:lnTo>
                    <a:pt x="907" y="411"/>
                  </a:lnTo>
                  <a:lnTo>
                    <a:pt x="909" y="414"/>
                  </a:lnTo>
                  <a:lnTo>
                    <a:pt x="912" y="418"/>
                  </a:lnTo>
                  <a:lnTo>
                    <a:pt x="915" y="420"/>
                  </a:lnTo>
                  <a:lnTo>
                    <a:pt x="920" y="426"/>
                  </a:lnTo>
                  <a:lnTo>
                    <a:pt x="920" y="427"/>
                  </a:lnTo>
                  <a:lnTo>
                    <a:pt x="926" y="447"/>
                  </a:lnTo>
                  <a:lnTo>
                    <a:pt x="926" y="462"/>
                  </a:lnTo>
                  <a:lnTo>
                    <a:pt x="926" y="473"/>
                  </a:lnTo>
                  <a:lnTo>
                    <a:pt x="927" y="478"/>
                  </a:lnTo>
                  <a:lnTo>
                    <a:pt x="927" y="484"/>
                  </a:lnTo>
                  <a:lnTo>
                    <a:pt x="927" y="490"/>
                  </a:lnTo>
                  <a:lnTo>
                    <a:pt x="927" y="495"/>
                  </a:lnTo>
                  <a:lnTo>
                    <a:pt x="928" y="503"/>
                  </a:lnTo>
                  <a:lnTo>
                    <a:pt x="928" y="506"/>
                  </a:lnTo>
                  <a:lnTo>
                    <a:pt x="928" y="510"/>
                  </a:lnTo>
                  <a:lnTo>
                    <a:pt x="928" y="514"/>
                  </a:lnTo>
                  <a:lnTo>
                    <a:pt x="928" y="523"/>
                  </a:lnTo>
                  <a:lnTo>
                    <a:pt x="927" y="526"/>
                  </a:lnTo>
                  <a:lnTo>
                    <a:pt x="928" y="530"/>
                  </a:lnTo>
                  <a:lnTo>
                    <a:pt x="931" y="537"/>
                  </a:lnTo>
                  <a:lnTo>
                    <a:pt x="931" y="543"/>
                  </a:lnTo>
                  <a:lnTo>
                    <a:pt x="935" y="554"/>
                  </a:lnTo>
                  <a:lnTo>
                    <a:pt x="931" y="555"/>
                  </a:lnTo>
                  <a:lnTo>
                    <a:pt x="931" y="561"/>
                  </a:lnTo>
                  <a:lnTo>
                    <a:pt x="931" y="565"/>
                  </a:lnTo>
                  <a:lnTo>
                    <a:pt x="931" y="573"/>
                  </a:lnTo>
                  <a:lnTo>
                    <a:pt x="931" y="578"/>
                  </a:lnTo>
                  <a:lnTo>
                    <a:pt x="928" y="581"/>
                  </a:lnTo>
                  <a:lnTo>
                    <a:pt x="927" y="582"/>
                  </a:lnTo>
                  <a:lnTo>
                    <a:pt x="927" y="586"/>
                  </a:lnTo>
                  <a:lnTo>
                    <a:pt x="927" y="590"/>
                  </a:lnTo>
                  <a:lnTo>
                    <a:pt x="927" y="598"/>
                  </a:lnTo>
                  <a:lnTo>
                    <a:pt x="926" y="601"/>
                  </a:lnTo>
                  <a:lnTo>
                    <a:pt x="926" y="603"/>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3" name="Freeform 1059"/>
            <p:cNvSpPr>
              <a:spLocks/>
            </p:cNvSpPr>
            <p:nvPr userDrawn="1"/>
          </p:nvSpPr>
          <p:spPr bwMode="auto">
            <a:xfrm>
              <a:off x="5058098" y="4468614"/>
              <a:ext cx="623887" cy="823913"/>
            </a:xfrm>
            <a:custGeom>
              <a:avLst/>
              <a:gdLst>
                <a:gd name="T0" fmla="*/ 1061 w 1180"/>
                <a:gd name="T1" fmla="*/ 848 h 1556"/>
                <a:gd name="T2" fmla="*/ 936 w 1180"/>
                <a:gd name="T3" fmla="*/ 803 h 1556"/>
                <a:gd name="T4" fmla="*/ 859 w 1180"/>
                <a:gd name="T5" fmla="*/ 689 h 1556"/>
                <a:gd name="T6" fmla="*/ 939 w 1180"/>
                <a:gd name="T7" fmla="*/ 491 h 1556"/>
                <a:gd name="T8" fmla="*/ 944 w 1180"/>
                <a:gd name="T9" fmla="*/ 381 h 1556"/>
                <a:gd name="T10" fmla="*/ 816 w 1180"/>
                <a:gd name="T11" fmla="*/ 393 h 1556"/>
                <a:gd name="T12" fmla="*/ 708 w 1180"/>
                <a:gd name="T13" fmla="*/ 361 h 1556"/>
                <a:gd name="T14" fmla="*/ 705 w 1180"/>
                <a:gd name="T15" fmla="*/ 215 h 1556"/>
                <a:gd name="T16" fmla="*/ 725 w 1180"/>
                <a:gd name="T17" fmla="*/ 102 h 1556"/>
                <a:gd name="T18" fmla="*/ 585 w 1180"/>
                <a:gd name="T19" fmla="*/ 69 h 1556"/>
                <a:gd name="T20" fmla="*/ 560 w 1180"/>
                <a:gd name="T21" fmla="*/ 193 h 1556"/>
                <a:gd name="T22" fmla="*/ 484 w 1180"/>
                <a:gd name="T23" fmla="*/ 280 h 1556"/>
                <a:gd name="T24" fmla="*/ 426 w 1180"/>
                <a:gd name="T25" fmla="*/ 305 h 1556"/>
                <a:gd name="T26" fmla="*/ 494 w 1180"/>
                <a:gd name="T27" fmla="*/ 376 h 1556"/>
                <a:gd name="T28" fmla="*/ 477 w 1180"/>
                <a:gd name="T29" fmla="*/ 447 h 1556"/>
                <a:gd name="T30" fmla="*/ 433 w 1180"/>
                <a:gd name="T31" fmla="*/ 559 h 1556"/>
                <a:gd name="T32" fmla="*/ 509 w 1180"/>
                <a:gd name="T33" fmla="*/ 622 h 1556"/>
                <a:gd name="T34" fmla="*/ 593 w 1180"/>
                <a:gd name="T35" fmla="*/ 689 h 1556"/>
                <a:gd name="T36" fmla="*/ 675 w 1180"/>
                <a:gd name="T37" fmla="*/ 741 h 1556"/>
                <a:gd name="T38" fmla="*/ 705 w 1180"/>
                <a:gd name="T39" fmla="*/ 808 h 1556"/>
                <a:gd name="T40" fmla="*/ 621 w 1180"/>
                <a:gd name="T41" fmla="*/ 841 h 1556"/>
                <a:gd name="T42" fmla="*/ 554 w 1180"/>
                <a:gd name="T43" fmla="*/ 850 h 1556"/>
                <a:gd name="T44" fmla="*/ 463 w 1180"/>
                <a:gd name="T45" fmla="*/ 894 h 1556"/>
                <a:gd name="T46" fmla="*/ 383 w 1180"/>
                <a:gd name="T47" fmla="*/ 848 h 1556"/>
                <a:gd name="T48" fmla="*/ 323 w 1180"/>
                <a:gd name="T49" fmla="*/ 781 h 1556"/>
                <a:gd name="T50" fmla="*/ 247 w 1180"/>
                <a:gd name="T51" fmla="*/ 737 h 1556"/>
                <a:gd name="T52" fmla="*/ 216 w 1180"/>
                <a:gd name="T53" fmla="*/ 789 h 1556"/>
                <a:gd name="T54" fmla="*/ 224 w 1180"/>
                <a:gd name="T55" fmla="*/ 848 h 1556"/>
                <a:gd name="T56" fmla="*/ 216 w 1180"/>
                <a:gd name="T57" fmla="*/ 893 h 1556"/>
                <a:gd name="T58" fmla="*/ 217 w 1180"/>
                <a:gd name="T59" fmla="*/ 932 h 1556"/>
                <a:gd name="T60" fmla="*/ 216 w 1180"/>
                <a:gd name="T61" fmla="*/ 973 h 1556"/>
                <a:gd name="T62" fmla="*/ 217 w 1180"/>
                <a:gd name="T63" fmla="*/ 1036 h 1556"/>
                <a:gd name="T64" fmla="*/ 203 w 1180"/>
                <a:gd name="T65" fmla="*/ 1079 h 1556"/>
                <a:gd name="T66" fmla="*/ 192 w 1180"/>
                <a:gd name="T67" fmla="*/ 1123 h 1556"/>
                <a:gd name="T68" fmla="*/ 224 w 1180"/>
                <a:gd name="T69" fmla="*/ 1154 h 1556"/>
                <a:gd name="T70" fmla="*/ 192 w 1180"/>
                <a:gd name="T71" fmla="*/ 1167 h 1556"/>
                <a:gd name="T72" fmla="*/ 189 w 1180"/>
                <a:gd name="T73" fmla="*/ 1219 h 1556"/>
                <a:gd name="T74" fmla="*/ 174 w 1180"/>
                <a:gd name="T75" fmla="*/ 1275 h 1556"/>
                <a:gd name="T76" fmla="*/ 124 w 1180"/>
                <a:gd name="T77" fmla="*/ 1236 h 1556"/>
                <a:gd name="T78" fmla="*/ 66 w 1180"/>
                <a:gd name="T79" fmla="*/ 1279 h 1556"/>
                <a:gd name="T80" fmla="*/ 21 w 1180"/>
                <a:gd name="T81" fmla="*/ 1310 h 1556"/>
                <a:gd name="T82" fmla="*/ 37 w 1180"/>
                <a:gd name="T83" fmla="*/ 1362 h 1556"/>
                <a:gd name="T84" fmla="*/ 116 w 1180"/>
                <a:gd name="T85" fmla="*/ 1421 h 1556"/>
                <a:gd name="T86" fmla="*/ 220 w 1180"/>
                <a:gd name="T87" fmla="*/ 1496 h 1556"/>
                <a:gd name="T88" fmla="*/ 340 w 1180"/>
                <a:gd name="T89" fmla="*/ 1525 h 1556"/>
                <a:gd name="T90" fmla="*/ 390 w 1180"/>
                <a:gd name="T91" fmla="*/ 1536 h 1556"/>
                <a:gd name="T92" fmla="*/ 476 w 1180"/>
                <a:gd name="T93" fmla="*/ 1488 h 1556"/>
                <a:gd name="T94" fmla="*/ 546 w 1180"/>
                <a:gd name="T95" fmla="*/ 1496 h 1556"/>
                <a:gd name="T96" fmla="*/ 633 w 1180"/>
                <a:gd name="T97" fmla="*/ 1493 h 1556"/>
                <a:gd name="T98" fmla="*/ 596 w 1180"/>
                <a:gd name="T99" fmla="*/ 1409 h 1556"/>
                <a:gd name="T100" fmla="*/ 676 w 1180"/>
                <a:gd name="T101" fmla="*/ 1321 h 1556"/>
                <a:gd name="T102" fmla="*/ 730 w 1180"/>
                <a:gd name="T103" fmla="*/ 1401 h 1556"/>
                <a:gd name="T104" fmla="*/ 813 w 1180"/>
                <a:gd name="T105" fmla="*/ 1466 h 1556"/>
                <a:gd name="T106" fmla="*/ 871 w 1180"/>
                <a:gd name="T107" fmla="*/ 1461 h 1556"/>
                <a:gd name="T108" fmla="*/ 962 w 1180"/>
                <a:gd name="T109" fmla="*/ 1430 h 1556"/>
                <a:gd name="T110" fmla="*/ 1112 w 1180"/>
                <a:gd name="T111" fmla="*/ 1383 h 1556"/>
                <a:gd name="T112" fmla="*/ 1180 w 1180"/>
                <a:gd name="T113" fmla="*/ 1291 h 1556"/>
                <a:gd name="T114" fmla="*/ 996 w 1180"/>
                <a:gd name="T115" fmla="*/ 1258 h 1556"/>
                <a:gd name="T116" fmla="*/ 932 w 1180"/>
                <a:gd name="T117" fmla="*/ 1154 h 1556"/>
                <a:gd name="T118" fmla="*/ 888 w 1180"/>
                <a:gd name="T119" fmla="*/ 1053 h 1556"/>
                <a:gd name="T120" fmla="*/ 924 w 1180"/>
                <a:gd name="T121" fmla="*/ 904 h 1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80" h="1556">
                  <a:moveTo>
                    <a:pt x="949" y="904"/>
                  </a:moveTo>
                  <a:lnTo>
                    <a:pt x="967" y="897"/>
                  </a:lnTo>
                  <a:lnTo>
                    <a:pt x="978" y="894"/>
                  </a:lnTo>
                  <a:lnTo>
                    <a:pt x="994" y="893"/>
                  </a:lnTo>
                  <a:lnTo>
                    <a:pt x="1008" y="888"/>
                  </a:lnTo>
                  <a:lnTo>
                    <a:pt x="1027" y="885"/>
                  </a:lnTo>
                  <a:lnTo>
                    <a:pt x="1037" y="880"/>
                  </a:lnTo>
                  <a:lnTo>
                    <a:pt x="1048" y="874"/>
                  </a:lnTo>
                  <a:lnTo>
                    <a:pt x="1055" y="864"/>
                  </a:lnTo>
                  <a:lnTo>
                    <a:pt x="1061" y="848"/>
                  </a:lnTo>
                  <a:lnTo>
                    <a:pt x="1066" y="840"/>
                  </a:lnTo>
                  <a:lnTo>
                    <a:pt x="1061" y="837"/>
                  </a:lnTo>
                  <a:lnTo>
                    <a:pt x="1048" y="829"/>
                  </a:lnTo>
                  <a:lnTo>
                    <a:pt x="1036" y="824"/>
                  </a:lnTo>
                  <a:lnTo>
                    <a:pt x="1017" y="819"/>
                  </a:lnTo>
                  <a:lnTo>
                    <a:pt x="1003" y="819"/>
                  </a:lnTo>
                  <a:lnTo>
                    <a:pt x="986" y="819"/>
                  </a:lnTo>
                  <a:lnTo>
                    <a:pt x="972" y="811"/>
                  </a:lnTo>
                  <a:lnTo>
                    <a:pt x="947" y="806"/>
                  </a:lnTo>
                  <a:lnTo>
                    <a:pt x="936" y="803"/>
                  </a:lnTo>
                  <a:lnTo>
                    <a:pt x="929" y="800"/>
                  </a:lnTo>
                  <a:lnTo>
                    <a:pt x="917" y="789"/>
                  </a:lnTo>
                  <a:lnTo>
                    <a:pt x="909" y="789"/>
                  </a:lnTo>
                  <a:lnTo>
                    <a:pt x="899" y="784"/>
                  </a:lnTo>
                  <a:lnTo>
                    <a:pt x="874" y="771"/>
                  </a:lnTo>
                  <a:lnTo>
                    <a:pt x="871" y="755"/>
                  </a:lnTo>
                  <a:lnTo>
                    <a:pt x="882" y="738"/>
                  </a:lnTo>
                  <a:lnTo>
                    <a:pt x="876" y="721"/>
                  </a:lnTo>
                  <a:lnTo>
                    <a:pt x="859" y="707"/>
                  </a:lnTo>
                  <a:lnTo>
                    <a:pt x="859" y="689"/>
                  </a:lnTo>
                  <a:lnTo>
                    <a:pt x="871" y="667"/>
                  </a:lnTo>
                  <a:lnTo>
                    <a:pt x="879" y="662"/>
                  </a:lnTo>
                  <a:lnTo>
                    <a:pt x="882" y="654"/>
                  </a:lnTo>
                  <a:lnTo>
                    <a:pt x="888" y="635"/>
                  </a:lnTo>
                  <a:lnTo>
                    <a:pt x="903" y="606"/>
                  </a:lnTo>
                  <a:lnTo>
                    <a:pt x="914" y="560"/>
                  </a:lnTo>
                  <a:lnTo>
                    <a:pt x="922" y="532"/>
                  </a:lnTo>
                  <a:lnTo>
                    <a:pt x="932" y="516"/>
                  </a:lnTo>
                  <a:lnTo>
                    <a:pt x="936" y="505"/>
                  </a:lnTo>
                  <a:lnTo>
                    <a:pt x="939" y="491"/>
                  </a:lnTo>
                  <a:lnTo>
                    <a:pt x="954" y="480"/>
                  </a:lnTo>
                  <a:lnTo>
                    <a:pt x="962" y="465"/>
                  </a:lnTo>
                  <a:lnTo>
                    <a:pt x="975" y="449"/>
                  </a:lnTo>
                  <a:lnTo>
                    <a:pt x="989" y="435"/>
                  </a:lnTo>
                  <a:lnTo>
                    <a:pt x="994" y="425"/>
                  </a:lnTo>
                  <a:lnTo>
                    <a:pt x="1008" y="424"/>
                  </a:lnTo>
                  <a:lnTo>
                    <a:pt x="1015" y="403"/>
                  </a:lnTo>
                  <a:lnTo>
                    <a:pt x="989" y="401"/>
                  </a:lnTo>
                  <a:lnTo>
                    <a:pt x="975" y="396"/>
                  </a:lnTo>
                  <a:lnTo>
                    <a:pt x="944" y="381"/>
                  </a:lnTo>
                  <a:lnTo>
                    <a:pt x="914" y="368"/>
                  </a:lnTo>
                  <a:lnTo>
                    <a:pt x="899" y="356"/>
                  </a:lnTo>
                  <a:lnTo>
                    <a:pt x="888" y="343"/>
                  </a:lnTo>
                  <a:lnTo>
                    <a:pt x="871" y="343"/>
                  </a:lnTo>
                  <a:lnTo>
                    <a:pt x="866" y="343"/>
                  </a:lnTo>
                  <a:lnTo>
                    <a:pt x="855" y="343"/>
                  </a:lnTo>
                  <a:lnTo>
                    <a:pt x="842" y="356"/>
                  </a:lnTo>
                  <a:lnTo>
                    <a:pt x="834" y="376"/>
                  </a:lnTo>
                  <a:lnTo>
                    <a:pt x="824" y="385"/>
                  </a:lnTo>
                  <a:lnTo>
                    <a:pt x="816" y="393"/>
                  </a:lnTo>
                  <a:lnTo>
                    <a:pt x="803" y="408"/>
                  </a:lnTo>
                  <a:lnTo>
                    <a:pt x="787" y="416"/>
                  </a:lnTo>
                  <a:lnTo>
                    <a:pt x="778" y="416"/>
                  </a:lnTo>
                  <a:lnTo>
                    <a:pt x="772" y="408"/>
                  </a:lnTo>
                  <a:lnTo>
                    <a:pt x="766" y="401"/>
                  </a:lnTo>
                  <a:lnTo>
                    <a:pt x="758" y="385"/>
                  </a:lnTo>
                  <a:lnTo>
                    <a:pt x="751" y="381"/>
                  </a:lnTo>
                  <a:lnTo>
                    <a:pt x="730" y="381"/>
                  </a:lnTo>
                  <a:lnTo>
                    <a:pt x="725" y="373"/>
                  </a:lnTo>
                  <a:lnTo>
                    <a:pt x="708" y="361"/>
                  </a:lnTo>
                  <a:lnTo>
                    <a:pt x="697" y="356"/>
                  </a:lnTo>
                  <a:lnTo>
                    <a:pt x="693" y="343"/>
                  </a:lnTo>
                  <a:lnTo>
                    <a:pt x="693" y="332"/>
                  </a:lnTo>
                  <a:lnTo>
                    <a:pt x="701" y="320"/>
                  </a:lnTo>
                  <a:lnTo>
                    <a:pt x="701" y="309"/>
                  </a:lnTo>
                  <a:lnTo>
                    <a:pt x="701" y="285"/>
                  </a:lnTo>
                  <a:lnTo>
                    <a:pt x="705" y="252"/>
                  </a:lnTo>
                  <a:lnTo>
                    <a:pt x="705" y="249"/>
                  </a:lnTo>
                  <a:lnTo>
                    <a:pt x="701" y="226"/>
                  </a:lnTo>
                  <a:lnTo>
                    <a:pt x="705" y="215"/>
                  </a:lnTo>
                  <a:lnTo>
                    <a:pt x="716" y="207"/>
                  </a:lnTo>
                  <a:lnTo>
                    <a:pt x="740" y="215"/>
                  </a:lnTo>
                  <a:lnTo>
                    <a:pt x="758" y="209"/>
                  </a:lnTo>
                  <a:lnTo>
                    <a:pt x="778" y="193"/>
                  </a:lnTo>
                  <a:lnTo>
                    <a:pt x="790" y="186"/>
                  </a:lnTo>
                  <a:lnTo>
                    <a:pt x="809" y="165"/>
                  </a:lnTo>
                  <a:lnTo>
                    <a:pt x="775" y="133"/>
                  </a:lnTo>
                  <a:lnTo>
                    <a:pt x="762" y="123"/>
                  </a:lnTo>
                  <a:lnTo>
                    <a:pt x="748" y="123"/>
                  </a:lnTo>
                  <a:lnTo>
                    <a:pt x="725" y="102"/>
                  </a:lnTo>
                  <a:lnTo>
                    <a:pt x="708" y="91"/>
                  </a:lnTo>
                  <a:lnTo>
                    <a:pt x="705" y="62"/>
                  </a:lnTo>
                  <a:lnTo>
                    <a:pt x="712" y="30"/>
                  </a:lnTo>
                  <a:lnTo>
                    <a:pt x="685" y="0"/>
                  </a:lnTo>
                  <a:lnTo>
                    <a:pt x="672" y="10"/>
                  </a:lnTo>
                  <a:lnTo>
                    <a:pt x="633" y="10"/>
                  </a:lnTo>
                  <a:lnTo>
                    <a:pt x="630" y="23"/>
                  </a:lnTo>
                  <a:lnTo>
                    <a:pt x="625" y="48"/>
                  </a:lnTo>
                  <a:lnTo>
                    <a:pt x="589" y="51"/>
                  </a:lnTo>
                  <a:lnTo>
                    <a:pt x="585" y="69"/>
                  </a:lnTo>
                  <a:lnTo>
                    <a:pt x="596" y="93"/>
                  </a:lnTo>
                  <a:lnTo>
                    <a:pt x="577" y="134"/>
                  </a:lnTo>
                  <a:lnTo>
                    <a:pt x="581" y="142"/>
                  </a:lnTo>
                  <a:lnTo>
                    <a:pt x="589" y="151"/>
                  </a:lnTo>
                  <a:lnTo>
                    <a:pt x="585" y="157"/>
                  </a:lnTo>
                  <a:lnTo>
                    <a:pt x="585" y="167"/>
                  </a:lnTo>
                  <a:lnTo>
                    <a:pt x="581" y="174"/>
                  </a:lnTo>
                  <a:lnTo>
                    <a:pt x="574" y="178"/>
                  </a:lnTo>
                  <a:lnTo>
                    <a:pt x="566" y="190"/>
                  </a:lnTo>
                  <a:lnTo>
                    <a:pt x="560" y="193"/>
                  </a:lnTo>
                  <a:lnTo>
                    <a:pt x="541" y="209"/>
                  </a:lnTo>
                  <a:lnTo>
                    <a:pt x="519" y="220"/>
                  </a:lnTo>
                  <a:lnTo>
                    <a:pt x="514" y="226"/>
                  </a:lnTo>
                  <a:lnTo>
                    <a:pt x="507" y="237"/>
                  </a:lnTo>
                  <a:lnTo>
                    <a:pt x="502" y="239"/>
                  </a:lnTo>
                  <a:lnTo>
                    <a:pt x="499" y="245"/>
                  </a:lnTo>
                  <a:lnTo>
                    <a:pt x="498" y="252"/>
                  </a:lnTo>
                  <a:lnTo>
                    <a:pt x="494" y="262"/>
                  </a:lnTo>
                  <a:lnTo>
                    <a:pt x="488" y="274"/>
                  </a:lnTo>
                  <a:lnTo>
                    <a:pt x="484" y="280"/>
                  </a:lnTo>
                  <a:lnTo>
                    <a:pt x="471" y="282"/>
                  </a:lnTo>
                  <a:lnTo>
                    <a:pt x="459" y="282"/>
                  </a:lnTo>
                  <a:lnTo>
                    <a:pt x="455" y="282"/>
                  </a:lnTo>
                  <a:lnTo>
                    <a:pt x="446" y="277"/>
                  </a:lnTo>
                  <a:lnTo>
                    <a:pt x="430" y="277"/>
                  </a:lnTo>
                  <a:lnTo>
                    <a:pt x="422" y="282"/>
                  </a:lnTo>
                  <a:lnTo>
                    <a:pt x="415" y="289"/>
                  </a:lnTo>
                  <a:lnTo>
                    <a:pt x="415" y="298"/>
                  </a:lnTo>
                  <a:lnTo>
                    <a:pt x="418" y="298"/>
                  </a:lnTo>
                  <a:lnTo>
                    <a:pt x="426" y="305"/>
                  </a:lnTo>
                  <a:lnTo>
                    <a:pt x="433" y="309"/>
                  </a:lnTo>
                  <a:lnTo>
                    <a:pt x="446" y="316"/>
                  </a:lnTo>
                  <a:lnTo>
                    <a:pt x="449" y="324"/>
                  </a:lnTo>
                  <a:lnTo>
                    <a:pt x="458" y="325"/>
                  </a:lnTo>
                  <a:lnTo>
                    <a:pt x="467" y="332"/>
                  </a:lnTo>
                  <a:lnTo>
                    <a:pt x="485" y="343"/>
                  </a:lnTo>
                  <a:lnTo>
                    <a:pt x="491" y="356"/>
                  </a:lnTo>
                  <a:lnTo>
                    <a:pt x="494" y="361"/>
                  </a:lnTo>
                  <a:lnTo>
                    <a:pt x="494" y="365"/>
                  </a:lnTo>
                  <a:lnTo>
                    <a:pt x="494" y="376"/>
                  </a:lnTo>
                  <a:lnTo>
                    <a:pt x="494" y="377"/>
                  </a:lnTo>
                  <a:lnTo>
                    <a:pt x="494" y="383"/>
                  </a:lnTo>
                  <a:lnTo>
                    <a:pt x="494" y="385"/>
                  </a:lnTo>
                  <a:lnTo>
                    <a:pt x="485" y="399"/>
                  </a:lnTo>
                  <a:lnTo>
                    <a:pt x="477" y="403"/>
                  </a:lnTo>
                  <a:lnTo>
                    <a:pt x="476" y="416"/>
                  </a:lnTo>
                  <a:lnTo>
                    <a:pt x="477" y="419"/>
                  </a:lnTo>
                  <a:lnTo>
                    <a:pt x="477" y="431"/>
                  </a:lnTo>
                  <a:lnTo>
                    <a:pt x="477" y="441"/>
                  </a:lnTo>
                  <a:lnTo>
                    <a:pt x="477" y="447"/>
                  </a:lnTo>
                  <a:lnTo>
                    <a:pt x="467" y="464"/>
                  </a:lnTo>
                  <a:lnTo>
                    <a:pt x="458" y="476"/>
                  </a:lnTo>
                  <a:lnTo>
                    <a:pt x="455" y="480"/>
                  </a:lnTo>
                  <a:lnTo>
                    <a:pt x="446" y="491"/>
                  </a:lnTo>
                  <a:lnTo>
                    <a:pt x="441" y="499"/>
                  </a:lnTo>
                  <a:lnTo>
                    <a:pt x="436" y="516"/>
                  </a:lnTo>
                  <a:lnTo>
                    <a:pt x="431" y="535"/>
                  </a:lnTo>
                  <a:lnTo>
                    <a:pt x="431" y="539"/>
                  </a:lnTo>
                  <a:lnTo>
                    <a:pt x="431" y="547"/>
                  </a:lnTo>
                  <a:lnTo>
                    <a:pt x="433" y="559"/>
                  </a:lnTo>
                  <a:lnTo>
                    <a:pt x="444" y="572"/>
                  </a:lnTo>
                  <a:lnTo>
                    <a:pt x="446" y="582"/>
                  </a:lnTo>
                  <a:lnTo>
                    <a:pt x="446" y="588"/>
                  </a:lnTo>
                  <a:lnTo>
                    <a:pt x="436" y="614"/>
                  </a:lnTo>
                  <a:lnTo>
                    <a:pt x="452" y="620"/>
                  </a:lnTo>
                  <a:lnTo>
                    <a:pt x="467" y="620"/>
                  </a:lnTo>
                  <a:lnTo>
                    <a:pt x="481" y="622"/>
                  </a:lnTo>
                  <a:lnTo>
                    <a:pt x="488" y="631"/>
                  </a:lnTo>
                  <a:lnTo>
                    <a:pt x="499" y="631"/>
                  </a:lnTo>
                  <a:lnTo>
                    <a:pt x="509" y="622"/>
                  </a:lnTo>
                  <a:lnTo>
                    <a:pt x="513" y="625"/>
                  </a:lnTo>
                  <a:lnTo>
                    <a:pt x="529" y="641"/>
                  </a:lnTo>
                  <a:lnTo>
                    <a:pt x="534" y="643"/>
                  </a:lnTo>
                  <a:lnTo>
                    <a:pt x="546" y="643"/>
                  </a:lnTo>
                  <a:lnTo>
                    <a:pt x="557" y="654"/>
                  </a:lnTo>
                  <a:lnTo>
                    <a:pt x="566" y="658"/>
                  </a:lnTo>
                  <a:lnTo>
                    <a:pt x="572" y="667"/>
                  </a:lnTo>
                  <a:lnTo>
                    <a:pt x="589" y="667"/>
                  </a:lnTo>
                  <a:lnTo>
                    <a:pt x="596" y="678"/>
                  </a:lnTo>
                  <a:lnTo>
                    <a:pt x="593" y="689"/>
                  </a:lnTo>
                  <a:lnTo>
                    <a:pt x="592" y="695"/>
                  </a:lnTo>
                  <a:lnTo>
                    <a:pt x="599" y="707"/>
                  </a:lnTo>
                  <a:lnTo>
                    <a:pt x="596" y="723"/>
                  </a:lnTo>
                  <a:lnTo>
                    <a:pt x="607" y="723"/>
                  </a:lnTo>
                  <a:lnTo>
                    <a:pt x="622" y="723"/>
                  </a:lnTo>
                  <a:lnTo>
                    <a:pt x="643" y="719"/>
                  </a:lnTo>
                  <a:lnTo>
                    <a:pt x="657" y="719"/>
                  </a:lnTo>
                  <a:lnTo>
                    <a:pt x="665" y="725"/>
                  </a:lnTo>
                  <a:lnTo>
                    <a:pt x="671" y="731"/>
                  </a:lnTo>
                  <a:lnTo>
                    <a:pt x="675" y="741"/>
                  </a:lnTo>
                  <a:lnTo>
                    <a:pt x="680" y="758"/>
                  </a:lnTo>
                  <a:lnTo>
                    <a:pt x="692" y="769"/>
                  </a:lnTo>
                  <a:lnTo>
                    <a:pt x="701" y="758"/>
                  </a:lnTo>
                  <a:lnTo>
                    <a:pt x="713" y="766"/>
                  </a:lnTo>
                  <a:lnTo>
                    <a:pt x="720" y="771"/>
                  </a:lnTo>
                  <a:lnTo>
                    <a:pt x="720" y="773"/>
                  </a:lnTo>
                  <a:lnTo>
                    <a:pt x="720" y="787"/>
                  </a:lnTo>
                  <a:lnTo>
                    <a:pt x="713" y="798"/>
                  </a:lnTo>
                  <a:lnTo>
                    <a:pt x="708" y="803"/>
                  </a:lnTo>
                  <a:lnTo>
                    <a:pt x="705" y="808"/>
                  </a:lnTo>
                  <a:lnTo>
                    <a:pt x="697" y="814"/>
                  </a:lnTo>
                  <a:lnTo>
                    <a:pt x="685" y="811"/>
                  </a:lnTo>
                  <a:lnTo>
                    <a:pt x="680" y="811"/>
                  </a:lnTo>
                  <a:lnTo>
                    <a:pt x="665" y="811"/>
                  </a:lnTo>
                  <a:lnTo>
                    <a:pt x="650" y="806"/>
                  </a:lnTo>
                  <a:lnTo>
                    <a:pt x="627" y="811"/>
                  </a:lnTo>
                  <a:lnTo>
                    <a:pt x="621" y="817"/>
                  </a:lnTo>
                  <a:lnTo>
                    <a:pt x="617" y="830"/>
                  </a:lnTo>
                  <a:lnTo>
                    <a:pt x="617" y="837"/>
                  </a:lnTo>
                  <a:lnTo>
                    <a:pt x="621" y="841"/>
                  </a:lnTo>
                  <a:lnTo>
                    <a:pt x="607" y="845"/>
                  </a:lnTo>
                  <a:lnTo>
                    <a:pt x="599" y="854"/>
                  </a:lnTo>
                  <a:lnTo>
                    <a:pt x="593" y="864"/>
                  </a:lnTo>
                  <a:lnTo>
                    <a:pt x="589" y="866"/>
                  </a:lnTo>
                  <a:lnTo>
                    <a:pt x="585" y="870"/>
                  </a:lnTo>
                  <a:lnTo>
                    <a:pt x="577" y="870"/>
                  </a:lnTo>
                  <a:lnTo>
                    <a:pt x="574" y="858"/>
                  </a:lnTo>
                  <a:lnTo>
                    <a:pt x="567" y="858"/>
                  </a:lnTo>
                  <a:lnTo>
                    <a:pt x="563" y="854"/>
                  </a:lnTo>
                  <a:lnTo>
                    <a:pt x="554" y="850"/>
                  </a:lnTo>
                  <a:lnTo>
                    <a:pt x="552" y="841"/>
                  </a:lnTo>
                  <a:lnTo>
                    <a:pt x="542" y="840"/>
                  </a:lnTo>
                  <a:lnTo>
                    <a:pt x="531" y="845"/>
                  </a:lnTo>
                  <a:lnTo>
                    <a:pt x="514" y="850"/>
                  </a:lnTo>
                  <a:lnTo>
                    <a:pt x="513" y="858"/>
                  </a:lnTo>
                  <a:lnTo>
                    <a:pt x="509" y="872"/>
                  </a:lnTo>
                  <a:lnTo>
                    <a:pt x="498" y="877"/>
                  </a:lnTo>
                  <a:lnTo>
                    <a:pt x="485" y="885"/>
                  </a:lnTo>
                  <a:lnTo>
                    <a:pt x="477" y="893"/>
                  </a:lnTo>
                  <a:lnTo>
                    <a:pt x="463" y="894"/>
                  </a:lnTo>
                  <a:lnTo>
                    <a:pt x="449" y="893"/>
                  </a:lnTo>
                  <a:lnTo>
                    <a:pt x="446" y="893"/>
                  </a:lnTo>
                  <a:lnTo>
                    <a:pt x="444" y="881"/>
                  </a:lnTo>
                  <a:lnTo>
                    <a:pt x="436" y="877"/>
                  </a:lnTo>
                  <a:lnTo>
                    <a:pt x="423" y="874"/>
                  </a:lnTo>
                  <a:lnTo>
                    <a:pt x="415" y="872"/>
                  </a:lnTo>
                  <a:lnTo>
                    <a:pt x="405" y="866"/>
                  </a:lnTo>
                  <a:lnTo>
                    <a:pt x="398" y="864"/>
                  </a:lnTo>
                  <a:lnTo>
                    <a:pt x="386" y="858"/>
                  </a:lnTo>
                  <a:lnTo>
                    <a:pt x="383" y="848"/>
                  </a:lnTo>
                  <a:lnTo>
                    <a:pt x="376" y="841"/>
                  </a:lnTo>
                  <a:lnTo>
                    <a:pt x="363" y="837"/>
                  </a:lnTo>
                  <a:lnTo>
                    <a:pt x="360" y="833"/>
                  </a:lnTo>
                  <a:lnTo>
                    <a:pt x="355" y="824"/>
                  </a:lnTo>
                  <a:lnTo>
                    <a:pt x="351" y="814"/>
                  </a:lnTo>
                  <a:lnTo>
                    <a:pt x="350" y="806"/>
                  </a:lnTo>
                  <a:lnTo>
                    <a:pt x="344" y="798"/>
                  </a:lnTo>
                  <a:lnTo>
                    <a:pt x="335" y="792"/>
                  </a:lnTo>
                  <a:lnTo>
                    <a:pt x="325" y="784"/>
                  </a:lnTo>
                  <a:lnTo>
                    <a:pt x="323" y="781"/>
                  </a:lnTo>
                  <a:lnTo>
                    <a:pt x="318" y="771"/>
                  </a:lnTo>
                  <a:lnTo>
                    <a:pt x="305" y="747"/>
                  </a:lnTo>
                  <a:lnTo>
                    <a:pt x="301" y="746"/>
                  </a:lnTo>
                  <a:lnTo>
                    <a:pt x="300" y="745"/>
                  </a:lnTo>
                  <a:lnTo>
                    <a:pt x="290" y="729"/>
                  </a:lnTo>
                  <a:lnTo>
                    <a:pt x="286" y="723"/>
                  </a:lnTo>
                  <a:lnTo>
                    <a:pt x="278" y="721"/>
                  </a:lnTo>
                  <a:lnTo>
                    <a:pt x="270" y="721"/>
                  </a:lnTo>
                  <a:lnTo>
                    <a:pt x="264" y="725"/>
                  </a:lnTo>
                  <a:lnTo>
                    <a:pt x="247" y="737"/>
                  </a:lnTo>
                  <a:lnTo>
                    <a:pt x="227" y="729"/>
                  </a:lnTo>
                  <a:lnTo>
                    <a:pt x="214" y="725"/>
                  </a:lnTo>
                  <a:lnTo>
                    <a:pt x="209" y="721"/>
                  </a:lnTo>
                  <a:lnTo>
                    <a:pt x="214" y="741"/>
                  </a:lnTo>
                  <a:lnTo>
                    <a:pt x="214" y="755"/>
                  </a:lnTo>
                  <a:lnTo>
                    <a:pt x="214" y="766"/>
                  </a:lnTo>
                  <a:lnTo>
                    <a:pt x="216" y="771"/>
                  </a:lnTo>
                  <a:lnTo>
                    <a:pt x="216" y="778"/>
                  </a:lnTo>
                  <a:lnTo>
                    <a:pt x="216" y="784"/>
                  </a:lnTo>
                  <a:lnTo>
                    <a:pt x="216" y="789"/>
                  </a:lnTo>
                  <a:lnTo>
                    <a:pt x="217" y="797"/>
                  </a:lnTo>
                  <a:lnTo>
                    <a:pt x="217" y="800"/>
                  </a:lnTo>
                  <a:lnTo>
                    <a:pt x="217" y="803"/>
                  </a:lnTo>
                  <a:lnTo>
                    <a:pt x="217" y="808"/>
                  </a:lnTo>
                  <a:lnTo>
                    <a:pt x="217" y="817"/>
                  </a:lnTo>
                  <a:lnTo>
                    <a:pt x="216" y="819"/>
                  </a:lnTo>
                  <a:lnTo>
                    <a:pt x="217" y="824"/>
                  </a:lnTo>
                  <a:lnTo>
                    <a:pt x="220" y="830"/>
                  </a:lnTo>
                  <a:lnTo>
                    <a:pt x="220" y="837"/>
                  </a:lnTo>
                  <a:lnTo>
                    <a:pt x="224" y="848"/>
                  </a:lnTo>
                  <a:lnTo>
                    <a:pt x="220" y="849"/>
                  </a:lnTo>
                  <a:lnTo>
                    <a:pt x="220" y="854"/>
                  </a:lnTo>
                  <a:lnTo>
                    <a:pt x="220" y="858"/>
                  </a:lnTo>
                  <a:lnTo>
                    <a:pt x="220" y="866"/>
                  </a:lnTo>
                  <a:lnTo>
                    <a:pt x="220" y="872"/>
                  </a:lnTo>
                  <a:lnTo>
                    <a:pt x="217" y="874"/>
                  </a:lnTo>
                  <a:lnTo>
                    <a:pt x="216" y="877"/>
                  </a:lnTo>
                  <a:lnTo>
                    <a:pt x="216" y="880"/>
                  </a:lnTo>
                  <a:lnTo>
                    <a:pt x="216" y="885"/>
                  </a:lnTo>
                  <a:lnTo>
                    <a:pt x="216" y="893"/>
                  </a:lnTo>
                  <a:lnTo>
                    <a:pt x="214" y="894"/>
                  </a:lnTo>
                  <a:lnTo>
                    <a:pt x="214" y="897"/>
                  </a:lnTo>
                  <a:lnTo>
                    <a:pt x="214" y="910"/>
                  </a:lnTo>
                  <a:lnTo>
                    <a:pt x="214" y="912"/>
                  </a:lnTo>
                  <a:lnTo>
                    <a:pt x="216" y="914"/>
                  </a:lnTo>
                  <a:lnTo>
                    <a:pt x="216" y="918"/>
                  </a:lnTo>
                  <a:lnTo>
                    <a:pt x="216" y="922"/>
                  </a:lnTo>
                  <a:lnTo>
                    <a:pt x="216" y="928"/>
                  </a:lnTo>
                  <a:lnTo>
                    <a:pt x="217" y="929"/>
                  </a:lnTo>
                  <a:lnTo>
                    <a:pt x="217" y="932"/>
                  </a:lnTo>
                  <a:lnTo>
                    <a:pt x="220" y="933"/>
                  </a:lnTo>
                  <a:lnTo>
                    <a:pt x="220" y="940"/>
                  </a:lnTo>
                  <a:lnTo>
                    <a:pt x="220" y="944"/>
                  </a:lnTo>
                  <a:lnTo>
                    <a:pt x="220" y="948"/>
                  </a:lnTo>
                  <a:lnTo>
                    <a:pt x="217" y="955"/>
                  </a:lnTo>
                  <a:lnTo>
                    <a:pt x="217" y="956"/>
                  </a:lnTo>
                  <a:lnTo>
                    <a:pt x="217" y="960"/>
                  </a:lnTo>
                  <a:lnTo>
                    <a:pt x="217" y="963"/>
                  </a:lnTo>
                  <a:lnTo>
                    <a:pt x="216" y="971"/>
                  </a:lnTo>
                  <a:lnTo>
                    <a:pt x="216" y="973"/>
                  </a:lnTo>
                  <a:lnTo>
                    <a:pt x="217" y="979"/>
                  </a:lnTo>
                  <a:lnTo>
                    <a:pt x="216" y="985"/>
                  </a:lnTo>
                  <a:lnTo>
                    <a:pt x="216" y="987"/>
                  </a:lnTo>
                  <a:lnTo>
                    <a:pt x="216" y="989"/>
                  </a:lnTo>
                  <a:lnTo>
                    <a:pt x="217" y="996"/>
                  </a:lnTo>
                  <a:lnTo>
                    <a:pt x="217" y="997"/>
                  </a:lnTo>
                  <a:lnTo>
                    <a:pt x="217" y="1007"/>
                  </a:lnTo>
                  <a:lnTo>
                    <a:pt x="217" y="1020"/>
                  </a:lnTo>
                  <a:lnTo>
                    <a:pt x="220" y="1028"/>
                  </a:lnTo>
                  <a:lnTo>
                    <a:pt x="217" y="1036"/>
                  </a:lnTo>
                  <a:lnTo>
                    <a:pt x="220" y="1040"/>
                  </a:lnTo>
                  <a:lnTo>
                    <a:pt x="217" y="1048"/>
                  </a:lnTo>
                  <a:lnTo>
                    <a:pt x="214" y="1053"/>
                  </a:lnTo>
                  <a:lnTo>
                    <a:pt x="206" y="1059"/>
                  </a:lnTo>
                  <a:lnTo>
                    <a:pt x="203" y="1060"/>
                  </a:lnTo>
                  <a:lnTo>
                    <a:pt x="209" y="1063"/>
                  </a:lnTo>
                  <a:lnTo>
                    <a:pt x="214" y="1068"/>
                  </a:lnTo>
                  <a:lnTo>
                    <a:pt x="214" y="1071"/>
                  </a:lnTo>
                  <a:lnTo>
                    <a:pt x="206" y="1079"/>
                  </a:lnTo>
                  <a:lnTo>
                    <a:pt x="203" y="1079"/>
                  </a:lnTo>
                  <a:lnTo>
                    <a:pt x="197" y="1084"/>
                  </a:lnTo>
                  <a:lnTo>
                    <a:pt x="192" y="1088"/>
                  </a:lnTo>
                  <a:lnTo>
                    <a:pt x="189" y="1090"/>
                  </a:lnTo>
                  <a:lnTo>
                    <a:pt x="185" y="1096"/>
                  </a:lnTo>
                  <a:lnTo>
                    <a:pt x="185" y="1101"/>
                  </a:lnTo>
                  <a:lnTo>
                    <a:pt x="185" y="1111"/>
                  </a:lnTo>
                  <a:lnTo>
                    <a:pt x="185" y="1112"/>
                  </a:lnTo>
                  <a:lnTo>
                    <a:pt x="185" y="1119"/>
                  </a:lnTo>
                  <a:lnTo>
                    <a:pt x="185" y="1120"/>
                  </a:lnTo>
                  <a:lnTo>
                    <a:pt x="192" y="1123"/>
                  </a:lnTo>
                  <a:lnTo>
                    <a:pt x="200" y="1123"/>
                  </a:lnTo>
                  <a:lnTo>
                    <a:pt x="203" y="1127"/>
                  </a:lnTo>
                  <a:lnTo>
                    <a:pt x="206" y="1130"/>
                  </a:lnTo>
                  <a:lnTo>
                    <a:pt x="206" y="1139"/>
                  </a:lnTo>
                  <a:lnTo>
                    <a:pt x="209" y="1139"/>
                  </a:lnTo>
                  <a:lnTo>
                    <a:pt x="214" y="1140"/>
                  </a:lnTo>
                  <a:lnTo>
                    <a:pt x="214" y="1146"/>
                  </a:lnTo>
                  <a:lnTo>
                    <a:pt x="217" y="1148"/>
                  </a:lnTo>
                  <a:lnTo>
                    <a:pt x="220" y="1151"/>
                  </a:lnTo>
                  <a:lnTo>
                    <a:pt x="224" y="1154"/>
                  </a:lnTo>
                  <a:lnTo>
                    <a:pt x="224" y="1160"/>
                  </a:lnTo>
                  <a:lnTo>
                    <a:pt x="224" y="1162"/>
                  </a:lnTo>
                  <a:lnTo>
                    <a:pt x="224" y="1163"/>
                  </a:lnTo>
                  <a:lnTo>
                    <a:pt x="220" y="1167"/>
                  </a:lnTo>
                  <a:lnTo>
                    <a:pt x="216" y="1167"/>
                  </a:lnTo>
                  <a:lnTo>
                    <a:pt x="209" y="1167"/>
                  </a:lnTo>
                  <a:lnTo>
                    <a:pt x="206" y="1171"/>
                  </a:lnTo>
                  <a:lnTo>
                    <a:pt x="200" y="1171"/>
                  </a:lnTo>
                  <a:lnTo>
                    <a:pt x="195" y="1167"/>
                  </a:lnTo>
                  <a:lnTo>
                    <a:pt x="192" y="1167"/>
                  </a:lnTo>
                  <a:lnTo>
                    <a:pt x="189" y="1171"/>
                  </a:lnTo>
                  <a:lnTo>
                    <a:pt x="189" y="1176"/>
                  </a:lnTo>
                  <a:lnTo>
                    <a:pt x="192" y="1183"/>
                  </a:lnTo>
                  <a:lnTo>
                    <a:pt x="192" y="1187"/>
                  </a:lnTo>
                  <a:lnTo>
                    <a:pt x="192" y="1190"/>
                  </a:lnTo>
                  <a:lnTo>
                    <a:pt x="189" y="1192"/>
                  </a:lnTo>
                  <a:lnTo>
                    <a:pt x="189" y="1200"/>
                  </a:lnTo>
                  <a:lnTo>
                    <a:pt x="189" y="1210"/>
                  </a:lnTo>
                  <a:lnTo>
                    <a:pt x="192" y="1214"/>
                  </a:lnTo>
                  <a:lnTo>
                    <a:pt x="189" y="1219"/>
                  </a:lnTo>
                  <a:lnTo>
                    <a:pt x="189" y="1223"/>
                  </a:lnTo>
                  <a:lnTo>
                    <a:pt x="189" y="1235"/>
                  </a:lnTo>
                  <a:lnTo>
                    <a:pt x="189" y="1239"/>
                  </a:lnTo>
                  <a:lnTo>
                    <a:pt x="189" y="1244"/>
                  </a:lnTo>
                  <a:lnTo>
                    <a:pt x="189" y="1252"/>
                  </a:lnTo>
                  <a:lnTo>
                    <a:pt x="189" y="1258"/>
                  </a:lnTo>
                  <a:lnTo>
                    <a:pt x="189" y="1266"/>
                  </a:lnTo>
                  <a:lnTo>
                    <a:pt x="185" y="1267"/>
                  </a:lnTo>
                  <a:lnTo>
                    <a:pt x="182" y="1271"/>
                  </a:lnTo>
                  <a:lnTo>
                    <a:pt x="174" y="1275"/>
                  </a:lnTo>
                  <a:lnTo>
                    <a:pt x="166" y="1270"/>
                  </a:lnTo>
                  <a:lnTo>
                    <a:pt x="160" y="1266"/>
                  </a:lnTo>
                  <a:lnTo>
                    <a:pt x="156" y="1258"/>
                  </a:lnTo>
                  <a:lnTo>
                    <a:pt x="151" y="1252"/>
                  </a:lnTo>
                  <a:lnTo>
                    <a:pt x="145" y="1246"/>
                  </a:lnTo>
                  <a:lnTo>
                    <a:pt x="141" y="1246"/>
                  </a:lnTo>
                  <a:lnTo>
                    <a:pt x="137" y="1246"/>
                  </a:lnTo>
                  <a:lnTo>
                    <a:pt x="131" y="1243"/>
                  </a:lnTo>
                  <a:lnTo>
                    <a:pt x="131" y="1239"/>
                  </a:lnTo>
                  <a:lnTo>
                    <a:pt x="124" y="1236"/>
                  </a:lnTo>
                  <a:lnTo>
                    <a:pt x="120" y="1236"/>
                  </a:lnTo>
                  <a:lnTo>
                    <a:pt x="111" y="1250"/>
                  </a:lnTo>
                  <a:lnTo>
                    <a:pt x="106" y="1254"/>
                  </a:lnTo>
                  <a:lnTo>
                    <a:pt x="98" y="1266"/>
                  </a:lnTo>
                  <a:lnTo>
                    <a:pt x="95" y="1267"/>
                  </a:lnTo>
                  <a:lnTo>
                    <a:pt x="87" y="1270"/>
                  </a:lnTo>
                  <a:lnTo>
                    <a:pt x="79" y="1270"/>
                  </a:lnTo>
                  <a:lnTo>
                    <a:pt x="74" y="1270"/>
                  </a:lnTo>
                  <a:lnTo>
                    <a:pt x="66" y="1271"/>
                  </a:lnTo>
                  <a:lnTo>
                    <a:pt x="66" y="1279"/>
                  </a:lnTo>
                  <a:lnTo>
                    <a:pt x="65" y="1286"/>
                  </a:lnTo>
                  <a:lnTo>
                    <a:pt x="65" y="1295"/>
                  </a:lnTo>
                  <a:lnTo>
                    <a:pt x="58" y="1297"/>
                  </a:lnTo>
                  <a:lnTo>
                    <a:pt x="52" y="1302"/>
                  </a:lnTo>
                  <a:lnTo>
                    <a:pt x="43" y="1302"/>
                  </a:lnTo>
                  <a:lnTo>
                    <a:pt x="41" y="1302"/>
                  </a:lnTo>
                  <a:lnTo>
                    <a:pt x="34" y="1299"/>
                  </a:lnTo>
                  <a:lnTo>
                    <a:pt x="29" y="1305"/>
                  </a:lnTo>
                  <a:lnTo>
                    <a:pt x="23" y="1306"/>
                  </a:lnTo>
                  <a:lnTo>
                    <a:pt x="21" y="1310"/>
                  </a:lnTo>
                  <a:lnTo>
                    <a:pt x="15" y="1310"/>
                  </a:lnTo>
                  <a:lnTo>
                    <a:pt x="11" y="1317"/>
                  </a:lnTo>
                  <a:lnTo>
                    <a:pt x="11" y="1321"/>
                  </a:lnTo>
                  <a:lnTo>
                    <a:pt x="9" y="1322"/>
                  </a:lnTo>
                  <a:lnTo>
                    <a:pt x="7" y="1327"/>
                  </a:lnTo>
                  <a:lnTo>
                    <a:pt x="0" y="1329"/>
                  </a:lnTo>
                  <a:lnTo>
                    <a:pt x="9" y="1338"/>
                  </a:lnTo>
                  <a:lnTo>
                    <a:pt x="19" y="1346"/>
                  </a:lnTo>
                  <a:lnTo>
                    <a:pt x="29" y="1357"/>
                  </a:lnTo>
                  <a:lnTo>
                    <a:pt x="37" y="1362"/>
                  </a:lnTo>
                  <a:lnTo>
                    <a:pt x="43" y="1370"/>
                  </a:lnTo>
                  <a:lnTo>
                    <a:pt x="58" y="1370"/>
                  </a:lnTo>
                  <a:lnTo>
                    <a:pt x="66" y="1374"/>
                  </a:lnTo>
                  <a:lnTo>
                    <a:pt x="69" y="1375"/>
                  </a:lnTo>
                  <a:lnTo>
                    <a:pt x="73" y="1383"/>
                  </a:lnTo>
                  <a:lnTo>
                    <a:pt x="76" y="1396"/>
                  </a:lnTo>
                  <a:lnTo>
                    <a:pt x="79" y="1405"/>
                  </a:lnTo>
                  <a:lnTo>
                    <a:pt x="87" y="1410"/>
                  </a:lnTo>
                  <a:lnTo>
                    <a:pt x="95" y="1421"/>
                  </a:lnTo>
                  <a:lnTo>
                    <a:pt x="116" y="1421"/>
                  </a:lnTo>
                  <a:lnTo>
                    <a:pt x="131" y="1422"/>
                  </a:lnTo>
                  <a:lnTo>
                    <a:pt x="142" y="1433"/>
                  </a:lnTo>
                  <a:lnTo>
                    <a:pt x="151" y="1442"/>
                  </a:lnTo>
                  <a:lnTo>
                    <a:pt x="156" y="1461"/>
                  </a:lnTo>
                  <a:lnTo>
                    <a:pt x="173" y="1469"/>
                  </a:lnTo>
                  <a:lnTo>
                    <a:pt x="192" y="1478"/>
                  </a:lnTo>
                  <a:lnTo>
                    <a:pt x="197" y="1485"/>
                  </a:lnTo>
                  <a:lnTo>
                    <a:pt x="206" y="1488"/>
                  </a:lnTo>
                  <a:lnTo>
                    <a:pt x="214" y="1496"/>
                  </a:lnTo>
                  <a:lnTo>
                    <a:pt x="220" y="1496"/>
                  </a:lnTo>
                  <a:lnTo>
                    <a:pt x="232" y="1496"/>
                  </a:lnTo>
                  <a:lnTo>
                    <a:pt x="249" y="1496"/>
                  </a:lnTo>
                  <a:lnTo>
                    <a:pt x="264" y="1493"/>
                  </a:lnTo>
                  <a:lnTo>
                    <a:pt x="264" y="1496"/>
                  </a:lnTo>
                  <a:lnTo>
                    <a:pt x="278" y="1502"/>
                  </a:lnTo>
                  <a:lnTo>
                    <a:pt x="293" y="1518"/>
                  </a:lnTo>
                  <a:lnTo>
                    <a:pt x="305" y="1529"/>
                  </a:lnTo>
                  <a:lnTo>
                    <a:pt x="323" y="1536"/>
                  </a:lnTo>
                  <a:lnTo>
                    <a:pt x="335" y="1534"/>
                  </a:lnTo>
                  <a:lnTo>
                    <a:pt x="340" y="1525"/>
                  </a:lnTo>
                  <a:lnTo>
                    <a:pt x="344" y="1532"/>
                  </a:lnTo>
                  <a:lnTo>
                    <a:pt x="344" y="1534"/>
                  </a:lnTo>
                  <a:lnTo>
                    <a:pt x="355" y="1540"/>
                  </a:lnTo>
                  <a:lnTo>
                    <a:pt x="357" y="1534"/>
                  </a:lnTo>
                  <a:lnTo>
                    <a:pt x="363" y="1532"/>
                  </a:lnTo>
                  <a:lnTo>
                    <a:pt x="372" y="1512"/>
                  </a:lnTo>
                  <a:lnTo>
                    <a:pt x="376" y="1516"/>
                  </a:lnTo>
                  <a:lnTo>
                    <a:pt x="383" y="1518"/>
                  </a:lnTo>
                  <a:lnTo>
                    <a:pt x="380" y="1534"/>
                  </a:lnTo>
                  <a:lnTo>
                    <a:pt x="390" y="1536"/>
                  </a:lnTo>
                  <a:lnTo>
                    <a:pt x="398" y="1556"/>
                  </a:lnTo>
                  <a:lnTo>
                    <a:pt x="405" y="1549"/>
                  </a:lnTo>
                  <a:lnTo>
                    <a:pt x="405" y="1502"/>
                  </a:lnTo>
                  <a:lnTo>
                    <a:pt x="418" y="1488"/>
                  </a:lnTo>
                  <a:lnTo>
                    <a:pt x="423" y="1478"/>
                  </a:lnTo>
                  <a:lnTo>
                    <a:pt x="431" y="1488"/>
                  </a:lnTo>
                  <a:lnTo>
                    <a:pt x="449" y="1488"/>
                  </a:lnTo>
                  <a:lnTo>
                    <a:pt x="463" y="1488"/>
                  </a:lnTo>
                  <a:lnTo>
                    <a:pt x="467" y="1488"/>
                  </a:lnTo>
                  <a:lnTo>
                    <a:pt x="476" y="1488"/>
                  </a:lnTo>
                  <a:lnTo>
                    <a:pt x="484" y="1484"/>
                  </a:lnTo>
                  <a:lnTo>
                    <a:pt x="498" y="1485"/>
                  </a:lnTo>
                  <a:lnTo>
                    <a:pt x="509" y="1485"/>
                  </a:lnTo>
                  <a:lnTo>
                    <a:pt x="513" y="1485"/>
                  </a:lnTo>
                  <a:lnTo>
                    <a:pt x="523" y="1478"/>
                  </a:lnTo>
                  <a:lnTo>
                    <a:pt x="526" y="1477"/>
                  </a:lnTo>
                  <a:lnTo>
                    <a:pt x="529" y="1478"/>
                  </a:lnTo>
                  <a:lnTo>
                    <a:pt x="529" y="1485"/>
                  </a:lnTo>
                  <a:lnTo>
                    <a:pt x="541" y="1488"/>
                  </a:lnTo>
                  <a:lnTo>
                    <a:pt x="546" y="1496"/>
                  </a:lnTo>
                  <a:lnTo>
                    <a:pt x="549" y="1504"/>
                  </a:lnTo>
                  <a:lnTo>
                    <a:pt x="557" y="1505"/>
                  </a:lnTo>
                  <a:lnTo>
                    <a:pt x="577" y="1516"/>
                  </a:lnTo>
                  <a:lnTo>
                    <a:pt x="592" y="1518"/>
                  </a:lnTo>
                  <a:lnTo>
                    <a:pt x="599" y="1516"/>
                  </a:lnTo>
                  <a:lnTo>
                    <a:pt x="609" y="1516"/>
                  </a:lnTo>
                  <a:lnTo>
                    <a:pt x="615" y="1512"/>
                  </a:lnTo>
                  <a:lnTo>
                    <a:pt x="617" y="1505"/>
                  </a:lnTo>
                  <a:lnTo>
                    <a:pt x="625" y="1502"/>
                  </a:lnTo>
                  <a:lnTo>
                    <a:pt x="633" y="1493"/>
                  </a:lnTo>
                  <a:lnTo>
                    <a:pt x="639" y="1485"/>
                  </a:lnTo>
                  <a:lnTo>
                    <a:pt x="633" y="1474"/>
                  </a:lnTo>
                  <a:lnTo>
                    <a:pt x="622" y="1466"/>
                  </a:lnTo>
                  <a:lnTo>
                    <a:pt x="621" y="1462"/>
                  </a:lnTo>
                  <a:lnTo>
                    <a:pt x="615" y="1461"/>
                  </a:lnTo>
                  <a:lnTo>
                    <a:pt x="612" y="1458"/>
                  </a:lnTo>
                  <a:lnTo>
                    <a:pt x="607" y="1446"/>
                  </a:lnTo>
                  <a:lnTo>
                    <a:pt x="604" y="1430"/>
                  </a:lnTo>
                  <a:lnTo>
                    <a:pt x="592" y="1426"/>
                  </a:lnTo>
                  <a:lnTo>
                    <a:pt x="596" y="1409"/>
                  </a:lnTo>
                  <a:lnTo>
                    <a:pt x="607" y="1396"/>
                  </a:lnTo>
                  <a:lnTo>
                    <a:pt x="609" y="1386"/>
                  </a:lnTo>
                  <a:lnTo>
                    <a:pt x="615" y="1375"/>
                  </a:lnTo>
                  <a:lnTo>
                    <a:pt x="621" y="1357"/>
                  </a:lnTo>
                  <a:lnTo>
                    <a:pt x="630" y="1350"/>
                  </a:lnTo>
                  <a:lnTo>
                    <a:pt x="640" y="1349"/>
                  </a:lnTo>
                  <a:lnTo>
                    <a:pt x="650" y="1338"/>
                  </a:lnTo>
                  <a:lnTo>
                    <a:pt x="654" y="1329"/>
                  </a:lnTo>
                  <a:lnTo>
                    <a:pt x="665" y="1322"/>
                  </a:lnTo>
                  <a:lnTo>
                    <a:pt x="676" y="1321"/>
                  </a:lnTo>
                  <a:lnTo>
                    <a:pt x="692" y="1318"/>
                  </a:lnTo>
                  <a:lnTo>
                    <a:pt x="705" y="1318"/>
                  </a:lnTo>
                  <a:lnTo>
                    <a:pt x="716" y="1322"/>
                  </a:lnTo>
                  <a:lnTo>
                    <a:pt x="716" y="1329"/>
                  </a:lnTo>
                  <a:lnTo>
                    <a:pt x="716" y="1341"/>
                  </a:lnTo>
                  <a:lnTo>
                    <a:pt x="713" y="1353"/>
                  </a:lnTo>
                  <a:lnTo>
                    <a:pt x="713" y="1369"/>
                  </a:lnTo>
                  <a:lnTo>
                    <a:pt x="712" y="1383"/>
                  </a:lnTo>
                  <a:lnTo>
                    <a:pt x="713" y="1386"/>
                  </a:lnTo>
                  <a:lnTo>
                    <a:pt x="730" y="1401"/>
                  </a:lnTo>
                  <a:lnTo>
                    <a:pt x="748" y="1410"/>
                  </a:lnTo>
                  <a:lnTo>
                    <a:pt x="751" y="1417"/>
                  </a:lnTo>
                  <a:lnTo>
                    <a:pt x="755" y="1426"/>
                  </a:lnTo>
                  <a:lnTo>
                    <a:pt x="762" y="1442"/>
                  </a:lnTo>
                  <a:lnTo>
                    <a:pt x="768" y="1461"/>
                  </a:lnTo>
                  <a:lnTo>
                    <a:pt x="783" y="1473"/>
                  </a:lnTo>
                  <a:lnTo>
                    <a:pt x="790" y="1469"/>
                  </a:lnTo>
                  <a:lnTo>
                    <a:pt x="790" y="1458"/>
                  </a:lnTo>
                  <a:lnTo>
                    <a:pt x="793" y="1446"/>
                  </a:lnTo>
                  <a:lnTo>
                    <a:pt x="813" y="1466"/>
                  </a:lnTo>
                  <a:lnTo>
                    <a:pt x="803" y="1474"/>
                  </a:lnTo>
                  <a:lnTo>
                    <a:pt x="809" y="1492"/>
                  </a:lnTo>
                  <a:lnTo>
                    <a:pt x="803" y="1504"/>
                  </a:lnTo>
                  <a:lnTo>
                    <a:pt x="813" y="1512"/>
                  </a:lnTo>
                  <a:lnTo>
                    <a:pt x="820" y="1509"/>
                  </a:lnTo>
                  <a:lnTo>
                    <a:pt x="856" y="1504"/>
                  </a:lnTo>
                  <a:lnTo>
                    <a:pt x="874" y="1500"/>
                  </a:lnTo>
                  <a:lnTo>
                    <a:pt x="879" y="1496"/>
                  </a:lnTo>
                  <a:lnTo>
                    <a:pt x="874" y="1477"/>
                  </a:lnTo>
                  <a:lnTo>
                    <a:pt x="871" y="1461"/>
                  </a:lnTo>
                  <a:lnTo>
                    <a:pt x="891" y="1453"/>
                  </a:lnTo>
                  <a:lnTo>
                    <a:pt x="888" y="1436"/>
                  </a:lnTo>
                  <a:lnTo>
                    <a:pt x="903" y="1430"/>
                  </a:lnTo>
                  <a:lnTo>
                    <a:pt x="911" y="1426"/>
                  </a:lnTo>
                  <a:lnTo>
                    <a:pt x="914" y="1421"/>
                  </a:lnTo>
                  <a:lnTo>
                    <a:pt x="914" y="1409"/>
                  </a:lnTo>
                  <a:lnTo>
                    <a:pt x="929" y="1413"/>
                  </a:lnTo>
                  <a:lnTo>
                    <a:pt x="932" y="1421"/>
                  </a:lnTo>
                  <a:lnTo>
                    <a:pt x="944" y="1428"/>
                  </a:lnTo>
                  <a:lnTo>
                    <a:pt x="962" y="1430"/>
                  </a:lnTo>
                  <a:lnTo>
                    <a:pt x="982" y="1426"/>
                  </a:lnTo>
                  <a:lnTo>
                    <a:pt x="1008" y="1421"/>
                  </a:lnTo>
                  <a:lnTo>
                    <a:pt x="1015" y="1417"/>
                  </a:lnTo>
                  <a:lnTo>
                    <a:pt x="1024" y="1413"/>
                  </a:lnTo>
                  <a:lnTo>
                    <a:pt x="1061" y="1413"/>
                  </a:lnTo>
                  <a:lnTo>
                    <a:pt x="1064" y="1413"/>
                  </a:lnTo>
                  <a:lnTo>
                    <a:pt x="1079" y="1410"/>
                  </a:lnTo>
                  <a:lnTo>
                    <a:pt x="1083" y="1409"/>
                  </a:lnTo>
                  <a:lnTo>
                    <a:pt x="1107" y="1391"/>
                  </a:lnTo>
                  <a:lnTo>
                    <a:pt x="1112" y="1383"/>
                  </a:lnTo>
                  <a:lnTo>
                    <a:pt x="1120" y="1378"/>
                  </a:lnTo>
                  <a:lnTo>
                    <a:pt x="1127" y="1375"/>
                  </a:lnTo>
                  <a:lnTo>
                    <a:pt x="1135" y="1366"/>
                  </a:lnTo>
                  <a:lnTo>
                    <a:pt x="1145" y="1353"/>
                  </a:lnTo>
                  <a:lnTo>
                    <a:pt x="1152" y="1350"/>
                  </a:lnTo>
                  <a:lnTo>
                    <a:pt x="1162" y="1343"/>
                  </a:lnTo>
                  <a:lnTo>
                    <a:pt x="1169" y="1333"/>
                  </a:lnTo>
                  <a:lnTo>
                    <a:pt x="1169" y="1317"/>
                  </a:lnTo>
                  <a:lnTo>
                    <a:pt x="1177" y="1302"/>
                  </a:lnTo>
                  <a:lnTo>
                    <a:pt x="1180" y="1291"/>
                  </a:lnTo>
                  <a:lnTo>
                    <a:pt x="1177" y="1287"/>
                  </a:lnTo>
                  <a:lnTo>
                    <a:pt x="1152" y="1275"/>
                  </a:lnTo>
                  <a:lnTo>
                    <a:pt x="1140" y="1252"/>
                  </a:lnTo>
                  <a:lnTo>
                    <a:pt x="1122" y="1230"/>
                  </a:lnTo>
                  <a:lnTo>
                    <a:pt x="1102" y="1236"/>
                  </a:lnTo>
                  <a:lnTo>
                    <a:pt x="1086" y="1244"/>
                  </a:lnTo>
                  <a:lnTo>
                    <a:pt x="1052" y="1252"/>
                  </a:lnTo>
                  <a:lnTo>
                    <a:pt x="1036" y="1254"/>
                  </a:lnTo>
                  <a:lnTo>
                    <a:pt x="1017" y="1266"/>
                  </a:lnTo>
                  <a:lnTo>
                    <a:pt x="996" y="1258"/>
                  </a:lnTo>
                  <a:lnTo>
                    <a:pt x="994" y="1243"/>
                  </a:lnTo>
                  <a:lnTo>
                    <a:pt x="982" y="1223"/>
                  </a:lnTo>
                  <a:lnTo>
                    <a:pt x="975" y="1214"/>
                  </a:lnTo>
                  <a:lnTo>
                    <a:pt x="975" y="1196"/>
                  </a:lnTo>
                  <a:lnTo>
                    <a:pt x="975" y="1187"/>
                  </a:lnTo>
                  <a:lnTo>
                    <a:pt x="975" y="1171"/>
                  </a:lnTo>
                  <a:lnTo>
                    <a:pt x="962" y="1160"/>
                  </a:lnTo>
                  <a:lnTo>
                    <a:pt x="947" y="1156"/>
                  </a:lnTo>
                  <a:lnTo>
                    <a:pt x="939" y="1154"/>
                  </a:lnTo>
                  <a:lnTo>
                    <a:pt x="932" y="1154"/>
                  </a:lnTo>
                  <a:lnTo>
                    <a:pt x="920" y="1148"/>
                  </a:lnTo>
                  <a:lnTo>
                    <a:pt x="903" y="1148"/>
                  </a:lnTo>
                  <a:lnTo>
                    <a:pt x="886" y="1143"/>
                  </a:lnTo>
                  <a:lnTo>
                    <a:pt x="874" y="1139"/>
                  </a:lnTo>
                  <a:lnTo>
                    <a:pt x="866" y="1119"/>
                  </a:lnTo>
                  <a:lnTo>
                    <a:pt x="866" y="1104"/>
                  </a:lnTo>
                  <a:lnTo>
                    <a:pt x="864" y="1088"/>
                  </a:lnTo>
                  <a:lnTo>
                    <a:pt x="870" y="1080"/>
                  </a:lnTo>
                  <a:lnTo>
                    <a:pt x="879" y="1068"/>
                  </a:lnTo>
                  <a:lnTo>
                    <a:pt x="888" y="1053"/>
                  </a:lnTo>
                  <a:lnTo>
                    <a:pt x="891" y="1048"/>
                  </a:lnTo>
                  <a:lnTo>
                    <a:pt x="903" y="1032"/>
                  </a:lnTo>
                  <a:lnTo>
                    <a:pt x="917" y="1027"/>
                  </a:lnTo>
                  <a:lnTo>
                    <a:pt x="920" y="1004"/>
                  </a:lnTo>
                  <a:lnTo>
                    <a:pt x="920" y="993"/>
                  </a:lnTo>
                  <a:lnTo>
                    <a:pt x="920" y="980"/>
                  </a:lnTo>
                  <a:lnTo>
                    <a:pt x="922" y="960"/>
                  </a:lnTo>
                  <a:lnTo>
                    <a:pt x="920" y="948"/>
                  </a:lnTo>
                  <a:lnTo>
                    <a:pt x="920" y="918"/>
                  </a:lnTo>
                  <a:lnTo>
                    <a:pt x="924" y="904"/>
                  </a:lnTo>
                  <a:lnTo>
                    <a:pt x="936" y="904"/>
                  </a:lnTo>
                  <a:lnTo>
                    <a:pt x="949" y="904"/>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4" name="Freeform 1060"/>
            <p:cNvSpPr>
              <a:spLocks/>
            </p:cNvSpPr>
            <p:nvPr userDrawn="1"/>
          </p:nvSpPr>
          <p:spPr bwMode="auto">
            <a:xfrm>
              <a:off x="4626298" y="4235251"/>
              <a:ext cx="420687" cy="458788"/>
            </a:xfrm>
            <a:custGeom>
              <a:avLst/>
              <a:gdLst>
                <a:gd name="T0" fmla="*/ 32 w 795"/>
                <a:gd name="T1" fmla="*/ 556 h 867"/>
                <a:gd name="T2" fmla="*/ 5 w 795"/>
                <a:gd name="T3" fmla="*/ 511 h 867"/>
                <a:gd name="T4" fmla="*/ 4 w 795"/>
                <a:gd name="T5" fmla="*/ 465 h 867"/>
                <a:gd name="T6" fmla="*/ 17 w 795"/>
                <a:gd name="T7" fmla="*/ 420 h 867"/>
                <a:gd name="T8" fmla="*/ 36 w 795"/>
                <a:gd name="T9" fmla="*/ 382 h 867"/>
                <a:gd name="T10" fmla="*/ 66 w 795"/>
                <a:gd name="T11" fmla="*/ 388 h 867"/>
                <a:gd name="T12" fmla="*/ 127 w 795"/>
                <a:gd name="T13" fmla="*/ 388 h 867"/>
                <a:gd name="T14" fmla="*/ 144 w 795"/>
                <a:gd name="T15" fmla="*/ 352 h 867"/>
                <a:gd name="T16" fmla="*/ 174 w 795"/>
                <a:gd name="T17" fmla="*/ 349 h 867"/>
                <a:gd name="T18" fmla="*/ 213 w 795"/>
                <a:gd name="T19" fmla="*/ 377 h 867"/>
                <a:gd name="T20" fmla="*/ 245 w 795"/>
                <a:gd name="T21" fmla="*/ 374 h 867"/>
                <a:gd name="T22" fmla="*/ 254 w 795"/>
                <a:gd name="T23" fmla="*/ 338 h 867"/>
                <a:gd name="T24" fmla="*/ 263 w 795"/>
                <a:gd name="T25" fmla="*/ 299 h 867"/>
                <a:gd name="T26" fmla="*/ 288 w 795"/>
                <a:gd name="T27" fmla="*/ 259 h 867"/>
                <a:gd name="T28" fmla="*/ 303 w 795"/>
                <a:gd name="T29" fmla="*/ 229 h 867"/>
                <a:gd name="T30" fmla="*/ 331 w 795"/>
                <a:gd name="T31" fmla="*/ 234 h 867"/>
                <a:gd name="T32" fmla="*/ 369 w 795"/>
                <a:gd name="T33" fmla="*/ 254 h 867"/>
                <a:gd name="T34" fmla="*/ 423 w 795"/>
                <a:gd name="T35" fmla="*/ 221 h 867"/>
                <a:gd name="T36" fmla="*/ 459 w 795"/>
                <a:gd name="T37" fmla="*/ 195 h 867"/>
                <a:gd name="T38" fmla="*/ 437 w 795"/>
                <a:gd name="T39" fmla="*/ 181 h 867"/>
                <a:gd name="T40" fmla="*/ 415 w 795"/>
                <a:gd name="T41" fmla="*/ 160 h 867"/>
                <a:gd name="T42" fmla="*/ 404 w 795"/>
                <a:gd name="T43" fmla="*/ 119 h 867"/>
                <a:gd name="T44" fmla="*/ 420 w 795"/>
                <a:gd name="T45" fmla="*/ 67 h 867"/>
                <a:gd name="T46" fmla="*/ 444 w 795"/>
                <a:gd name="T47" fmla="*/ 43 h 867"/>
                <a:gd name="T48" fmla="*/ 488 w 795"/>
                <a:gd name="T49" fmla="*/ 70 h 867"/>
                <a:gd name="T50" fmla="*/ 567 w 795"/>
                <a:gd name="T51" fmla="*/ 103 h 867"/>
                <a:gd name="T52" fmla="*/ 596 w 795"/>
                <a:gd name="T53" fmla="*/ 118 h 867"/>
                <a:gd name="T54" fmla="*/ 620 w 795"/>
                <a:gd name="T55" fmla="*/ 86 h 867"/>
                <a:gd name="T56" fmla="*/ 647 w 795"/>
                <a:gd name="T57" fmla="*/ 17 h 867"/>
                <a:gd name="T58" fmla="*/ 697 w 795"/>
                <a:gd name="T59" fmla="*/ 0 h 867"/>
                <a:gd name="T60" fmla="*/ 719 w 795"/>
                <a:gd name="T61" fmla="*/ 30 h 867"/>
                <a:gd name="T62" fmla="*/ 737 w 795"/>
                <a:gd name="T63" fmla="*/ 76 h 867"/>
                <a:gd name="T64" fmla="*/ 761 w 795"/>
                <a:gd name="T65" fmla="*/ 128 h 867"/>
                <a:gd name="T66" fmla="*/ 794 w 795"/>
                <a:gd name="T67" fmla="*/ 218 h 867"/>
                <a:gd name="T68" fmla="*/ 759 w 795"/>
                <a:gd name="T69" fmla="*/ 245 h 867"/>
                <a:gd name="T70" fmla="*/ 726 w 795"/>
                <a:gd name="T71" fmla="*/ 278 h 867"/>
                <a:gd name="T72" fmla="*/ 697 w 795"/>
                <a:gd name="T73" fmla="*/ 275 h 867"/>
                <a:gd name="T74" fmla="*/ 656 w 795"/>
                <a:gd name="T75" fmla="*/ 255 h 867"/>
                <a:gd name="T76" fmla="*/ 631 w 795"/>
                <a:gd name="T77" fmla="*/ 320 h 867"/>
                <a:gd name="T78" fmla="*/ 596 w 795"/>
                <a:gd name="T79" fmla="*/ 390 h 867"/>
                <a:gd name="T80" fmla="*/ 564 w 795"/>
                <a:gd name="T81" fmla="*/ 437 h 867"/>
                <a:gd name="T82" fmla="*/ 556 w 795"/>
                <a:gd name="T83" fmla="*/ 508 h 867"/>
                <a:gd name="T84" fmla="*/ 502 w 795"/>
                <a:gd name="T85" fmla="*/ 537 h 867"/>
                <a:gd name="T86" fmla="*/ 452 w 795"/>
                <a:gd name="T87" fmla="*/ 568 h 867"/>
                <a:gd name="T88" fmla="*/ 396 w 795"/>
                <a:gd name="T89" fmla="*/ 599 h 867"/>
                <a:gd name="T90" fmla="*/ 396 w 795"/>
                <a:gd name="T91" fmla="*/ 655 h 867"/>
                <a:gd name="T92" fmla="*/ 372 w 795"/>
                <a:gd name="T93" fmla="*/ 715 h 867"/>
                <a:gd name="T94" fmla="*/ 361 w 795"/>
                <a:gd name="T95" fmla="*/ 767 h 867"/>
                <a:gd name="T96" fmla="*/ 351 w 795"/>
                <a:gd name="T97" fmla="*/ 798 h 867"/>
                <a:gd name="T98" fmla="*/ 306 w 795"/>
                <a:gd name="T99" fmla="*/ 827 h 867"/>
                <a:gd name="T100" fmla="*/ 264 w 795"/>
                <a:gd name="T101" fmla="*/ 858 h 867"/>
                <a:gd name="T102" fmla="*/ 223 w 795"/>
                <a:gd name="T103" fmla="*/ 818 h 867"/>
                <a:gd name="T104" fmla="*/ 213 w 795"/>
                <a:gd name="T105" fmla="*/ 774 h 867"/>
                <a:gd name="T106" fmla="*/ 171 w 795"/>
                <a:gd name="T107" fmla="*/ 750 h 867"/>
                <a:gd name="T108" fmla="*/ 122 w 795"/>
                <a:gd name="T109" fmla="*/ 716 h 867"/>
                <a:gd name="T110" fmla="*/ 108 w 795"/>
                <a:gd name="T111" fmla="*/ 698 h 867"/>
                <a:gd name="T112" fmla="*/ 73 w 795"/>
                <a:gd name="T113" fmla="*/ 680 h 867"/>
                <a:gd name="T114" fmla="*/ 61 w 795"/>
                <a:gd name="T115" fmla="*/ 650 h 867"/>
                <a:gd name="T116" fmla="*/ 40 w 795"/>
                <a:gd name="T117" fmla="*/ 597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5" h="867">
                  <a:moveTo>
                    <a:pt x="50" y="576"/>
                  </a:moveTo>
                  <a:lnTo>
                    <a:pt x="50" y="568"/>
                  </a:lnTo>
                  <a:lnTo>
                    <a:pt x="50" y="560"/>
                  </a:lnTo>
                  <a:lnTo>
                    <a:pt x="40" y="556"/>
                  </a:lnTo>
                  <a:lnTo>
                    <a:pt x="32" y="556"/>
                  </a:lnTo>
                  <a:lnTo>
                    <a:pt x="27" y="549"/>
                  </a:lnTo>
                  <a:lnTo>
                    <a:pt x="21" y="541"/>
                  </a:lnTo>
                  <a:lnTo>
                    <a:pt x="15" y="532"/>
                  </a:lnTo>
                  <a:lnTo>
                    <a:pt x="8" y="520"/>
                  </a:lnTo>
                  <a:lnTo>
                    <a:pt x="5" y="511"/>
                  </a:lnTo>
                  <a:lnTo>
                    <a:pt x="4" y="504"/>
                  </a:lnTo>
                  <a:lnTo>
                    <a:pt x="0" y="495"/>
                  </a:lnTo>
                  <a:lnTo>
                    <a:pt x="0" y="485"/>
                  </a:lnTo>
                  <a:lnTo>
                    <a:pt x="0" y="476"/>
                  </a:lnTo>
                  <a:lnTo>
                    <a:pt x="4" y="465"/>
                  </a:lnTo>
                  <a:lnTo>
                    <a:pt x="8" y="449"/>
                  </a:lnTo>
                  <a:lnTo>
                    <a:pt x="12" y="441"/>
                  </a:lnTo>
                  <a:lnTo>
                    <a:pt x="8" y="434"/>
                  </a:lnTo>
                  <a:lnTo>
                    <a:pt x="15" y="429"/>
                  </a:lnTo>
                  <a:lnTo>
                    <a:pt x="17" y="420"/>
                  </a:lnTo>
                  <a:lnTo>
                    <a:pt x="24" y="418"/>
                  </a:lnTo>
                  <a:lnTo>
                    <a:pt x="32" y="412"/>
                  </a:lnTo>
                  <a:lnTo>
                    <a:pt x="29" y="401"/>
                  </a:lnTo>
                  <a:lnTo>
                    <a:pt x="36" y="390"/>
                  </a:lnTo>
                  <a:lnTo>
                    <a:pt x="36" y="382"/>
                  </a:lnTo>
                  <a:lnTo>
                    <a:pt x="40" y="377"/>
                  </a:lnTo>
                  <a:lnTo>
                    <a:pt x="47" y="377"/>
                  </a:lnTo>
                  <a:lnTo>
                    <a:pt x="55" y="382"/>
                  </a:lnTo>
                  <a:lnTo>
                    <a:pt x="64" y="385"/>
                  </a:lnTo>
                  <a:lnTo>
                    <a:pt x="66" y="388"/>
                  </a:lnTo>
                  <a:lnTo>
                    <a:pt x="70" y="393"/>
                  </a:lnTo>
                  <a:lnTo>
                    <a:pt x="80" y="398"/>
                  </a:lnTo>
                  <a:lnTo>
                    <a:pt x="98" y="398"/>
                  </a:lnTo>
                  <a:lnTo>
                    <a:pt x="112" y="393"/>
                  </a:lnTo>
                  <a:lnTo>
                    <a:pt x="127" y="388"/>
                  </a:lnTo>
                  <a:lnTo>
                    <a:pt x="135" y="388"/>
                  </a:lnTo>
                  <a:lnTo>
                    <a:pt x="140" y="378"/>
                  </a:lnTo>
                  <a:lnTo>
                    <a:pt x="144" y="374"/>
                  </a:lnTo>
                  <a:lnTo>
                    <a:pt x="144" y="365"/>
                  </a:lnTo>
                  <a:lnTo>
                    <a:pt x="144" y="352"/>
                  </a:lnTo>
                  <a:lnTo>
                    <a:pt x="148" y="345"/>
                  </a:lnTo>
                  <a:lnTo>
                    <a:pt x="155" y="342"/>
                  </a:lnTo>
                  <a:lnTo>
                    <a:pt x="160" y="345"/>
                  </a:lnTo>
                  <a:lnTo>
                    <a:pt x="163" y="349"/>
                  </a:lnTo>
                  <a:lnTo>
                    <a:pt x="174" y="349"/>
                  </a:lnTo>
                  <a:lnTo>
                    <a:pt x="190" y="354"/>
                  </a:lnTo>
                  <a:lnTo>
                    <a:pt x="199" y="354"/>
                  </a:lnTo>
                  <a:lnTo>
                    <a:pt x="203" y="368"/>
                  </a:lnTo>
                  <a:lnTo>
                    <a:pt x="206" y="377"/>
                  </a:lnTo>
                  <a:lnTo>
                    <a:pt x="213" y="377"/>
                  </a:lnTo>
                  <a:lnTo>
                    <a:pt x="221" y="378"/>
                  </a:lnTo>
                  <a:lnTo>
                    <a:pt x="227" y="382"/>
                  </a:lnTo>
                  <a:lnTo>
                    <a:pt x="235" y="378"/>
                  </a:lnTo>
                  <a:lnTo>
                    <a:pt x="236" y="374"/>
                  </a:lnTo>
                  <a:lnTo>
                    <a:pt x="245" y="374"/>
                  </a:lnTo>
                  <a:lnTo>
                    <a:pt x="249" y="373"/>
                  </a:lnTo>
                  <a:lnTo>
                    <a:pt x="253" y="368"/>
                  </a:lnTo>
                  <a:lnTo>
                    <a:pt x="254" y="365"/>
                  </a:lnTo>
                  <a:lnTo>
                    <a:pt x="257" y="352"/>
                  </a:lnTo>
                  <a:lnTo>
                    <a:pt x="254" y="338"/>
                  </a:lnTo>
                  <a:lnTo>
                    <a:pt x="254" y="325"/>
                  </a:lnTo>
                  <a:lnTo>
                    <a:pt x="257" y="315"/>
                  </a:lnTo>
                  <a:lnTo>
                    <a:pt x="257" y="307"/>
                  </a:lnTo>
                  <a:lnTo>
                    <a:pt x="261" y="304"/>
                  </a:lnTo>
                  <a:lnTo>
                    <a:pt x="263" y="299"/>
                  </a:lnTo>
                  <a:lnTo>
                    <a:pt x="268" y="294"/>
                  </a:lnTo>
                  <a:lnTo>
                    <a:pt x="271" y="286"/>
                  </a:lnTo>
                  <a:lnTo>
                    <a:pt x="276" y="278"/>
                  </a:lnTo>
                  <a:lnTo>
                    <a:pt x="281" y="274"/>
                  </a:lnTo>
                  <a:lnTo>
                    <a:pt x="288" y="259"/>
                  </a:lnTo>
                  <a:lnTo>
                    <a:pt x="289" y="247"/>
                  </a:lnTo>
                  <a:lnTo>
                    <a:pt x="289" y="237"/>
                  </a:lnTo>
                  <a:lnTo>
                    <a:pt x="294" y="226"/>
                  </a:lnTo>
                  <a:lnTo>
                    <a:pt x="299" y="229"/>
                  </a:lnTo>
                  <a:lnTo>
                    <a:pt x="303" y="229"/>
                  </a:lnTo>
                  <a:lnTo>
                    <a:pt x="307" y="226"/>
                  </a:lnTo>
                  <a:lnTo>
                    <a:pt x="315" y="222"/>
                  </a:lnTo>
                  <a:lnTo>
                    <a:pt x="326" y="222"/>
                  </a:lnTo>
                  <a:lnTo>
                    <a:pt x="331" y="229"/>
                  </a:lnTo>
                  <a:lnTo>
                    <a:pt x="331" y="234"/>
                  </a:lnTo>
                  <a:lnTo>
                    <a:pt x="340" y="234"/>
                  </a:lnTo>
                  <a:lnTo>
                    <a:pt x="346" y="237"/>
                  </a:lnTo>
                  <a:lnTo>
                    <a:pt x="351" y="243"/>
                  </a:lnTo>
                  <a:lnTo>
                    <a:pt x="361" y="251"/>
                  </a:lnTo>
                  <a:lnTo>
                    <a:pt x="369" y="254"/>
                  </a:lnTo>
                  <a:lnTo>
                    <a:pt x="384" y="247"/>
                  </a:lnTo>
                  <a:lnTo>
                    <a:pt x="397" y="243"/>
                  </a:lnTo>
                  <a:lnTo>
                    <a:pt x="412" y="232"/>
                  </a:lnTo>
                  <a:lnTo>
                    <a:pt x="415" y="222"/>
                  </a:lnTo>
                  <a:lnTo>
                    <a:pt x="423" y="221"/>
                  </a:lnTo>
                  <a:lnTo>
                    <a:pt x="430" y="218"/>
                  </a:lnTo>
                  <a:lnTo>
                    <a:pt x="438" y="213"/>
                  </a:lnTo>
                  <a:lnTo>
                    <a:pt x="452" y="208"/>
                  </a:lnTo>
                  <a:lnTo>
                    <a:pt x="459" y="199"/>
                  </a:lnTo>
                  <a:lnTo>
                    <a:pt x="459" y="195"/>
                  </a:lnTo>
                  <a:lnTo>
                    <a:pt x="459" y="186"/>
                  </a:lnTo>
                  <a:lnTo>
                    <a:pt x="457" y="181"/>
                  </a:lnTo>
                  <a:lnTo>
                    <a:pt x="448" y="181"/>
                  </a:lnTo>
                  <a:lnTo>
                    <a:pt x="447" y="181"/>
                  </a:lnTo>
                  <a:lnTo>
                    <a:pt x="437" y="181"/>
                  </a:lnTo>
                  <a:lnTo>
                    <a:pt x="427" y="181"/>
                  </a:lnTo>
                  <a:lnTo>
                    <a:pt x="420" y="181"/>
                  </a:lnTo>
                  <a:lnTo>
                    <a:pt x="418" y="174"/>
                  </a:lnTo>
                  <a:lnTo>
                    <a:pt x="415" y="168"/>
                  </a:lnTo>
                  <a:lnTo>
                    <a:pt x="415" y="160"/>
                  </a:lnTo>
                  <a:lnTo>
                    <a:pt x="415" y="151"/>
                  </a:lnTo>
                  <a:lnTo>
                    <a:pt x="418" y="139"/>
                  </a:lnTo>
                  <a:lnTo>
                    <a:pt x="407" y="134"/>
                  </a:lnTo>
                  <a:lnTo>
                    <a:pt x="402" y="130"/>
                  </a:lnTo>
                  <a:lnTo>
                    <a:pt x="404" y="119"/>
                  </a:lnTo>
                  <a:lnTo>
                    <a:pt x="404" y="111"/>
                  </a:lnTo>
                  <a:lnTo>
                    <a:pt x="404" y="106"/>
                  </a:lnTo>
                  <a:lnTo>
                    <a:pt x="412" y="95"/>
                  </a:lnTo>
                  <a:lnTo>
                    <a:pt x="415" y="87"/>
                  </a:lnTo>
                  <a:lnTo>
                    <a:pt x="420" y="67"/>
                  </a:lnTo>
                  <a:lnTo>
                    <a:pt x="427" y="52"/>
                  </a:lnTo>
                  <a:lnTo>
                    <a:pt x="427" y="47"/>
                  </a:lnTo>
                  <a:lnTo>
                    <a:pt x="434" y="46"/>
                  </a:lnTo>
                  <a:lnTo>
                    <a:pt x="437" y="43"/>
                  </a:lnTo>
                  <a:lnTo>
                    <a:pt x="444" y="43"/>
                  </a:lnTo>
                  <a:lnTo>
                    <a:pt x="447" y="43"/>
                  </a:lnTo>
                  <a:lnTo>
                    <a:pt x="457" y="46"/>
                  </a:lnTo>
                  <a:lnTo>
                    <a:pt x="465" y="55"/>
                  </a:lnTo>
                  <a:lnTo>
                    <a:pt x="479" y="62"/>
                  </a:lnTo>
                  <a:lnTo>
                    <a:pt x="488" y="70"/>
                  </a:lnTo>
                  <a:lnTo>
                    <a:pt x="505" y="80"/>
                  </a:lnTo>
                  <a:lnTo>
                    <a:pt x="528" y="98"/>
                  </a:lnTo>
                  <a:lnTo>
                    <a:pt x="548" y="103"/>
                  </a:lnTo>
                  <a:lnTo>
                    <a:pt x="560" y="110"/>
                  </a:lnTo>
                  <a:lnTo>
                    <a:pt x="567" y="103"/>
                  </a:lnTo>
                  <a:lnTo>
                    <a:pt x="570" y="103"/>
                  </a:lnTo>
                  <a:lnTo>
                    <a:pt x="575" y="103"/>
                  </a:lnTo>
                  <a:lnTo>
                    <a:pt x="584" y="103"/>
                  </a:lnTo>
                  <a:lnTo>
                    <a:pt x="589" y="110"/>
                  </a:lnTo>
                  <a:lnTo>
                    <a:pt x="596" y="118"/>
                  </a:lnTo>
                  <a:lnTo>
                    <a:pt x="611" y="119"/>
                  </a:lnTo>
                  <a:lnTo>
                    <a:pt x="614" y="114"/>
                  </a:lnTo>
                  <a:lnTo>
                    <a:pt x="620" y="110"/>
                  </a:lnTo>
                  <a:lnTo>
                    <a:pt x="620" y="100"/>
                  </a:lnTo>
                  <a:lnTo>
                    <a:pt x="620" y="86"/>
                  </a:lnTo>
                  <a:lnTo>
                    <a:pt x="620" y="76"/>
                  </a:lnTo>
                  <a:lnTo>
                    <a:pt x="620" y="62"/>
                  </a:lnTo>
                  <a:lnTo>
                    <a:pt x="625" y="47"/>
                  </a:lnTo>
                  <a:lnTo>
                    <a:pt x="636" y="32"/>
                  </a:lnTo>
                  <a:lnTo>
                    <a:pt x="647" y="17"/>
                  </a:lnTo>
                  <a:lnTo>
                    <a:pt x="664" y="12"/>
                  </a:lnTo>
                  <a:lnTo>
                    <a:pt x="675" y="3"/>
                  </a:lnTo>
                  <a:lnTo>
                    <a:pt x="676" y="0"/>
                  </a:lnTo>
                  <a:lnTo>
                    <a:pt x="687" y="0"/>
                  </a:lnTo>
                  <a:lnTo>
                    <a:pt x="697" y="0"/>
                  </a:lnTo>
                  <a:lnTo>
                    <a:pt x="700" y="0"/>
                  </a:lnTo>
                  <a:lnTo>
                    <a:pt x="711" y="6"/>
                  </a:lnTo>
                  <a:lnTo>
                    <a:pt x="718" y="14"/>
                  </a:lnTo>
                  <a:lnTo>
                    <a:pt x="719" y="9"/>
                  </a:lnTo>
                  <a:lnTo>
                    <a:pt x="719" y="30"/>
                  </a:lnTo>
                  <a:lnTo>
                    <a:pt x="722" y="36"/>
                  </a:lnTo>
                  <a:lnTo>
                    <a:pt x="722" y="39"/>
                  </a:lnTo>
                  <a:lnTo>
                    <a:pt x="726" y="60"/>
                  </a:lnTo>
                  <a:lnTo>
                    <a:pt x="729" y="64"/>
                  </a:lnTo>
                  <a:lnTo>
                    <a:pt x="737" y="76"/>
                  </a:lnTo>
                  <a:lnTo>
                    <a:pt x="743" y="88"/>
                  </a:lnTo>
                  <a:lnTo>
                    <a:pt x="746" y="100"/>
                  </a:lnTo>
                  <a:lnTo>
                    <a:pt x="750" y="103"/>
                  </a:lnTo>
                  <a:lnTo>
                    <a:pt x="754" y="111"/>
                  </a:lnTo>
                  <a:lnTo>
                    <a:pt x="761" y="128"/>
                  </a:lnTo>
                  <a:lnTo>
                    <a:pt x="764" y="130"/>
                  </a:lnTo>
                  <a:lnTo>
                    <a:pt x="777" y="152"/>
                  </a:lnTo>
                  <a:lnTo>
                    <a:pt x="784" y="178"/>
                  </a:lnTo>
                  <a:lnTo>
                    <a:pt x="795" y="199"/>
                  </a:lnTo>
                  <a:lnTo>
                    <a:pt x="794" y="218"/>
                  </a:lnTo>
                  <a:lnTo>
                    <a:pt x="791" y="229"/>
                  </a:lnTo>
                  <a:lnTo>
                    <a:pt x="784" y="242"/>
                  </a:lnTo>
                  <a:lnTo>
                    <a:pt x="780" y="243"/>
                  </a:lnTo>
                  <a:lnTo>
                    <a:pt x="769" y="247"/>
                  </a:lnTo>
                  <a:lnTo>
                    <a:pt x="759" y="245"/>
                  </a:lnTo>
                  <a:lnTo>
                    <a:pt x="752" y="247"/>
                  </a:lnTo>
                  <a:lnTo>
                    <a:pt x="743" y="254"/>
                  </a:lnTo>
                  <a:lnTo>
                    <a:pt x="737" y="264"/>
                  </a:lnTo>
                  <a:lnTo>
                    <a:pt x="729" y="270"/>
                  </a:lnTo>
                  <a:lnTo>
                    <a:pt x="726" y="278"/>
                  </a:lnTo>
                  <a:lnTo>
                    <a:pt x="719" y="282"/>
                  </a:lnTo>
                  <a:lnTo>
                    <a:pt x="714" y="282"/>
                  </a:lnTo>
                  <a:lnTo>
                    <a:pt x="711" y="282"/>
                  </a:lnTo>
                  <a:lnTo>
                    <a:pt x="706" y="282"/>
                  </a:lnTo>
                  <a:lnTo>
                    <a:pt x="697" y="275"/>
                  </a:lnTo>
                  <a:lnTo>
                    <a:pt x="691" y="267"/>
                  </a:lnTo>
                  <a:lnTo>
                    <a:pt x="683" y="259"/>
                  </a:lnTo>
                  <a:lnTo>
                    <a:pt x="675" y="255"/>
                  </a:lnTo>
                  <a:lnTo>
                    <a:pt x="664" y="254"/>
                  </a:lnTo>
                  <a:lnTo>
                    <a:pt x="656" y="255"/>
                  </a:lnTo>
                  <a:lnTo>
                    <a:pt x="647" y="259"/>
                  </a:lnTo>
                  <a:lnTo>
                    <a:pt x="645" y="267"/>
                  </a:lnTo>
                  <a:lnTo>
                    <a:pt x="642" y="286"/>
                  </a:lnTo>
                  <a:lnTo>
                    <a:pt x="642" y="299"/>
                  </a:lnTo>
                  <a:lnTo>
                    <a:pt x="631" y="320"/>
                  </a:lnTo>
                  <a:lnTo>
                    <a:pt x="620" y="345"/>
                  </a:lnTo>
                  <a:lnTo>
                    <a:pt x="614" y="365"/>
                  </a:lnTo>
                  <a:lnTo>
                    <a:pt x="610" y="369"/>
                  </a:lnTo>
                  <a:lnTo>
                    <a:pt x="606" y="377"/>
                  </a:lnTo>
                  <a:lnTo>
                    <a:pt x="596" y="390"/>
                  </a:lnTo>
                  <a:lnTo>
                    <a:pt x="586" y="404"/>
                  </a:lnTo>
                  <a:lnTo>
                    <a:pt x="578" y="416"/>
                  </a:lnTo>
                  <a:lnTo>
                    <a:pt x="570" y="420"/>
                  </a:lnTo>
                  <a:lnTo>
                    <a:pt x="564" y="426"/>
                  </a:lnTo>
                  <a:lnTo>
                    <a:pt x="564" y="437"/>
                  </a:lnTo>
                  <a:lnTo>
                    <a:pt x="556" y="452"/>
                  </a:lnTo>
                  <a:lnTo>
                    <a:pt x="548" y="460"/>
                  </a:lnTo>
                  <a:lnTo>
                    <a:pt x="546" y="473"/>
                  </a:lnTo>
                  <a:lnTo>
                    <a:pt x="555" y="493"/>
                  </a:lnTo>
                  <a:lnTo>
                    <a:pt x="556" y="508"/>
                  </a:lnTo>
                  <a:lnTo>
                    <a:pt x="556" y="511"/>
                  </a:lnTo>
                  <a:lnTo>
                    <a:pt x="543" y="525"/>
                  </a:lnTo>
                  <a:lnTo>
                    <a:pt x="531" y="532"/>
                  </a:lnTo>
                  <a:lnTo>
                    <a:pt x="517" y="535"/>
                  </a:lnTo>
                  <a:lnTo>
                    <a:pt x="502" y="537"/>
                  </a:lnTo>
                  <a:lnTo>
                    <a:pt x="485" y="549"/>
                  </a:lnTo>
                  <a:lnTo>
                    <a:pt x="473" y="559"/>
                  </a:lnTo>
                  <a:lnTo>
                    <a:pt x="470" y="560"/>
                  </a:lnTo>
                  <a:lnTo>
                    <a:pt x="465" y="564"/>
                  </a:lnTo>
                  <a:lnTo>
                    <a:pt x="452" y="568"/>
                  </a:lnTo>
                  <a:lnTo>
                    <a:pt x="438" y="572"/>
                  </a:lnTo>
                  <a:lnTo>
                    <a:pt x="423" y="575"/>
                  </a:lnTo>
                  <a:lnTo>
                    <a:pt x="415" y="580"/>
                  </a:lnTo>
                  <a:lnTo>
                    <a:pt x="397" y="585"/>
                  </a:lnTo>
                  <a:lnTo>
                    <a:pt x="396" y="599"/>
                  </a:lnTo>
                  <a:lnTo>
                    <a:pt x="396" y="610"/>
                  </a:lnTo>
                  <a:lnTo>
                    <a:pt x="397" y="611"/>
                  </a:lnTo>
                  <a:lnTo>
                    <a:pt x="396" y="620"/>
                  </a:lnTo>
                  <a:lnTo>
                    <a:pt x="396" y="635"/>
                  </a:lnTo>
                  <a:lnTo>
                    <a:pt x="396" y="655"/>
                  </a:lnTo>
                  <a:lnTo>
                    <a:pt x="397" y="668"/>
                  </a:lnTo>
                  <a:lnTo>
                    <a:pt x="396" y="688"/>
                  </a:lnTo>
                  <a:lnTo>
                    <a:pt x="386" y="702"/>
                  </a:lnTo>
                  <a:lnTo>
                    <a:pt x="376" y="711"/>
                  </a:lnTo>
                  <a:lnTo>
                    <a:pt x="372" y="715"/>
                  </a:lnTo>
                  <a:lnTo>
                    <a:pt x="365" y="722"/>
                  </a:lnTo>
                  <a:lnTo>
                    <a:pt x="361" y="727"/>
                  </a:lnTo>
                  <a:lnTo>
                    <a:pt x="361" y="735"/>
                  </a:lnTo>
                  <a:lnTo>
                    <a:pt x="357" y="750"/>
                  </a:lnTo>
                  <a:lnTo>
                    <a:pt x="361" y="767"/>
                  </a:lnTo>
                  <a:lnTo>
                    <a:pt x="365" y="780"/>
                  </a:lnTo>
                  <a:lnTo>
                    <a:pt x="376" y="785"/>
                  </a:lnTo>
                  <a:lnTo>
                    <a:pt x="380" y="793"/>
                  </a:lnTo>
                  <a:lnTo>
                    <a:pt x="365" y="794"/>
                  </a:lnTo>
                  <a:lnTo>
                    <a:pt x="351" y="798"/>
                  </a:lnTo>
                  <a:lnTo>
                    <a:pt x="349" y="794"/>
                  </a:lnTo>
                  <a:lnTo>
                    <a:pt x="337" y="793"/>
                  </a:lnTo>
                  <a:lnTo>
                    <a:pt x="322" y="798"/>
                  </a:lnTo>
                  <a:lnTo>
                    <a:pt x="315" y="818"/>
                  </a:lnTo>
                  <a:lnTo>
                    <a:pt x="306" y="827"/>
                  </a:lnTo>
                  <a:lnTo>
                    <a:pt x="296" y="841"/>
                  </a:lnTo>
                  <a:lnTo>
                    <a:pt x="294" y="843"/>
                  </a:lnTo>
                  <a:lnTo>
                    <a:pt x="288" y="850"/>
                  </a:lnTo>
                  <a:lnTo>
                    <a:pt x="276" y="867"/>
                  </a:lnTo>
                  <a:lnTo>
                    <a:pt x="264" y="858"/>
                  </a:lnTo>
                  <a:lnTo>
                    <a:pt x="254" y="847"/>
                  </a:lnTo>
                  <a:lnTo>
                    <a:pt x="236" y="838"/>
                  </a:lnTo>
                  <a:lnTo>
                    <a:pt x="232" y="833"/>
                  </a:lnTo>
                  <a:lnTo>
                    <a:pt x="223" y="823"/>
                  </a:lnTo>
                  <a:lnTo>
                    <a:pt x="223" y="818"/>
                  </a:lnTo>
                  <a:lnTo>
                    <a:pt x="223" y="810"/>
                  </a:lnTo>
                  <a:lnTo>
                    <a:pt x="223" y="804"/>
                  </a:lnTo>
                  <a:lnTo>
                    <a:pt x="223" y="793"/>
                  </a:lnTo>
                  <a:lnTo>
                    <a:pt x="221" y="785"/>
                  </a:lnTo>
                  <a:lnTo>
                    <a:pt x="213" y="774"/>
                  </a:lnTo>
                  <a:lnTo>
                    <a:pt x="203" y="766"/>
                  </a:lnTo>
                  <a:lnTo>
                    <a:pt x="198" y="758"/>
                  </a:lnTo>
                  <a:lnTo>
                    <a:pt x="190" y="751"/>
                  </a:lnTo>
                  <a:lnTo>
                    <a:pt x="178" y="751"/>
                  </a:lnTo>
                  <a:lnTo>
                    <a:pt x="171" y="750"/>
                  </a:lnTo>
                  <a:lnTo>
                    <a:pt x="160" y="747"/>
                  </a:lnTo>
                  <a:lnTo>
                    <a:pt x="148" y="740"/>
                  </a:lnTo>
                  <a:lnTo>
                    <a:pt x="137" y="735"/>
                  </a:lnTo>
                  <a:lnTo>
                    <a:pt x="131" y="727"/>
                  </a:lnTo>
                  <a:lnTo>
                    <a:pt x="122" y="716"/>
                  </a:lnTo>
                  <a:lnTo>
                    <a:pt x="127" y="715"/>
                  </a:lnTo>
                  <a:lnTo>
                    <a:pt x="127" y="710"/>
                  </a:lnTo>
                  <a:lnTo>
                    <a:pt x="122" y="706"/>
                  </a:lnTo>
                  <a:lnTo>
                    <a:pt x="113" y="700"/>
                  </a:lnTo>
                  <a:lnTo>
                    <a:pt x="108" y="698"/>
                  </a:lnTo>
                  <a:lnTo>
                    <a:pt x="100" y="694"/>
                  </a:lnTo>
                  <a:lnTo>
                    <a:pt x="95" y="690"/>
                  </a:lnTo>
                  <a:lnTo>
                    <a:pt x="90" y="690"/>
                  </a:lnTo>
                  <a:lnTo>
                    <a:pt x="77" y="682"/>
                  </a:lnTo>
                  <a:lnTo>
                    <a:pt x="73" y="680"/>
                  </a:lnTo>
                  <a:lnTo>
                    <a:pt x="73" y="672"/>
                  </a:lnTo>
                  <a:lnTo>
                    <a:pt x="72" y="667"/>
                  </a:lnTo>
                  <a:lnTo>
                    <a:pt x="66" y="663"/>
                  </a:lnTo>
                  <a:lnTo>
                    <a:pt x="64" y="655"/>
                  </a:lnTo>
                  <a:lnTo>
                    <a:pt x="61" y="650"/>
                  </a:lnTo>
                  <a:lnTo>
                    <a:pt x="61" y="636"/>
                  </a:lnTo>
                  <a:lnTo>
                    <a:pt x="58" y="628"/>
                  </a:lnTo>
                  <a:lnTo>
                    <a:pt x="55" y="618"/>
                  </a:lnTo>
                  <a:lnTo>
                    <a:pt x="45" y="607"/>
                  </a:lnTo>
                  <a:lnTo>
                    <a:pt x="40" y="597"/>
                  </a:lnTo>
                  <a:lnTo>
                    <a:pt x="44" y="587"/>
                  </a:lnTo>
                  <a:lnTo>
                    <a:pt x="45" y="584"/>
                  </a:lnTo>
                  <a:lnTo>
                    <a:pt x="50" y="576"/>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5" name="Freeform 1061"/>
            <p:cNvSpPr>
              <a:spLocks/>
            </p:cNvSpPr>
            <p:nvPr userDrawn="1"/>
          </p:nvSpPr>
          <p:spPr bwMode="auto">
            <a:xfrm>
              <a:off x="4939035" y="4960739"/>
              <a:ext cx="238125" cy="212725"/>
            </a:xfrm>
            <a:custGeom>
              <a:avLst/>
              <a:gdLst>
                <a:gd name="T0" fmla="*/ 382 w 450"/>
                <a:gd name="T1" fmla="*/ 330 h 402"/>
                <a:gd name="T2" fmla="*/ 363 w 450"/>
                <a:gd name="T3" fmla="*/ 319 h 402"/>
                <a:gd name="T4" fmla="*/ 346 w 450"/>
                <a:gd name="T5" fmla="*/ 309 h 402"/>
                <a:gd name="T6" fmla="*/ 321 w 450"/>
                <a:gd name="T7" fmla="*/ 340 h 402"/>
                <a:gd name="T8" fmla="*/ 292 w 450"/>
                <a:gd name="T9" fmla="*/ 344 h 402"/>
                <a:gd name="T10" fmla="*/ 284 w 450"/>
                <a:gd name="T11" fmla="*/ 369 h 402"/>
                <a:gd name="T12" fmla="*/ 260 w 450"/>
                <a:gd name="T13" fmla="*/ 372 h 402"/>
                <a:gd name="T14" fmla="*/ 241 w 450"/>
                <a:gd name="T15" fmla="*/ 383 h 402"/>
                <a:gd name="T16" fmla="*/ 231 w 450"/>
                <a:gd name="T17" fmla="*/ 400 h 402"/>
                <a:gd name="T18" fmla="*/ 217 w 450"/>
                <a:gd name="T19" fmla="*/ 380 h 402"/>
                <a:gd name="T20" fmla="*/ 197 w 450"/>
                <a:gd name="T21" fmla="*/ 359 h 402"/>
                <a:gd name="T22" fmla="*/ 170 w 450"/>
                <a:gd name="T23" fmla="*/ 333 h 402"/>
                <a:gd name="T24" fmla="*/ 162 w 450"/>
                <a:gd name="T25" fmla="*/ 309 h 402"/>
                <a:gd name="T26" fmla="*/ 139 w 450"/>
                <a:gd name="T27" fmla="*/ 300 h 402"/>
                <a:gd name="T28" fmla="*/ 127 w 450"/>
                <a:gd name="T29" fmla="*/ 319 h 402"/>
                <a:gd name="T30" fmla="*/ 97 w 450"/>
                <a:gd name="T31" fmla="*/ 338 h 402"/>
                <a:gd name="T32" fmla="*/ 65 w 450"/>
                <a:gd name="T33" fmla="*/ 322 h 402"/>
                <a:gd name="T34" fmla="*/ 54 w 450"/>
                <a:gd name="T35" fmla="*/ 295 h 402"/>
                <a:gd name="T36" fmla="*/ 43 w 450"/>
                <a:gd name="T37" fmla="*/ 266 h 402"/>
                <a:gd name="T38" fmla="*/ 37 w 450"/>
                <a:gd name="T39" fmla="*/ 245 h 402"/>
                <a:gd name="T40" fmla="*/ 17 w 450"/>
                <a:gd name="T41" fmla="*/ 249 h 402"/>
                <a:gd name="T42" fmla="*/ 1 w 450"/>
                <a:gd name="T43" fmla="*/ 222 h 402"/>
                <a:gd name="T44" fmla="*/ 3 w 450"/>
                <a:gd name="T45" fmla="*/ 200 h 402"/>
                <a:gd name="T46" fmla="*/ 25 w 450"/>
                <a:gd name="T47" fmla="*/ 170 h 402"/>
                <a:gd name="T48" fmla="*/ 37 w 450"/>
                <a:gd name="T49" fmla="*/ 144 h 402"/>
                <a:gd name="T50" fmla="*/ 56 w 450"/>
                <a:gd name="T51" fmla="*/ 117 h 402"/>
                <a:gd name="T52" fmla="*/ 78 w 450"/>
                <a:gd name="T53" fmla="*/ 99 h 402"/>
                <a:gd name="T54" fmla="*/ 97 w 450"/>
                <a:gd name="T55" fmla="*/ 77 h 402"/>
                <a:gd name="T56" fmla="*/ 111 w 450"/>
                <a:gd name="T57" fmla="*/ 59 h 402"/>
                <a:gd name="T58" fmla="*/ 115 w 450"/>
                <a:gd name="T59" fmla="*/ 35 h 402"/>
                <a:gd name="T60" fmla="*/ 118 w 450"/>
                <a:gd name="T61" fmla="*/ 16 h 402"/>
                <a:gd name="T62" fmla="*/ 136 w 450"/>
                <a:gd name="T63" fmla="*/ 7 h 402"/>
                <a:gd name="T64" fmla="*/ 187 w 450"/>
                <a:gd name="T65" fmla="*/ 10 h 402"/>
                <a:gd name="T66" fmla="*/ 209 w 450"/>
                <a:gd name="T67" fmla="*/ 16 h 402"/>
                <a:gd name="T68" fmla="*/ 246 w 450"/>
                <a:gd name="T69" fmla="*/ 18 h 402"/>
                <a:gd name="T70" fmla="*/ 267 w 450"/>
                <a:gd name="T71" fmla="*/ 16 h 402"/>
                <a:gd name="T72" fmla="*/ 286 w 450"/>
                <a:gd name="T73" fmla="*/ 27 h 402"/>
                <a:gd name="T74" fmla="*/ 318 w 450"/>
                <a:gd name="T75" fmla="*/ 37 h 402"/>
                <a:gd name="T76" fmla="*/ 332 w 450"/>
                <a:gd name="T77" fmla="*/ 51 h 402"/>
                <a:gd name="T78" fmla="*/ 342 w 450"/>
                <a:gd name="T79" fmla="*/ 74 h 402"/>
                <a:gd name="T80" fmla="*/ 353 w 450"/>
                <a:gd name="T81" fmla="*/ 93 h 402"/>
                <a:gd name="T82" fmla="*/ 376 w 450"/>
                <a:gd name="T83" fmla="*/ 99 h 402"/>
                <a:gd name="T84" fmla="*/ 388 w 450"/>
                <a:gd name="T85" fmla="*/ 99 h 402"/>
                <a:gd name="T86" fmla="*/ 411 w 450"/>
                <a:gd name="T87" fmla="*/ 99 h 402"/>
                <a:gd name="T88" fmla="*/ 430 w 450"/>
                <a:gd name="T89" fmla="*/ 78 h 402"/>
                <a:gd name="T90" fmla="*/ 443 w 450"/>
                <a:gd name="T91" fmla="*/ 69 h 402"/>
                <a:gd name="T92" fmla="*/ 446 w 450"/>
                <a:gd name="T93" fmla="*/ 101 h 402"/>
                <a:gd name="T94" fmla="*/ 440 w 450"/>
                <a:gd name="T95" fmla="*/ 126 h 402"/>
                <a:gd name="T96" fmla="*/ 440 w 450"/>
                <a:gd name="T97" fmla="*/ 141 h 402"/>
                <a:gd name="T98" fmla="*/ 423 w 450"/>
                <a:gd name="T99" fmla="*/ 157 h 402"/>
                <a:gd name="T100" fmla="*/ 411 w 450"/>
                <a:gd name="T101" fmla="*/ 174 h 402"/>
                <a:gd name="T102" fmla="*/ 411 w 450"/>
                <a:gd name="T103" fmla="*/ 193 h 402"/>
                <a:gd name="T104" fmla="*/ 430 w 450"/>
                <a:gd name="T105" fmla="*/ 202 h 402"/>
                <a:gd name="T106" fmla="*/ 440 w 450"/>
                <a:gd name="T107" fmla="*/ 218 h 402"/>
                <a:gd name="T108" fmla="*/ 450 w 450"/>
                <a:gd name="T109" fmla="*/ 233 h 402"/>
                <a:gd name="T110" fmla="*/ 441 w 450"/>
                <a:gd name="T111" fmla="*/ 240 h 402"/>
                <a:gd name="T112" fmla="*/ 421 w 450"/>
                <a:gd name="T113" fmla="*/ 240 h 402"/>
                <a:gd name="T114" fmla="*/ 418 w 450"/>
                <a:gd name="T115" fmla="*/ 256 h 402"/>
                <a:gd name="T116" fmla="*/ 415 w 450"/>
                <a:gd name="T117" fmla="*/ 273 h 402"/>
                <a:gd name="T118" fmla="*/ 415 w 450"/>
                <a:gd name="T119" fmla="*/ 297 h 402"/>
                <a:gd name="T120" fmla="*/ 415 w 450"/>
                <a:gd name="T121" fmla="*/ 325 h 402"/>
                <a:gd name="T122" fmla="*/ 408 w 450"/>
                <a:gd name="T123" fmla="*/ 344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0" h="402">
                  <a:moveTo>
                    <a:pt x="400" y="348"/>
                  </a:moveTo>
                  <a:lnTo>
                    <a:pt x="391" y="343"/>
                  </a:lnTo>
                  <a:lnTo>
                    <a:pt x="386" y="338"/>
                  </a:lnTo>
                  <a:lnTo>
                    <a:pt x="382" y="330"/>
                  </a:lnTo>
                  <a:lnTo>
                    <a:pt x="376" y="325"/>
                  </a:lnTo>
                  <a:lnTo>
                    <a:pt x="371" y="319"/>
                  </a:lnTo>
                  <a:lnTo>
                    <a:pt x="367" y="319"/>
                  </a:lnTo>
                  <a:lnTo>
                    <a:pt x="363" y="319"/>
                  </a:lnTo>
                  <a:lnTo>
                    <a:pt x="357" y="316"/>
                  </a:lnTo>
                  <a:lnTo>
                    <a:pt x="357" y="313"/>
                  </a:lnTo>
                  <a:lnTo>
                    <a:pt x="350" y="309"/>
                  </a:lnTo>
                  <a:lnTo>
                    <a:pt x="346" y="309"/>
                  </a:lnTo>
                  <a:lnTo>
                    <a:pt x="336" y="322"/>
                  </a:lnTo>
                  <a:lnTo>
                    <a:pt x="332" y="327"/>
                  </a:lnTo>
                  <a:lnTo>
                    <a:pt x="324" y="338"/>
                  </a:lnTo>
                  <a:lnTo>
                    <a:pt x="321" y="340"/>
                  </a:lnTo>
                  <a:lnTo>
                    <a:pt x="313" y="343"/>
                  </a:lnTo>
                  <a:lnTo>
                    <a:pt x="305" y="343"/>
                  </a:lnTo>
                  <a:lnTo>
                    <a:pt x="300" y="343"/>
                  </a:lnTo>
                  <a:lnTo>
                    <a:pt x="292" y="344"/>
                  </a:lnTo>
                  <a:lnTo>
                    <a:pt x="292" y="352"/>
                  </a:lnTo>
                  <a:lnTo>
                    <a:pt x="289" y="359"/>
                  </a:lnTo>
                  <a:lnTo>
                    <a:pt x="289" y="368"/>
                  </a:lnTo>
                  <a:lnTo>
                    <a:pt x="284" y="369"/>
                  </a:lnTo>
                  <a:lnTo>
                    <a:pt x="278" y="375"/>
                  </a:lnTo>
                  <a:lnTo>
                    <a:pt x="268" y="375"/>
                  </a:lnTo>
                  <a:lnTo>
                    <a:pt x="267" y="375"/>
                  </a:lnTo>
                  <a:lnTo>
                    <a:pt x="260" y="372"/>
                  </a:lnTo>
                  <a:lnTo>
                    <a:pt x="255" y="378"/>
                  </a:lnTo>
                  <a:lnTo>
                    <a:pt x="249" y="380"/>
                  </a:lnTo>
                  <a:lnTo>
                    <a:pt x="246" y="383"/>
                  </a:lnTo>
                  <a:lnTo>
                    <a:pt x="241" y="383"/>
                  </a:lnTo>
                  <a:lnTo>
                    <a:pt x="237" y="389"/>
                  </a:lnTo>
                  <a:lnTo>
                    <a:pt x="237" y="394"/>
                  </a:lnTo>
                  <a:lnTo>
                    <a:pt x="235" y="396"/>
                  </a:lnTo>
                  <a:lnTo>
                    <a:pt x="231" y="400"/>
                  </a:lnTo>
                  <a:lnTo>
                    <a:pt x="225" y="402"/>
                  </a:lnTo>
                  <a:lnTo>
                    <a:pt x="220" y="396"/>
                  </a:lnTo>
                  <a:lnTo>
                    <a:pt x="219" y="386"/>
                  </a:lnTo>
                  <a:lnTo>
                    <a:pt x="217" y="380"/>
                  </a:lnTo>
                  <a:lnTo>
                    <a:pt x="217" y="372"/>
                  </a:lnTo>
                  <a:lnTo>
                    <a:pt x="213" y="368"/>
                  </a:lnTo>
                  <a:lnTo>
                    <a:pt x="203" y="364"/>
                  </a:lnTo>
                  <a:lnTo>
                    <a:pt x="197" y="359"/>
                  </a:lnTo>
                  <a:lnTo>
                    <a:pt x="192" y="352"/>
                  </a:lnTo>
                  <a:lnTo>
                    <a:pt x="187" y="344"/>
                  </a:lnTo>
                  <a:lnTo>
                    <a:pt x="183" y="340"/>
                  </a:lnTo>
                  <a:lnTo>
                    <a:pt x="170" y="333"/>
                  </a:lnTo>
                  <a:lnTo>
                    <a:pt x="169" y="325"/>
                  </a:lnTo>
                  <a:lnTo>
                    <a:pt x="166" y="317"/>
                  </a:lnTo>
                  <a:lnTo>
                    <a:pt x="163" y="316"/>
                  </a:lnTo>
                  <a:lnTo>
                    <a:pt x="162" y="309"/>
                  </a:lnTo>
                  <a:lnTo>
                    <a:pt x="155" y="303"/>
                  </a:lnTo>
                  <a:lnTo>
                    <a:pt x="151" y="300"/>
                  </a:lnTo>
                  <a:lnTo>
                    <a:pt x="147" y="297"/>
                  </a:lnTo>
                  <a:lnTo>
                    <a:pt x="139" y="300"/>
                  </a:lnTo>
                  <a:lnTo>
                    <a:pt x="136" y="308"/>
                  </a:lnTo>
                  <a:lnTo>
                    <a:pt x="133" y="313"/>
                  </a:lnTo>
                  <a:lnTo>
                    <a:pt x="129" y="317"/>
                  </a:lnTo>
                  <a:lnTo>
                    <a:pt x="127" y="319"/>
                  </a:lnTo>
                  <a:lnTo>
                    <a:pt x="127" y="325"/>
                  </a:lnTo>
                  <a:lnTo>
                    <a:pt x="123" y="327"/>
                  </a:lnTo>
                  <a:lnTo>
                    <a:pt x="111" y="333"/>
                  </a:lnTo>
                  <a:lnTo>
                    <a:pt x="97" y="338"/>
                  </a:lnTo>
                  <a:lnTo>
                    <a:pt x="86" y="340"/>
                  </a:lnTo>
                  <a:lnTo>
                    <a:pt x="75" y="338"/>
                  </a:lnTo>
                  <a:lnTo>
                    <a:pt x="72" y="330"/>
                  </a:lnTo>
                  <a:lnTo>
                    <a:pt x="65" y="322"/>
                  </a:lnTo>
                  <a:lnTo>
                    <a:pt x="62" y="316"/>
                  </a:lnTo>
                  <a:lnTo>
                    <a:pt x="58" y="308"/>
                  </a:lnTo>
                  <a:lnTo>
                    <a:pt x="56" y="300"/>
                  </a:lnTo>
                  <a:lnTo>
                    <a:pt x="54" y="295"/>
                  </a:lnTo>
                  <a:lnTo>
                    <a:pt x="51" y="292"/>
                  </a:lnTo>
                  <a:lnTo>
                    <a:pt x="51" y="287"/>
                  </a:lnTo>
                  <a:lnTo>
                    <a:pt x="46" y="276"/>
                  </a:lnTo>
                  <a:lnTo>
                    <a:pt x="43" y="266"/>
                  </a:lnTo>
                  <a:lnTo>
                    <a:pt x="43" y="264"/>
                  </a:lnTo>
                  <a:lnTo>
                    <a:pt x="40" y="257"/>
                  </a:lnTo>
                  <a:lnTo>
                    <a:pt x="40" y="252"/>
                  </a:lnTo>
                  <a:lnTo>
                    <a:pt x="37" y="245"/>
                  </a:lnTo>
                  <a:lnTo>
                    <a:pt x="29" y="249"/>
                  </a:lnTo>
                  <a:lnTo>
                    <a:pt x="25" y="249"/>
                  </a:lnTo>
                  <a:lnTo>
                    <a:pt x="19" y="249"/>
                  </a:lnTo>
                  <a:lnTo>
                    <a:pt x="17" y="249"/>
                  </a:lnTo>
                  <a:lnTo>
                    <a:pt x="10" y="245"/>
                  </a:lnTo>
                  <a:lnTo>
                    <a:pt x="6" y="240"/>
                  </a:lnTo>
                  <a:lnTo>
                    <a:pt x="3" y="233"/>
                  </a:lnTo>
                  <a:lnTo>
                    <a:pt x="1" y="222"/>
                  </a:lnTo>
                  <a:lnTo>
                    <a:pt x="0" y="214"/>
                  </a:lnTo>
                  <a:lnTo>
                    <a:pt x="0" y="212"/>
                  </a:lnTo>
                  <a:lnTo>
                    <a:pt x="1" y="204"/>
                  </a:lnTo>
                  <a:lnTo>
                    <a:pt x="3" y="200"/>
                  </a:lnTo>
                  <a:lnTo>
                    <a:pt x="10" y="193"/>
                  </a:lnTo>
                  <a:lnTo>
                    <a:pt x="17" y="184"/>
                  </a:lnTo>
                  <a:lnTo>
                    <a:pt x="21" y="177"/>
                  </a:lnTo>
                  <a:lnTo>
                    <a:pt x="25" y="170"/>
                  </a:lnTo>
                  <a:lnTo>
                    <a:pt x="25" y="169"/>
                  </a:lnTo>
                  <a:lnTo>
                    <a:pt x="25" y="161"/>
                  </a:lnTo>
                  <a:lnTo>
                    <a:pt x="28" y="157"/>
                  </a:lnTo>
                  <a:lnTo>
                    <a:pt x="37" y="144"/>
                  </a:lnTo>
                  <a:lnTo>
                    <a:pt x="46" y="133"/>
                  </a:lnTo>
                  <a:lnTo>
                    <a:pt x="54" y="126"/>
                  </a:lnTo>
                  <a:lnTo>
                    <a:pt x="56" y="123"/>
                  </a:lnTo>
                  <a:lnTo>
                    <a:pt x="56" y="117"/>
                  </a:lnTo>
                  <a:lnTo>
                    <a:pt x="61" y="109"/>
                  </a:lnTo>
                  <a:lnTo>
                    <a:pt x="65" y="106"/>
                  </a:lnTo>
                  <a:lnTo>
                    <a:pt x="72" y="101"/>
                  </a:lnTo>
                  <a:lnTo>
                    <a:pt x="78" y="99"/>
                  </a:lnTo>
                  <a:lnTo>
                    <a:pt x="83" y="96"/>
                  </a:lnTo>
                  <a:lnTo>
                    <a:pt x="86" y="88"/>
                  </a:lnTo>
                  <a:lnTo>
                    <a:pt x="93" y="78"/>
                  </a:lnTo>
                  <a:lnTo>
                    <a:pt x="97" y="77"/>
                  </a:lnTo>
                  <a:lnTo>
                    <a:pt x="108" y="74"/>
                  </a:lnTo>
                  <a:lnTo>
                    <a:pt x="111" y="70"/>
                  </a:lnTo>
                  <a:lnTo>
                    <a:pt x="111" y="66"/>
                  </a:lnTo>
                  <a:lnTo>
                    <a:pt x="111" y="59"/>
                  </a:lnTo>
                  <a:lnTo>
                    <a:pt x="111" y="51"/>
                  </a:lnTo>
                  <a:lnTo>
                    <a:pt x="111" y="46"/>
                  </a:lnTo>
                  <a:lnTo>
                    <a:pt x="115" y="41"/>
                  </a:lnTo>
                  <a:lnTo>
                    <a:pt x="115" y="35"/>
                  </a:lnTo>
                  <a:lnTo>
                    <a:pt x="115" y="29"/>
                  </a:lnTo>
                  <a:lnTo>
                    <a:pt x="115" y="27"/>
                  </a:lnTo>
                  <a:lnTo>
                    <a:pt x="118" y="26"/>
                  </a:lnTo>
                  <a:lnTo>
                    <a:pt x="118" y="16"/>
                  </a:lnTo>
                  <a:lnTo>
                    <a:pt x="115" y="10"/>
                  </a:lnTo>
                  <a:lnTo>
                    <a:pt x="118" y="0"/>
                  </a:lnTo>
                  <a:lnTo>
                    <a:pt x="123" y="2"/>
                  </a:lnTo>
                  <a:lnTo>
                    <a:pt x="136" y="7"/>
                  </a:lnTo>
                  <a:lnTo>
                    <a:pt x="147" y="13"/>
                  </a:lnTo>
                  <a:lnTo>
                    <a:pt x="159" y="10"/>
                  </a:lnTo>
                  <a:lnTo>
                    <a:pt x="166" y="10"/>
                  </a:lnTo>
                  <a:lnTo>
                    <a:pt x="187" y="10"/>
                  </a:lnTo>
                  <a:lnTo>
                    <a:pt x="192" y="10"/>
                  </a:lnTo>
                  <a:lnTo>
                    <a:pt x="197" y="13"/>
                  </a:lnTo>
                  <a:lnTo>
                    <a:pt x="203" y="13"/>
                  </a:lnTo>
                  <a:lnTo>
                    <a:pt x="209" y="16"/>
                  </a:lnTo>
                  <a:lnTo>
                    <a:pt x="220" y="18"/>
                  </a:lnTo>
                  <a:lnTo>
                    <a:pt x="235" y="26"/>
                  </a:lnTo>
                  <a:lnTo>
                    <a:pt x="245" y="21"/>
                  </a:lnTo>
                  <a:lnTo>
                    <a:pt x="246" y="18"/>
                  </a:lnTo>
                  <a:lnTo>
                    <a:pt x="249" y="13"/>
                  </a:lnTo>
                  <a:lnTo>
                    <a:pt x="252" y="10"/>
                  </a:lnTo>
                  <a:lnTo>
                    <a:pt x="259" y="13"/>
                  </a:lnTo>
                  <a:lnTo>
                    <a:pt x="267" y="16"/>
                  </a:lnTo>
                  <a:lnTo>
                    <a:pt x="274" y="16"/>
                  </a:lnTo>
                  <a:lnTo>
                    <a:pt x="284" y="18"/>
                  </a:lnTo>
                  <a:lnTo>
                    <a:pt x="286" y="26"/>
                  </a:lnTo>
                  <a:lnTo>
                    <a:pt x="286" y="27"/>
                  </a:lnTo>
                  <a:lnTo>
                    <a:pt x="286" y="33"/>
                  </a:lnTo>
                  <a:lnTo>
                    <a:pt x="300" y="35"/>
                  </a:lnTo>
                  <a:lnTo>
                    <a:pt x="310" y="37"/>
                  </a:lnTo>
                  <a:lnTo>
                    <a:pt x="318" y="37"/>
                  </a:lnTo>
                  <a:lnTo>
                    <a:pt x="324" y="41"/>
                  </a:lnTo>
                  <a:lnTo>
                    <a:pt x="328" y="43"/>
                  </a:lnTo>
                  <a:lnTo>
                    <a:pt x="328" y="46"/>
                  </a:lnTo>
                  <a:lnTo>
                    <a:pt x="332" y="51"/>
                  </a:lnTo>
                  <a:lnTo>
                    <a:pt x="333" y="58"/>
                  </a:lnTo>
                  <a:lnTo>
                    <a:pt x="342" y="59"/>
                  </a:lnTo>
                  <a:lnTo>
                    <a:pt x="342" y="66"/>
                  </a:lnTo>
                  <a:lnTo>
                    <a:pt x="342" y="74"/>
                  </a:lnTo>
                  <a:lnTo>
                    <a:pt x="345" y="81"/>
                  </a:lnTo>
                  <a:lnTo>
                    <a:pt x="346" y="83"/>
                  </a:lnTo>
                  <a:lnTo>
                    <a:pt x="346" y="88"/>
                  </a:lnTo>
                  <a:lnTo>
                    <a:pt x="353" y="93"/>
                  </a:lnTo>
                  <a:lnTo>
                    <a:pt x="357" y="96"/>
                  </a:lnTo>
                  <a:lnTo>
                    <a:pt x="363" y="96"/>
                  </a:lnTo>
                  <a:lnTo>
                    <a:pt x="368" y="99"/>
                  </a:lnTo>
                  <a:lnTo>
                    <a:pt x="376" y="99"/>
                  </a:lnTo>
                  <a:lnTo>
                    <a:pt x="378" y="99"/>
                  </a:lnTo>
                  <a:lnTo>
                    <a:pt x="383" y="99"/>
                  </a:lnTo>
                  <a:lnTo>
                    <a:pt x="386" y="99"/>
                  </a:lnTo>
                  <a:lnTo>
                    <a:pt x="388" y="99"/>
                  </a:lnTo>
                  <a:lnTo>
                    <a:pt x="394" y="99"/>
                  </a:lnTo>
                  <a:lnTo>
                    <a:pt x="397" y="99"/>
                  </a:lnTo>
                  <a:lnTo>
                    <a:pt x="408" y="99"/>
                  </a:lnTo>
                  <a:lnTo>
                    <a:pt x="411" y="99"/>
                  </a:lnTo>
                  <a:lnTo>
                    <a:pt x="421" y="96"/>
                  </a:lnTo>
                  <a:lnTo>
                    <a:pt x="423" y="93"/>
                  </a:lnTo>
                  <a:lnTo>
                    <a:pt x="429" y="83"/>
                  </a:lnTo>
                  <a:lnTo>
                    <a:pt x="430" y="78"/>
                  </a:lnTo>
                  <a:lnTo>
                    <a:pt x="430" y="77"/>
                  </a:lnTo>
                  <a:lnTo>
                    <a:pt x="440" y="69"/>
                  </a:lnTo>
                  <a:lnTo>
                    <a:pt x="441" y="62"/>
                  </a:lnTo>
                  <a:lnTo>
                    <a:pt x="443" y="69"/>
                  </a:lnTo>
                  <a:lnTo>
                    <a:pt x="443" y="70"/>
                  </a:lnTo>
                  <a:lnTo>
                    <a:pt x="443" y="81"/>
                  </a:lnTo>
                  <a:lnTo>
                    <a:pt x="443" y="93"/>
                  </a:lnTo>
                  <a:lnTo>
                    <a:pt x="446" y="101"/>
                  </a:lnTo>
                  <a:lnTo>
                    <a:pt x="443" y="109"/>
                  </a:lnTo>
                  <a:lnTo>
                    <a:pt x="446" y="113"/>
                  </a:lnTo>
                  <a:lnTo>
                    <a:pt x="443" y="121"/>
                  </a:lnTo>
                  <a:lnTo>
                    <a:pt x="440" y="126"/>
                  </a:lnTo>
                  <a:lnTo>
                    <a:pt x="430" y="131"/>
                  </a:lnTo>
                  <a:lnTo>
                    <a:pt x="429" y="133"/>
                  </a:lnTo>
                  <a:lnTo>
                    <a:pt x="434" y="136"/>
                  </a:lnTo>
                  <a:lnTo>
                    <a:pt x="440" y="141"/>
                  </a:lnTo>
                  <a:lnTo>
                    <a:pt x="440" y="144"/>
                  </a:lnTo>
                  <a:lnTo>
                    <a:pt x="430" y="152"/>
                  </a:lnTo>
                  <a:lnTo>
                    <a:pt x="429" y="152"/>
                  </a:lnTo>
                  <a:lnTo>
                    <a:pt x="423" y="157"/>
                  </a:lnTo>
                  <a:lnTo>
                    <a:pt x="418" y="161"/>
                  </a:lnTo>
                  <a:lnTo>
                    <a:pt x="415" y="162"/>
                  </a:lnTo>
                  <a:lnTo>
                    <a:pt x="411" y="169"/>
                  </a:lnTo>
                  <a:lnTo>
                    <a:pt x="411" y="174"/>
                  </a:lnTo>
                  <a:lnTo>
                    <a:pt x="411" y="184"/>
                  </a:lnTo>
                  <a:lnTo>
                    <a:pt x="411" y="185"/>
                  </a:lnTo>
                  <a:lnTo>
                    <a:pt x="411" y="192"/>
                  </a:lnTo>
                  <a:lnTo>
                    <a:pt x="411" y="193"/>
                  </a:lnTo>
                  <a:lnTo>
                    <a:pt x="418" y="197"/>
                  </a:lnTo>
                  <a:lnTo>
                    <a:pt x="426" y="197"/>
                  </a:lnTo>
                  <a:lnTo>
                    <a:pt x="429" y="200"/>
                  </a:lnTo>
                  <a:lnTo>
                    <a:pt x="430" y="202"/>
                  </a:lnTo>
                  <a:lnTo>
                    <a:pt x="430" y="212"/>
                  </a:lnTo>
                  <a:lnTo>
                    <a:pt x="434" y="212"/>
                  </a:lnTo>
                  <a:lnTo>
                    <a:pt x="440" y="214"/>
                  </a:lnTo>
                  <a:lnTo>
                    <a:pt x="440" y="218"/>
                  </a:lnTo>
                  <a:lnTo>
                    <a:pt x="443" y="222"/>
                  </a:lnTo>
                  <a:lnTo>
                    <a:pt x="446" y="224"/>
                  </a:lnTo>
                  <a:lnTo>
                    <a:pt x="450" y="226"/>
                  </a:lnTo>
                  <a:lnTo>
                    <a:pt x="450" y="233"/>
                  </a:lnTo>
                  <a:lnTo>
                    <a:pt x="450" y="234"/>
                  </a:lnTo>
                  <a:lnTo>
                    <a:pt x="450" y="236"/>
                  </a:lnTo>
                  <a:lnTo>
                    <a:pt x="446" y="240"/>
                  </a:lnTo>
                  <a:lnTo>
                    <a:pt x="441" y="240"/>
                  </a:lnTo>
                  <a:lnTo>
                    <a:pt x="434" y="240"/>
                  </a:lnTo>
                  <a:lnTo>
                    <a:pt x="430" y="244"/>
                  </a:lnTo>
                  <a:lnTo>
                    <a:pt x="426" y="244"/>
                  </a:lnTo>
                  <a:lnTo>
                    <a:pt x="421" y="240"/>
                  </a:lnTo>
                  <a:lnTo>
                    <a:pt x="418" y="240"/>
                  </a:lnTo>
                  <a:lnTo>
                    <a:pt x="415" y="244"/>
                  </a:lnTo>
                  <a:lnTo>
                    <a:pt x="415" y="249"/>
                  </a:lnTo>
                  <a:lnTo>
                    <a:pt x="418" y="256"/>
                  </a:lnTo>
                  <a:lnTo>
                    <a:pt x="418" y="260"/>
                  </a:lnTo>
                  <a:lnTo>
                    <a:pt x="418" y="264"/>
                  </a:lnTo>
                  <a:lnTo>
                    <a:pt x="415" y="265"/>
                  </a:lnTo>
                  <a:lnTo>
                    <a:pt x="415" y="273"/>
                  </a:lnTo>
                  <a:lnTo>
                    <a:pt x="415" y="282"/>
                  </a:lnTo>
                  <a:lnTo>
                    <a:pt x="418" y="287"/>
                  </a:lnTo>
                  <a:lnTo>
                    <a:pt x="415" y="292"/>
                  </a:lnTo>
                  <a:lnTo>
                    <a:pt x="415" y="297"/>
                  </a:lnTo>
                  <a:lnTo>
                    <a:pt x="415" y="308"/>
                  </a:lnTo>
                  <a:lnTo>
                    <a:pt x="415" y="313"/>
                  </a:lnTo>
                  <a:lnTo>
                    <a:pt x="415" y="317"/>
                  </a:lnTo>
                  <a:lnTo>
                    <a:pt x="415" y="325"/>
                  </a:lnTo>
                  <a:lnTo>
                    <a:pt x="415" y="330"/>
                  </a:lnTo>
                  <a:lnTo>
                    <a:pt x="415" y="338"/>
                  </a:lnTo>
                  <a:lnTo>
                    <a:pt x="411" y="340"/>
                  </a:lnTo>
                  <a:lnTo>
                    <a:pt x="408" y="344"/>
                  </a:lnTo>
                  <a:lnTo>
                    <a:pt x="400" y="34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6" name="Freeform 1062"/>
            <p:cNvSpPr>
              <a:spLocks/>
            </p:cNvSpPr>
            <p:nvPr userDrawn="1"/>
          </p:nvSpPr>
          <p:spPr bwMode="auto">
            <a:xfrm>
              <a:off x="4983485" y="4830564"/>
              <a:ext cx="109537" cy="142875"/>
            </a:xfrm>
            <a:custGeom>
              <a:avLst/>
              <a:gdLst>
                <a:gd name="T0" fmla="*/ 76 w 208"/>
                <a:gd name="T1" fmla="*/ 255 h 271"/>
                <a:gd name="T2" fmla="*/ 42 w 208"/>
                <a:gd name="T3" fmla="*/ 248 h 271"/>
                <a:gd name="T4" fmla="*/ 26 w 208"/>
                <a:gd name="T5" fmla="*/ 233 h 271"/>
                <a:gd name="T6" fmla="*/ 18 w 208"/>
                <a:gd name="T7" fmla="*/ 213 h 271"/>
                <a:gd name="T8" fmla="*/ 21 w 208"/>
                <a:gd name="T9" fmla="*/ 200 h 271"/>
                <a:gd name="T10" fmla="*/ 10 w 208"/>
                <a:gd name="T11" fmla="*/ 193 h 271"/>
                <a:gd name="T12" fmla="*/ 3 w 208"/>
                <a:gd name="T13" fmla="*/ 185 h 271"/>
                <a:gd name="T14" fmla="*/ 2 w 208"/>
                <a:gd name="T15" fmla="*/ 173 h 271"/>
                <a:gd name="T16" fmla="*/ 3 w 208"/>
                <a:gd name="T17" fmla="*/ 157 h 271"/>
                <a:gd name="T18" fmla="*/ 0 w 208"/>
                <a:gd name="T19" fmla="*/ 142 h 271"/>
                <a:gd name="T20" fmla="*/ 0 w 208"/>
                <a:gd name="T21" fmla="*/ 132 h 271"/>
                <a:gd name="T22" fmla="*/ 10 w 208"/>
                <a:gd name="T23" fmla="*/ 126 h 271"/>
                <a:gd name="T24" fmla="*/ 14 w 208"/>
                <a:gd name="T25" fmla="*/ 120 h 271"/>
                <a:gd name="T26" fmla="*/ 25 w 208"/>
                <a:gd name="T27" fmla="*/ 123 h 271"/>
                <a:gd name="T28" fmla="*/ 42 w 208"/>
                <a:gd name="T29" fmla="*/ 108 h 271"/>
                <a:gd name="T30" fmla="*/ 45 w 208"/>
                <a:gd name="T31" fmla="*/ 100 h 271"/>
                <a:gd name="T32" fmla="*/ 57 w 208"/>
                <a:gd name="T33" fmla="*/ 96 h 271"/>
                <a:gd name="T34" fmla="*/ 54 w 208"/>
                <a:gd name="T35" fmla="*/ 88 h 271"/>
                <a:gd name="T36" fmla="*/ 57 w 208"/>
                <a:gd name="T37" fmla="*/ 87 h 271"/>
                <a:gd name="T38" fmla="*/ 68 w 208"/>
                <a:gd name="T39" fmla="*/ 75 h 271"/>
                <a:gd name="T40" fmla="*/ 64 w 208"/>
                <a:gd name="T41" fmla="*/ 65 h 271"/>
                <a:gd name="T42" fmla="*/ 79 w 208"/>
                <a:gd name="T43" fmla="*/ 58 h 271"/>
                <a:gd name="T44" fmla="*/ 87 w 208"/>
                <a:gd name="T45" fmla="*/ 60 h 271"/>
                <a:gd name="T46" fmla="*/ 83 w 208"/>
                <a:gd name="T47" fmla="*/ 46 h 271"/>
                <a:gd name="T48" fmla="*/ 87 w 208"/>
                <a:gd name="T49" fmla="*/ 35 h 271"/>
                <a:gd name="T50" fmla="*/ 87 w 208"/>
                <a:gd name="T51" fmla="*/ 25 h 271"/>
                <a:gd name="T52" fmla="*/ 101 w 208"/>
                <a:gd name="T53" fmla="*/ 15 h 271"/>
                <a:gd name="T54" fmla="*/ 107 w 208"/>
                <a:gd name="T55" fmla="*/ 6 h 271"/>
                <a:gd name="T56" fmla="*/ 113 w 208"/>
                <a:gd name="T57" fmla="*/ 6 h 271"/>
                <a:gd name="T58" fmla="*/ 113 w 208"/>
                <a:gd name="T59" fmla="*/ 22 h 271"/>
                <a:gd name="T60" fmla="*/ 117 w 208"/>
                <a:gd name="T61" fmla="*/ 39 h 271"/>
                <a:gd name="T62" fmla="*/ 125 w 208"/>
                <a:gd name="T63" fmla="*/ 46 h 271"/>
                <a:gd name="T64" fmla="*/ 140 w 208"/>
                <a:gd name="T65" fmla="*/ 48 h 271"/>
                <a:gd name="T66" fmla="*/ 153 w 208"/>
                <a:gd name="T67" fmla="*/ 69 h 271"/>
                <a:gd name="T68" fmla="*/ 151 w 208"/>
                <a:gd name="T69" fmla="*/ 90 h 271"/>
                <a:gd name="T70" fmla="*/ 162 w 208"/>
                <a:gd name="T71" fmla="*/ 104 h 271"/>
                <a:gd name="T72" fmla="*/ 175 w 208"/>
                <a:gd name="T73" fmla="*/ 116 h 271"/>
                <a:gd name="T74" fmla="*/ 188 w 208"/>
                <a:gd name="T75" fmla="*/ 123 h 271"/>
                <a:gd name="T76" fmla="*/ 196 w 208"/>
                <a:gd name="T77" fmla="*/ 135 h 271"/>
                <a:gd name="T78" fmla="*/ 194 w 208"/>
                <a:gd name="T79" fmla="*/ 163 h 271"/>
                <a:gd name="T80" fmla="*/ 205 w 208"/>
                <a:gd name="T81" fmla="*/ 182 h 271"/>
                <a:gd name="T82" fmla="*/ 205 w 208"/>
                <a:gd name="T83" fmla="*/ 190 h 271"/>
                <a:gd name="T84" fmla="*/ 194 w 208"/>
                <a:gd name="T85" fmla="*/ 199 h 271"/>
                <a:gd name="T86" fmla="*/ 196 w 208"/>
                <a:gd name="T87" fmla="*/ 213 h 271"/>
                <a:gd name="T88" fmla="*/ 202 w 208"/>
                <a:gd name="T89" fmla="*/ 221 h 271"/>
                <a:gd name="T90" fmla="*/ 202 w 208"/>
                <a:gd name="T91" fmla="*/ 230 h 271"/>
                <a:gd name="T92" fmla="*/ 200 w 208"/>
                <a:gd name="T93" fmla="*/ 242 h 271"/>
                <a:gd name="T94" fmla="*/ 200 w 208"/>
                <a:gd name="T95" fmla="*/ 263 h 271"/>
                <a:gd name="T96" fmla="*/ 175 w 208"/>
                <a:gd name="T97" fmla="*/ 259 h 271"/>
                <a:gd name="T98" fmla="*/ 162 w 208"/>
                <a:gd name="T99" fmla="*/ 263 h 271"/>
                <a:gd name="T100" fmla="*/ 136 w 208"/>
                <a:gd name="T101" fmla="*/ 263 h 271"/>
                <a:gd name="T102" fmla="*/ 113 w 208"/>
                <a:gd name="T103" fmla="*/ 259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8" h="271">
                  <a:moveTo>
                    <a:pt x="103" y="255"/>
                  </a:moveTo>
                  <a:lnTo>
                    <a:pt x="83" y="255"/>
                  </a:lnTo>
                  <a:lnTo>
                    <a:pt x="76" y="255"/>
                  </a:lnTo>
                  <a:lnTo>
                    <a:pt x="64" y="259"/>
                  </a:lnTo>
                  <a:lnTo>
                    <a:pt x="53" y="253"/>
                  </a:lnTo>
                  <a:lnTo>
                    <a:pt x="42" y="248"/>
                  </a:lnTo>
                  <a:lnTo>
                    <a:pt x="34" y="246"/>
                  </a:lnTo>
                  <a:lnTo>
                    <a:pt x="26" y="242"/>
                  </a:lnTo>
                  <a:lnTo>
                    <a:pt x="26" y="233"/>
                  </a:lnTo>
                  <a:lnTo>
                    <a:pt x="25" y="225"/>
                  </a:lnTo>
                  <a:lnTo>
                    <a:pt x="21" y="220"/>
                  </a:lnTo>
                  <a:lnTo>
                    <a:pt x="18" y="213"/>
                  </a:lnTo>
                  <a:lnTo>
                    <a:pt x="25" y="213"/>
                  </a:lnTo>
                  <a:lnTo>
                    <a:pt x="25" y="203"/>
                  </a:lnTo>
                  <a:lnTo>
                    <a:pt x="21" y="200"/>
                  </a:lnTo>
                  <a:lnTo>
                    <a:pt x="18" y="199"/>
                  </a:lnTo>
                  <a:lnTo>
                    <a:pt x="14" y="195"/>
                  </a:lnTo>
                  <a:lnTo>
                    <a:pt x="10" y="193"/>
                  </a:lnTo>
                  <a:lnTo>
                    <a:pt x="3" y="190"/>
                  </a:lnTo>
                  <a:lnTo>
                    <a:pt x="2" y="189"/>
                  </a:lnTo>
                  <a:lnTo>
                    <a:pt x="3" y="185"/>
                  </a:lnTo>
                  <a:lnTo>
                    <a:pt x="3" y="182"/>
                  </a:lnTo>
                  <a:lnTo>
                    <a:pt x="2" y="176"/>
                  </a:lnTo>
                  <a:lnTo>
                    <a:pt x="2" y="173"/>
                  </a:lnTo>
                  <a:lnTo>
                    <a:pt x="2" y="167"/>
                  </a:lnTo>
                  <a:lnTo>
                    <a:pt x="3" y="163"/>
                  </a:lnTo>
                  <a:lnTo>
                    <a:pt x="3" y="157"/>
                  </a:lnTo>
                  <a:lnTo>
                    <a:pt x="2" y="153"/>
                  </a:lnTo>
                  <a:lnTo>
                    <a:pt x="2" y="148"/>
                  </a:lnTo>
                  <a:lnTo>
                    <a:pt x="0" y="142"/>
                  </a:lnTo>
                  <a:lnTo>
                    <a:pt x="2" y="141"/>
                  </a:lnTo>
                  <a:lnTo>
                    <a:pt x="2" y="135"/>
                  </a:lnTo>
                  <a:lnTo>
                    <a:pt x="0" y="132"/>
                  </a:lnTo>
                  <a:lnTo>
                    <a:pt x="0" y="127"/>
                  </a:lnTo>
                  <a:lnTo>
                    <a:pt x="3" y="132"/>
                  </a:lnTo>
                  <a:lnTo>
                    <a:pt x="10" y="126"/>
                  </a:lnTo>
                  <a:lnTo>
                    <a:pt x="13" y="126"/>
                  </a:lnTo>
                  <a:lnTo>
                    <a:pt x="13" y="123"/>
                  </a:lnTo>
                  <a:lnTo>
                    <a:pt x="14" y="120"/>
                  </a:lnTo>
                  <a:lnTo>
                    <a:pt x="18" y="118"/>
                  </a:lnTo>
                  <a:lnTo>
                    <a:pt x="25" y="120"/>
                  </a:lnTo>
                  <a:lnTo>
                    <a:pt x="25" y="123"/>
                  </a:lnTo>
                  <a:lnTo>
                    <a:pt x="28" y="118"/>
                  </a:lnTo>
                  <a:lnTo>
                    <a:pt x="34" y="113"/>
                  </a:lnTo>
                  <a:lnTo>
                    <a:pt x="42" y="108"/>
                  </a:lnTo>
                  <a:lnTo>
                    <a:pt x="44" y="107"/>
                  </a:lnTo>
                  <a:lnTo>
                    <a:pt x="44" y="104"/>
                  </a:lnTo>
                  <a:lnTo>
                    <a:pt x="45" y="100"/>
                  </a:lnTo>
                  <a:lnTo>
                    <a:pt x="53" y="97"/>
                  </a:lnTo>
                  <a:lnTo>
                    <a:pt x="54" y="100"/>
                  </a:lnTo>
                  <a:lnTo>
                    <a:pt x="57" y="96"/>
                  </a:lnTo>
                  <a:lnTo>
                    <a:pt x="59" y="93"/>
                  </a:lnTo>
                  <a:lnTo>
                    <a:pt x="57" y="90"/>
                  </a:lnTo>
                  <a:lnTo>
                    <a:pt x="54" y="88"/>
                  </a:lnTo>
                  <a:lnTo>
                    <a:pt x="53" y="87"/>
                  </a:lnTo>
                  <a:lnTo>
                    <a:pt x="54" y="81"/>
                  </a:lnTo>
                  <a:lnTo>
                    <a:pt x="57" y="87"/>
                  </a:lnTo>
                  <a:lnTo>
                    <a:pt x="68" y="81"/>
                  </a:lnTo>
                  <a:lnTo>
                    <a:pt x="68" y="79"/>
                  </a:lnTo>
                  <a:lnTo>
                    <a:pt x="68" y="75"/>
                  </a:lnTo>
                  <a:lnTo>
                    <a:pt x="68" y="69"/>
                  </a:lnTo>
                  <a:lnTo>
                    <a:pt x="64" y="67"/>
                  </a:lnTo>
                  <a:lnTo>
                    <a:pt x="64" y="65"/>
                  </a:lnTo>
                  <a:lnTo>
                    <a:pt x="64" y="58"/>
                  </a:lnTo>
                  <a:lnTo>
                    <a:pt x="70" y="58"/>
                  </a:lnTo>
                  <a:lnTo>
                    <a:pt x="79" y="58"/>
                  </a:lnTo>
                  <a:lnTo>
                    <a:pt x="82" y="58"/>
                  </a:lnTo>
                  <a:lnTo>
                    <a:pt x="86" y="60"/>
                  </a:lnTo>
                  <a:lnTo>
                    <a:pt x="87" y="60"/>
                  </a:lnTo>
                  <a:lnTo>
                    <a:pt x="87" y="51"/>
                  </a:lnTo>
                  <a:lnTo>
                    <a:pt x="86" y="48"/>
                  </a:lnTo>
                  <a:lnTo>
                    <a:pt x="83" y="46"/>
                  </a:lnTo>
                  <a:lnTo>
                    <a:pt x="86" y="43"/>
                  </a:lnTo>
                  <a:lnTo>
                    <a:pt x="87" y="40"/>
                  </a:lnTo>
                  <a:lnTo>
                    <a:pt x="87" y="35"/>
                  </a:lnTo>
                  <a:lnTo>
                    <a:pt x="91" y="34"/>
                  </a:lnTo>
                  <a:lnTo>
                    <a:pt x="87" y="27"/>
                  </a:lnTo>
                  <a:lnTo>
                    <a:pt x="87" y="25"/>
                  </a:lnTo>
                  <a:lnTo>
                    <a:pt x="91" y="22"/>
                  </a:lnTo>
                  <a:lnTo>
                    <a:pt x="96" y="18"/>
                  </a:lnTo>
                  <a:lnTo>
                    <a:pt x="101" y="15"/>
                  </a:lnTo>
                  <a:lnTo>
                    <a:pt x="103" y="11"/>
                  </a:lnTo>
                  <a:lnTo>
                    <a:pt x="107" y="8"/>
                  </a:lnTo>
                  <a:lnTo>
                    <a:pt x="107" y="6"/>
                  </a:lnTo>
                  <a:lnTo>
                    <a:pt x="107" y="2"/>
                  </a:lnTo>
                  <a:lnTo>
                    <a:pt x="110" y="0"/>
                  </a:lnTo>
                  <a:lnTo>
                    <a:pt x="113" y="6"/>
                  </a:lnTo>
                  <a:lnTo>
                    <a:pt x="117" y="8"/>
                  </a:lnTo>
                  <a:lnTo>
                    <a:pt x="113" y="13"/>
                  </a:lnTo>
                  <a:lnTo>
                    <a:pt x="113" y="22"/>
                  </a:lnTo>
                  <a:lnTo>
                    <a:pt x="113" y="27"/>
                  </a:lnTo>
                  <a:lnTo>
                    <a:pt x="113" y="34"/>
                  </a:lnTo>
                  <a:lnTo>
                    <a:pt x="117" y="39"/>
                  </a:lnTo>
                  <a:lnTo>
                    <a:pt x="120" y="40"/>
                  </a:lnTo>
                  <a:lnTo>
                    <a:pt x="121" y="43"/>
                  </a:lnTo>
                  <a:lnTo>
                    <a:pt x="125" y="46"/>
                  </a:lnTo>
                  <a:lnTo>
                    <a:pt x="134" y="46"/>
                  </a:lnTo>
                  <a:lnTo>
                    <a:pt x="135" y="48"/>
                  </a:lnTo>
                  <a:lnTo>
                    <a:pt x="140" y="48"/>
                  </a:lnTo>
                  <a:lnTo>
                    <a:pt x="145" y="58"/>
                  </a:lnTo>
                  <a:lnTo>
                    <a:pt x="151" y="67"/>
                  </a:lnTo>
                  <a:lnTo>
                    <a:pt x="153" y="69"/>
                  </a:lnTo>
                  <a:lnTo>
                    <a:pt x="151" y="75"/>
                  </a:lnTo>
                  <a:lnTo>
                    <a:pt x="151" y="81"/>
                  </a:lnTo>
                  <a:lnTo>
                    <a:pt x="151" y="90"/>
                  </a:lnTo>
                  <a:lnTo>
                    <a:pt x="151" y="96"/>
                  </a:lnTo>
                  <a:lnTo>
                    <a:pt x="153" y="97"/>
                  </a:lnTo>
                  <a:lnTo>
                    <a:pt x="162" y="104"/>
                  </a:lnTo>
                  <a:lnTo>
                    <a:pt x="162" y="107"/>
                  </a:lnTo>
                  <a:lnTo>
                    <a:pt x="168" y="113"/>
                  </a:lnTo>
                  <a:lnTo>
                    <a:pt x="175" y="116"/>
                  </a:lnTo>
                  <a:lnTo>
                    <a:pt x="179" y="118"/>
                  </a:lnTo>
                  <a:lnTo>
                    <a:pt x="183" y="118"/>
                  </a:lnTo>
                  <a:lnTo>
                    <a:pt x="188" y="123"/>
                  </a:lnTo>
                  <a:lnTo>
                    <a:pt x="190" y="127"/>
                  </a:lnTo>
                  <a:lnTo>
                    <a:pt x="194" y="132"/>
                  </a:lnTo>
                  <a:lnTo>
                    <a:pt x="196" y="135"/>
                  </a:lnTo>
                  <a:lnTo>
                    <a:pt x="194" y="147"/>
                  </a:lnTo>
                  <a:lnTo>
                    <a:pt x="194" y="157"/>
                  </a:lnTo>
                  <a:lnTo>
                    <a:pt x="194" y="163"/>
                  </a:lnTo>
                  <a:lnTo>
                    <a:pt x="194" y="167"/>
                  </a:lnTo>
                  <a:lnTo>
                    <a:pt x="200" y="176"/>
                  </a:lnTo>
                  <a:lnTo>
                    <a:pt x="205" y="182"/>
                  </a:lnTo>
                  <a:lnTo>
                    <a:pt x="208" y="185"/>
                  </a:lnTo>
                  <a:lnTo>
                    <a:pt x="208" y="189"/>
                  </a:lnTo>
                  <a:lnTo>
                    <a:pt x="205" y="190"/>
                  </a:lnTo>
                  <a:lnTo>
                    <a:pt x="202" y="190"/>
                  </a:lnTo>
                  <a:lnTo>
                    <a:pt x="196" y="195"/>
                  </a:lnTo>
                  <a:lnTo>
                    <a:pt x="194" y="199"/>
                  </a:lnTo>
                  <a:lnTo>
                    <a:pt x="194" y="203"/>
                  </a:lnTo>
                  <a:lnTo>
                    <a:pt x="194" y="211"/>
                  </a:lnTo>
                  <a:lnTo>
                    <a:pt x="196" y="213"/>
                  </a:lnTo>
                  <a:lnTo>
                    <a:pt x="200" y="215"/>
                  </a:lnTo>
                  <a:lnTo>
                    <a:pt x="202" y="215"/>
                  </a:lnTo>
                  <a:lnTo>
                    <a:pt x="202" y="221"/>
                  </a:lnTo>
                  <a:lnTo>
                    <a:pt x="202" y="225"/>
                  </a:lnTo>
                  <a:lnTo>
                    <a:pt x="202" y="229"/>
                  </a:lnTo>
                  <a:lnTo>
                    <a:pt x="202" y="230"/>
                  </a:lnTo>
                  <a:lnTo>
                    <a:pt x="208" y="236"/>
                  </a:lnTo>
                  <a:lnTo>
                    <a:pt x="202" y="241"/>
                  </a:lnTo>
                  <a:lnTo>
                    <a:pt x="200" y="242"/>
                  </a:lnTo>
                  <a:lnTo>
                    <a:pt x="200" y="250"/>
                  </a:lnTo>
                  <a:lnTo>
                    <a:pt x="196" y="253"/>
                  </a:lnTo>
                  <a:lnTo>
                    <a:pt x="200" y="263"/>
                  </a:lnTo>
                  <a:lnTo>
                    <a:pt x="190" y="262"/>
                  </a:lnTo>
                  <a:lnTo>
                    <a:pt x="183" y="262"/>
                  </a:lnTo>
                  <a:lnTo>
                    <a:pt x="175" y="259"/>
                  </a:lnTo>
                  <a:lnTo>
                    <a:pt x="168" y="255"/>
                  </a:lnTo>
                  <a:lnTo>
                    <a:pt x="165" y="259"/>
                  </a:lnTo>
                  <a:lnTo>
                    <a:pt x="162" y="263"/>
                  </a:lnTo>
                  <a:lnTo>
                    <a:pt x="162" y="267"/>
                  </a:lnTo>
                  <a:lnTo>
                    <a:pt x="151" y="271"/>
                  </a:lnTo>
                  <a:lnTo>
                    <a:pt x="136" y="263"/>
                  </a:lnTo>
                  <a:lnTo>
                    <a:pt x="125" y="262"/>
                  </a:lnTo>
                  <a:lnTo>
                    <a:pt x="120" y="259"/>
                  </a:lnTo>
                  <a:lnTo>
                    <a:pt x="113" y="259"/>
                  </a:lnTo>
                  <a:lnTo>
                    <a:pt x="109" y="255"/>
                  </a:lnTo>
                  <a:lnTo>
                    <a:pt x="103" y="25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7" name="Freeform 1063"/>
            <p:cNvSpPr>
              <a:spLocks/>
            </p:cNvSpPr>
            <p:nvPr userDrawn="1"/>
          </p:nvSpPr>
          <p:spPr bwMode="auto">
            <a:xfrm>
              <a:off x="5148585" y="4781351"/>
              <a:ext cx="290512" cy="160338"/>
            </a:xfrm>
            <a:custGeom>
              <a:avLst/>
              <a:gdLst>
                <a:gd name="T0" fmla="*/ 502 w 551"/>
                <a:gd name="T1" fmla="*/ 143 h 304"/>
                <a:gd name="T2" fmla="*/ 475 w 551"/>
                <a:gd name="T3" fmla="*/ 130 h 304"/>
                <a:gd name="T4" fmla="*/ 427 w 551"/>
                <a:gd name="T5" fmla="*/ 136 h 304"/>
                <a:gd name="T6" fmla="*/ 424 w 551"/>
                <a:gd name="T7" fmla="*/ 101 h 304"/>
                <a:gd name="T8" fmla="*/ 403 w 551"/>
                <a:gd name="T9" fmla="*/ 80 h 304"/>
                <a:gd name="T10" fmla="*/ 377 w 551"/>
                <a:gd name="T11" fmla="*/ 55 h 304"/>
                <a:gd name="T12" fmla="*/ 344 w 551"/>
                <a:gd name="T13" fmla="*/ 36 h 304"/>
                <a:gd name="T14" fmla="*/ 319 w 551"/>
                <a:gd name="T15" fmla="*/ 43 h 304"/>
                <a:gd name="T16" fmla="*/ 283 w 551"/>
                <a:gd name="T17" fmla="*/ 32 h 304"/>
                <a:gd name="T18" fmla="*/ 262 w 551"/>
                <a:gd name="T19" fmla="*/ 6 h 304"/>
                <a:gd name="T20" fmla="*/ 211 w 551"/>
                <a:gd name="T21" fmla="*/ 28 h 304"/>
                <a:gd name="T22" fmla="*/ 179 w 551"/>
                <a:gd name="T23" fmla="*/ 52 h 304"/>
                <a:gd name="T24" fmla="*/ 139 w 551"/>
                <a:gd name="T25" fmla="*/ 55 h 304"/>
                <a:gd name="T26" fmla="*/ 110 w 551"/>
                <a:gd name="T27" fmla="*/ 53 h 304"/>
                <a:gd name="T28" fmla="*/ 73 w 551"/>
                <a:gd name="T29" fmla="*/ 53 h 304"/>
                <a:gd name="T30" fmla="*/ 52 w 551"/>
                <a:gd name="T31" fmla="*/ 52 h 304"/>
                <a:gd name="T32" fmla="*/ 4 w 551"/>
                <a:gd name="T33" fmla="*/ 80 h 304"/>
                <a:gd name="T34" fmla="*/ 16 w 551"/>
                <a:gd name="T35" fmla="*/ 85 h 304"/>
                <a:gd name="T36" fmla="*/ 23 w 551"/>
                <a:gd name="T37" fmla="*/ 92 h 304"/>
                <a:gd name="T38" fmla="*/ 27 w 551"/>
                <a:gd name="T39" fmla="*/ 106 h 304"/>
                <a:gd name="T40" fmla="*/ 27 w 551"/>
                <a:gd name="T41" fmla="*/ 116 h 304"/>
                <a:gd name="T42" fmla="*/ 34 w 551"/>
                <a:gd name="T43" fmla="*/ 125 h 304"/>
                <a:gd name="T44" fmla="*/ 45 w 551"/>
                <a:gd name="T45" fmla="*/ 138 h 304"/>
                <a:gd name="T46" fmla="*/ 95 w 551"/>
                <a:gd name="T47" fmla="*/ 138 h 304"/>
                <a:gd name="T48" fmla="*/ 117 w 551"/>
                <a:gd name="T49" fmla="*/ 136 h 304"/>
                <a:gd name="T50" fmla="*/ 132 w 551"/>
                <a:gd name="T51" fmla="*/ 156 h 304"/>
                <a:gd name="T52" fmla="*/ 154 w 551"/>
                <a:gd name="T53" fmla="*/ 191 h 304"/>
                <a:gd name="T54" fmla="*/ 175 w 551"/>
                <a:gd name="T55" fmla="*/ 209 h 304"/>
                <a:gd name="T56" fmla="*/ 186 w 551"/>
                <a:gd name="T57" fmla="*/ 234 h 304"/>
                <a:gd name="T58" fmla="*/ 207 w 551"/>
                <a:gd name="T59" fmla="*/ 252 h 304"/>
                <a:gd name="T60" fmla="*/ 229 w 551"/>
                <a:gd name="T61" fmla="*/ 274 h 304"/>
                <a:gd name="T62" fmla="*/ 254 w 551"/>
                <a:gd name="T63" fmla="*/ 285 h 304"/>
                <a:gd name="T64" fmla="*/ 277 w 551"/>
                <a:gd name="T65" fmla="*/ 303 h 304"/>
                <a:gd name="T66" fmla="*/ 309 w 551"/>
                <a:gd name="T67" fmla="*/ 303 h 304"/>
                <a:gd name="T68" fmla="*/ 340 w 551"/>
                <a:gd name="T69" fmla="*/ 281 h 304"/>
                <a:gd name="T70" fmla="*/ 362 w 551"/>
                <a:gd name="T71" fmla="*/ 255 h 304"/>
                <a:gd name="T72" fmla="*/ 385 w 551"/>
                <a:gd name="T73" fmla="*/ 262 h 304"/>
                <a:gd name="T74" fmla="*/ 405 w 551"/>
                <a:gd name="T75" fmla="*/ 270 h 304"/>
                <a:gd name="T76" fmla="*/ 420 w 551"/>
                <a:gd name="T77" fmla="*/ 276 h 304"/>
                <a:gd name="T78" fmla="*/ 438 w 551"/>
                <a:gd name="T79" fmla="*/ 255 h 304"/>
                <a:gd name="T80" fmla="*/ 448 w 551"/>
                <a:gd name="T81" fmla="*/ 240 h 304"/>
                <a:gd name="T82" fmla="*/ 481 w 551"/>
                <a:gd name="T83" fmla="*/ 217 h 304"/>
                <a:gd name="T84" fmla="*/ 517 w 551"/>
                <a:gd name="T85" fmla="*/ 222 h 304"/>
                <a:gd name="T86" fmla="*/ 539 w 551"/>
                <a:gd name="T87" fmla="*/ 214 h 304"/>
                <a:gd name="T88" fmla="*/ 551 w 551"/>
                <a:gd name="T89" fmla="*/ 183 h 304"/>
                <a:gd name="T90" fmla="*/ 533 w 551"/>
                <a:gd name="T91" fmla="*/ 168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51" h="304">
                  <a:moveTo>
                    <a:pt x="511" y="168"/>
                  </a:moveTo>
                  <a:lnTo>
                    <a:pt x="506" y="151"/>
                  </a:lnTo>
                  <a:lnTo>
                    <a:pt x="502" y="143"/>
                  </a:lnTo>
                  <a:lnTo>
                    <a:pt x="496" y="138"/>
                  </a:lnTo>
                  <a:lnTo>
                    <a:pt x="488" y="130"/>
                  </a:lnTo>
                  <a:lnTo>
                    <a:pt x="475" y="130"/>
                  </a:lnTo>
                  <a:lnTo>
                    <a:pt x="453" y="136"/>
                  </a:lnTo>
                  <a:lnTo>
                    <a:pt x="438" y="136"/>
                  </a:lnTo>
                  <a:lnTo>
                    <a:pt x="427" y="136"/>
                  </a:lnTo>
                  <a:lnTo>
                    <a:pt x="430" y="119"/>
                  </a:lnTo>
                  <a:lnTo>
                    <a:pt x="423" y="107"/>
                  </a:lnTo>
                  <a:lnTo>
                    <a:pt x="424" y="101"/>
                  </a:lnTo>
                  <a:lnTo>
                    <a:pt x="427" y="89"/>
                  </a:lnTo>
                  <a:lnTo>
                    <a:pt x="420" y="80"/>
                  </a:lnTo>
                  <a:lnTo>
                    <a:pt x="403" y="80"/>
                  </a:lnTo>
                  <a:lnTo>
                    <a:pt x="397" y="71"/>
                  </a:lnTo>
                  <a:lnTo>
                    <a:pt x="388" y="66"/>
                  </a:lnTo>
                  <a:lnTo>
                    <a:pt x="377" y="55"/>
                  </a:lnTo>
                  <a:lnTo>
                    <a:pt x="365" y="55"/>
                  </a:lnTo>
                  <a:lnTo>
                    <a:pt x="360" y="52"/>
                  </a:lnTo>
                  <a:lnTo>
                    <a:pt x="344" y="36"/>
                  </a:lnTo>
                  <a:lnTo>
                    <a:pt x="340" y="33"/>
                  </a:lnTo>
                  <a:lnTo>
                    <a:pt x="330" y="43"/>
                  </a:lnTo>
                  <a:lnTo>
                    <a:pt x="319" y="43"/>
                  </a:lnTo>
                  <a:lnTo>
                    <a:pt x="312" y="33"/>
                  </a:lnTo>
                  <a:lnTo>
                    <a:pt x="298" y="32"/>
                  </a:lnTo>
                  <a:lnTo>
                    <a:pt x="283" y="32"/>
                  </a:lnTo>
                  <a:lnTo>
                    <a:pt x="268" y="26"/>
                  </a:lnTo>
                  <a:lnTo>
                    <a:pt x="277" y="0"/>
                  </a:lnTo>
                  <a:lnTo>
                    <a:pt x="262" y="6"/>
                  </a:lnTo>
                  <a:lnTo>
                    <a:pt x="246" y="6"/>
                  </a:lnTo>
                  <a:lnTo>
                    <a:pt x="232" y="17"/>
                  </a:lnTo>
                  <a:lnTo>
                    <a:pt x="211" y="28"/>
                  </a:lnTo>
                  <a:lnTo>
                    <a:pt x="199" y="43"/>
                  </a:lnTo>
                  <a:lnTo>
                    <a:pt x="186" y="52"/>
                  </a:lnTo>
                  <a:lnTo>
                    <a:pt x="179" y="52"/>
                  </a:lnTo>
                  <a:lnTo>
                    <a:pt x="175" y="53"/>
                  </a:lnTo>
                  <a:lnTo>
                    <a:pt x="154" y="55"/>
                  </a:lnTo>
                  <a:lnTo>
                    <a:pt x="139" y="55"/>
                  </a:lnTo>
                  <a:lnTo>
                    <a:pt x="124" y="52"/>
                  </a:lnTo>
                  <a:lnTo>
                    <a:pt x="121" y="52"/>
                  </a:lnTo>
                  <a:lnTo>
                    <a:pt x="110" y="53"/>
                  </a:lnTo>
                  <a:lnTo>
                    <a:pt x="98" y="55"/>
                  </a:lnTo>
                  <a:lnTo>
                    <a:pt x="87" y="55"/>
                  </a:lnTo>
                  <a:lnTo>
                    <a:pt x="73" y="53"/>
                  </a:lnTo>
                  <a:lnTo>
                    <a:pt x="66" y="52"/>
                  </a:lnTo>
                  <a:lnTo>
                    <a:pt x="55" y="52"/>
                  </a:lnTo>
                  <a:lnTo>
                    <a:pt x="52" y="52"/>
                  </a:lnTo>
                  <a:lnTo>
                    <a:pt x="34" y="59"/>
                  </a:lnTo>
                  <a:lnTo>
                    <a:pt x="0" y="77"/>
                  </a:lnTo>
                  <a:lnTo>
                    <a:pt x="4" y="80"/>
                  </a:lnTo>
                  <a:lnTo>
                    <a:pt x="8" y="84"/>
                  </a:lnTo>
                  <a:lnTo>
                    <a:pt x="13" y="85"/>
                  </a:lnTo>
                  <a:lnTo>
                    <a:pt x="16" y="85"/>
                  </a:lnTo>
                  <a:lnTo>
                    <a:pt x="20" y="89"/>
                  </a:lnTo>
                  <a:lnTo>
                    <a:pt x="23" y="89"/>
                  </a:lnTo>
                  <a:lnTo>
                    <a:pt x="23" y="92"/>
                  </a:lnTo>
                  <a:lnTo>
                    <a:pt x="23" y="98"/>
                  </a:lnTo>
                  <a:lnTo>
                    <a:pt x="23" y="101"/>
                  </a:lnTo>
                  <a:lnTo>
                    <a:pt x="27" y="106"/>
                  </a:lnTo>
                  <a:lnTo>
                    <a:pt x="27" y="107"/>
                  </a:lnTo>
                  <a:lnTo>
                    <a:pt x="23" y="115"/>
                  </a:lnTo>
                  <a:lnTo>
                    <a:pt x="27" y="116"/>
                  </a:lnTo>
                  <a:lnTo>
                    <a:pt x="28" y="119"/>
                  </a:lnTo>
                  <a:lnTo>
                    <a:pt x="31" y="122"/>
                  </a:lnTo>
                  <a:lnTo>
                    <a:pt x="34" y="125"/>
                  </a:lnTo>
                  <a:lnTo>
                    <a:pt x="40" y="130"/>
                  </a:lnTo>
                  <a:lnTo>
                    <a:pt x="40" y="132"/>
                  </a:lnTo>
                  <a:lnTo>
                    <a:pt x="45" y="138"/>
                  </a:lnTo>
                  <a:lnTo>
                    <a:pt x="58" y="141"/>
                  </a:lnTo>
                  <a:lnTo>
                    <a:pt x="78" y="148"/>
                  </a:lnTo>
                  <a:lnTo>
                    <a:pt x="95" y="138"/>
                  </a:lnTo>
                  <a:lnTo>
                    <a:pt x="102" y="132"/>
                  </a:lnTo>
                  <a:lnTo>
                    <a:pt x="110" y="132"/>
                  </a:lnTo>
                  <a:lnTo>
                    <a:pt x="117" y="136"/>
                  </a:lnTo>
                  <a:lnTo>
                    <a:pt x="121" y="141"/>
                  </a:lnTo>
                  <a:lnTo>
                    <a:pt x="131" y="155"/>
                  </a:lnTo>
                  <a:lnTo>
                    <a:pt x="132" y="156"/>
                  </a:lnTo>
                  <a:lnTo>
                    <a:pt x="136" y="157"/>
                  </a:lnTo>
                  <a:lnTo>
                    <a:pt x="149" y="182"/>
                  </a:lnTo>
                  <a:lnTo>
                    <a:pt x="154" y="191"/>
                  </a:lnTo>
                  <a:lnTo>
                    <a:pt x="156" y="194"/>
                  </a:lnTo>
                  <a:lnTo>
                    <a:pt x="166" y="201"/>
                  </a:lnTo>
                  <a:lnTo>
                    <a:pt x="175" y="209"/>
                  </a:lnTo>
                  <a:lnTo>
                    <a:pt x="181" y="217"/>
                  </a:lnTo>
                  <a:lnTo>
                    <a:pt x="182" y="225"/>
                  </a:lnTo>
                  <a:lnTo>
                    <a:pt x="186" y="234"/>
                  </a:lnTo>
                  <a:lnTo>
                    <a:pt x="191" y="243"/>
                  </a:lnTo>
                  <a:lnTo>
                    <a:pt x="194" y="248"/>
                  </a:lnTo>
                  <a:lnTo>
                    <a:pt x="207" y="252"/>
                  </a:lnTo>
                  <a:lnTo>
                    <a:pt x="214" y="258"/>
                  </a:lnTo>
                  <a:lnTo>
                    <a:pt x="218" y="270"/>
                  </a:lnTo>
                  <a:lnTo>
                    <a:pt x="229" y="274"/>
                  </a:lnTo>
                  <a:lnTo>
                    <a:pt x="236" y="276"/>
                  </a:lnTo>
                  <a:lnTo>
                    <a:pt x="246" y="281"/>
                  </a:lnTo>
                  <a:lnTo>
                    <a:pt x="254" y="285"/>
                  </a:lnTo>
                  <a:lnTo>
                    <a:pt x="268" y="288"/>
                  </a:lnTo>
                  <a:lnTo>
                    <a:pt x="276" y="292"/>
                  </a:lnTo>
                  <a:lnTo>
                    <a:pt x="277" y="303"/>
                  </a:lnTo>
                  <a:lnTo>
                    <a:pt x="280" y="303"/>
                  </a:lnTo>
                  <a:lnTo>
                    <a:pt x="294" y="304"/>
                  </a:lnTo>
                  <a:lnTo>
                    <a:pt x="309" y="303"/>
                  </a:lnTo>
                  <a:lnTo>
                    <a:pt x="316" y="295"/>
                  </a:lnTo>
                  <a:lnTo>
                    <a:pt x="329" y="288"/>
                  </a:lnTo>
                  <a:lnTo>
                    <a:pt x="340" y="281"/>
                  </a:lnTo>
                  <a:lnTo>
                    <a:pt x="344" y="270"/>
                  </a:lnTo>
                  <a:lnTo>
                    <a:pt x="345" y="262"/>
                  </a:lnTo>
                  <a:lnTo>
                    <a:pt x="362" y="255"/>
                  </a:lnTo>
                  <a:lnTo>
                    <a:pt x="373" y="250"/>
                  </a:lnTo>
                  <a:lnTo>
                    <a:pt x="384" y="252"/>
                  </a:lnTo>
                  <a:lnTo>
                    <a:pt x="385" y="262"/>
                  </a:lnTo>
                  <a:lnTo>
                    <a:pt x="394" y="265"/>
                  </a:lnTo>
                  <a:lnTo>
                    <a:pt x="398" y="270"/>
                  </a:lnTo>
                  <a:lnTo>
                    <a:pt x="405" y="270"/>
                  </a:lnTo>
                  <a:lnTo>
                    <a:pt x="409" y="280"/>
                  </a:lnTo>
                  <a:lnTo>
                    <a:pt x="417" y="280"/>
                  </a:lnTo>
                  <a:lnTo>
                    <a:pt x="420" y="276"/>
                  </a:lnTo>
                  <a:lnTo>
                    <a:pt x="424" y="274"/>
                  </a:lnTo>
                  <a:lnTo>
                    <a:pt x="430" y="265"/>
                  </a:lnTo>
                  <a:lnTo>
                    <a:pt x="438" y="255"/>
                  </a:lnTo>
                  <a:lnTo>
                    <a:pt x="452" y="252"/>
                  </a:lnTo>
                  <a:lnTo>
                    <a:pt x="448" y="248"/>
                  </a:lnTo>
                  <a:lnTo>
                    <a:pt x="448" y="240"/>
                  </a:lnTo>
                  <a:lnTo>
                    <a:pt x="452" y="227"/>
                  </a:lnTo>
                  <a:lnTo>
                    <a:pt x="459" y="222"/>
                  </a:lnTo>
                  <a:lnTo>
                    <a:pt x="481" y="217"/>
                  </a:lnTo>
                  <a:lnTo>
                    <a:pt x="496" y="222"/>
                  </a:lnTo>
                  <a:lnTo>
                    <a:pt x="511" y="222"/>
                  </a:lnTo>
                  <a:lnTo>
                    <a:pt x="517" y="222"/>
                  </a:lnTo>
                  <a:lnTo>
                    <a:pt x="528" y="225"/>
                  </a:lnTo>
                  <a:lnTo>
                    <a:pt x="536" y="218"/>
                  </a:lnTo>
                  <a:lnTo>
                    <a:pt x="539" y="214"/>
                  </a:lnTo>
                  <a:lnTo>
                    <a:pt x="545" y="209"/>
                  </a:lnTo>
                  <a:lnTo>
                    <a:pt x="551" y="197"/>
                  </a:lnTo>
                  <a:lnTo>
                    <a:pt x="551" y="183"/>
                  </a:lnTo>
                  <a:lnTo>
                    <a:pt x="551" y="182"/>
                  </a:lnTo>
                  <a:lnTo>
                    <a:pt x="545" y="177"/>
                  </a:lnTo>
                  <a:lnTo>
                    <a:pt x="533" y="168"/>
                  </a:lnTo>
                  <a:lnTo>
                    <a:pt x="523" y="179"/>
                  </a:lnTo>
                  <a:lnTo>
                    <a:pt x="511" y="16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grpSp>
      <p:sp>
        <p:nvSpPr>
          <p:cNvPr id="62" name="Date Placeholder 61"/>
          <p:cNvSpPr>
            <a:spLocks noGrp="1"/>
          </p:cNvSpPr>
          <p:nvPr>
            <p:ph type="dt" sz="half" idx="21"/>
          </p:nvPr>
        </p:nvSpPr>
        <p:spPr/>
        <p:txBody>
          <a:bodyPr/>
          <a:lstStyle/>
          <a:p>
            <a:fld id="{1F1A7B83-232D-5E42-9BF0-3704B50F04B5}" type="datetime1">
              <a:rPr lang="en-US" smtClean="0"/>
              <a:t>17/09/13</a:t>
            </a:fld>
            <a:endParaRPr lang="es-MX"/>
          </a:p>
        </p:txBody>
      </p:sp>
      <p:sp>
        <p:nvSpPr>
          <p:cNvPr id="63" name="Footer Placeholder 62"/>
          <p:cNvSpPr>
            <a:spLocks noGrp="1"/>
          </p:cNvSpPr>
          <p:nvPr>
            <p:ph type="ftr" sz="quarter" idx="22"/>
          </p:nvPr>
        </p:nvSpPr>
        <p:spPr/>
        <p:txBody>
          <a:bodyPr/>
          <a:lstStyle/>
          <a:p>
            <a:endParaRPr lang="es-MX"/>
          </a:p>
        </p:txBody>
      </p:sp>
      <p:sp>
        <p:nvSpPr>
          <p:cNvPr id="64" name="Slide Number Placeholder 63"/>
          <p:cNvSpPr>
            <a:spLocks noGrp="1"/>
          </p:cNvSpPr>
          <p:nvPr>
            <p:ph type="sldNum" sz="quarter" idx="23"/>
          </p:nvPr>
        </p:nvSpPr>
        <p:spPr/>
        <p:txBody>
          <a:bodyPr/>
          <a:lstStyle/>
          <a:p>
            <a:fld id="{E45C52FF-075E-41BB-AE2B-FD35D9426270}" type="slidenum">
              <a:rPr lang="es-MX" smtClean="0"/>
              <a:pPr/>
              <a:t>‹Nr.›</a:t>
            </a:fld>
            <a:endParaRPr lang="es-MX"/>
          </a:p>
        </p:txBody>
      </p:sp>
      <p:sp>
        <p:nvSpPr>
          <p:cNvPr id="44" name="Title 1"/>
          <p:cNvSpPr>
            <a:spLocks noGrp="1"/>
          </p:cNvSpPr>
          <p:nvPr>
            <p:ph type="title"/>
          </p:nvPr>
        </p:nvSpPr>
        <p:spPr>
          <a:xfrm>
            <a:off x="3492041" y="267030"/>
            <a:ext cx="3933021" cy="1320800"/>
          </a:xfrm>
        </p:spPr>
        <p:txBody>
          <a:bodyPr/>
          <a:lstStyle/>
          <a:p>
            <a:r>
              <a:rPr lang="en-US" dirty="0"/>
              <a:t>Click to edit Master title style</a:t>
            </a:r>
          </a:p>
        </p:txBody>
      </p:sp>
    </p:spTree>
    <p:extLst>
      <p:ext uri="{BB962C8B-B14F-4D97-AF65-F5344CB8AC3E}">
        <p14:creationId xmlns:p14="http://schemas.microsoft.com/office/powerpoint/2010/main" val="2212032135"/>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F366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F3661"/>
                </a:solidFill>
              </a:defRPr>
            </a:lvl1pPr>
            <a:lvl2pPr>
              <a:defRPr>
                <a:solidFill>
                  <a:srgbClr val="0F3661"/>
                </a:solidFill>
              </a:defRPr>
            </a:lvl2pPr>
            <a:lvl3pPr>
              <a:defRPr>
                <a:solidFill>
                  <a:srgbClr val="0F3661"/>
                </a:solidFill>
              </a:defRPr>
            </a:lvl3pPr>
            <a:lvl4pPr>
              <a:defRPr>
                <a:solidFill>
                  <a:srgbClr val="0F3661"/>
                </a:solidFill>
              </a:defRPr>
            </a:lvl4pPr>
            <a:lvl5pPr>
              <a:defRPr>
                <a:solidFill>
                  <a:srgbClr val="0F366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F3661"/>
                </a:solidFill>
              </a:defRPr>
            </a:lvl1pPr>
          </a:lstStyle>
          <a:p>
            <a:fld id="{0FD53FF4-0D01-2B46-8590-77ECB932E1A8}" type="datetime1">
              <a:rPr lang="en-US" smtClean="0"/>
              <a:t>17/09/13</a:t>
            </a:fld>
            <a:endParaRPr lang="es-MX"/>
          </a:p>
        </p:txBody>
      </p:sp>
      <p:sp>
        <p:nvSpPr>
          <p:cNvPr id="5" name="Footer Placeholder 4"/>
          <p:cNvSpPr>
            <a:spLocks noGrp="1"/>
          </p:cNvSpPr>
          <p:nvPr>
            <p:ph type="ftr" sz="quarter" idx="11"/>
          </p:nvPr>
        </p:nvSpPr>
        <p:spPr/>
        <p:txBody>
          <a:bodyPr/>
          <a:lstStyle>
            <a:lvl1pPr>
              <a:defRPr>
                <a:solidFill>
                  <a:srgbClr val="0F3661"/>
                </a:solidFill>
              </a:defRPr>
            </a:lvl1pPr>
          </a:lstStyle>
          <a:p>
            <a:endParaRPr lang="es-MX"/>
          </a:p>
        </p:txBody>
      </p:sp>
      <p:sp>
        <p:nvSpPr>
          <p:cNvPr id="6" name="Slide Number Placeholder 5"/>
          <p:cNvSpPr>
            <a:spLocks noGrp="1"/>
          </p:cNvSpPr>
          <p:nvPr>
            <p:ph type="sldNum" sz="quarter" idx="12"/>
          </p:nvPr>
        </p:nvSpPr>
        <p:spPr/>
        <p:txBody>
          <a:bodyPr/>
          <a:lstStyle>
            <a:lvl1pPr>
              <a:defRPr>
                <a:solidFill>
                  <a:srgbClr val="0F3661"/>
                </a:solidFill>
              </a:defRPr>
            </a:lvl1pPr>
          </a:lstStyle>
          <a:p>
            <a:fld id="{E45C52FF-075E-41BB-AE2B-FD35D9426270}" type="slidenum">
              <a:rPr lang="es-MX" smtClean="0"/>
              <a:pPr/>
              <a:t>‹Nr.›</a:t>
            </a:fld>
            <a:endParaRPr lang="es-MX"/>
          </a:p>
        </p:txBody>
      </p:sp>
    </p:spTree>
    <p:extLst>
      <p:ext uri="{BB962C8B-B14F-4D97-AF65-F5344CB8AC3E}">
        <p14:creationId xmlns:p14="http://schemas.microsoft.com/office/powerpoint/2010/main" val="351636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3F1DE35-DE05-B146-8891-3483045BB40B}" type="datetime1">
              <a:rPr lang="en-US" smtClean="0"/>
              <a:t>17/09/13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375736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6347714" cy="1320800"/>
          </a:xfrm>
        </p:spPr>
        <p:txBody>
          <a:bodyPr/>
          <a:lstStyle/>
          <a:p>
            <a:r>
              <a:rPr lang="en-US" dirty="0"/>
              <a:t>Click to edit Master title style</a:t>
            </a:r>
          </a:p>
        </p:txBody>
      </p:sp>
      <p:sp>
        <p:nvSpPr>
          <p:cNvPr id="3" name="Content Placeholder 2"/>
          <p:cNvSpPr>
            <a:spLocks noGrp="1"/>
          </p:cNvSpPr>
          <p:nvPr>
            <p:ph sz="half" idx="1"/>
          </p:nvPr>
        </p:nvSpPr>
        <p:spPr>
          <a:xfrm>
            <a:off x="971600" y="2171677"/>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31204" y="2171678"/>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A4E8093-F503-314E-97EE-351EAFA2C129}" type="datetime1">
              <a:rPr lang="en-US" smtClean="0"/>
              <a:t>17/09/13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26058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5616" y="620688"/>
            <a:ext cx="6347713" cy="13208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15616" y="2172071"/>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15616" y="2748334"/>
            <a:ext cx="3090672"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372657" y="2172071"/>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372657" y="2748334"/>
            <a:ext cx="3090672"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80D4012-834D-F743-BC98-566456F17394}" type="datetime1">
              <a:rPr lang="en-US" smtClean="0"/>
              <a:t>17/09/13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129468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6347714"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5E53A7CB-93C6-9A4D-B8C2-8BC6EFDD6778}" type="datetime1">
              <a:rPr lang="en-US" smtClean="0"/>
              <a:t>17/09/13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243347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AF839-A9C1-1B45-A34E-F6A95EF8E6DC}" type="datetime1">
              <a:rPr lang="en-US" smtClean="0"/>
              <a:t>17/09/13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3562347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41768E9-327A-4743-96E0-E989C67F0921}" type="datetime1">
              <a:rPr lang="en-US" smtClean="0"/>
              <a:t>17/09/13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293131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238A023-CEC0-2042-B4CB-8C6F60E065FA}" type="datetime1">
              <a:rPr lang="en-US" smtClean="0"/>
              <a:t>17/09/13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45C52FF-075E-41BB-AE2B-FD35D9426270}" type="slidenum">
              <a:rPr lang="es-MX" smtClean="0"/>
              <a:t>‹Nr.›</a:t>
            </a:fld>
            <a:endParaRPr lang="es-MX"/>
          </a:p>
        </p:txBody>
      </p:sp>
    </p:spTree>
    <p:extLst>
      <p:ext uri="{BB962C8B-B14F-4D97-AF65-F5344CB8AC3E}">
        <p14:creationId xmlns:p14="http://schemas.microsoft.com/office/powerpoint/2010/main" val="1933098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423998" y="0"/>
            <a:ext cx="999057"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userDrawn="1"/>
        </p:nvSpPr>
        <p:spPr>
          <a:xfrm>
            <a:off x="7582632" y="0"/>
            <a:ext cx="1563243"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lumMod val="50000"/>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557116" y="-8467"/>
            <a:ext cx="1596383"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tx2">
              <a:lumMod val="90000"/>
              <a:lumOff val="10000"/>
              <a:alpha val="23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userDrawn="1"/>
        </p:nvSpPr>
        <p:spPr>
          <a:xfrm>
            <a:off x="7092280" y="3920066"/>
            <a:ext cx="2059708"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rgbClr val="041847">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userDrawn="1"/>
        </p:nvSpPr>
        <p:spPr>
          <a:xfrm>
            <a:off x="8450809" y="-8467"/>
            <a:ext cx="702692"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bg1">
              <a:lumMod val="5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userDrawn="1"/>
        </p:nvSpPr>
        <p:spPr>
          <a:xfrm>
            <a:off x="8271725" y="-8468"/>
            <a:ext cx="874151"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rgbClr val="041847">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userDrawn="1"/>
        </p:nvSpPr>
        <p:spPr>
          <a:xfrm>
            <a:off x="8257849" y="4893733"/>
            <a:ext cx="896534"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rgbClr val="041847">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userDrawn="1">
            <p:ph type="title"/>
          </p:nvPr>
        </p:nvSpPr>
        <p:spPr>
          <a:xfrm>
            <a:off x="971600" y="476672"/>
            <a:ext cx="6347713"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userDrawn="1">
            <p:ph type="body" idx="1"/>
          </p:nvPr>
        </p:nvSpPr>
        <p:spPr>
          <a:xfrm>
            <a:off x="971600" y="2027662"/>
            <a:ext cx="6347714"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userDrawn="1">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1A7B83-232D-5E42-9BF0-3704B50F04B5}" type="datetime1">
              <a:rPr lang="en-US" smtClean="0"/>
              <a:t>17/09/13</a:t>
            </a:fld>
            <a:endParaRPr lang="es-MX"/>
          </a:p>
        </p:txBody>
      </p:sp>
      <p:sp>
        <p:nvSpPr>
          <p:cNvPr id="5" name="Footer Placeholder 4"/>
          <p:cNvSpPr>
            <a:spLocks noGrp="1"/>
          </p:cNvSpPr>
          <p:nvPr userDrawn="1">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userDrawn="1">
            <p:ph type="sldNum" sz="quarter" idx="4"/>
          </p:nvPr>
        </p:nvSpPr>
        <p:spPr>
          <a:xfrm>
            <a:off x="7884368" y="6021288"/>
            <a:ext cx="512638" cy="365125"/>
          </a:xfrm>
          <a:prstGeom prst="rect">
            <a:avLst/>
          </a:prstGeom>
        </p:spPr>
        <p:txBody>
          <a:bodyPr vert="horz" lIns="91440" tIns="45720" rIns="91440" bIns="45720" rtlCol="0" anchor="ctr"/>
          <a:lstStyle>
            <a:lvl1pPr algn="r">
              <a:defRPr sz="1200">
                <a:solidFill>
                  <a:schemeClr val="bg1"/>
                </a:solidFill>
              </a:defRPr>
            </a:lvl1pPr>
          </a:lstStyle>
          <a:p>
            <a:fld id="{E45C52FF-075E-41BB-AE2B-FD35D9426270}" type="slidenum">
              <a:rPr lang="es-MX" smtClean="0"/>
              <a:pPr/>
              <a:t>‹Nr.›</a:t>
            </a:fld>
            <a:endParaRPr lang="es-MX"/>
          </a:p>
        </p:txBody>
      </p:sp>
      <p:pic>
        <p:nvPicPr>
          <p:cNvPr id="20" name="Picture 19"/>
          <p:cNvPicPr>
            <a:picLocks noChangeAspect="1"/>
          </p:cNvPicPr>
          <p:nvPr userDrawn="1"/>
        </p:nvPicPr>
        <p:blipFill rotWithShape="1">
          <a:blip r:embed="rId18"/>
          <a:srcRect r="64966"/>
          <a:stretch/>
        </p:blipFill>
        <p:spPr>
          <a:xfrm>
            <a:off x="179512" y="5949280"/>
            <a:ext cx="864096" cy="784089"/>
          </a:xfrm>
          <a:prstGeom prst="rect">
            <a:avLst/>
          </a:prstGeom>
        </p:spPr>
      </p:pic>
      <p:sp>
        <p:nvSpPr>
          <p:cNvPr id="21" name="Freeform 20"/>
          <p:cNvSpPr/>
          <p:nvPr userDrawn="1"/>
        </p:nvSpPr>
        <p:spPr>
          <a:xfrm>
            <a:off x="-7789" y="-14083"/>
            <a:ext cx="547341"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rgbClr val="041847">
              <a:alpha val="85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34356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 id="2147483676" r:id="rId15"/>
    <p:sldLayoutId id="2147483677" r:id="rId16"/>
  </p:sldLayoutIdLst>
  <p:hf sldNum="0" hdr="0" ftr="0" dt="0"/>
  <p:txStyles>
    <p:titleStyle>
      <a:lvl1pPr algn="l" defTabSz="457200" rtl="0" eaLnBrk="1" latinLnBrk="0" hangingPunct="1">
        <a:spcBef>
          <a:spcPct val="0"/>
        </a:spcBef>
        <a:buNone/>
        <a:defRPr sz="3600" kern="1200">
          <a:solidFill>
            <a:schemeClr val="tx2">
              <a:lumMod val="90000"/>
              <a:lumOff val="10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F366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F366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F366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F366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F366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87623" y="-99392"/>
            <a:ext cx="5826719" cy="3070108"/>
          </a:xfrm>
        </p:spPr>
        <p:txBody>
          <a:bodyPr/>
          <a:lstStyle/>
          <a:p>
            <a:r>
              <a:rPr lang="es-MX" sz="4000" dirty="0" smtClean="0">
                <a:solidFill>
                  <a:srgbClr val="0F3661"/>
                </a:solidFill>
              </a:rPr>
              <a:t>LA COMPRA PÚBLICA A NIVEL SUBNACIONAL:</a:t>
            </a:r>
            <a:endParaRPr lang="es-MX" sz="4000" dirty="0">
              <a:solidFill>
                <a:srgbClr val="0F3661"/>
              </a:solidFill>
            </a:endParaRPr>
          </a:p>
        </p:txBody>
      </p:sp>
      <p:sp>
        <p:nvSpPr>
          <p:cNvPr id="3" name="2 Subtítulo"/>
          <p:cNvSpPr>
            <a:spLocks noGrp="1"/>
          </p:cNvSpPr>
          <p:nvPr>
            <p:ph type="subTitle" idx="1"/>
          </p:nvPr>
        </p:nvSpPr>
        <p:spPr>
          <a:xfrm>
            <a:off x="1187623" y="3147074"/>
            <a:ext cx="5826719" cy="1096899"/>
          </a:xfrm>
        </p:spPr>
        <p:txBody>
          <a:bodyPr>
            <a:normAutofit fontScale="25000" lnSpcReduction="20000"/>
          </a:bodyPr>
          <a:lstStyle/>
          <a:p>
            <a:r>
              <a:rPr lang="es-MX" sz="19200" b="1" dirty="0" smtClean="0">
                <a:solidFill>
                  <a:srgbClr val="0F3661"/>
                </a:solidFill>
              </a:rPr>
              <a:t>CASO MÉXICO</a:t>
            </a:r>
          </a:p>
          <a:p>
            <a:r>
              <a:rPr lang="es-MX" sz="8000" b="1" dirty="0" smtClean="0">
                <a:solidFill>
                  <a:srgbClr val="0F3661"/>
                </a:solidFill>
              </a:rPr>
              <a:t>Presentado por Esperanza Esparza Cadena</a:t>
            </a:r>
          </a:p>
          <a:p>
            <a:r>
              <a:rPr lang="es-MX" sz="5600" dirty="0" smtClean="0">
                <a:solidFill>
                  <a:srgbClr val="0F3661"/>
                </a:solidFill>
              </a:rPr>
              <a:t>IX Conferencia Anual sobre Compras Gubernamentales de la RICG </a:t>
            </a:r>
          </a:p>
          <a:p>
            <a:endParaRPr lang="es-MX" sz="1600" dirty="0" smtClean="0">
              <a:solidFill>
                <a:srgbClr val="0F3661"/>
              </a:solidFill>
            </a:endParaRPr>
          </a:p>
          <a:p>
            <a:pPr algn="r"/>
            <a:r>
              <a:rPr lang="es-MX" sz="5600" dirty="0" smtClean="0"/>
              <a:t>Montevideo, Uruguay. Septiembre 17, 2013</a:t>
            </a:r>
          </a:p>
          <a:p>
            <a:endParaRPr lang="es-MX" dirty="0" smtClean="0"/>
          </a:p>
          <a:p>
            <a:endParaRPr lang="es-MX" dirty="0"/>
          </a:p>
        </p:txBody>
      </p:sp>
      <p:pic>
        <p:nvPicPr>
          <p:cNvPr id="9" name="Picture 8"/>
          <p:cNvPicPr>
            <a:picLocks noChangeAspect="1"/>
          </p:cNvPicPr>
          <p:nvPr/>
        </p:nvPicPr>
        <p:blipFill>
          <a:blip r:embed="rId3"/>
          <a:stretch>
            <a:fillRect/>
          </a:stretch>
        </p:blipFill>
        <p:spPr>
          <a:xfrm>
            <a:off x="1619672" y="6260975"/>
            <a:ext cx="1524000" cy="444500"/>
          </a:xfrm>
          <a:prstGeom prst="rect">
            <a:avLst/>
          </a:prstGeom>
        </p:spPr>
      </p:pic>
      <p:pic>
        <p:nvPicPr>
          <p:cNvPr id="10" name="Picture 9"/>
          <p:cNvPicPr>
            <a:picLocks noChangeAspect="1"/>
          </p:cNvPicPr>
          <p:nvPr/>
        </p:nvPicPr>
        <p:blipFill>
          <a:blip r:embed="rId4"/>
          <a:stretch>
            <a:fillRect/>
          </a:stretch>
        </p:blipFill>
        <p:spPr>
          <a:xfrm>
            <a:off x="4307824" y="6330230"/>
            <a:ext cx="762000" cy="444500"/>
          </a:xfrm>
          <a:prstGeom prst="rect">
            <a:avLst/>
          </a:prstGeom>
        </p:spPr>
      </p:pic>
      <p:pic>
        <p:nvPicPr>
          <p:cNvPr id="11" name="Picture 10"/>
          <p:cNvPicPr>
            <a:picLocks noChangeAspect="1"/>
          </p:cNvPicPr>
          <p:nvPr/>
        </p:nvPicPr>
        <p:blipFill>
          <a:blip r:embed="rId5"/>
          <a:stretch>
            <a:fillRect/>
          </a:stretch>
        </p:blipFill>
        <p:spPr>
          <a:xfrm>
            <a:off x="5798666" y="6309320"/>
            <a:ext cx="1435100" cy="444500"/>
          </a:xfrm>
          <a:prstGeom prst="rect">
            <a:avLst/>
          </a:prstGeom>
        </p:spPr>
      </p:pic>
      <p:pic>
        <p:nvPicPr>
          <p:cNvPr id="14" name="Picture 7"/>
          <p:cNvPicPr>
            <a:picLocks noChangeAspect="1"/>
          </p:cNvPicPr>
          <p:nvPr/>
        </p:nvPicPr>
        <p:blipFill>
          <a:blip r:embed="rId6"/>
          <a:stretch>
            <a:fillRect/>
          </a:stretch>
        </p:blipFill>
        <p:spPr>
          <a:xfrm>
            <a:off x="1597571" y="404664"/>
            <a:ext cx="2088232" cy="364612"/>
          </a:xfrm>
          <a:prstGeom prst="rect">
            <a:avLst/>
          </a:prstGeom>
        </p:spPr>
      </p:pic>
      <p:pic>
        <p:nvPicPr>
          <p:cNvPr id="15" name="Picture 11"/>
          <p:cNvPicPr>
            <a:picLocks noChangeAspect="1"/>
          </p:cNvPicPr>
          <p:nvPr/>
        </p:nvPicPr>
        <p:blipFill>
          <a:blip r:embed="rId7"/>
          <a:stretch>
            <a:fillRect/>
          </a:stretch>
        </p:blipFill>
        <p:spPr>
          <a:xfrm>
            <a:off x="4059062" y="404664"/>
            <a:ext cx="1215323" cy="384944"/>
          </a:xfrm>
          <a:prstGeom prst="rect">
            <a:avLst/>
          </a:prstGeom>
        </p:spPr>
      </p:pic>
      <p:pic>
        <p:nvPicPr>
          <p:cNvPr id="16" name="Picture 12"/>
          <p:cNvPicPr>
            <a:picLocks noChangeAspect="1"/>
          </p:cNvPicPr>
          <p:nvPr/>
        </p:nvPicPr>
        <p:blipFill>
          <a:blip r:embed="rId8"/>
          <a:stretch>
            <a:fillRect/>
          </a:stretch>
        </p:blipFill>
        <p:spPr>
          <a:xfrm>
            <a:off x="5897238" y="260648"/>
            <a:ext cx="1152128" cy="641900"/>
          </a:xfrm>
          <a:prstGeom prst="rect">
            <a:avLst/>
          </a:prstGeom>
        </p:spPr>
      </p:pic>
    </p:spTree>
    <p:extLst>
      <p:ext uri="{BB962C8B-B14F-4D97-AF65-F5344CB8AC3E}">
        <p14:creationId xmlns:p14="http://schemas.microsoft.com/office/powerpoint/2010/main" val="5193635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SISTEMAS SUBNACIONALES EN EL SISTEMA FEDERAL</a:t>
            </a:r>
            <a:endParaRPr lang="es-MX" dirty="0"/>
          </a:p>
        </p:txBody>
      </p:sp>
      <p:sp>
        <p:nvSpPr>
          <p:cNvPr id="3" name="2 Marcador de contenido"/>
          <p:cNvSpPr>
            <a:spLocks noGrp="1"/>
          </p:cNvSpPr>
          <p:nvPr>
            <p:ph idx="1"/>
          </p:nvPr>
        </p:nvSpPr>
        <p:spPr/>
        <p:txBody>
          <a:bodyPr>
            <a:noAutofit/>
          </a:bodyPr>
          <a:lstStyle/>
          <a:p>
            <a:r>
              <a:rPr lang="es-MX" dirty="0"/>
              <a:t>El Sistema Federal denominado </a:t>
            </a:r>
            <a:r>
              <a:rPr lang="es-MX" b="1" u="sng" dirty="0" err="1"/>
              <a:t>CompraNet</a:t>
            </a:r>
            <a:r>
              <a:rPr lang="es-MX" dirty="0"/>
              <a:t>, por disposición expresa de las leyes </a:t>
            </a:r>
            <a:r>
              <a:rPr lang="es-MX" dirty="0" smtClean="0"/>
              <a:t>federales, </a:t>
            </a:r>
            <a:r>
              <a:rPr lang="es-MX" dirty="0"/>
              <a:t>debe presentar la información de las contrataciones de las 32 Entidades con el presupuesto que la Federación les entrega anualmente.</a:t>
            </a:r>
          </a:p>
          <a:p>
            <a:r>
              <a:rPr lang="es-MX" dirty="0"/>
              <a:t>Tratándose del Sistema Electrónico de Información pública gubernamental, se convierte en el medio que debe concentrar los datos de las contrataciones con recursos federales que realizan la Federación y las 32 Entidades </a:t>
            </a:r>
            <a:r>
              <a:rPr lang="es-MX" dirty="0" err="1"/>
              <a:t>Subnacionales</a:t>
            </a:r>
            <a:r>
              <a:rPr lang="es-MX" dirty="0"/>
              <a:t> y sus Municipios</a:t>
            </a:r>
            <a:r>
              <a:rPr lang="es-MX" dirty="0" smtClean="0"/>
              <a:t>.</a:t>
            </a:r>
            <a:endParaRPr lang="es-MX" dirty="0"/>
          </a:p>
        </p:txBody>
      </p:sp>
    </p:spTree>
    <p:extLst>
      <p:ext uri="{BB962C8B-B14F-4D97-AF65-F5344CB8AC3E}">
        <p14:creationId xmlns:p14="http://schemas.microsoft.com/office/powerpoint/2010/main" val="28587150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SISTEMAS SUBNACIONALES EN EL SISTEMA FEDERAL</a:t>
            </a:r>
            <a:endParaRPr lang="es-MX" dirty="0"/>
          </a:p>
        </p:txBody>
      </p:sp>
      <p:sp>
        <p:nvSpPr>
          <p:cNvPr id="3" name="2 Marcador de contenido"/>
          <p:cNvSpPr>
            <a:spLocks noGrp="1"/>
          </p:cNvSpPr>
          <p:nvPr>
            <p:ph idx="1"/>
          </p:nvPr>
        </p:nvSpPr>
        <p:spPr/>
        <p:txBody>
          <a:bodyPr>
            <a:noAutofit/>
          </a:bodyPr>
          <a:lstStyle/>
          <a:p>
            <a:r>
              <a:rPr lang="es-MX" dirty="0" smtClean="0"/>
              <a:t>La </a:t>
            </a:r>
            <a:r>
              <a:rPr lang="es-MX" dirty="0"/>
              <a:t>obligatoriedad de la </a:t>
            </a:r>
            <a:r>
              <a:rPr lang="es-MX" dirty="0" smtClean="0"/>
              <a:t>ley federal </a:t>
            </a:r>
            <a:r>
              <a:rPr lang="es-MX" dirty="0"/>
              <a:t>en materia de Contabilidad Gubernamental, implica necesariamente la unificación de los sistemas para que se tengan datos presupuestales de la Federación y de las Entidades, integrando el Sistema Único de Contabilidad Gubernamental.</a:t>
            </a:r>
          </a:p>
          <a:p>
            <a:r>
              <a:rPr lang="es-MX" dirty="0"/>
              <a:t>Sin embargo, actualmente, </a:t>
            </a:r>
            <a:r>
              <a:rPr lang="es-MX" dirty="0" smtClean="0"/>
              <a:t>el </a:t>
            </a:r>
            <a:r>
              <a:rPr lang="es-MX" dirty="0"/>
              <a:t>Sistema Electrónico Federal </a:t>
            </a:r>
            <a:r>
              <a:rPr lang="es-MX" b="1" u="sng" dirty="0" err="1"/>
              <a:t>CompraNet</a:t>
            </a:r>
            <a:r>
              <a:rPr lang="es-MX" dirty="0"/>
              <a:t>, no presenta la información del avance en la concentración de datos, ni de la armonización contable obligatoria entre Federación, Estados y Municipios.</a:t>
            </a:r>
          </a:p>
        </p:txBody>
      </p:sp>
    </p:spTree>
    <p:extLst>
      <p:ext uri="{BB962C8B-B14F-4D97-AF65-F5344CB8AC3E}">
        <p14:creationId xmlns:p14="http://schemas.microsoft.com/office/powerpoint/2010/main" val="30383046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idx="1"/>
          </p:nvPr>
        </p:nvSpPr>
        <p:spPr>
          <a:xfrm>
            <a:off x="609599" y="1412776"/>
            <a:ext cx="6347714" cy="4392488"/>
          </a:xfrm>
        </p:spPr>
        <p:txBody>
          <a:bodyPr>
            <a:normAutofit/>
          </a:bodyPr>
          <a:lstStyle/>
          <a:p>
            <a:pPr algn="just"/>
            <a:r>
              <a:rPr lang="es-MX" sz="2400" dirty="0"/>
              <a:t>Los Sistemas de Contrataciones </a:t>
            </a:r>
            <a:r>
              <a:rPr lang="es-MX" sz="2400" dirty="0" err="1"/>
              <a:t>Subnacionales</a:t>
            </a:r>
            <a:r>
              <a:rPr lang="es-MX" sz="2400" dirty="0"/>
              <a:t> presentan un retraso generalizado al ser considerados como una actividad administrativa y no estratégica del Gobierno, que reflejan una realidad del País.</a:t>
            </a:r>
          </a:p>
          <a:p>
            <a:pPr algn="just"/>
            <a:r>
              <a:rPr lang="es-MX" sz="2400" dirty="0"/>
              <a:t>Existen disposiciones legales que incluyen reformas importantes y  mejores prácticas, pero no se ven reflejadas en los Sistemas </a:t>
            </a:r>
            <a:r>
              <a:rPr lang="es-MX" sz="2400" dirty="0" err="1"/>
              <a:t>Subnacionales</a:t>
            </a:r>
            <a:r>
              <a:rPr lang="es-MX" sz="2400" dirty="0" smtClean="0"/>
              <a:t>.</a:t>
            </a:r>
            <a:endParaRPr lang="es-MX" sz="2400" dirty="0"/>
          </a:p>
        </p:txBody>
      </p:sp>
    </p:spTree>
    <p:extLst>
      <p:ext uri="{BB962C8B-B14F-4D97-AF65-F5344CB8AC3E}">
        <p14:creationId xmlns:p14="http://schemas.microsoft.com/office/powerpoint/2010/main" val="33504435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idx="1"/>
          </p:nvPr>
        </p:nvSpPr>
        <p:spPr>
          <a:xfrm>
            <a:off x="609599" y="1412776"/>
            <a:ext cx="6347714" cy="4392488"/>
          </a:xfrm>
        </p:spPr>
        <p:txBody>
          <a:bodyPr>
            <a:normAutofit/>
          </a:bodyPr>
          <a:lstStyle/>
          <a:p>
            <a:pPr algn="just"/>
            <a:r>
              <a:rPr lang="es-MX" sz="2200" dirty="0" smtClean="0"/>
              <a:t>La </a:t>
            </a:r>
            <a:r>
              <a:rPr lang="es-MX" sz="2200" dirty="0"/>
              <a:t>Ley General de Contabilidad Gubernamental (LGCG) vigente a partir de enero 2009, presenta un retraso de 2 años en su implementación  (del 31 de diciembre 2012 al 31 de diciembre de 2014).</a:t>
            </a:r>
          </a:p>
          <a:p>
            <a:pPr algn="just"/>
            <a:r>
              <a:rPr lang="es-MX" sz="2200" dirty="0"/>
              <a:t>Esta LGCG representa la mejor oportunidad del País para unir la voluntad política al cumplimiento de la ley y lograr la mejora y modernización de los Sistemas de Contratación </a:t>
            </a:r>
            <a:r>
              <a:rPr lang="es-MX" sz="2200" dirty="0" err="1"/>
              <a:t>Subnacionales</a:t>
            </a:r>
            <a:r>
              <a:rPr lang="es-MX" sz="2200" dirty="0"/>
              <a:t>, que implican necesariamente la alineación del Sistema Electrónico Federal </a:t>
            </a:r>
            <a:r>
              <a:rPr lang="es-MX" sz="2200" dirty="0" err="1"/>
              <a:t>CompraNet</a:t>
            </a:r>
            <a:r>
              <a:rPr lang="es-MX" sz="2200" dirty="0"/>
              <a:t>.</a:t>
            </a:r>
          </a:p>
        </p:txBody>
      </p:sp>
    </p:spTree>
    <p:extLst>
      <p:ext uri="{BB962C8B-B14F-4D97-AF65-F5344CB8AC3E}">
        <p14:creationId xmlns:p14="http://schemas.microsoft.com/office/powerpoint/2010/main" val="38905742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LECCIONES APRENDIDAS</a:t>
            </a:r>
            <a:endParaRPr lang="es-MX" dirty="0"/>
          </a:p>
        </p:txBody>
      </p:sp>
      <p:sp>
        <p:nvSpPr>
          <p:cNvPr id="3" name="Marcador de contenido 2"/>
          <p:cNvSpPr>
            <a:spLocks noGrp="1"/>
          </p:cNvSpPr>
          <p:nvPr>
            <p:ph idx="1"/>
          </p:nvPr>
        </p:nvSpPr>
        <p:spPr>
          <a:xfrm>
            <a:off x="971600" y="1484784"/>
            <a:ext cx="6347714" cy="3880773"/>
          </a:xfrm>
        </p:spPr>
        <p:txBody>
          <a:bodyPr>
            <a:noAutofit/>
          </a:bodyPr>
          <a:lstStyle/>
          <a:p>
            <a:r>
              <a:rPr lang="es-MX" sz="2000" dirty="0" smtClean="0"/>
              <a:t>México reportó un importante avance en las reformas legales entre 2006 y 2010 (Federales y </a:t>
            </a:r>
            <a:r>
              <a:rPr lang="es-MX" sz="2000" dirty="0" err="1" smtClean="0"/>
              <a:t>Subnacionales</a:t>
            </a:r>
            <a:r>
              <a:rPr lang="es-MX" sz="2000" dirty="0" smtClean="0"/>
              <a:t>).</a:t>
            </a:r>
          </a:p>
          <a:p>
            <a:r>
              <a:rPr lang="es-MX" sz="2000" dirty="0" smtClean="0"/>
              <a:t>Con la reforma de las leyes federales (2009) se logró introducir la Modernización del Sistema Electrónico como parte de mejores prácticas.</a:t>
            </a:r>
          </a:p>
          <a:p>
            <a:r>
              <a:rPr lang="es-MX" sz="2000" dirty="0" smtClean="0"/>
              <a:t>Queda demostrado que la Modernización de los Sistemas de Contrataciones Gubernamentales no depende sólo de las reformas a la legislación y la inclusión de medios electrónicos.</a:t>
            </a:r>
          </a:p>
          <a:p>
            <a:endParaRPr lang="es-MX" dirty="0" smtClean="0"/>
          </a:p>
          <a:p>
            <a:endParaRPr lang="es-MX" dirty="0" smtClean="0"/>
          </a:p>
          <a:p>
            <a:endParaRPr lang="es-MX" dirty="0"/>
          </a:p>
        </p:txBody>
      </p:sp>
    </p:spTree>
    <p:extLst>
      <p:ext uri="{BB962C8B-B14F-4D97-AF65-F5344CB8AC3E}">
        <p14:creationId xmlns:p14="http://schemas.microsoft.com/office/powerpoint/2010/main" val="2451630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LECCIONES APRENDIDAS</a:t>
            </a:r>
            <a:endParaRPr lang="es-MX" dirty="0"/>
          </a:p>
        </p:txBody>
      </p:sp>
      <p:sp>
        <p:nvSpPr>
          <p:cNvPr id="3" name="Marcador de contenido 2"/>
          <p:cNvSpPr>
            <a:spLocks noGrp="1"/>
          </p:cNvSpPr>
          <p:nvPr>
            <p:ph idx="1"/>
          </p:nvPr>
        </p:nvSpPr>
        <p:spPr>
          <a:xfrm>
            <a:off x="971600" y="1484784"/>
            <a:ext cx="6347714" cy="3880773"/>
          </a:xfrm>
        </p:spPr>
        <p:txBody>
          <a:bodyPr>
            <a:noAutofit/>
          </a:bodyPr>
          <a:lstStyle/>
          <a:p>
            <a:r>
              <a:rPr lang="es-MX" sz="2000" dirty="0" smtClean="0"/>
              <a:t>Los medios electrónicos representan el vehículo para cumplir con objetivos y transparencia de la actividad del Gobierno.</a:t>
            </a:r>
          </a:p>
          <a:p>
            <a:r>
              <a:rPr lang="es-MX" sz="2000" dirty="0" smtClean="0"/>
              <a:t>El verdadero cambio en el País implica alinear voluntad política a:</a:t>
            </a:r>
          </a:p>
          <a:p>
            <a:pPr marL="400050" lvl="1" indent="0">
              <a:buNone/>
            </a:pPr>
            <a:r>
              <a:rPr lang="es-MX" sz="2000" dirty="0" smtClean="0"/>
              <a:t>Cambiar la visión de las contrataciones públicas, de apoyo a la gestión administrativa del Estado (sólo sirve internamente para fines del gobierno) por el de una actividad estratégica del Estado (apoyo a ciudadanos y transparencia).</a:t>
            </a:r>
          </a:p>
          <a:p>
            <a:endParaRPr lang="es-MX" dirty="0" smtClean="0"/>
          </a:p>
          <a:p>
            <a:endParaRPr lang="es-MX" dirty="0" smtClean="0"/>
          </a:p>
          <a:p>
            <a:endParaRPr lang="es-MX" dirty="0"/>
          </a:p>
        </p:txBody>
      </p:sp>
    </p:spTree>
    <p:extLst>
      <p:ext uri="{BB962C8B-B14F-4D97-AF65-F5344CB8AC3E}">
        <p14:creationId xmlns:p14="http://schemas.microsoft.com/office/powerpoint/2010/main" val="26281585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ESTRUCTURA PAÍS</a:t>
            </a:r>
            <a:endParaRPr lang="es-MX" dirty="0"/>
          </a:p>
        </p:txBody>
      </p:sp>
      <p:sp>
        <p:nvSpPr>
          <p:cNvPr id="3" name="2 Marcador de contenido"/>
          <p:cNvSpPr>
            <a:spLocks noGrp="1"/>
          </p:cNvSpPr>
          <p:nvPr>
            <p:ph idx="1"/>
          </p:nvPr>
        </p:nvSpPr>
        <p:spPr>
          <a:xfrm>
            <a:off x="870638" y="1113083"/>
            <a:ext cx="6347714" cy="3880773"/>
          </a:xfrm>
        </p:spPr>
        <p:txBody>
          <a:bodyPr>
            <a:normAutofit/>
          </a:bodyPr>
          <a:lstStyle/>
          <a:p>
            <a:r>
              <a:rPr lang="es-MX" dirty="0" smtClean="0"/>
              <a:t>32 Entidades </a:t>
            </a:r>
            <a:r>
              <a:rPr lang="es-MX" dirty="0" err="1" smtClean="0"/>
              <a:t>Subnacionales</a:t>
            </a:r>
            <a:r>
              <a:rPr lang="es-MX" dirty="0" smtClean="0"/>
              <a:t>. La República Mexicana se integra por 31 Estados y 1 Distrito Federal (libres y soberanos, en gobierno y presupuesto).</a:t>
            </a:r>
          </a:p>
          <a:p>
            <a:r>
              <a:rPr lang="es-MX" dirty="0" smtClean="0"/>
              <a:t>Los 31 Estados se integran por 2445 Municipios (autónomos en gobierno y presupuesto) y el Distrito Federal por 16 Delegaciones Territoriales.</a:t>
            </a:r>
          </a:p>
          <a:p>
            <a:r>
              <a:rPr lang="es-MX" dirty="0" smtClean="0"/>
              <a:t>Federación. Las 32 Entidades se unen en una Federación.</a:t>
            </a:r>
          </a:p>
          <a:p>
            <a:pPr marL="0" indent="0">
              <a:buNone/>
            </a:pPr>
            <a:endParaRPr lang="es-MX" dirty="0"/>
          </a:p>
        </p:txBody>
      </p:sp>
      <p:grpSp>
        <p:nvGrpSpPr>
          <p:cNvPr id="68" name="Grupo 67"/>
          <p:cNvGrpSpPr/>
          <p:nvPr/>
        </p:nvGrpSpPr>
        <p:grpSpPr>
          <a:xfrm>
            <a:off x="3142849" y="3789040"/>
            <a:ext cx="4176464" cy="2780928"/>
            <a:chOff x="827584" y="2492896"/>
            <a:chExt cx="5904656" cy="4077072"/>
          </a:xfrm>
        </p:grpSpPr>
        <p:sp>
          <p:nvSpPr>
            <p:cNvPr id="36" name="Freeform 1029"/>
            <p:cNvSpPr>
              <a:spLocks/>
            </p:cNvSpPr>
            <p:nvPr/>
          </p:nvSpPr>
          <p:spPr bwMode="auto">
            <a:xfrm>
              <a:off x="5966023" y="4981750"/>
              <a:ext cx="608184" cy="439423"/>
            </a:xfrm>
            <a:custGeom>
              <a:avLst/>
              <a:gdLst>
                <a:gd name="T0" fmla="*/ 700 w 1523"/>
                <a:gd name="T1" fmla="*/ 131 h 1090"/>
                <a:gd name="T2" fmla="*/ 747 w 1523"/>
                <a:gd name="T3" fmla="*/ 115 h 1090"/>
                <a:gd name="T4" fmla="*/ 778 w 1523"/>
                <a:gd name="T5" fmla="*/ 110 h 1090"/>
                <a:gd name="T6" fmla="*/ 809 w 1523"/>
                <a:gd name="T7" fmla="*/ 91 h 1090"/>
                <a:gd name="T8" fmla="*/ 802 w 1523"/>
                <a:gd name="T9" fmla="*/ 104 h 1090"/>
                <a:gd name="T10" fmla="*/ 840 w 1523"/>
                <a:gd name="T11" fmla="*/ 84 h 1090"/>
                <a:gd name="T12" fmla="*/ 863 w 1523"/>
                <a:gd name="T13" fmla="*/ 71 h 1090"/>
                <a:gd name="T14" fmla="*/ 944 w 1523"/>
                <a:gd name="T15" fmla="*/ 39 h 1090"/>
                <a:gd name="T16" fmla="*/ 979 w 1523"/>
                <a:gd name="T17" fmla="*/ 24 h 1090"/>
                <a:gd name="T18" fmla="*/ 1012 w 1523"/>
                <a:gd name="T19" fmla="*/ 24 h 1090"/>
                <a:gd name="T20" fmla="*/ 1067 w 1523"/>
                <a:gd name="T21" fmla="*/ 19 h 1090"/>
                <a:gd name="T22" fmla="*/ 1107 w 1523"/>
                <a:gd name="T23" fmla="*/ 19 h 1090"/>
                <a:gd name="T24" fmla="*/ 1147 w 1523"/>
                <a:gd name="T25" fmla="*/ 24 h 1090"/>
                <a:gd name="T26" fmla="*/ 1206 w 1523"/>
                <a:gd name="T27" fmla="*/ 27 h 1090"/>
                <a:gd name="T28" fmla="*/ 1249 w 1523"/>
                <a:gd name="T29" fmla="*/ 35 h 1090"/>
                <a:gd name="T30" fmla="*/ 1195 w 1523"/>
                <a:gd name="T31" fmla="*/ 16 h 1090"/>
                <a:gd name="T32" fmla="*/ 1150 w 1523"/>
                <a:gd name="T33" fmla="*/ 13 h 1090"/>
                <a:gd name="T34" fmla="*/ 1104 w 1523"/>
                <a:gd name="T35" fmla="*/ 9 h 1090"/>
                <a:gd name="T36" fmla="*/ 1064 w 1523"/>
                <a:gd name="T37" fmla="*/ 9 h 1090"/>
                <a:gd name="T38" fmla="*/ 1039 w 1523"/>
                <a:gd name="T39" fmla="*/ 5 h 1090"/>
                <a:gd name="T40" fmla="*/ 1092 w 1523"/>
                <a:gd name="T41" fmla="*/ 1 h 1090"/>
                <a:gd name="T42" fmla="*/ 1147 w 1523"/>
                <a:gd name="T43" fmla="*/ 1 h 1090"/>
                <a:gd name="T44" fmla="*/ 1198 w 1523"/>
                <a:gd name="T45" fmla="*/ 5 h 1090"/>
                <a:gd name="T46" fmla="*/ 1264 w 1523"/>
                <a:gd name="T47" fmla="*/ 21 h 1090"/>
                <a:gd name="T48" fmla="*/ 1341 w 1523"/>
                <a:gd name="T49" fmla="*/ 41 h 1090"/>
                <a:gd name="T50" fmla="*/ 1408 w 1523"/>
                <a:gd name="T51" fmla="*/ 57 h 1090"/>
                <a:gd name="T52" fmla="*/ 1452 w 1523"/>
                <a:gd name="T53" fmla="*/ 71 h 1090"/>
                <a:gd name="T54" fmla="*/ 1498 w 1523"/>
                <a:gd name="T55" fmla="*/ 84 h 1090"/>
                <a:gd name="T56" fmla="*/ 1491 w 1523"/>
                <a:gd name="T57" fmla="*/ 354 h 1090"/>
                <a:gd name="T58" fmla="*/ 1310 w 1523"/>
                <a:gd name="T59" fmla="*/ 578 h 1090"/>
                <a:gd name="T60" fmla="*/ 1035 w 1523"/>
                <a:gd name="T61" fmla="*/ 778 h 1090"/>
                <a:gd name="T62" fmla="*/ 744 w 1523"/>
                <a:gd name="T63" fmla="*/ 985 h 1090"/>
                <a:gd name="T64" fmla="*/ 385 w 1523"/>
                <a:gd name="T65" fmla="*/ 855 h 1090"/>
                <a:gd name="T66" fmla="*/ 293 w 1523"/>
                <a:gd name="T67" fmla="*/ 752 h 1090"/>
                <a:gd name="T68" fmla="*/ 62 w 1523"/>
                <a:gd name="T69" fmla="*/ 601 h 1090"/>
                <a:gd name="T70" fmla="*/ 28 w 1523"/>
                <a:gd name="T71" fmla="*/ 512 h 1090"/>
                <a:gd name="T72" fmla="*/ 41 w 1523"/>
                <a:gd name="T73" fmla="*/ 486 h 1090"/>
                <a:gd name="T74" fmla="*/ 37 w 1523"/>
                <a:gd name="T75" fmla="*/ 448 h 1090"/>
                <a:gd name="T76" fmla="*/ 21 w 1523"/>
                <a:gd name="T77" fmla="*/ 488 h 1090"/>
                <a:gd name="T78" fmla="*/ 18 w 1523"/>
                <a:gd name="T79" fmla="*/ 520 h 1090"/>
                <a:gd name="T80" fmla="*/ 10 w 1523"/>
                <a:gd name="T81" fmla="*/ 552 h 1090"/>
                <a:gd name="T82" fmla="*/ 6 w 1523"/>
                <a:gd name="T83" fmla="*/ 529 h 1090"/>
                <a:gd name="T84" fmla="*/ 13 w 1523"/>
                <a:gd name="T85" fmla="*/ 470 h 1090"/>
                <a:gd name="T86" fmla="*/ 35 w 1523"/>
                <a:gd name="T87" fmla="*/ 427 h 1090"/>
                <a:gd name="T88" fmla="*/ 84 w 1523"/>
                <a:gd name="T89" fmla="*/ 382 h 1090"/>
                <a:gd name="T90" fmla="*/ 139 w 1523"/>
                <a:gd name="T91" fmla="*/ 333 h 1090"/>
                <a:gd name="T92" fmla="*/ 177 w 1523"/>
                <a:gd name="T93" fmla="*/ 304 h 1090"/>
                <a:gd name="T94" fmla="*/ 216 w 1523"/>
                <a:gd name="T95" fmla="*/ 283 h 1090"/>
                <a:gd name="T96" fmla="*/ 267 w 1523"/>
                <a:gd name="T97" fmla="*/ 251 h 1090"/>
                <a:gd name="T98" fmla="*/ 320 w 1523"/>
                <a:gd name="T99" fmla="*/ 226 h 1090"/>
                <a:gd name="T100" fmla="*/ 382 w 1523"/>
                <a:gd name="T101" fmla="*/ 214 h 1090"/>
                <a:gd name="T102" fmla="*/ 421 w 1523"/>
                <a:gd name="T103" fmla="*/ 195 h 1090"/>
                <a:gd name="T104" fmla="*/ 461 w 1523"/>
                <a:gd name="T105" fmla="*/ 187 h 1090"/>
                <a:gd name="T106" fmla="*/ 514 w 1523"/>
                <a:gd name="T107" fmla="*/ 166 h 1090"/>
                <a:gd name="T108" fmla="*/ 564 w 1523"/>
                <a:gd name="T109" fmla="*/ 158 h 1090"/>
                <a:gd name="T110" fmla="*/ 609 w 1523"/>
                <a:gd name="T111" fmla="*/ 150 h 1090"/>
                <a:gd name="T112" fmla="*/ 658 w 1523"/>
                <a:gd name="T113" fmla="*/ 14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3" h="1090">
                  <a:moveTo>
                    <a:pt x="672" y="134"/>
                  </a:moveTo>
                  <a:lnTo>
                    <a:pt x="678" y="131"/>
                  </a:lnTo>
                  <a:lnTo>
                    <a:pt x="685" y="131"/>
                  </a:lnTo>
                  <a:lnTo>
                    <a:pt x="692" y="131"/>
                  </a:lnTo>
                  <a:lnTo>
                    <a:pt x="700" y="131"/>
                  </a:lnTo>
                  <a:lnTo>
                    <a:pt x="714" y="128"/>
                  </a:lnTo>
                  <a:lnTo>
                    <a:pt x="723" y="128"/>
                  </a:lnTo>
                  <a:lnTo>
                    <a:pt x="735" y="123"/>
                  </a:lnTo>
                  <a:lnTo>
                    <a:pt x="743" y="118"/>
                  </a:lnTo>
                  <a:lnTo>
                    <a:pt x="747" y="115"/>
                  </a:lnTo>
                  <a:lnTo>
                    <a:pt x="750" y="115"/>
                  </a:lnTo>
                  <a:lnTo>
                    <a:pt x="751" y="115"/>
                  </a:lnTo>
                  <a:lnTo>
                    <a:pt x="761" y="113"/>
                  </a:lnTo>
                  <a:lnTo>
                    <a:pt x="769" y="110"/>
                  </a:lnTo>
                  <a:lnTo>
                    <a:pt x="778" y="110"/>
                  </a:lnTo>
                  <a:lnTo>
                    <a:pt x="786" y="104"/>
                  </a:lnTo>
                  <a:lnTo>
                    <a:pt x="793" y="100"/>
                  </a:lnTo>
                  <a:lnTo>
                    <a:pt x="798" y="95"/>
                  </a:lnTo>
                  <a:lnTo>
                    <a:pt x="802" y="95"/>
                  </a:lnTo>
                  <a:lnTo>
                    <a:pt x="809" y="91"/>
                  </a:lnTo>
                  <a:lnTo>
                    <a:pt x="822" y="88"/>
                  </a:lnTo>
                  <a:lnTo>
                    <a:pt x="813" y="95"/>
                  </a:lnTo>
                  <a:lnTo>
                    <a:pt x="809" y="95"/>
                  </a:lnTo>
                  <a:lnTo>
                    <a:pt x="802" y="100"/>
                  </a:lnTo>
                  <a:lnTo>
                    <a:pt x="802" y="104"/>
                  </a:lnTo>
                  <a:lnTo>
                    <a:pt x="813" y="97"/>
                  </a:lnTo>
                  <a:lnTo>
                    <a:pt x="822" y="95"/>
                  </a:lnTo>
                  <a:lnTo>
                    <a:pt x="827" y="91"/>
                  </a:lnTo>
                  <a:lnTo>
                    <a:pt x="834" y="88"/>
                  </a:lnTo>
                  <a:lnTo>
                    <a:pt x="840" y="84"/>
                  </a:lnTo>
                  <a:lnTo>
                    <a:pt x="840" y="83"/>
                  </a:lnTo>
                  <a:lnTo>
                    <a:pt x="834" y="83"/>
                  </a:lnTo>
                  <a:lnTo>
                    <a:pt x="827" y="80"/>
                  </a:lnTo>
                  <a:lnTo>
                    <a:pt x="848" y="75"/>
                  </a:lnTo>
                  <a:lnTo>
                    <a:pt x="863" y="71"/>
                  </a:lnTo>
                  <a:lnTo>
                    <a:pt x="883" y="60"/>
                  </a:lnTo>
                  <a:lnTo>
                    <a:pt x="898" y="55"/>
                  </a:lnTo>
                  <a:lnTo>
                    <a:pt x="913" y="49"/>
                  </a:lnTo>
                  <a:lnTo>
                    <a:pt x="926" y="41"/>
                  </a:lnTo>
                  <a:lnTo>
                    <a:pt x="944" y="39"/>
                  </a:lnTo>
                  <a:lnTo>
                    <a:pt x="948" y="39"/>
                  </a:lnTo>
                  <a:lnTo>
                    <a:pt x="956" y="35"/>
                  </a:lnTo>
                  <a:lnTo>
                    <a:pt x="964" y="30"/>
                  </a:lnTo>
                  <a:lnTo>
                    <a:pt x="967" y="27"/>
                  </a:lnTo>
                  <a:lnTo>
                    <a:pt x="979" y="24"/>
                  </a:lnTo>
                  <a:lnTo>
                    <a:pt x="979" y="19"/>
                  </a:lnTo>
                  <a:lnTo>
                    <a:pt x="988" y="24"/>
                  </a:lnTo>
                  <a:lnTo>
                    <a:pt x="993" y="27"/>
                  </a:lnTo>
                  <a:lnTo>
                    <a:pt x="1004" y="24"/>
                  </a:lnTo>
                  <a:lnTo>
                    <a:pt x="1012" y="24"/>
                  </a:lnTo>
                  <a:lnTo>
                    <a:pt x="1025" y="21"/>
                  </a:lnTo>
                  <a:lnTo>
                    <a:pt x="1039" y="19"/>
                  </a:lnTo>
                  <a:lnTo>
                    <a:pt x="1046" y="16"/>
                  </a:lnTo>
                  <a:lnTo>
                    <a:pt x="1057" y="19"/>
                  </a:lnTo>
                  <a:lnTo>
                    <a:pt x="1067" y="19"/>
                  </a:lnTo>
                  <a:lnTo>
                    <a:pt x="1073" y="16"/>
                  </a:lnTo>
                  <a:lnTo>
                    <a:pt x="1080" y="19"/>
                  </a:lnTo>
                  <a:lnTo>
                    <a:pt x="1087" y="19"/>
                  </a:lnTo>
                  <a:lnTo>
                    <a:pt x="1100" y="19"/>
                  </a:lnTo>
                  <a:lnTo>
                    <a:pt x="1107" y="19"/>
                  </a:lnTo>
                  <a:lnTo>
                    <a:pt x="1115" y="19"/>
                  </a:lnTo>
                  <a:lnTo>
                    <a:pt x="1123" y="19"/>
                  </a:lnTo>
                  <a:lnTo>
                    <a:pt x="1132" y="24"/>
                  </a:lnTo>
                  <a:lnTo>
                    <a:pt x="1143" y="24"/>
                  </a:lnTo>
                  <a:lnTo>
                    <a:pt x="1147" y="24"/>
                  </a:lnTo>
                  <a:lnTo>
                    <a:pt x="1159" y="27"/>
                  </a:lnTo>
                  <a:lnTo>
                    <a:pt x="1178" y="27"/>
                  </a:lnTo>
                  <a:lnTo>
                    <a:pt x="1184" y="30"/>
                  </a:lnTo>
                  <a:lnTo>
                    <a:pt x="1195" y="27"/>
                  </a:lnTo>
                  <a:lnTo>
                    <a:pt x="1206" y="27"/>
                  </a:lnTo>
                  <a:lnTo>
                    <a:pt x="1215" y="32"/>
                  </a:lnTo>
                  <a:lnTo>
                    <a:pt x="1226" y="32"/>
                  </a:lnTo>
                  <a:lnTo>
                    <a:pt x="1238" y="35"/>
                  </a:lnTo>
                  <a:lnTo>
                    <a:pt x="1246" y="35"/>
                  </a:lnTo>
                  <a:lnTo>
                    <a:pt x="1249" y="35"/>
                  </a:lnTo>
                  <a:lnTo>
                    <a:pt x="1239" y="27"/>
                  </a:lnTo>
                  <a:lnTo>
                    <a:pt x="1233" y="24"/>
                  </a:lnTo>
                  <a:lnTo>
                    <a:pt x="1212" y="19"/>
                  </a:lnTo>
                  <a:lnTo>
                    <a:pt x="1205" y="19"/>
                  </a:lnTo>
                  <a:lnTo>
                    <a:pt x="1195" y="16"/>
                  </a:lnTo>
                  <a:lnTo>
                    <a:pt x="1184" y="13"/>
                  </a:lnTo>
                  <a:lnTo>
                    <a:pt x="1178" y="9"/>
                  </a:lnTo>
                  <a:lnTo>
                    <a:pt x="1170" y="9"/>
                  </a:lnTo>
                  <a:lnTo>
                    <a:pt x="1159" y="13"/>
                  </a:lnTo>
                  <a:lnTo>
                    <a:pt x="1150" y="13"/>
                  </a:lnTo>
                  <a:lnTo>
                    <a:pt x="1138" y="13"/>
                  </a:lnTo>
                  <a:lnTo>
                    <a:pt x="1126" y="9"/>
                  </a:lnTo>
                  <a:lnTo>
                    <a:pt x="1120" y="9"/>
                  </a:lnTo>
                  <a:lnTo>
                    <a:pt x="1112" y="9"/>
                  </a:lnTo>
                  <a:lnTo>
                    <a:pt x="1104" y="9"/>
                  </a:lnTo>
                  <a:lnTo>
                    <a:pt x="1092" y="8"/>
                  </a:lnTo>
                  <a:lnTo>
                    <a:pt x="1083" y="9"/>
                  </a:lnTo>
                  <a:lnTo>
                    <a:pt x="1075" y="9"/>
                  </a:lnTo>
                  <a:lnTo>
                    <a:pt x="1071" y="9"/>
                  </a:lnTo>
                  <a:lnTo>
                    <a:pt x="1064" y="9"/>
                  </a:lnTo>
                  <a:lnTo>
                    <a:pt x="1057" y="13"/>
                  </a:lnTo>
                  <a:lnTo>
                    <a:pt x="1042" y="13"/>
                  </a:lnTo>
                  <a:lnTo>
                    <a:pt x="1035" y="9"/>
                  </a:lnTo>
                  <a:lnTo>
                    <a:pt x="1035" y="8"/>
                  </a:lnTo>
                  <a:lnTo>
                    <a:pt x="1039" y="5"/>
                  </a:lnTo>
                  <a:lnTo>
                    <a:pt x="1049" y="5"/>
                  </a:lnTo>
                  <a:lnTo>
                    <a:pt x="1060" y="1"/>
                  </a:lnTo>
                  <a:lnTo>
                    <a:pt x="1073" y="1"/>
                  </a:lnTo>
                  <a:lnTo>
                    <a:pt x="1080" y="1"/>
                  </a:lnTo>
                  <a:lnTo>
                    <a:pt x="1092" y="1"/>
                  </a:lnTo>
                  <a:lnTo>
                    <a:pt x="1104" y="0"/>
                  </a:lnTo>
                  <a:lnTo>
                    <a:pt x="1115" y="1"/>
                  </a:lnTo>
                  <a:lnTo>
                    <a:pt x="1123" y="5"/>
                  </a:lnTo>
                  <a:lnTo>
                    <a:pt x="1132" y="5"/>
                  </a:lnTo>
                  <a:lnTo>
                    <a:pt x="1147" y="1"/>
                  </a:lnTo>
                  <a:lnTo>
                    <a:pt x="1155" y="1"/>
                  </a:lnTo>
                  <a:lnTo>
                    <a:pt x="1170" y="5"/>
                  </a:lnTo>
                  <a:lnTo>
                    <a:pt x="1181" y="5"/>
                  </a:lnTo>
                  <a:lnTo>
                    <a:pt x="1188" y="1"/>
                  </a:lnTo>
                  <a:lnTo>
                    <a:pt x="1198" y="5"/>
                  </a:lnTo>
                  <a:lnTo>
                    <a:pt x="1212" y="5"/>
                  </a:lnTo>
                  <a:lnTo>
                    <a:pt x="1223" y="9"/>
                  </a:lnTo>
                  <a:lnTo>
                    <a:pt x="1237" y="16"/>
                  </a:lnTo>
                  <a:lnTo>
                    <a:pt x="1246" y="19"/>
                  </a:lnTo>
                  <a:lnTo>
                    <a:pt x="1264" y="21"/>
                  </a:lnTo>
                  <a:lnTo>
                    <a:pt x="1281" y="24"/>
                  </a:lnTo>
                  <a:lnTo>
                    <a:pt x="1300" y="27"/>
                  </a:lnTo>
                  <a:lnTo>
                    <a:pt x="1314" y="32"/>
                  </a:lnTo>
                  <a:lnTo>
                    <a:pt x="1329" y="39"/>
                  </a:lnTo>
                  <a:lnTo>
                    <a:pt x="1341" y="41"/>
                  </a:lnTo>
                  <a:lnTo>
                    <a:pt x="1350" y="41"/>
                  </a:lnTo>
                  <a:lnTo>
                    <a:pt x="1361" y="41"/>
                  </a:lnTo>
                  <a:lnTo>
                    <a:pt x="1372" y="47"/>
                  </a:lnTo>
                  <a:lnTo>
                    <a:pt x="1396" y="52"/>
                  </a:lnTo>
                  <a:lnTo>
                    <a:pt x="1408" y="57"/>
                  </a:lnTo>
                  <a:lnTo>
                    <a:pt x="1421" y="60"/>
                  </a:lnTo>
                  <a:lnTo>
                    <a:pt x="1432" y="63"/>
                  </a:lnTo>
                  <a:lnTo>
                    <a:pt x="1440" y="63"/>
                  </a:lnTo>
                  <a:lnTo>
                    <a:pt x="1446" y="67"/>
                  </a:lnTo>
                  <a:lnTo>
                    <a:pt x="1452" y="71"/>
                  </a:lnTo>
                  <a:lnTo>
                    <a:pt x="1464" y="72"/>
                  </a:lnTo>
                  <a:lnTo>
                    <a:pt x="1472" y="80"/>
                  </a:lnTo>
                  <a:lnTo>
                    <a:pt x="1480" y="83"/>
                  </a:lnTo>
                  <a:lnTo>
                    <a:pt x="1491" y="83"/>
                  </a:lnTo>
                  <a:lnTo>
                    <a:pt x="1498" y="84"/>
                  </a:lnTo>
                  <a:lnTo>
                    <a:pt x="1504" y="83"/>
                  </a:lnTo>
                  <a:lnTo>
                    <a:pt x="1523" y="254"/>
                  </a:lnTo>
                  <a:lnTo>
                    <a:pt x="1510" y="299"/>
                  </a:lnTo>
                  <a:lnTo>
                    <a:pt x="1507" y="309"/>
                  </a:lnTo>
                  <a:lnTo>
                    <a:pt x="1491" y="354"/>
                  </a:lnTo>
                  <a:lnTo>
                    <a:pt x="1486" y="370"/>
                  </a:lnTo>
                  <a:lnTo>
                    <a:pt x="1446" y="477"/>
                  </a:lnTo>
                  <a:lnTo>
                    <a:pt x="1427" y="493"/>
                  </a:lnTo>
                  <a:lnTo>
                    <a:pt x="1344" y="552"/>
                  </a:lnTo>
                  <a:lnTo>
                    <a:pt x="1310" y="578"/>
                  </a:lnTo>
                  <a:lnTo>
                    <a:pt x="1291" y="589"/>
                  </a:lnTo>
                  <a:lnTo>
                    <a:pt x="1255" y="613"/>
                  </a:lnTo>
                  <a:lnTo>
                    <a:pt x="1191" y="664"/>
                  </a:lnTo>
                  <a:lnTo>
                    <a:pt x="1173" y="676"/>
                  </a:lnTo>
                  <a:lnTo>
                    <a:pt x="1035" y="778"/>
                  </a:lnTo>
                  <a:lnTo>
                    <a:pt x="1022" y="786"/>
                  </a:lnTo>
                  <a:lnTo>
                    <a:pt x="1021" y="788"/>
                  </a:lnTo>
                  <a:lnTo>
                    <a:pt x="816" y="938"/>
                  </a:lnTo>
                  <a:lnTo>
                    <a:pt x="763" y="969"/>
                  </a:lnTo>
                  <a:lnTo>
                    <a:pt x="744" y="985"/>
                  </a:lnTo>
                  <a:lnTo>
                    <a:pt x="595" y="1090"/>
                  </a:lnTo>
                  <a:lnTo>
                    <a:pt x="456" y="935"/>
                  </a:lnTo>
                  <a:lnTo>
                    <a:pt x="433" y="911"/>
                  </a:lnTo>
                  <a:lnTo>
                    <a:pt x="401" y="879"/>
                  </a:lnTo>
                  <a:lnTo>
                    <a:pt x="385" y="855"/>
                  </a:lnTo>
                  <a:lnTo>
                    <a:pt x="378" y="851"/>
                  </a:lnTo>
                  <a:lnTo>
                    <a:pt x="373" y="843"/>
                  </a:lnTo>
                  <a:lnTo>
                    <a:pt x="315" y="779"/>
                  </a:lnTo>
                  <a:lnTo>
                    <a:pt x="308" y="772"/>
                  </a:lnTo>
                  <a:lnTo>
                    <a:pt x="293" y="752"/>
                  </a:lnTo>
                  <a:lnTo>
                    <a:pt x="227" y="681"/>
                  </a:lnTo>
                  <a:lnTo>
                    <a:pt x="207" y="717"/>
                  </a:lnTo>
                  <a:lnTo>
                    <a:pt x="68" y="723"/>
                  </a:lnTo>
                  <a:lnTo>
                    <a:pt x="62" y="634"/>
                  </a:lnTo>
                  <a:lnTo>
                    <a:pt x="62" y="601"/>
                  </a:lnTo>
                  <a:lnTo>
                    <a:pt x="56" y="552"/>
                  </a:lnTo>
                  <a:lnTo>
                    <a:pt x="53" y="514"/>
                  </a:lnTo>
                  <a:lnTo>
                    <a:pt x="31" y="520"/>
                  </a:lnTo>
                  <a:lnTo>
                    <a:pt x="28" y="518"/>
                  </a:lnTo>
                  <a:lnTo>
                    <a:pt x="28" y="512"/>
                  </a:lnTo>
                  <a:lnTo>
                    <a:pt x="28" y="506"/>
                  </a:lnTo>
                  <a:lnTo>
                    <a:pt x="28" y="504"/>
                  </a:lnTo>
                  <a:lnTo>
                    <a:pt x="28" y="501"/>
                  </a:lnTo>
                  <a:lnTo>
                    <a:pt x="36" y="489"/>
                  </a:lnTo>
                  <a:lnTo>
                    <a:pt x="41" y="486"/>
                  </a:lnTo>
                  <a:lnTo>
                    <a:pt x="41" y="477"/>
                  </a:lnTo>
                  <a:lnTo>
                    <a:pt x="41" y="466"/>
                  </a:lnTo>
                  <a:lnTo>
                    <a:pt x="41" y="461"/>
                  </a:lnTo>
                  <a:lnTo>
                    <a:pt x="41" y="448"/>
                  </a:lnTo>
                  <a:lnTo>
                    <a:pt x="37" y="448"/>
                  </a:lnTo>
                  <a:lnTo>
                    <a:pt x="35" y="456"/>
                  </a:lnTo>
                  <a:lnTo>
                    <a:pt x="31" y="462"/>
                  </a:lnTo>
                  <a:lnTo>
                    <a:pt x="28" y="466"/>
                  </a:lnTo>
                  <a:lnTo>
                    <a:pt x="26" y="477"/>
                  </a:lnTo>
                  <a:lnTo>
                    <a:pt x="21" y="488"/>
                  </a:lnTo>
                  <a:lnTo>
                    <a:pt x="18" y="493"/>
                  </a:lnTo>
                  <a:lnTo>
                    <a:pt x="18" y="501"/>
                  </a:lnTo>
                  <a:lnTo>
                    <a:pt x="18" y="512"/>
                  </a:lnTo>
                  <a:lnTo>
                    <a:pt x="15" y="514"/>
                  </a:lnTo>
                  <a:lnTo>
                    <a:pt x="18" y="520"/>
                  </a:lnTo>
                  <a:lnTo>
                    <a:pt x="18" y="529"/>
                  </a:lnTo>
                  <a:lnTo>
                    <a:pt x="18" y="537"/>
                  </a:lnTo>
                  <a:lnTo>
                    <a:pt x="13" y="540"/>
                  </a:lnTo>
                  <a:lnTo>
                    <a:pt x="10" y="548"/>
                  </a:lnTo>
                  <a:lnTo>
                    <a:pt x="10" y="552"/>
                  </a:lnTo>
                  <a:lnTo>
                    <a:pt x="0" y="560"/>
                  </a:lnTo>
                  <a:lnTo>
                    <a:pt x="0" y="553"/>
                  </a:lnTo>
                  <a:lnTo>
                    <a:pt x="3" y="544"/>
                  </a:lnTo>
                  <a:lnTo>
                    <a:pt x="6" y="538"/>
                  </a:lnTo>
                  <a:lnTo>
                    <a:pt x="6" y="529"/>
                  </a:lnTo>
                  <a:lnTo>
                    <a:pt x="8" y="518"/>
                  </a:lnTo>
                  <a:lnTo>
                    <a:pt x="10" y="508"/>
                  </a:lnTo>
                  <a:lnTo>
                    <a:pt x="10" y="488"/>
                  </a:lnTo>
                  <a:lnTo>
                    <a:pt x="13" y="478"/>
                  </a:lnTo>
                  <a:lnTo>
                    <a:pt x="13" y="470"/>
                  </a:lnTo>
                  <a:lnTo>
                    <a:pt x="18" y="465"/>
                  </a:lnTo>
                  <a:lnTo>
                    <a:pt x="26" y="456"/>
                  </a:lnTo>
                  <a:lnTo>
                    <a:pt x="28" y="446"/>
                  </a:lnTo>
                  <a:lnTo>
                    <a:pt x="31" y="435"/>
                  </a:lnTo>
                  <a:lnTo>
                    <a:pt x="35" y="427"/>
                  </a:lnTo>
                  <a:lnTo>
                    <a:pt x="37" y="414"/>
                  </a:lnTo>
                  <a:lnTo>
                    <a:pt x="44" y="413"/>
                  </a:lnTo>
                  <a:lnTo>
                    <a:pt x="61" y="405"/>
                  </a:lnTo>
                  <a:lnTo>
                    <a:pt x="71" y="395"/>
                  </a:lnTo>
                  <a:lnTo>
                    <a:pt x="84" y="382"/>
                  </a:lnTo>
                  <a:lnTo>
                    <a:pt x="98" y="370"/>
                  </a:lnTo>
                  <a:lnTo>
                    <a:pt x="108" y="358"/>
                  </a:lnTo>
                  <a:lnTo>
                    <a:pt x="118" y="350"/>
                  </a:lnTo>
                  <a:lnTo>
                    <a:pt x="130" y="342"/>
                  </a:lnTo>
                  <a:lnTo>
                    <a:pt x="139" y="333"/>
                  </a:lnTo>
                  <a:lnTo>
                    <a:pt x="144" y="331"/>
                  </a:lnTo>
                  <a:lnTo>
                    <a:pt x="149" y="322"/>
                  </a:lnTo>
                  <a:lnTo>
                    <a:pt x="158" y="314"/>
                  </a:lnTo>
                  <a:lnTo>
                    <a:pt x="172" y="309"/>
                  </a:lnTo>
                  <a:lnTo>
                    <a:pt x="177" y="304"/>
                  </a:lnTo>
                  <a:lnTo>
                    <a:pt x="180" y="304"/>
                  </a:lnTo>
                  <a:lnTo>
                    <a:pt x="191" y="299"/>
                  </a:lnTo>
                  <a:lnTo>
                    <a:pt x="199" y="296"/>
                  </a:lnTo>
                  <a:lnTo>
                    <a:pt x="207" y="290"/>
                  </a:lnTo>
                  <a:lnTo>
                    <a:pt x="216" y="283"/>
                  </a:lnTo>
                  <a:lnTo>
                    <a:pt x="227" y="278"/>
                  </a:lnTo>
                  <a:lnTo>
                    <a:pt x="235" y="271"/>
                  </a:lnTo>
                  <a:lnTo>
                    <a:pt x="243" y="266"/>
                  </a:lnTo>
                  <a:lnTo>
                    <a:pt x="253" y="258"/>
                  </a:lnTo>
                  <a:lnTo>
                    <a:pt x="267" y="251"/>
                  </a:lnTo>
                  <a:lnTo>
                    <a:pt x="280" y="247"/>
                  </a:lnTo>
                  <a:lnTo>
                    <a:pt x="284" y="244"/>
                  </a:lnTo>
                  <a:lnTo>
                    <a:pt x="296" y="236"/>
                  </a:lnTo>
                  <a:lnTo>
                    <a:pt x="308" y="231"/>
                  </a:lnTo>
                  <a:lnTo>
                    <a:pt x="320" y="226"/>
                  </a:lnTo>
                  <a:lnTo>
                    <a:pt x="333" y="224"/>
                  </a:lnTo>
                  <a:lnTo>
                    <a:pt x="346" y="222"/>
                  </a:lnTo>
                  <a:lnTo>
                    <a:pt x="363" y="218"/>
                  </a:lnTo>
                  <a:lnTo>
                    <a:pt x="373" y="216"/>
                  </a:lnTo>
                  <a:lnTo>
                    <a:pt x="382" y="214"/>
                  </a:lnTo>
                  <a:lnTo>
                    <a:pt x="394" y="207"/>
                  </a:lnTo>
                  <a:lnTo>
                    <a:pt x="401" y="203"/>
                  </a:lnTo>
                  <a:lnTo>
                    <a:pt x="412" y="198"/>
                  </a:lnTo>
                  <a:lnTo>
                    <a:pt x="418" y="198"/>
                  </a:lnTo>
                  <a:lnTo>
                    <a:pt x="421" y="195"/>
                  </a:lnTo>
                  <a:lnTo>
                    <a:pt x="425" y="195"/>
                  </a:lnTo>
                  <a:lnTo>
                    <a:pt x="429" y="191"/>
                  </a:lnTo>
                  <a:lnTo>
                    <a:pt x="441" y="191"/>
                  </a:lnTo>
                  <a:lnTo>
                    <a:pt x="452" y="188"/>
                  </a:lnTo>
                  <a:lnTo>
                    <a:pt x="461" y="187"/>
                  </a:lnTo>
                  <a:lnTo>
                    <a:pt x="471" y="180"/>
                  </a:lnTo>
                  <a:lnTo>
                    <a:pt x="483" y="175"/>
                  </a:lnTo>
                  <a:lnTo>
                    <a:pt x="495" y="174"/>
                  </a:lnTo>
                  <a:lnTo>
                    <a:pt x="506" y="166"/>
                  </a:lnTo>
                  <a:lnTo>
                    <a:pt x="514" y="166"/>
                  </a:lnTo>
                  <a:lnTo>
                    <a:pt x="526" y="164"/>
                  </a:lnTo>
                  <a:lnTo>
                    <a:pt x="535" y="160"/>
                  </a:lnTo>
                  <a:lnTo>
                    <a:pt x="544" y="158"/>
                  </a:lnTo>
                  <a:lnTo>
                    <a:pt x="556" y="158"/>
                  </a:lnTo>
                  <a:lnTo>
                    <a:pt x="564" y="158"/>
                  </a:lnTo>
                  <a:lnTo>
                    <a:pt x="573" y="156"/>
                  </a:lnTo>
                  <a:lnTo>
                    <a:pt x="582" y="156"/>
                  </a:lnTo>
                  <a:lnTo>
                    <a:pt x="592" y="156"/>
                  </a:lnTo>
                  <a:lnTo>
                    <a:pt x="603" y="150"/>
                  </a:lnTo>
                  <a:lnTo>
                    <a:pt x="609" y="150"/>
                  </a:lnTo>
                  <a:lnTo>
                    <a:pt x="616" y="150"/>
                  </a:lnTo>
                  <a:lnTo>
                    <a:pt x="622" y="150"/>
                  </a:lnTo>
                  <a:lnTo>
                    <a:pt x="634" y="147"/>
                  </a:lnTo>
                  <a:lnTo>
                    <a:pt x="650" y="143"/>
                  </a:lnTo>
                  <a:lnTo>
                    <a:pt x="658" y="140"/>
                  </a:lnTo>
                  <a:lnTo>
                    <a:pt x="664" y="135"/>
                  </a:lnTo>
                  <a:lnTo>
                    <a:pt x="672" y="134"/>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7" name="Freeform 1030"/>
            <p:cNvSpPr>
              <a:spLocks/>
            </p:cNvSpPr>
            <p:nvPr/>
          </p:nvSpPr>
          <p:spPr bwMode="auto">
            <a:xfrm>
              <a:off x="5580521" y="5188751"/>
              <a:ext cx="711145" cy="654897"/>
            </a:xfrm>
            <a:custGeom>
              <a:avLst/>
              <a:gdLst>
                <a:gd name="T0" fmla="*/ 912 w 1782"/>
                <a:gd name="T1" fmla="*/ 549 h 1623"/>
                <a:gd name="T2" fmla="*/ 901 w 1782"/>
                <a:gd name="T3" fmla="*/ 669 h 1623"/>
                <a:gd name="T4" fmla="*/ 884 w 1782"/>
                <a:gd name="T5" fmla="*/ 772 h 1623"/>
                <a:gd name="T6" fmla="*/ 686 w 1782"/>
                <a:gd name="T7" fmla="*/ 945 h 1623"/>
                <a:gd name="T8" fmla="*/ 520 w 1782"/>
                <a:gd name="T9" fmla="*/ 1065 h 1623"/>
                <a:gd name="T10" fmla="*/ 547 w 1782"/>
                <a:gd name="T11" fmla="*/ 1065 h 1623"/>
                <a:gd name="T12" fmla="*/ 588 w 1782"/>
                <a:gd name="T13" fmla="*/ 1023 h 1623"/>
                <a:gd name="T14" fmla="*/ 594 w 1782"/>
                <a:gd name="T15" fmla="*/ 1086 h 1623"/>
                <a:gd name="T16" fmla="*/ 620 w 1782"/>
                <a:gd name="T17" fmla="*/ 1096 h 1623"/>
                <a:gd name="T18" fmla="*/ 652 w 1782"/>
                <a:gd name="T19" fmla="*/ 1120 h 1623"/>
                <a:gd name="T20" fmla="*/ 668 w 1782"/>
                <a:gd name="T21" fmla="*/ 1148 h 1623"/>
                <a:gd name="T22" fmla="*/ 692 w 1782"/>
                <a:gd name="T23" fmla="*/ 1182 h 1623"/>
                <a:gd name="T24" fmla="*/ 660 w 1782"/>
                <a:gd name="T25" fmla="*/ 1195 h 1623"/>
                <a:gd name="T26" fmla="*/ 624 w 1782"/>
                <a:gd name="T27" fmla="*/ 1200 h 1623"/>
                <a:gd name="T28" fmla="*/ 502 w 1782"/>
                <a:gd name="T29" fmla="*/ 1259 h 1623"/>
                <a:gd name="T30" fmla="*/ 507 w 1782"/>
                <a:gd name="T31" fmla="*/ 1288 h 1623"/>
                <a:gd name="T32" fmla="*/ 407 w 1782"/>
                <a:gd name="T33" fmla="*/ 1268 h 1623"/>
                <a:gd name="T34" fmla="*/ 410 w 1782"/>
                <a:gd name="T35" fmla="*/ 1292 h 1623"/>
                <a:gd name="T36" fmla="*/ 385 w 1782"/>
                <a:gd name="T37" fmla="*/ 1307 h 1623"/>
                <a:gd name="T38" fmla="*/ 353 w 1782"/>
                <a:gd name="T39" fmla="*/ 1326 h 1623"/>
                <a:gd name="T40" fmla="*/ 334 w 1782"/>
                <a:gd name="T41" fmla="*/ 1317 h 1623"/>
                <a:gd name="T42" fmla="*/ 331 w 1782"/>
                <a:gd name="T43" fmla="*/ 1339 h 1623"/>
                <a:gd name="T44" fmla="*/ 349 w 1782"/>
                <a:gd name="T45" fmla="*/ 1288 h 1623"/>
                <a:gd name="T46" fmla="*/ 311 w 1782"/>
                <a:gd name="T47" fmla="*/ 1259 h 1623"/>
                <a:gd name="T48" fmla="*/ 269 w 1782"/>
                <a:gd name="T49" fmla="*/ 1243 h 1623"/>
                <a:gd name="T50" fmla="*/ 213 w 1782"/>
                <a:gd name="T51" fmla="*/ 1225 h 1623"/>
                <a:gd name="T52" fmla="*/ 253 w 1782"/>
                <a:gd name="T53" fmla="*/ 1259 h 1623"/>
                <a:gd name="T54" fmla="*/ 222 w 1782"/>
                <a:gd name="T55" fmla="*/ 1259 h 1623"/>
                <a:gd name="T56" fmla="*/ 183 w 1782"/>
                <a:gd name="T57" fmla="*/ 1252 h 1623"/>
                <a:gd name="T58" fmla="*/ 145 w 1782"/>
                <a:gd name="T59" fmla="*/ 1260 h 1623"/>
                <a:gd name="T60" fmla="*/ 172 w 1782"/>
                <a:gd name="T61" fmla="*/ 1225 h 1623"/>
                <a:gd name="T62" fmla="*/ 83 w 1782"/>
                <a:gd name="T63" fmla="*/ 1240 h 1623"/>
                <a:gd name="T64" fmla="*/ 115 w 1782"/>
                <a:gd name="T65" fmla="*/ 1208 h 1623"/>
                <a:gd name="T66" fmla="*/ 172 w 1782"/>
                <a:gd name="T67" fmla="*/ 1198 h 1623"/>
                <a:gd name="T68" fmla="*/ 198 w 1782"/>
                <a:gd name="T69" fmla="*/ 1200 h 1623"/>
                <a:gd name="T70" fmla="*/ 253 w 1782"/>
                <a:gd name="T71" fmla="*/ 1209 h 1623"/>
                <a:gd name="T72" fmla="*/ 299 w 1782"/>
                <a:gd name="T73" fmla="*/ 1222 h 1623"/>
                <a:gd name="T74" fmla="*/ 213 w 1782"/>
                <a:gd name="T75" fmla="*/ 1142 h 1623"/>
                <a:gd name="T76" fmla="*/ 122 w 1782"/>
                <a:gd name="T77" fmla="*/ 1152 h 1623"/>
                <a:gd name="T78" fmla="*/ 0 w 1782"/>
                <a:gd name="T79" fmla="*/ 1187 h 1623"/>
                <a:gd name="T80" fmla="*/ 16 w 1782"/>
                <a:gd name="T81" fmla="*/ 1256 h 1623"/>
                <a:gd name="T82" fmla="*/ 67 w 1782"/>
                <a:gd name="T83" fmla="*/ 1283 h 1623"/>
                <a:gd name="T84" fmla="*/ 166 w 1782"/>
                <a:gd name="T85" fmla="*/ 1332 h 1623"/>
                <a:gd name="T86" fmla="*/ 204 w 1782"/>
                <a:gd name="T87" fmla="*/ 1482 h 1623"/>
                <a:gd name="T88" fmla="*/ 284 w 1782"/>
                <a:gd name="T89" fmla="*/ 1510 h 1623"/>
                <a:gd name="T90" fmla="*/ 342 w 1782"/>
                <a:gd name="T91" fmla="*/ 1567 h 1623"/>
                <a:gd name="T92" fmla="*/ 454 w 1782"/>
                <a:gd name="T93" fmla="*/ 1567 h 1623"/>
                <a:gd name="T94" fmla="*/ 462 w 1782"/>
                <a:gd name="T95" fmla="*/ 1501 h 1623"/>
                <a:gd name="T96" fmla="*/ 480 w 1782"/>
                <a:gd name="T97" fmla="*/ 1459 h 1623"/>
                <a:gd name="T98" fmla="*/ 532 w 1782"/>
                <a:gd name="T99" fmla="*/ 1463 h 1623"/>
                <a:gd name="T100" fmla="*/ 602 w 1782"/>
                <a:gd name="T101" fmla="*/ 1471 h 1623"/>
                <a:gd name="T102" fmla="*/ 772 w 1782"/>
                <a:gd name="T103" fmla="*/ 1534 h 1623"/>
                <a:gd name="T104" fmla="*/ 1781 w 1782"/>
                <a:gd name="T105" fmla="*/ 1555 h 1623"/>
                <a:gd name="T106" fmla="*/ 1707 w 1782"/>
                <a:gd name="T107" fmla="*/ 876 h 1623"/>
                <a:gd name="T108" fmla="*/ 1636 w 1782"/>
                <a:gd name="T109" fmla="*/ 696 h 1623"/>
                <a:gd name="T110" fmla="*/ 1397 w 1782"/>
                <a:gd name="T111" fmla="*/ 397 h 1623"/>
                <a:gd name="T112" fmla="*/ 1258 w 1782"/>
                <a:gd name="T113" fmla="*/ 238 h 1623"/>
                <a:gd name="T114" fmla="*/ 1017 w 1782"/>
                <a:gd name="T115" fmla="*/ 0 h 1623"/>
                <a:gd name="T116" fmla="*/ 972 w 1782"/>
                <a:gd name="T117" fmla="*/ 79 h 1623"/>
                <a:gd name="T118" fmla="*/ 977 w 1782"/>
                <a:gd name="T119" fmla="*/ 228 h 1623"/>
                <a:gd name="T120" fmla="*/ 980 w 1782"/>
                <a:gd name="T121" fmla="*/ 371 h 1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82" h="1623">
                  <a:moveTo>
                    <a:pt x="995" y="462"/>
                  </a:moveTo>
                  <a:lnTo>
                    <a:pt x="995" y="477"/>
                  </a:lnTo>
                  <a:lnTo>
                    <a:pt x="981" y="496"/>
                  </a:lnTo>
                  <a:lnTo>
                    <a:pt x="970" y="514"/>
                  </a:lnTo>
                  <a:lnTo>
                    <a:pt x="944" y="524"/>
                  </a:lnTo>
                  <a:lnTo>
                    <a:pt x="927" y="537"/>
                  </a:lnTo>
                  <a:lnTo>
                    <a:pt x="912" y="549"/>
                  </a:lnTo>
                  <a:lnTo>
                    <a:pt x="905" y="573"/>
                  </a:lnTo>
                  <a:lnTo>
                    <a:pt x="897" y="585"/>
                  </a:lnTo>
                  <a:lnTo>
                    <a:pt x="901" y="610"/>
                  </a:lnTo>
                  <a:lnTo>
                    <a:pt x="905" y="629"/>
                  </a:lnTo>
                  <a:lnTo>
                    <a:pt x="901" y="659"/>
                  </a:lnTo>
                  <a:lnTo>
                    <a:pt x="901" y="667"/>
                  </a:lnTo>
                  <a:lnTo>
                    <a:pt x="901" y="669"/>
                  </a:lnTo>
                  <a:lnTo>
                    <a:pt x="894" y="677"/>
                  </a:lnTo>
                  <a:lnTo>
                    <a:pt x="897" y="688"/>
                  </a:lnTo>
                  <a:lnTo>
                    <a:pt x="897" y="714"/>
                  </a:lnTo>
                  <a:lnTo>
                    <a:pt x="894" y="747"/>
                  </a:lnTo>
                  <a:lnTo>
                    <a:pt x="889" y="763"/>
                  </a:lnTo>
                  <a:lnTo>
                    <a:pt x="894" y="763"/>
                  </a:lnTo>
                  <a:lnTo>
                    <a:pt x="884" y="772"/>
                  </a:lnTo>
                  <a:lnTo>
                    <a:pt x="880" y="784"/>
                  </a:lnTo>
                  <a:lnTo>
                    <a:pt x="869" y="794"/>
                  </a:lnTo>
                  <a:lnTo>
                    <a:pt x="862" y="819"/>
                  </a:lnTo>
                  <a:lnTo>
                    <a:pt x="822" y="852"/>
                  </a:lnTo>
                  <a:lnTo>
                    <a:pt x="760" y="900"/>
                  </a:lnTo>
                  <a:lnTo>
                    <a:pt x="710" y="934"/>
                  </a:lnTo>
                  <a:lnTo>
                    <a:pt x="686" y="945"/>
                  </a:lnTo>
                  <a:lnTo>
                    <a:pt x="656" y="961"/>
                  </a:lnTo>
                  <a:lnTo>
                    <a:pt x="628" y="983"/>
                  </a:lnTo>
                  <a:lnTo>
                    <a:pt x="603" y="1001"/>
                  </a:lnTo>
                  <a:lnTo>
                    <a:pt x="580" y="1020"/>
                  </a:lnTo>
                  <a:lnTo>
                    <a:pt x="552" y="1033"/>
                  </a:lnTo>
                  <a:lnTo>
                    <a:pt x="536" y="1046"/>
                  </a:lnTo>
                  <a:lnTo>
                    <a:pt x="520" y="1065"/>
                  </a:lnTo>
                  <a:lnTo>
                    <a:pt x="518" y="1082"/>
                  </a:lnTo>
                  <a:lnTo>
                    <a:pt x="526" y="1078"/>
                  </a:lnTo>
                  <a:lnTo>
                    <a:pt x="532" y="1073"/>
                  </a:lnTo>
                  <a:lnTo>
                    <a:pt x="532" y="1076"/>
                  </a:lnTo>
                  <a:lnTo>
                    <a:pt x="544" y="1076"/>
                  </a:lnTo>
                  <a:lnTo>
                    <a:pt x="547" y="1069"/>
                  </a:lnTo>
                  <a:lnTo>
                    <a:pt x="547" y="1065"/>
                  </a:lnTo>
                  <a:lnTo>
                    <a:pt x="555" y="1066"/>
                  </a:lnTo>
                  <a:lnTo>
                    <a:pt x="560" y="1060"/>
                  </a:lnTo>
                  <a:lnTo>
                    <a:pt x="562" y="1046"/>
                  </a:lnTo>
                  <a:lnTo>
                    <a:pt x="570" y="1046"/>
                  </a:lnTo>
                  <a:lnTo>
                    <a:pt x="579" y="1044"/>
                  </a:lnTo>
                  <a:lnTo>
                    <a:pt x="587" y="1026"/>
                  </a:lnTo>
                  <a:lnTo>
                    <a:pt x="588" y="1023"/>
                  </a:lnTo>
                  <a:lnTo>
                    <a:pt x="594" y="1044"/>
                  </a:lnTo>
                  <a:lnTo>
                    <a:pt x="587" y="1049"/>
                  </a:lnTo>
                  <a:lnTo>
                    <a:pt x="576" y="1060"/>
                  </a:lnTo>
                  <a:lnTo>
                    <a:pt x="566" y="1076"/>
                  </a:lnTo>
                  <a:lnTo>
                    <a:pt x="580" y="1082"/>
                  </a:lnTo>
                  <a:lnTo>
                    <a:pt x="587" y="1086"/>
                  </a:lnTo>
                  <a:lnTo>
                    <a:pt x="594" y="1086"/>
                  </a:lnTo>
                  <a:lnTo>
                    <a:pt x="594" y="1094"/>
                  </a:lnTo>
                  <a:lnTo>
                    <a:pt x="602" y="1096"/>
                  </a:lnTo>
                  <a:lnTo>
                    <a:pt x="602" y="1100"/>
                  </a:lnTo>
                  <a:lnTo>
                    <a:pt x="603" y="1101"/>
                  </a:lnTo>
                  <a:lnTo>
                    <a:pt x="606" y="1101"/>
                  </a:lnTo>
                  <a:lnTo>
                    <a:pt x="616" y="1106"/>
                  </a:lnTo>
                  <a:lnTo>
                    <a:pt x="620" y="1096"/>
                  </a:lnTo>
                  <a:lnTo>
                    <a:pt x="624" y="1084"/>
                  </a:lnTo>
                  <a:lnTo>
                    <a:pt x="635" y="1086"/>
                  </a:lnTo>
                  <a:lnTo>
                    <a:pt x="645" y="1104"/>
                  </a:lnTo>
                  <a:lnTo>
                    <a:pt x="655" y="1100"/>
                  </a:lnTo>
                  <a:lnTo>
                    <a:pt x="652" y="1106"/>
                  </a:lnTo>
                  <a:lnTo>
                    <a:pt x="645" y="1112"/>
                  </a:lnTo>
                  <a:lnTo>
                    <a:pt x="652" y="1120"/>
                  </a:lnTo>
                  <a:lnTo>
                    <a:pt x="648" y="1134"/>
                  </a:lnTo>
                  <a:lnTo>
                    <a:pt x="643" y="1150"/>
                  </a:lnTo>
                  <a:lnTo>
                    <a:pt x="645" y="1158"/>
                  </a:lnTo>
                  <a:lnTo>
                    <a:pt x="652" y="1152"/>
                  </a:lnTo>
                  <a:lnTo>
                    <a:pt x="656" y="1152"/>
                  </a:lnTo>
                  <a:lnTo>
                    <a:pt x="664" y="1150"/>
                  </a:lnTo>
                  <a:lnTo>
                    <a:pt x="668" y="1148"/>
                  </a:lnTo>
                  <a:lnTo>
                    <a:pt x="670" y="1161"/>
                  </a:lnTo>
                  <a:lnTo>
                    <a:pt x="678" y="1165"/>
                  </a:lnTo>
                  <a:lnTo>
                    <a:pt x="686" y="1169"/>
                  </a:lnTo>
                  <a:lnTo>
                    <a:pt x="699" y="1173"/>
                  </a:lnTo>
                  <a:lnTo>
                    <a:pt x="706" y="1177"/>
                  </a:lnTo>
                  <a:lnTo>
                    <a:pt x="699" y="1177"/>
                  </a:lnTo>
                  <a:lnTo>
                    <a:pt x="692" y="1182"/>
                  </a:lnTo>
                  <a:lnTo>
                    <a:pt x="684" y="1180"/>
                  </a:lnTo>
                  <a:lnTo>
                    <a:pt x="680" y="1177"/>
                  </a:lnTo>
                  <a:lnTo>
                    <a:pt x="670" y="1177"/>
                  </a:lnTo>
                  <a:lnTo>
                    <a:pt x="660" y="1173"/>
                  </a:lnTo>
                  <a:lnTo>
                    <a:pt x="656" y="1173"/>
                  </a:lnTo>
                  <a:lnTo>
                    <a:pt x="660" y="1182"/>
                  </a:lnTo>
                  <a:lnTo>
                    <a:pt x="660" y="1195"/>
                  </a:lnTo>
                  <a:lnTo>
                    <a:pt x="655" y="1187"/>
                  </a:lnTo>
                  <a:lnTo>
                    <a:pt x="655" y="1169"/>
                  </a:lnTo>
                  <a:lnTo>
                    <a:pt x="641" y="1169"/>
                  </a:lnTo>
                  <a:lnTo>
                    <a:pt x="628" y="1169"/>
                  </a:lnTo>
                  <a:lnTo>
                    <a:pt x="624" y="1173"/>
                  </a:lnTo>
                  <a:lnTo>
                    <a:pt x="634" y="1182"/>
                  </a:lnTo>
                  <a:lnTo>
                    <a:pt x="624" y="1200"/>
                  </a:lnTo>
                  <a:lnTo>
                    <a:pt x="613" y="1209"/>
                  </a:lnTo>
                  <a:lnTo>
                    <a:pt x="579" y="1216"/>
                  </a:lnTo>
                  <a:lnTo>
                    <a:pt x="555" y="1220"/>
                  </a:lnTo>
                  <a:lnTo>
                    <a:pt x="529" y="1238"/>
                  </a:lnTo>
                  <a:lnTo>
                    <a:pt x="507" y="1240"/>
                  </a:lnTo>
                  <a:lnTo>
                    <a:pt x="505" y="1251"/>
                  </a:lnTo>
                  <a:lnTo>
                    <a:pt x="502" y="1259"/>
                  </a:lnTo>
                  <a:lnTo>
                    <a:pt x="512" y="1269"/>
                  </a:lnTo>
                  <a:lnTo>
                    <a:pt x="515" y="1273"/>
                  </a:lnTo>
                  <a:lnTo>
                    <a:pt x="520" y="1273"/>
                  </a:lnTo>
                  <a:lnTo>
                    <a:pt x="523" y="1288"/>
                  </a:lnTo>
                  <a:lnTo>
                    <a:pt x="520" y="1288"/>
                  </a:lnTo>
                  <a:lnTo>
                    <a:pt x="515" y="1284"/>
                  </a:lnTo>
                  <a:lnTo>
                    <a:pt x="507" y="1288"/>
                  </a:lnTo>
                  <a:lnTo>
                    <a:pt x="507" y="1273"/>
                  </a:lnTo>
                  <a:lnTo>
                    <a:pt x="502" y="1269"/>
                  </a:lnTo>
                  <a:lnTo>
                    <a:pt x="494" y="1276"/>
                  </a:lnTo>
                  <a:lnTo>
                    <a:pt x="479" y="1288"/>
                  </a:lnTo>
                  <a:lnTo>
                    <a:pt x="454" y="1283"/>
                  </a:lnTo>
                  <a:lnTo>
                    <a:pt x="428" y="1276"/>
                  </a:lnTo>
                  <a:lnTo>
                    <a:pt x="407" y="1268"/>
                  </a:lnTo>
                  <a:lnTo>
                    <a:pt x="389" y="1260"/>
                  </a:lnTo>
                  <a:lnTo>
                    <a:pt x="378" y="1261"/>
                  </a:lnTo>
                  <a:lnTo>
                    <a:pt x="370" y="1269"/>
                  </a:lnTo>
                  <a:lnTo>
                    <a:pt x="378" y="1281"/>
                  </a:lnTo>
                  <a:lnTo>
                    <a:pt x="385" y="1281"/>
                  </a:lnTo>
                  <a:lnTo>
                    <a:pt x="397" y="1283"/>
                  </a:lnTo>
                  <a:lnTo>
                    <a:pt x="410" y="1292"/>
                  </a:lnTo>
                  <a:lnTo>
                    <a:pt x="389" y="1296"/>
                  </a:lnTo>
                  <a:lnTo>
                    <a:pt x="381" y="1292"/>
                  </a:lnTo>
                  <a:lnTo>
                    <a:pt x="372" y="1288"/>
                  </a:lnTo>
                  <a:lnTo>
                    <a:pt x="370" y="1283"/>
                  </a:lnTo>
                  <a:lnTo>
                    <a:pt x="372" y="1291"/>
                  </a:lnTo>
                  <a:lnTo>
                    <a:pt x="374" y="1301"/>
                  </a:lnTo>
                  <a:lnTo>
                    <a:pt x="385" y="1307"/>
                  </a:lnTo>
                  <a:lnTo>
                    <a:pt x="381" y="1321"/>
                  </a:lnTo>
                  <a:lnTo>
                    <a:pt x="381" y="1335"/>
                  </a:lnTo>
                  <a:lnTo>
                    <a:pt x="370" y="1335"/>
                  </a:lnTo>
                  <a:lnTo>
                    <a:pt x="357" y="1335"/>
                  </a:lnTo>
                  <a:lnTo>
                    <a:pt x="349" y="1339"/>
                  </a:lnTo>
                  <a:lnTo>
                    <a:pt x="349" y="1332"/>
                  </a:lnTo>
                  <a:lnTo>
                    <a:pt x="353" y="1326"/>
                  </a:lnTo>
                  <a:lnTo>
                    <a:pt x="349" y="1323"/>
                  </a:lnTo>
                  <a:lnTo>
                    <a:pt x="345" y="1321"/>
                  </a:lnTo>
                  <a:lnTo>
                    <a:pt x="345" y="1311"/>
                  </a:lnTo>
                  <a:lnTo>
                    <a:pt x="342" y="1303"/>
                  </a:lnTo>
                  <a:lnTo>
                    <a:pt x="339" y="1301"/>
                  </a:lnTo>
                  <a:lnTo>
                    <a:pt x="334" y="1311"/>
                  </a:lnTo>
                  <a:lnTo>
                    <a:pt x="334" y="1317"/>
                  </a:lnTo>
                  <a:lnTo>
                    <a:pt x="331" y="1323"/>
                  </a:lnTo>
                  <a:lnTo>
                    <a:pt x="339" y="1321"/>
                  </a:lnTo>
                  <a:lnTo>
                    <a:pt x="342" y="1321"/>
                  </a:lnTo>
                  <a:lnTo>
                    <a:pt x="345" y="1332"/>
                  </a:lnTo>
                  <a:lnTo>
                    <a:pt x="342" y="1335"/>
                  </a:lnTo>
                  <a:lnTo>
                    <a:pt x="334" y="1344"/>
                  </a:lnTo>
                  <a:lnTo>
                    <a:pt x="331" y="1339"/>
                  </a:lnTo>
                  <a:lnTo>
                    <a:pt x="323" y="1332"/>
                  </a:lnTo>
                  <a:lnTo>
                    <a:pt x="317" y="1332"/>
                  </a:lnTo>
                  <a:lnTo>
                    <a:pt x="323" y="1321"/>
                  </a:lnTo>
                  <a:lnTo>
                    <a:pt x="327" y="1311"/>
                  </a:lnTo>
                  <a:lnTo>
                    <a:pt x="331" y="1296"/>
                  </a:lnTo>
                  <a:lnTo>
                    <a:pt x="345" y="1292"/>
                  </a:lnTo>
                  <a:lnTo>
                    <a:pt x="349" y="1288"/>
                  </a:lnTo>
                  <a:lnTo>
                    <a:pt x="353" y="1276"/>
                  </a:lnTo>
                  <a:lnTo>
                    <a:pt x="354" y="1261"/>
                  </a:lnTo>
                  <a:lnTo>
                    <a:pt x="345" y="1268"/>
                  </a:lnTo>
                  <a:lnTo>
                    <a:pt x="334" y="1269"/>
                  </a:lnTo>
                  <a:lnTo>
                    <a:pt x="320" y="1265"/>
                  </a:lnTo>
                  <a:lnTo>
                    <a:pt x="313" y="1261"/>
                  </a:lnTo>
                  <a:lnTo>
                    <a:pt x="311" y="1259"/>
                  </a:lnTo>
                  <a:lnTo>
                    <a:pt x="295" y="1261"/>
                  </a:lnTo>
                  <a:lnTo>
                    <a:pt x="291" y="1260"/>
                  </a:lnTo>
                  <a:lnTo>
                    <a:pt x="281" y="1268"/>
                  </a:lnTo>
                  <a:lnTo>
                    <a:pt x="278" y="1260"/>
                  </a:lnTo>
                  <a:lnTo>
                    <a:pt x="288" y="1256"/>
                  </a:lnTo>
                  <a:lnTo>
                    <a:pt x="281" y="1245"/>
                  </a:lnTo>
                  <a:lnTo>
                    <a:pt x="269" y="1243"/>
                  </a:lnTo>
                  <a:lnTo>
                    <a:pt x="258" y="1238"/>
                  </a:lnTo>
                  <a:lnTo>
                    <a:pt x="258" y="1230"/>
                  </a:lnTo>
                  <a:lnTo>
                    <a:pt x="249" y="1232"/>
                  </a:lnTo>
                  <a:lnTo>
                    <a:pt x="237" y="1238"/>
                  </a:lnTo>
                  <a:lnTo>
                    <a:pt x="233" y="1230"/>
                  </a:lnTo>
                  <a:lnTo>
                    <a:pt x="226" y="1230"/>
                  </a:lnTo>
                  <a:lnTo>
                    <a:pt x="213" y="1225"/>
                  </a:lnTo>
                  <a:lnTo>
                    <a:pt x="204" y="1220"/>
                  </a:lnTo>
                  <a:lnTo>
                    <a:pt x="204" y="1232"/>
                  </a:lnTo>
                  <a:lnTo>
                    <a:pt x="205" y="1240"/>
                  </a:lnTo>
                  <a:lnTo>
                    <a:pt x="218" y="1252"/>
                  </a:lnTo>
                  <a:lnTo>
                    <a:pt x="230" y="1259"/>
                  </a:lnTo>
                  <a:lnTo>
                    <a:pt x="241" y="1259"/>
                  </a:lnTo>
                  <a:lnTo>
                    <a:pt x="253" y="1259"/>
                  </a:lnTo>
                  <a:lnTo>
                    <a:pt x="263" y="1261"/>
                  </a:lnTo>
                  <a:lnTo>
                    <a:pt x="266" y="1268"/>
                  </a:lnTo>
                  <a:lnTo>
                    <a:pt x="258" y="1268"/>
                  </a:lnTo>
                  <a:lnTo>
                    <a:pt x="245" y="1268"/>
                  </a:lnTo>
                  <a:lnTo>
                    <a:pt x="233" y="1261"/>
                  </a:lnTo>
                  <a:lnTo>
                    <a:pt x="226" y="1260"/>
                  </a:lnTo>
                  <a:lnTo>
                    <a:pt x="222" y="1259"/>
                  </a:lnTo>
                  <a:lnTo>
                    <a:pt x="215" y="1261"/>
                  </a:lnTo>
                  <a:lnTo>
                    <a:pt x="205" y="1261"/>
                  </a:lnTo>
                  <a:lnTo>
                    <a:pt x="198" y="1269"/>
                  </a:lnTo>
                  <a:lnTo>
                    <a:pt x="191" y="1273"/>
                  </a:lnTo>
                  <a:lnTo>
                    <a:pt x="183" y="1261"/>
                  </a:lnTo>
                  <a:lnTo>
                    <a:pt x="183" y="1260"/>
                  </a:lnTo>
                  <a:lnTo>
                    <a:pt x="183" y="1252"/>
                  </a:lnTo>
                  <a:lnTo>
                    <a:pt x="180" y="1243"/>
                  </a:lnTo>
                  <a:lnTo>
                    <a:pt x="180" y="1238"/>
                  </a:lnTo>
                  <a:lnTo>
                    <a:pt x="172" y="1243"/>
                  </a:lnTo>
                  <a:lnTo>
                    <a:pt x="166" y="1252"/>
                  </a:lnTo>
                  <a:lnTo>
                    <a:pt x="161" y="1265"/>
                  </a:lnTo>
                  <a:lnTo>
                    <a:pt x="150" y="1261"/>
                  </a:lnTo>
                  <a:lnTo>
                    <a:pt x="145" y="1260"/>
                  </a:lnTo>
                  <a:lnTo>
                    <a:pt x="151" y="1260"/>
                  </a:lnTo>
                  <a:lnTo>
                    <a:pt x="155" y="1252"/>
                  </a:lnTo>
                  <a:lnTo>
                    <a:pt x="155" y="1251"/>
                  </a:lnTo>
                  <a:lnTo>
                    <a:pt x="161" y="1251"/>
                  </a:lnTo>
                  <a:lnTo>
                    <a:pt x="158" y="1238"/>
                  </a:lnTo>
                  <a:lnTo>
                    <a:pt x="172" y="1232"/>
                  </a:lnTo>
                  <a:lnTo>
                    <a:pt x="172" y="1225"/>
                  </a:lnTo>
                  <a:lnTo>
                    <a:pt x="164" y="1225"/>
                  </a:lnTo>
                  <a:lnTo>
                    <a:pt x="158" y="1228"/>
                  </a:lnTo>
                  <a:lnTo>
                    <a:pt x="150" y="1235"/>
                  </a:lnTo>
                  <a:lnTo>
                    <a:pt x="137" y="1243"/>
                  </a:lnTo>
                  <a:lnTo>
                    <a:pt x="118" y="1251"/>
                  </a:lnTo>
                  <a:lnTo>
                    <a:pt x="100" y="1252"/>
                  </a:lnTo>
                  <a:lnTo>
                    <a:pt x="83" y="1240"/>
                  </a:lnTo>
                  <a:lnTo>
                    <a:pt x="79" y="1243"/>
                  </a:lnTo>
                  <a:lnTo>
                    <a:pt x="79" y="1240"/>
                  </a:lnTo>
                  <a:lnTo>
                    <a:pt x="82" y="1230"/>
                  </a:lnTo>
                  <a:lnTo>
                    <a:pt x="82" y="1220"/>
                  </a:lnTo>
                  <a:lnTo>
                    <a:pt x="96" y="1209"/>
                  </a:lnTo>
                  <a:lnTo>
                    <a:pt x="114" y="1208"/>
                  </a:lnTo>
                  <a:lnTo>
                    <a:pt x="115" y="1208"/>
                  </a:lnTo>
                  <a:lnTo>
                    <a:pt x="132" y="1209"/>
                  </a:lnTo>
                  <a:lnTo>
                    <a:pt x="137" y="1203"/>
                  </a:lnTo>
                  <a:lnTo>
                    <a:pt x="140" y="1198"/>
                  </a:lnTo>
                  <a:lnTo>
                    <a:pt x="150" y="1192"/>
                  </a:lnTo>
                  <a:lnTo>
                    <a:pt x="151" y="1187"/>
                  </a:lnTo>
                  <a:lnTo>
                    <a:pt x="161" y="1195"/>
                  </a:lnTo>
                  <a:lnTo>
                    <a:pt x="172" y="1198"/>
                  </a:lnTo>
                  <a:lnTo>
                    <a:pt x="180" y="1192"/>
                  </a:lnTo>
                  <a:lnTo>
                    <a:pt x="176" y="1198"/>
                  </a:lnTo>
                  <a:lnTo>
                    <a:pt x="180" y="1205"/>
                  </a:lnTo>
                  <a:lnTo>
                    <a:pt x="191" y="1209"/>
                  </a:lnTo>
                  <a:lnTo>
                    <a:pt x="190" y="1203"/>
                  </a:lnTo>
                  <a:lnTo>
                    <a:pt x="190" y="1200"/>
                  </a:lnTo>
                  <a:lnTo>
                    <a:pt x="198" y="1200"/>
                  </a:lnTo>
                  <a:lnTo>
                    <a:pt x="209" y="1189"/>
                  </a:lnTo>
                  <a:lnTo>
                    <a:pt x="215" y="1192"/>
                  </a:lnTo>
                  <a:lnTo>
                    <a:pt x="223" y="1195"/>
                  </a:lnTo>
                  <a:lnTo>
                    <a:pt x="233" y="1208"/>
                  </a:lnTo>
                  <a:lnTo>
                    <a:pt x="233" y="1216"/>
                  </a:lnTo>
                  <a:lnTo>
                    <a:pt x="249" y="1209"/>
                  </a:lnTo>
                  <a:lnTo>
                    <a:pt x="253" y="1209"/>
                  </a:lnTo>
                  <a:lnTo>
                    <a:pt x="263" y="1209"/>
                  </a:lnTo>
                  <a:lnTo>
                    <a:pt x="269" y="1203"/>
                  </a:lnTo>
                  <a:lnTo>
                    <a:pt x="278" y="1200"/>
                  </a:lnTo>
                  <a:lnTo>
                    <a:pt x="284" y="1209"/>
                  </a:lnTo>
                  <a:lnTo>
                    <a:pt x="288" y="1222"/>
                  </a:lnTo>
                  <a:lnTo>
                    <a:pt x="291" y="1232"/>
                  </a:lnTo>
                  <a:lnTo>
                    <a:pt x="299" y="1222"/>
                  </a:lnTo>
                  <a:lnTo>
                    <a:pt x="308" y="1208"/>
                  </a:lnTo>
                  <a:lnTo>
                    <a:pt x="299" y="1195"/>
                  </a:lnTo>
                  <a:lnTo>
                    <a:pt x="284" y="1177"/>
                  </a:lnTo>
                  <a:lnTo>
                    <a:pt x="271" y="1158"/>
                  </a:lnTo>
                  <a:lnTo>
                    <a:pt x="249" y="1148"/>
                  </a:lnTo>
                  <a:lnTo>
                    <a:pt x="226" y="1142"/>
                  </a:lnTo>
                  <a:lnTo>
                    <a:pt x="213" y="1142"/>
                  </a:lnTo>
                  <a:lnTo>
                    <a:pt x="187" y="1145"/>
                  </a:lnTo>
                  <a:lnTo>
                    <a:pt x="176" y="1148"/>
                  </a:lnTo>
                  <a:lnTo>
                    <a:pt x="166" y="1148"/>
                  </a:lnTo>
                  <a:lnTo>
                    <a:pt x="150" y="1150"/>
                  </a:lnTo>
                  <a:lnTo>
                    <a:pt x="140" y="1150"/>
                  </a:lnTo>
                  <a:lnTo>
                    <a:pt x="129" y="1148"/>
                  </a:lnTo>
                  <a:lnTo>
                    <a:pt x="122" y="1152"/>
                  </a:lnTo>
                  <a:lnTo>
                    <a:pt x="104" y="1157"/>
                  </a:lnTo>
                  <a:lnTo>
                    <a:pt x="90" y="1150"/>
                  </a:lnTo>
                  <a:lnTo>
                    <a:pt x="79" y="1150"/>
                  </a:lnTo>
                  <a:lnTo>
                    <a:pt x="52" y="1158"/>
                  </a:lnTo>
                  <a:lnTo>
                    <a:pt x="21" y="1168"/>
                  </a:lnTo>
                  <a:lnTo>
                    <a:pt x="9" y="1168"/>
                  </a:lnTo>
                  <a:lnTo>
                    <a:pt x="0" y="1187"/>
                  </a:lnTo>
                  <a:lnTo>
                    <a:pt x="7" y="1205"/>
                  </a:lnTo>
                  <a:lnTo>
                    <a:pt x="7" y="1222"/>
                  </a:lnTo>
                  <a:lnTo>
                    <a:pt x="4" y="1230"/>
                  </a:lnTo>
                  <a:lnTo>
                    <a:pt x="7" y="1235"/>
                  </a:lnTo>
                  <a:lnTo>
                    <a:pt x="14" y="1238"/>
                  </a:lnTo>
                  <a:lnTo>
                    <a:pt x="14" y="1245"/>
                  </a:lnTo>
                  <a:lnTo>
                    <a:pt x="16" y="1256"/>
                  </a:lnTo>
                  <a:lnTo>
                    <a:pt x="16" y="1261"/>
                  </a:lnTo>
                  <a:lnTo>
                    <a:pt x="27" y="1265"/>
                  </a:lnTo>
                  <a:lnTo>
                    <a:pt x="35" y="1269"/>
                  </a:lnTo>
                  <a:lnTo>
                    <a:pt x="42" y="1273"/>
                  </a:lnTo>
                  <a:lnTo>
                    <a:pt x="52" y="1273"/>
                  </a:lnTo>
                  <a:lnTo>
                    <a:pt x="59" y="1281"/>
                  </a:lnTo>
                  <a:lnTo>
                    <a:pt x="67" y="1283"/>
                  </a:lnTo>
                  <a:lnTo>
                    <a:pt x="71" y="1283"/>
                  </a:lnTo>
                  <a:lnTo>
                    <a:pt x="90" y="1284"/>
                  </a:lnTo>
                  <a:lnTo>
                    <a:pt x="114" y="1284"/>
                  </a:lnTo>
                  <a:lnTo>
                    <a:pt x="129" y="1284"/>
                  </a:lnTo>
                  <a:lnTo>
                    <a:pt x="145" y="1283"/>
                  </a:lnTo>
                  <a:lnTo>
                    <a:pt x="161" y="1284"/>
                  </a:lnTo>
                  <a:lnTo>
                    <a:pt x="166" y="1332"/>
                  </a:lnTo>
                  <a:lnTo>
                    <a:pt x="168" y="1372"/>
                  </a:lnTo>
                  <a:lnTo>
                    <a:pt x="168" y="1416"/>
                  </a:lnTo>
                  <a:lnTo>
                    <a:pt x="172" y="1432"/>
                  </a:lnTo>
                  <a:lnTo>
                    <a:pt x="180" y="1455"/>
                  </a:lnTo>
                  <a:lnTo>
                    <a:pt x="195" y="1455"/>
                  </a:lnTo>
                  <a:lnTo>
                    <a:pt x="198" y="1471"/>
                  </a:lnTo>
                  <a:lnTo>
                    <a:pt x="204" y="1482"/>
                  </a:lnTo>
                  <a:lnTo>
                    <a:pt x="218" y="1488"/>
                  </a:lnTo>
                  <a:lnTo>
                    <a:pt x="233" y="1488"/>
                  </a:lnTo>
                  <a:lnTo>
                    <a:pt x="241" y="1490"/>
                  </a:lnTo>
                  <a:lnTo>
                    <a:pt x="249" y="1504"/>
                  </a:lnTo>
                  <a:lnTo>
                    <a:pt x="258" y="1504"/>
                  </a:lnTo>
                  <a:lnTo>
                    <a:pt x="276" y="1504"/>
                  </a:lnTo>
                  <a:lnTo>
                    <a:pt x="284" y="1510"/>
                  </a:lnTo>
                  <a:lnTo>
                    <a:pt x="291" y="1522"/>
                  </a:lnTo>
                  <a:lnTo>
                    <a:pt x="308" y="1534"/>
                  </a:lnTo>
                  <a:lnTo>
                    <a:pt x="316" y="1542"/>
                  </a:lnTo>
                  <a:lnTo>
                    <a:pt x="327" y="1550"/>
                  </a:lnTo>
                  <a:lnTo>
                    <a:pt x="331" y="1558"/>
                  </a:lnTo>
                  <a:lnTo>
                    <a:pt x="339" y="1565"/>
                  </a:lnTo>
                  <a:lnTo>
                    <a:pt x="342" y="1567"/>
                  </a:lnTo>
                  <a:lnTo>
                    <a:pt x="353" y="1565"/>
                  </a:lnTo>
                  <a:lnTo>
                    <a:pt x="386" y="1565"/>
                  </a:lnTo>
                  <a:lnTo>
                    <a:pt x="419" y="1563"/>
                  </a:lnTo>
                  <a:lnTo>
                    <a:pt x="424" y="1563"/>
                  </a:lnTo>
                  <a:lnTo>
                    <a:pt x="431" y="1565"/>
                  </a:lnTo>
                  <a:lnTo>
                    <a:pt x="450" y="1565"/>
                  </a:lnTo>
                  <a:lnTo>
                    <a:pt x="454" y="1567"/>
                  </a:lnTo>
                  <a:lnTo>
                    <a:pt x="465" y="1565"/>
                  </a:lnTo>
                  <a:lnTo>
                    <a:pt x="462" y="1550"/>
                  </a:lnTo>
                  <a:lnTo>
                    <a:pt x="461" y="1541"/>
                  </a:lnTo>
                  <a:lnTo>
                    <a:pt x="465" y="1525"/>
                  </a:lnTo>
                  <a:lnTo>
                    <a:pt x="471" y="1515"/>
                  </a:lnTo>
                  <a:lnTo>
                    <a:pt x="471" y="1507"/>
                  </a:lnTo>
                  <a:lnTo>
                    <a:pt x="462" y="1501"/>
                  </a:lnTo>
                  <a:lnTo>
                    <a:pt x="461" y="1495"/>
                  </a:lnTo>
                  <a:lnTo>
                    <a:pt x="465" y="1490"/>
                  </a:lnTo>
                  <a:lnTo>
                    <a:pt x="474" y="1488"/>
                  </a:lnTo>
                  <a:lnTo>
                    <a:pt x="479" y="1482"/>
                  </a:lnTo>
                  <a:lnTo>
                    <a:pt x="479" y="1474"/>
                  </a:lnTo>
                  <a:lnTo>
                    <a:pt x="479" y="1463"/>
                  </a:lnTo>
                  <a:lnTo>
                    <a:pt x="480" y="1459"/>
                  </a:lnTo>
                  <a:lnTo>
                    <a:pt x="486" y="1458"/>
                  </a:lnTo>
                  <a:lnTo>
                    <a:pt x="489" y="1463"/>
                  </a:lnTo>
                  <a:lnTo>
                    <a:pt x="494" y="1467"/>
                  </a:lnTo>
                  <a:lnTo>
                    <a:pt x="507" y="1463"/>
                  </a:lnTo>
                  <a:lnTo>
                    <a:pt x="518" y="1467"/>
                  </a:lnTo>
                  <a:lnTo>
                    <a:pt x="526" y="1467"/>
                  </a:lnTo>
                  <a:lnTo>
                    <a:pt x="532" y="1463"/>
                  </a:lnTo>
                  <a:lnTo>
                    <a:pt x="540" y="1463"/>
                  </a:lnTo>
                  <a:lnTo>
                    <a:pt x="547" y="1458"/>
                  </a:lnTo>
                  <a:lnTo>
                    <a:pt x="558" y="1459"/>
                  </a:lnTo>
                  <a:lnTo>
                    <a:pt x="572" y="1467"/>
                  </a:lnTo>
                  <a:lnTo>
                    <a:pt x="580" y="1471"/>
                  </a:lnTo>
                  <a:lnTo>
                    <a:pt x="590" y="1474"/>
                  </a:lnTo>
                  <a:lnTo>
                    <a:pt x="602" y="1471"/>
                  </a:lnTo>
                  <a:lnTo>
                    <a:pt x="610" y="1474"/>
                  </a:lnTo>
                  <a:lnTo>
                    <a:pt x="635" y="1493"/>
                  </a:lnTo>
                  <a:lnTo>
                    <a:pt x="656" y="1510"/>
                  </a:lnTo>
                  <a:lnTo>
                    <a:pt x="671" y="1520"/>
                  </a:lnTo>
                  <a:lnTo>
                    <a:pt x="706" y="1525"/>
                  </a:lnTo>
                  <a:lnTo>
                    <a:pt x="738" y="1531"/>
                  </a:lnTo>
                  <a:lnTo>
                    <a:pt x="772" y="1534"/>
                  </a:lnTo>
                  <a:lnTo>
                    <a:pt x="787" y="1534"/>
                  </a:lnTo>
                  <a:lnTo>
                    <a:pt x="801" y="1531"/>
                  </a:lnTo>
                  <a:lnTo>
                    <a:pt x="808" y="1528"/>
                  </a:lnTo>
                  <a:lnTo>
                    <a:pt x="814" y="1534"/>
                  </a:lnTo>
                  <a:lnTo>
                    <a:pt x="822" y="1623"/>
                  </a:lnTo>
                  <a:lnTo>
                    <a:pt x="1671" y="1586"/>
                  </a:lnTo>
                  <a:lnTo>
                    <a:pt x="1781" y="1555"/>
                  </a:lnTo>
                  <a:lnTo>
                    <a:pt x="1782" y="1501"/>
                  </a:lnTo>
                  <a:lnTo>
                    <a:pt x="1762" y="1477"/>
                  </a:lnTo>
                  <a:lnTo>
                    <a:pt x="1754" y="1355"/>
                  </a:lnTo>
                  <a:lnTo>
                    <a:pt x="1731" y="1134"/>
                  </a:lnTo>
                  <a:lnTo>
                    <a:pt x="1719" y="991"/>
                  </a:lnTo>
                  <a:lnTo>
                    <a:pt x="1710" y="913"/>
                  </a:lnTo>
                  <a:lnTo>
                    <a:pt x="1707" y="876"/>
                  </a:lnTo>
                  <a:lnTo>
                    <a:pt x="1699" y="844"/>
                  </a:lnTo>
                  <a:lnTo>
                    <a:pt x="1691" y="816"/>
                  </a:lnTo>
                  <a:lnTo>
                    <a:pt x="1682" y="794"/>
                  </a:lnTo>
                  <a:lnTo>
                    <a:pt x="1674" y="775"/>
                  </a:lnTo>
                  <a:lnTo>
                    <a:pt x="1664" y="747"/>
                  </a:lnTo>
                  <a:lnTo>
                    <a:pt x="1652" y="723"/>
                  </a:lnTo>
                  <a:lnTo>
                    <a:pt x="1636" y="696"/>
                  </a:lnTo>
                  <a:lnTo>
                    <a:pt x="1626" y="671"/>
                  </a:lnTo>
                  <a:lnTo>
                    <a:pt x="1606" y="647"/>
                  </a:lnTo>
                  <a:lnTo>
                    <a:pt x="1598" y="629"/>
                  </a:lnTo>
                  <a:lnTo>
                    <a:pt x="1576" y="605"/>
                  </a:lnTo>
                  <a:lnTo>
                    <a:pt x="1559" y="576"/>
                  </a:lnTo>
                  <a:lnTo>
                    <a:pt x="1420" y="421"/>
                  </a:lnTo>
                  <a:lnTo>
                    <a:pt x="1397" y="397"/>
                  </a:lnTo>
                  <a:lnTo>
                    <a:pt x="1366" y="365"/>
                  </a:lnTo>
                  <a:lnTo>
                    <a:pt x="1349" y="341"/>
                  </a:lnTo>
                  <a:lnTo>
                    <a:pt x="1342" y="337"/>
                  </a:lnTo>
                  <a:lnTo>
                    <a:pt x="1337" y="329"/>
                  </a:lnTo>
                  <a:lnTo>
                    <a:pt x="1279" y="264"/>
                  </a:lnTo>
                  <a:lnTo>
                    <a:pt x="1273" y="258"/>
                  </a:lnTo>
                  <a:lnTo>
                    <a:pt x="1258" y="238"/>
                  </a:lnTo>
                  <a:lnTo>
                    <a:pt x="1191" y="167"/>
                  </a:lnTo>
                  <a:lnTo>
                    <a:pt x="1171" y="203"/>
                  </a:lnTo>
                  <a:lnTo>
                    <a:pt x="1032" y="208"/>
                  </a:lnTo>
                  <a:lnTo>
                    <a:pt x="1027" y="120"/>
                  </a:lnTo>
                  <a:lnTo>
                    <a:pt x="1027" y="87"/>
                  </a:lnTo>
                  <a:lnTo>
                    <a:pt x="1020" y="37"/>
                  </a:lnTo>
                  <a:lnTo>
                    <a:pt x="1017" y="0"/>
                  </a:lnTo>
                  <a:lnTo>
                    <a:pt x="995" y="5"/>
                  </a:lnTo>
                  <a:lnTo>
                    <a:pt x="992" y="8"/>
                  </a:lnTo>
                  <a:lnTo>
                    <a:pt x="991" y="23"/>
                  </a:lnTo>
                  <a:lnTo>
                    <a:pt x="980" y="39"/>
                  </a:lnTo>
                  <a:lnTo>
                    <a:pt x="974" y="55"/>
                  </a:lnTo>
                  <a:lnTo>
                    <a:pt x="974" y="68"/>
                  </a:lnTo>
                  <a:lnTo>
                    <a:pt x="972" y="79"/>
                  </a:lnTo>
                  <a:lnTo>
                    <a:pt x="972" y="95"/>
                  </a:lnTo>
                  <a:lnTo>
                    <a:pt x="980" y="107"/>
                  </a:lnTo>
                  <a:lnTo>
                    <a:pt x="974" y="120"/>
                  </a:lnTo>
                  <a:lnTo>
                    <a:pt x="974" y="148"/>
                  </a:lnTo>
                  <a:lnTo>
                    <a:pt x="963" y="179"/>
                  </a:lnTo>
                  <a:lnTo>
                    <a:pt x="972" y="200"/>
                  </a:lnTo>
                  <a:lnTo>
                    <a:pt x="977" y="228"/>
                  </a:lnTo>
                  <a:lnTo>
                    <a:pt x="992" y="262"/>
                  </a:lnTo>
                  <a:lnTo>
                    <a:pt x="992" y="274"/>
                  </a:lnTo>
                  <a:lnTo>
                    <a:pt x="980" y="302"/>
                  </a:lnTo>
                  <a:lnTo>
                    <a:pt x="980" y="321"/>
                  </a:lnTo>
                  <a:lnTo>
                    <a:pt x="985" y="335"/>
                  </a:lnTo>
                  <a:lnTo>
                    <a:pt x="980" y="350"/>
                  </a:lnTo>
                  <a:lnTo>
                    <a:pt x="980" y="371"/>
                  </a:lnTo>
                  <a:lnTo>
                    <a:pt x="981" y="394"/>
                  </a:lnTo>
                  <a:lnTo>
                    <a:pt x="981" y="406"/>
                  </a:lnTo>
                  <a:lnTo>
                    <a:pt x="985" y="435"/>
                  </a:lnTo>
                  <a:lnTo>
                    <a:pt x="992" y="457"/>
                  </a:lnTo>
                  <a:lnTo>
                    <a:pt x="995" y="462"/>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8" name="Freeform 1031"/>
            <p:cNvSpPr>
              <a:spLocks/>
            </p:cNvSpPr>
            <p:nvPr/>
          </p:nvSpPr>
          <p:spPr bwMode="auto">
            <a:xfrm>
              <a:off x="5266851" y="5830333"/>
              <a:ext cx="800936" cy="739635"/>
            </a:xfrm>
            <a:custGeom>
              <a:avLst/>
              <a:gdLst>
                <a:gd name="T0" fmla="*/ 1136 w 2006"/>
                <a:gd name="T1" fmla="*/ 44 h 1835"/>
                <a:gd name="T2" fmla="*/ 1078 w 2006"/>
                <a:gd name="T3" fmla="*/ 25 h 1835"/>
                <a:gd name="T4" fmla="*/ 1028 w 2006"/>
                <a:gd name="T5" fmla="*/ 15 h 1835"/>
                <a:gd name="T6" fmla="*/ 990 w 2006"/>
                <a:gd name="T7" fmla="*/ 56 h 1835"/>
                <a:gd name="T8" fmla="*/ 906 w 2006"/>
                <a:gd name="T9" fmla="*/ 90 h 1835"/>
                <a:gd name="T10" fmla="*/ 816 w 2006"/>
                <a:gd name="T11" fmla="*/ 191 h 1835"/>
                <a:gd name="T12" fmla="*/ 753 w 2006"/>
                <a:gd name="T13" fmla="*/ 273 h 1835"/>
                <a:gd name="T14" fmla="*/ 675 w 2006"/>
                <a:gd name="T15" fmla="*/ 313 h 1835"/>
                <a:gd name="T16" fmla="*/ 633 w 2006"/>
                <a:gd name="T17" fmla="*/ 266 h 1835"/>
                <a:gd name="T18" fmla="*/ 555 w 2006"/>
                <a:gd name="T19" fmla="*/ 245 h 1835"/>
                <a:gd name="T20" fmla="*/ 528 w 2006"/>
                <a:gd name="T21" fmla="*/ 178 h 1835"/>
                <a:gd name="T22" fmla="*/ 526 w 2006"/>
                <a:gd name="T23" fmla="*/ 90 h 1835"/>
                <a:gd name="T24" fmla="*/ 470 w 2006"/>
                <a:gd name="T25" fmla="*/ 19 h 1835"/>
                <a:gd name="T26" fmla="*/ 393 w 2006"/>
                <a:gd name="T27" fmla="*/ 7 h 1835"/>
                <a:gd name="T28" fmla="*/ 351 w 2006"/>
                <a:gd name="T29" fmla="*/ 57 h 1835"/>
                <a:gd name="T30" fmla="*/ 336 w 2006"/>
                <a:gd name="T31" fmla="*/ 191 h 1835"/>
                <a:gd name="T32" fmla="*/ 299 w 2006"/>
                <a:gd name="T33" fmla="*/ 235 h 1835"/>
                <a:gd name="T34" fmla="*/ 245 w 2006"/>
                <a:gd name="T35" fmla="*/ 376 h 1835"/>
                <a:gd name="T36" fmla="*/ 191 w 2006"/>
                <a:gd name="T37" fmla="*/ 421 h 1835"/>
                <a:gd name="T38" fmla="*/ 123 w 2006"/>
                <a:gd name="T39" fmla="*/ 508 h 1835"/>
                <a:gd name="T40" fmla="*/ 52 w 2006"/>
                <a:gd name="T41" fmla="*/ 699 h 1835"/>
                <a:gd name="T42" fmla="*/ 0 w 2006"/>
                <a:gd name="T43" fmla="*/ 850 h 1835"/>
                <a:gd name="T44" fmla="*/ 37 w 2006"/>
                <a:gd name="T45" fmla="*/ 997 h 1835"/>
                <a:gd name="T46" fmla="*/ 64 w 2006"/>
                <a:gd name="T47" fmla="*/ 1038 h 1835"/>
                <a:gd name="T48" fmla="*/ 133 w 2006"/>
                <a:gd name="T49" fmla="*/ 1084 h 1835"/>
                <a:gd name="T50" fmla="*/ 79 w 2006"/>
                <a:gd name="T51" fmla="*/ 1084 h 1835"/>
                <a:gd name="T52" fmla="*/ 255 w 2006"/>
                <a:gd name="T53" fmla="*/ 1192 h 1835"/>
                <a:gd name="T54" fmla="*/ 335 w 2006"/>
                <a:gd name="T55" fmla="*/ 1228 h 1835"/>
                <a:gd name="T56" fmla="*/ 415 w 2006"/>
                <a:gd name="T57" fmla="*/ 1270 h 1835"/>
                <a:gd name="T58" fmla="*/ 362 w 2006"/>
                <a:gd name="T59" fmla="*/ 1251 h 1835"/>
                <a:gd name="T60" fmla="*/ 393 w 2006"/>
                <a:gd name="T61" fmla="*/ 1276 h 1835"/>
                <a:gd name="T62" fmla="*/ 462 w 2006"/>
                <a:gd name="T63" fmla="*/ 1326 h 1835"/>
                <a:gd name="T64" fmla="*/ 584 w 2006"/>
                <a:gd name="T65" fmla="*/ 1445 h 1835"/>
                <a:gd name="T66" fmla="*/ 653 w 2006"/>
                <a:gd name="T67" fmla="*/ 1475 h 1835"/>
                <a:gd name="T68" fmla="*/ 703 w 2006"/>
                <a:gd name="T69" fmla="*/ 1493 h 1835"/>
                <a:gd name="T70" fmla="*/ 725 w 2006"/>
                <a:gd name="T71" fmla="*/ 1506 h 1835"/>
                <a:gd name="T72" fmla="*/ 755 w 2006"/>
                <a:gd name="T73" fmla="*/ 1520 h 1835"/>
                <a:gd name="T74" fmla="*/ 794 w 2006"/>
                <a:gd name="T75" fmla="*/ 1534 h 1835"/>
                <a:gd name="T76" fmla="*/ 808 w 2006"/>
                <a:gd name="T77" fmla="*/ 1558 h 1835"/>
                <a:gd name="T78" fmla="*/ 776 w 2006"/>
                <a:gd name="T79" fmla="*/ 1549 h 1835"/>
                <a:gd name="T80" fmla="*/ 725 w 2006"/>
                <a:gd name="T81" fmla="*/ 1529 h 1835"/>
                <a:gd name="T82" fmla="*/ 748 w 2006"/>
                <a:gd name="T83" fmla="*/ 1562 h 1835"/>
                <a:gd name="T84" fmla="*/ 816 w 2006"/>
                <a:gd name="T85" fmla="*/ 1622 h 1835"/>
                <a:gd name="T86" fmla="*/ 884 w 2006"/>
                <a:gd name="T87" fmla="*/ 1676 h 1835"/>
                <a:gd name="T88" fmla="*/ 947 w 2006"/>
                <a:gd name="T89" fmla="*/ 1727 h 1835"/>
                <a:gd name="T90" fmla="*/ 1040 w 2006"/>
                <a:gd name="T91" fmla="*/ 1810 h 1835"/>
                <a:gd name="T92" fmla="*/ 1109 w 2006"/>
                <a:gd name="T93" fmla="*/ 1698 h 1835"/>
                <a:gd name="T94" fmla="*/ 1151 w 2006"/>
                <a:gd name="T95" fmla="*/ 1542 h 1835"/>
                <a:gd name="T96" fmla="*/ 1302 w 2006"/>
                <a:gd name="T97" fmla="*/ 989 h 1835"/>
                <a:gd name="T98" fmla="*/ 2006 w 2006"/>
                <a:gd name="T99" fmla="*/ 763 h 1835"/>
                <a:gd name="T100" fmla="*/ 1624 w 2006"/>
                <a:gd name="T101" fmla="*/ 513 h 1835"/>
                <a:gd name="T102" fmla="*/ 1389 w 2006"/>
                <a:gd name="T103" fmla="*/ 342 h 1835"/>
                <a:gd name="T104" fmla="*/ 1412 w 2006"/>
                <a:gd name="T105" fmla="*/ 305 h 1835"/>
                <a:gd name="T106" fmla="*/ 1380 w 2006"/>
                <a:gd name="T107" fmla="*/ 273 h 1835"/>
                <a:gd name="T108" fmla="*/ 1331 w 2006"/>
                <a:gd name="T109" fmla="*/ 245 h 1835"/>
                <a:gd name="T110" fmla="*/ 1252 w 2006"/>
                <a:gd name="T111" fmla="*/ 233 h 1835"/>
                <a:gd name="T112" fmla="*/ 1266 w 2006"/>
                <a:gd name="T113" fmla="*/ 183 h 1835"/>
                <a:gd name="T114" fmla="*/ 1248 w 2006"/>
                <a:gd name="T115" fmla="*/ 132 h 1835"/>
                <a:gd name="T116" fmla="*/ 1183 w 2006"/>
                <a:gd name="T117" fmla="*/ 108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06" h="1835">
                  <a:moveTo>
                    <a:pt x="1176" y="75"/>
                  </a:moveTo>
                  <a:lnTo>
                    <a:pt x="1173" y="57"/>
                  </a:lnTo>
                  <a:lnTo>
                    <a:pt x="1171" y="49"/>
                  </a:lnTo>
                  <a:lnTo>
                    <a:pt x="1168" y="38"/>
                  </a:lnTo>
                  <a:lnTo>
                    <a:pt x="1161" y="35"/>
                  </a:lnTo>
                  <a:lnTo>
                    <a:pt x="1151" y="35"/>
                  </a:lnTo>
                  <a:lnTo>
                    <a:pt x="1144" y="38"/>
                  </a:lnTo>
                  <a:lnTo>
                    <a:pt x="1136" y="44"/>
                  </a:lnTo>
                  <a:lnTo>
                    <a:pt x="1130" y="44"/>
                  </a:lnTo>
                  <a:lnTo>
                    <a:pt x="1122" y="41"/>
                  </a:lnTo>
                  <a:lnTo>
                    <a:pt x="1118" y="36"/>
                  </a:lnTo>
                  <a:lnTo>
                    <a:pt x="1107" y="27"/>
                  </a:lnTo>
                  <a:lnTo>
                    <a:pt x="1103" y="23"/>
                  </a:lnTo>
                  <a:lnTo>
                    <a:pt x="1094" y="19"/>
                  </a:lnTo>
                  <a:lnTo>
                    <a:pt x="1086" y="23"/>
                  </a:lnTo>
                  <a:lnTo>
                    <a:pt x="1078" y="25"/>
                  </a:lnTo>
                  <a:lnTo>
                    <a:pt x="1072" y="25"/>
                  </a:lnTo>
                  <a:lnTo>
                    <a:pt x="1068" y="15"/>
                  </a:lnTo>
                  <a:lnTo>
                    <a:pt x="1068" y="7"/>
                  </a:lnTo>
                  <a:lnTo>
                    <a:pt x="1064" y="0"/>
                  </a:lnTo>
                  <a:lnTo>
                    <a:pt x="1053" y="0"/>
                  </a:lnTo>
                  <a:lnTo>
                    <a:pt x="1048" y="7"/>
                  </a:lnTo>
                  <a:lnTo>
                    <a:pt x="1040" y="11"/>
                  </a:lnTo>
                  <a:lnTo>
                    <a:pt x="1028" y="15"/>
                  </a:lnTo>
                  <a:lnTo>
                    <a:pt x="1017" y="11"/>
                  </a:lnTo>
                  <a:lnTo>
                    <a:pt x="1017" y="19"/>
                  </a:lnTo>
                  <a:lnTo>
                    <a:pt x="1014" y="30"/>
                  </a:lnTo>
                  <a:lnTo>
                    <a:pt x="1010" y="46"/>
                  </a:lnTo>
                  <a:lnTo>
                    <a:pt x="1008" y="56"/>
                  </a:lnTo>
                  <a:lnTo>
                    <a:pt x="1008" y="57"/>
                  </a:lnTo>
                  <a:lnTo>
                    <a:pt x="1000" y="60"/>
                  </a:lnTo>
                  <a:lnTo>
                    <a:pt x="990" y="56"/>
                  </a:lnTo>
                  <a:lnTo>
                    <a:pt x="977" y="56"/>
                  </a:lnTo>
                  <a:lnTo>
                    <a:pt x="964" y="57"/>
                  </a:lnTo>
                  <a:lnTo>
                    <a:pt x="956" y="62"/>
                  </a:lnTo>
                  <a:lnTo>
                    <a:pt x="953" y="67"/>
                  </a:lnTo>
                  <a:lnTo>
                    <a:pt x="942" y="71"/>
                  </a:lnTo>
                  <a:lnTo>
                    <a:pt x="932" y="75"/>
                  </a:lnTo>
                  <a:lnTo>
                    <a:pt x="916" y="86"/>
                  </a:lnTo>
                  <a:lnTo>
                    <a:pt x="906" y="90"/>
                  </a:lnTo>
                  <a:lnTo>
                    <a:pt x="892" y="102"/>
                  </a:lnTo>
                  <a:lnTo>
                    <a:pt x="882" y="110"/>
                  </a:lnTo>
                  <a:lnTo>
                    <a:pt x="877" y="115"/>
                  </a:lnTo>
                  <a:lnTo>
                    <a:pt x="877" y="123"/>
                  </a:lnTo>
                  <a:lnTo>
                    <a:pt x="869" y="135"/>
                  </a:lnTo>
                  <a:lnTo>
                    <a:pt x="860" y="140"/>
                  </a:lnTo>
                  <a:lnTo>
                    <a:pt x="849" y="153"/>
                  </a:lnTo>
                  <a:lnTo>
                    <a:pt x="816" y="191"/>
                  </a:lnTo>
                  <a:lnTo>
                    <a:pt x="802" y="206"/>
                  </a:lnTo>
                  <a:lnTo>
                    <a:pt x="796" y="214"/>
                  </a:lnTo>
                  <a:lnTo>
                    <a:pt x="794" y="217"/>
                  </a:lnTo>
                  <a:lnTo>
                    <a:pt x="784" y="227"/>
                  </a:lnTo>
                  <a:lnTo>
                    <a:pt x="773" y="245"/>
                  </a:lnTo>
                  <a:lnTo>
                    <a:pt x="761" y="258"/>
                  </a:lnTo>
                  <a:lnTo>
                    <a:pt x="759" y="266"/>
                  </a:lnTo>
                  <a:lnTo>
                    <a:pt x="753" y="273"/>
                  </a:lnTo>
                  <a:lnTo>
                    <a:pt x="737" y="294"/>
                  </a:lnTo>
                  <a:lnTo>
                    <a:pt x="721" y="313"/>
                  </a:lnTo>
                  <a:lnTo>
                    <a:pt x="718" y="318"/>
                  </a:lnTo>
                  <a:lnTo>
                    <a:pt x="711" y="318"/>
                  </a:lnTo>
                  <a:lnTo>
                    <a:pt x="703" y="318"/>
                  </a:lnTo>
                  <a:lnTo>
                    <a:pt x="693" y="318"/>
                  </a:lnTo>
                  <a:lnTo>
                    <a:pt x="686" y="317"/>
                  </a:lnTo>
                  <a:lnTo>
                    <a:pt x="675" y="313"/>
                  </a:lnTo>
                  <a:lnTo>
                    <a:pt x="665" y="306"/>
                  </a:lnTo>
                  <a:lnTo>
                    <a:pt x="663" y="301"/>
                  </a:lnTo>
                  <a:lnTo>
                    <a:pt x="657" y="294"/>
                  </a:lnTo>
                  <a:lnTo>
                    <a:pt x="651" y="289"/>
                  </a:lnTo>
                  <a:lnTo>
                    <a:pt x="649" y="282"/>
                  </a:lnTo>
                  <a:lnTo>
                    <a:pt x="645" y="273"/>
                  </a:lnTo>
                  <a:lnTo>
                    <a:pt x="639" y="269"/>
                  </a:lnTo>
                  <a:lnTo>
                    <a:pt x="633" y="266"/>
                  </a:lnTo>
                  <a:lnTo>
                    <a:pt x="625" y="261"/>
                  </a:lnTo>
                  <a:lnTo>
                    <a:pt x="613" y="255"/>
                  </a:lnTo>
                  <a:lnTo>
                    <a:pt x="602" y="255"/>
                  </a:lnTo>
                  <a:lnTo>
                    <a:pt x="596" y="255"/>
                  </a:lnTo>
                  <a:lnTo>
                    <a:pt x="588" y="255"/>
                  </a:lnTo>
                  <a:lnTo>
                    <a:pt x="570" y="255"/>
                  </a:lnTo>
                  <a:lnTo>
                    <a:pt x="566" y="255"/>
                  </a:lnTo>
                  <a:lnTo>
                    <a:pt x="555" y="245"/>
                  </a:lnTo>
                  <a:lnTo>
                    <a:pt x="552" y="242"/>
                  </a:lnTo>
                  <a:lnTo>
                    <a:pt x="545" y="235"/>
                  </a:lnTo>
                  <a:lnTo>
                    <a:pt x="544" y="217"/>
                  </a:lnTo>
                  <a:lnTo>
                    <a:pt x="544" y="214"/>
                  </a:lnTo>
                  <a:lnTo>
                    <a:pt x="541" y="202"/>
                  </a:lnTo>
                  <a:lnTo>
                    <a:pt x="535" y="186"/>
                  </a:lnTo>
                  <a:lnTo>
                    <a:pt x="530" y="183"/>
                  </a:lnTo>
                  <a:lnTo>
                    <a:pt x="528" y="178"/>
                  </a:lnTo>
                  <a:lnTo>
                    <a:pt x="524" y="166"/>
                  </a:lnTo>
                  <a:lnTo>
                    <a:pt x="524" y="161"/>
                  </a:lnTo>
                  <a:lnTo>
                    <a:pt x="528" y="148"/>
                  </a:lnTo>
                  <a:lnTo>
                    <a:pt x="526" y="139"/>
                  </a:lnTo>
                  <a:lnTo>
                    <a:pt x="524" y="123"/>
                  </a:lnTo>
                  <a:lnTo>
                    <a:pt x="524" y="115"/>
                  </a:lnTo>
                  <a:lnTo>
                    <a:pt x="528" y="95"/>
                  </a:lnTo>
                  <a:lnTo>
                    <a:pt x="526" y="90"/>
                  </a:lnTo>
                  <a:lnTo>
                    <a:pt x="526" y="86"/>
                  </a:lnTo>
                  <a:lnTo>
                    <a:pt x="526" y="71"/>
                  </a:lnTo>
                  <a:lnTo>
                    <a:pt x="504" y="60"/>
                  </a:lnTo>
                  <a:lnTo>
                    <a:pt x="501" y="57"/>
                  </a:lnTo>
                  <a:lnTo>
                    <a:pt x="494" y="52"/>
                  </a:lnTo>
                  <a:lnTo>
                    <a:pt x="483" y="41"/>
                  </a:lnTo>
                  <a:lnTo>
                    <a:pt x="470" y="25"/>
                  </a:lnTo>
                  <a:lnTo>
                    <a:pt x="470" y="19"/>
                  </a:lnTo>
                  <a:lnTo>
                    <a:pt x="459" y="15"/>
                  </a:lnTo>
                  <a:lnTo>
                    <a:pt x="458" y="15"/>
                  </a:lnTo>
                  <a:lnTo>
                    <a:pt x="451" y="11"/>
                  </a:lnTo>
                  <a:lnTo>
                    <a:pt x="444" y="11"/>
                  </a:lnTo>
                  <a:lnTo>
                    <a:pt x="430" y="11"/>
                  </a:lnTo>
                  <a:lnTo>
                    <a:pt x="415" y="11"/>
                  </a:lnTo>
                  <a:lnTo>
                    <a:pt x="402" y="11"/>
                  </a:lnTo>
                  <a:lnTo>
                    <a:pt x="393" y="7"/>
                  </a:lnTo>
                  <a:lnTo>
                    <a:pt x="386" y="9"/>
                  </a:lnTo>
                  <a:lnTo>
                    <a:pt x="381" y="11"/>
                  </a:lnTo>
                  <a:lnTo>
                    <a:pt x="372" y="19"/>
                  </a:lnTo>
                  <a:lnTo>
                    <a:pt x="371" y="19"/>
                  </a:lnTo>
                  <a:lnTo>
                    <a:pt x="364" y="30"/>
                  </a:lnTo>
                  <a:lnTo>
                    <a:pt x="361" y="44"/>
                  </a:lnTo>
                  <a:lnTo>
                    <a:pt x="357" y="49"/>
                  </a:lnTo>
                  <a:lnTo>
                    <a:pt x="351" y="57"/>
                  </a:lnTo>
                  <a:lnTo>
                    <a:pt x="351" y="76"/>
                  </a:lnTo>
                  <a:lnTo>
                    <a:pt x="350" y="90"/>
                  </a:lnTo>
                  <a:lnTo>
                    <a:pt x="350" y="110"/>
                  </a:lnTo>
                  <a:lnTo>
                    <a:pt x="346" y="132"/>
                  </a:lnTo>
                  <a:lnTo>
                    <a:pt x="340" y="156"/>
                  </a:lnTo>
                  <a:lnTo>
                    <a:pt x="340" y="161"/>
                  </a:lnTo>
                  <a:lnTo>
                    <a:pt x="340" y="178"/>
                  </a:lnTo>
                  <a:lnTo>
                    <a:pt x="336" y="191"/>
                  </a:lnTo>
                  <a:lnTo>
                    <a:pt x="329" y="194"/>
                  </a:lnTo>
                  <a:lnTo>
                    <a:pt x="326" y="198"/>
                  </a:lnTo>
                  <a:lnTo>
                    <a:pt x="322" y="201"/>
                  </a:lnTo>
                  <a:lnTo>
                    <a:pt x="322" y="209"/>
                  </a:lnTo>
                  <a:lnTo>
                    <a:pt x="318" y="214"/>
                  </a:lnTo>
                  <a:lnTo>
                    <a:pt x="310" y="219"/>
                  </a:lnTo>
                  <a:lnTo>
                    <a:pt x="310" y="231"/>
                  </a:lnTo>
                  <a:lnTo>
                    <a:pt x="299" y="235"/>
                  </a:lnTo>
                  <a:lnTo>
                    <a:pt x="292" y="235"/>
                  </a:lnTo>
                  <a:lnTo>
                    <a:pt x="282" y="258"/>
                  </a:lnTo>
                  <a:lnTo>
                    <a:pt x="274" y="282"/>
                  </a:lnTo>
                  <a:lnTo>
                    <a:pt x="271" y="285"/>
                  </a:lnTo>
                  <a:lnTo>
                    <a:pt x="268" y="305"/>
                  </a:lnTo>
                  <a:lnTo>
                    <a:pt x="255" y="342"/>
                  </a:lnTo>
                  <a:lnTo>
                    <a:pt x="239" y="368"/>
                  </a:lnTo>
                  <a:lnTo>
                    <a:pt x="245" y="376"/>
                  </a:lnTo>
                  <a:lnTo>
                    <a:pt x="242" y="376"/>
                  </a:lnTo>
                  <a:lnTo>
                    <a:pt x="242" y="381"/>
                  </a:lnTo>
                  <a:lnTo>
                    <a:pt x="239" y="389"/>
                  </a:lnTo>
                  <a:lnTo>
                    <a:pt x="228" y="394"/>
                  </a:lnTo>
                  <a:lnTo>
                    <a:pt x="218" y="400"/>
                  </a:lnTo>
                  <a:lnTo>
                    <a:pt x="209" y="408"/>
                  </a:lnTo>
                  <a:lnTo>
                    <a:pt x="210" y="414"/>
                  </a:lnTo>
                  <a:lnTo>
                    <a:pt x="191" y="421"/>
                  </a:lnTo>
                  <a:lnTo>
                    <a:pt x="177" y="429"/>
                  </a:lnTo>
                  <a:lnTo>
                    <a:pt x="166" y="435"/>
                  </a:lnTo>
                  <a:lnTo>
                    <a:pt x="155" y="444"/>
                  </a:lnTo>
                  <a:lnTo>
                    <a:pt x="152" y="448"/>
                  </a:lnTo>
                  <a:lnTo>
                    <a:pt x="140" y="457"/>
                  </a:lnTo>
                  <a:lnTo>
                    <a:pt x="132" y="465"/>
                  </a:lnTo>
                  <a:lnTo>
                    <a:pt x="132" y="477"/>
                  </a:lnTo>
                  <a:lnTo>
                    <a:pt x="123" y="508"/>
                  </a:lnTo>
                  <a:lnTo>
                    <a:pt x="119" y="523"/>
                  </a:lnTo>
                  <a:lnTo>
                    <a:pt x="102" y="551"/>
                  </a:lnTo>
                  <a:lnTo>
                    <a:pt x="101" y="556"/>
                  </a:lnTo>
                  <a:lnTo>
                    <a:pt x="94" y="575"/>
                  </a:lnTo>
                  <a:lnTo>
                    <a:pt x="82" y="607"/>
                  </a:lnTo>
                  <a:lnTo>
                    <a:pt x="77" y="621"/>
                  </a:lnTo>
                  <a:lnTo>
                    <a:pt x="77" y="624"/>
                  </a:lnTo>
                  <a:lnTo>
                    <a:pt x="52" y="699"/>
                  </a:lnTo>
                  <a:lnTo>
                    <a:pt x="46" y="712"/>
                  </a:lnTo>
                  <a:lnTo>
                    <a:pt x="39" y="734"/>
                  </a:lnTo>
                  <a:lnTo>
                    <a:pt x="29" y="771"/>
                  </a:lnTo>
                  <a:lnTo>
                    <a:pt x="21" y="787"/>
                  </a:lnTo>
                  <a:lnTo>
                    <a:pt x="11" y="817"/>
                  </a:lnTo>
                  <a:lnTo>
                    <a:pt x="6" y="823"/>
                  </a:lnTo>
                  <a:lnTo>
                    <a:pt x="6" y="830"/>
                  </a:lnTo>
                  <a:lnTo>
                    <a:pt x="0" y="850"/>
                  </a:lnTo>
                  <a:lnTo>
                    <a:pt x="21" y="894"/>
                  </a:lnTo>
                  <a:lnTo>
                    <a:pt x="37" y="927"/>
                  </a:lnTo>
                  <a:lnTo>
                    <a:pt x="37" y="930"/>
                  </a:lnTo>
                  <a:lnTo>
                    <a:pt x="36" y="946"/>
                  </a:lnTo>
                  <a:lnTo>
                    <a:pt x="36" y="958"/>
                  </a:lnTo>
                  <a:lnTo>
                    <a:pt x="32" y="966"/>
                  </a:lnTo>
                  <a:lnTo>
                    <a:pt x="36" y="986"/>
                  </a:lnTo>
                  <a:lnTo>
                    <a:pt x="37" y="997"/>
                  </a:lnTo>
                  <a:lnTo>
                    <a:pt x="37" y="1009"/>
                  </a:lnTo>
                  <a:lnTo>
                    <a:pt x="37" y="1013"/>
                  </a:lnTo>
                  <a:lnTo>
                    <a:pt x="37" y="1020"/>
                  </a:lnTo>
                  <a:lnTo>
                    <a:pt x="43" y="1028"/>
                  </a:lnTo>
                  <a:lnTo>
                    <a:pt x="46" y="1032"/>
                  </a:lnTo>
                  <a:lnTo>
                    <a:pt x="55" y="1038"/>
                  </a:lnTo>
                  <a:lnTo>
                    <a:pt x="61" y="1038"/>
                  </a:lnTo>
                  <a:lnTo>
                    <a:pt x="64" y="1038"/>
                  </a:lnTo>
                  <a:lnTo>
                    <a:pt x="87" y="1032"/>
                  </a:lnTo>
                  <a:lnTo>
                    <a:pt x="101" y="1036"/>
                  </a:lnTo>
                  <a:lnTo>
                    <a:pt x="113" y="1036"/>
                  </a:lnTo>
                  <a:lnTo>
                    <a:pt x="123" y="1044"/>
                  </a:lnTo>
                  <a:lnTo>
                    <a:pt x="126" y="1053"/>
                  </a:lnTo>
                  <a:lnTo>
                    <a:pt x="129" y="1060"/>
                  </a:lnTo>
                  <a:lnTo>
                    <a:pt x="132" y="1072"/>
                  </a:lnTo>
                  <a:lnTo>
                    <a:pt x="133" y="1084"/>
                  </a:lnTo>
                  <a:lnTo>
                    <a:pt x="137" y="1095"/>
                  </a:lnTo>
                  <a:lnTo>
                    <a:pt x="126" y="1093"/>
                  </a:lnTo>
                  <a:lnTo>
                    <a:pt x="120" y="1089"/>
                  </a:lnTo>
                  <a:lnTo>
                    <a:pt x="108" y="1089"/>
                  </a:lnTo>
                  <a:lnTo>
                    <a:pt x="101" y="1089"/>
                  </a:lnTo>
                  <a:lnTo>
                    <a:pt x="94" y="1085"/>
                  </a:lnTo>
                  <a:lnTo>
                    <a:pt x="90" y="1084"/>
                  </a:lnTo>
                  <a:lnTo>
                    <a:pt x="79" y="1084"/>
                  </a:lnTo>
                  <a:lnTo>
                    <a:pt x="79" y="1093"/>
                  </a:lnTo>
                  <a:lnTo>
                    <a:pt x="113" y="1111"/>
                  </a:lnTo>
                  <a:lnTo>
                    <a:pt x="140" y="1120"/>
                  </a:lnTo>
                  <a:lnTo>
                    <a:pt x="156" y="1123"/>
                  </a:lnTo>
                  <a:lnTo>
                    <a:pt x="177" y="1137"/>
                  </a:lnTo>
                  <a:lnTo>
                    <a:pt x="195" y="1160"/>
                  </a:lnTo>
                  <a:lnTo>
                    <a:pt x="227" y="1177"/>
                  </a:lnTo>
                  <a:lnTo>
                    <a:pt x="255" y="1192"/>
                  </a:lnTo>
                  <a:lnTo>
                    <a:pt x="285" y="1214"/>
                  </a:lnTo>
                  <a:lnTo>
                    <a:pt x="296" y="1217"/>
                  </a:lnTo>
                  <a:lnTo>
                    <a:pt x="314" y="1230"/>
                  </a:lnTo>
                  <a:lnTo>
                    <a:pt x="318" y="1228"/>
                  </a:lnTo>
                  <a:lnTo>
                    <a:pt x="314" y="1222"/>
                  </a:lnTo>
                  <a:lnTo>
                    <a:pt x="319" y="1217"/>
                  </a:lnTo>
                  <a:lnTo>
                    <a:pt x="326" y="1217"/>
                  </a:lnTo>
                  <a:lnTo>
                    <a:pt x="335" y="1228"/>
                  </a:lnTo>
                  <a:lnTo>
                    <a:pt x="340" y="1233"/>
                  </a:lnTo>
                  <a:lnTo>
                    <a:pt x="362" y="1243"/>
                  </a:lnTo>
                  <a:lnTo>
                    <a:pt x="372" y="1248"/>
                  </a:lnTo>
                  <a:lnTo>
                    <a:pt x="384" y="1251"/>
                  </a:lnTo>
                  <a:lnTo>
                    <a:pt x="393" y="1255"/>
                  </a:lnTo>
                  <a:lnTo>
                    <a:pt x="400" y="1259"/>
                  </a:lnTo>
                  <a:lnTo>
                    <a:pt x="408" y="1263"/>
                  </a:lnTo>
                  <a:lnTo>
                    <a:pt x="415" y="1270"/>
                  </a:lnTo>
                  <a:lnTo>
                    <a:pt x="419" y="1270"/>
                  </a:lnTo>
                  <a:lnTo>
                    <a:pt x="418" y="1279"/>
                  </a:lnTo>
                  <a:lnTo>
                    <a:pt x="412" y="1279"/>
                  </a:lnTo>
                  <a:lnTo>
                    <a:pt x="393" y="1270"/>
                  </a:lnTo>
                  <a:lnTo>
                    <a:pt x="384" y="1263"/>
                  </a:lnTo>
                  <a:lnTo>
                    <a:pt x="372" y="1260"/>
                  </a:lnTo>
                  <a:lnTo>
                    <a:pt x="368" y="1255"/>
                  </a:lnTo>
                  <a:lnTo>
                    <a:pt x="362" y="1251"/>
                  </a:lnTo>
                  <a:lnTo>
                    <a:pt x="357" y="1248"/>
                  </a:lnTo>
                  <a:lnTo>
                    <a:pt x="350" y="1243"/>
                  </a:lnTo>
                  <a:lnTo>
                    <a:pt x="335" y="1233"/>
                  </a:lnTo>
                  <a:lnTo>
                    <a:pt x="326" y="1233"/>
                  </a:lnTo>
                  <a:lnTo>
                    <a:pt x="340" y="1243"/>
                  </a:lnTo>
                  <a:lnTo>
                    <a:pt x="362" y="1255"/>
                  </a:lnTo>
                  <a:lnTo>
                    <a:pt x="378" y="1267"/>
                  </a:lnTo>
                  <a:lnTo>
                    <a:pt x="393" y="1276"/>
                  </a:lnTo>
                  <a:lnTo>
                    <a:pt x="404" y="1280"/>
                  </a:lnTo>
                  <a:lnTo>
                    <a:pt x="418" y="1292"/>
                  </a:lnTo>
                  <a:lnTo>
                    <a:pt x="422" y="1288"/>
                  </a:lnTo>
                  <a:lnTo>
                    <a:pt x="427" y="1286"/>
                  </a:lnTo>
                  <a:lnTo>
                    <a:pt x="430" y="1292"/>
                  </a:lnTo>
                  <a:lnTo>
                    <a:pt x="426" y="1295"/>
                  </a:lnTo>
                  <a:lnTo>
                    <a:pt x="444" y="1303"/>
                  </a:lnTo>
                  <a:lnTo>
                    <a:pt x="462" y="1326"/>
                  </a:lnTo>
                  <a:lnTo>
                    <a:pt x="483" y="1347"/>
                  </a:lnTo>
                  <a:lnTo>
                    <a:pt x="501" y="1363"/>
                  </a:lnTo>
                  <a:lnTo>
                    <a:pt x="517" y="1382"/>
                  </a:lnTo>
                  <a:lnTo>
                    <a:pt x="534" y="1400"/>
                  </a:lnTo>
                  <a:lnTo>
                    <a:pt x="552" y="1416"/>
                  </a:lnTo>
                  <a:lnTo>
                    <a:pt x="555" y="1419"/>
                  </a:lnTo>
                  <a:lnTo>
                    <a:pt x="570" y="1429"/>
                  </a:lnTo>
                  <a:lnTo>
                    <a:pt x="584" y="1445"/>
                  </a:lnTo>
                  <a:lnTo>
                    <a:pt x="596" y="1450"/>
                  </a:lnTo>
                  <a:lnTo>
                    <a:pt x="611" y="1454"/>
                  </a:lnTo>
                  <a:lnTo>
                    <a:pt x="621" y="1459"/>
                  </a:lnTo>
                  <a:lnTo>
                    <a:pt x="621" y="1466"/>
                  </a:lnTo>
                  <a:lnTo>
                    <a:pt x="625" y="1473"/>
                  </a:lnTo>
                  <a:lnTo>
                    <a:pt x="638" y="1475"/>
                  </a:lnTo>
                  <a:lnTo>
                    <a:pt x="645" y="1473"/>
                  </a:lnTo>
                  <a:lnTo>
                    <a:pt x="653" y="1475"/>
                  </a:lnTo>
                  <a:lnTo>
                    <a:pt x="657" y="1473"/>
                  </a:lnTo>
                  <a:lnTo>
                    <a:pt x="660" y="1473"/>
                  </a:lnTo>
                  <a:lnTo>
                    <a:pt x="675" y="1475"/>
                  </a:lnTo>
                  <a:lnTo>
                    <a:pt x="679" y="1480"/>
                  </a:lnTo>
                  <a:lnTo>
                    <a:pt x="683" y="1480"/>
                  </a:lnTo>
                  <a:lnTo>
                    <a:pt x="688" y="1488"/>
                  </a:lnTo>
                  <a:lnTo>
                    <a:pt x="693" y="1490"/>
                  </a:lnTo>
                  <a:lnTo>
                    <a:pt x="703" y="1493"/>
                  </a:lnTo>
                  <a:lnTo>
                    <a:pt x="707" y="1499"/>
                  </a:lnTo>
                  <a:lnTo>
                    <a:pt x="715" y="1509"/>
                  </a:lnTo>
                  <a:lnTo>
                    <a:pt x="719" y="1515"/>
                  </a:lnTo>
                  <a:lnTo>
                    <a:pt x="728" y="1518"/>
                  </a:lnTo>
                  <a:lnTo>
                    <a:pt x="733" y="1520"/>
                  </a:lnTo>
                  <a:lnTo>
                    <a:pt x="733" y="1515"/>
                  </a:lnTo>
                  <a:lnTo>
                    <a:pt x="729" y="1512"/>
                  </a:lnTo>
                  <a:lnTo>
                    <a:pt x="725" y="1506"/>
                  </a:lnTo>
                  <a:lnTo>
                    <a:pt x="721" y="1499"/>
                  </a:lnTo>
                  <a:lnTo>
                    <a:pt x="728" y="1499"/>
                  </a:lnTo>
                  <a:lnTo>
                    <a:pt x="733" y="1499"/>
                  </a:lnTo>
                  <a:lnTo>
                    <a:pt x="733" y="1506"/>
                  </a:lnTo>
                  <a:lnTo>
                    <a:pt x="737" y="1512"/>
                  </a:lnTo>
                  <a:lnTo>
                    <a:pt x="746" y="1515"/>
                  </a:lnTo>
                  <a:lnTo>
                    <a:pt x="750" y="1518"/>
                  </a:lnTo>
                  <a:lnTo>
                    <a:pt x="755" y="1520"/>
                  </a:lnTo>
                  <a:lnTo>
                    <a:pt x="759" y="1526"/>
                  </a:lnTo>
                  <a:lnTo>
                    <a:pt x="765" y="1526"/>
                  </a:lnTo>
                  <a:lnTo>
                    <a:pt x="775" y="1529"/>
                  </a:lnTo>
                  <a:lnTo>
                    <a:pt x="776" y="1523"/>
                  </a:lnTo>
                  <a:lnTo>
                    <a:pt x="779" y="1520"/>
                  </a:lnTo>
                  <a:lnTo>
                    <a:pt x="787" y="1520"/>
                  </a:lnTo>
                  <a:lnTo>
                    <a:pt x="794" y="1526"/>
                  </a:lnTo>
                  <a:lnTo>
                    <a:pt x="794" y="1534"/>
                  </a:lnTo>
                  <a:lnTo>
                    <a:pt x="796" y="1541"/>
                  </a:lnTo>
                  <a:lnTo>
                    <a:pt x="796" y="1549"/>
                  </a:lnTo>
                  <a:lnTo>
                    <a:pt x="794" y="1552"/>
                  </a:lnTo>
                  <a:lnTo>
                    <a:pt x="794" y="1553"/>
                  </a:lnTo>
                  <a:lnTo>
                    <a:pt x="796" y="1558"/>
                  </a:lnTo>
                  <a:lnTo>
                    <a:pt x="801" y="1560"/>
                  </a:lnTo>
                  <a:lnTo>
                    <a:pt x="802" y="1558"/>
                  </a:lnTo>
                  <a:lnTo>
                    <a:pt x="808" y="1558"/>
                  </a:lnTo>
                  <a:lnTo>
                    <a:pt x="808" y="1560"/>
                  </a:lnTo>
                  <a:lnTo>
                    <a:pt x="804" y="1568"/>
                  </a:lnTo>
                  <a:lnTo>
                    <a:pt x="804" y="1573"/>
                  </a:lnTo>
                  <a:lnTo>
                    <a:pt x="801" y="1578"/>
                  </a:lnTo>
                  <a:lnTo>
                    <a:pt x="796" y="1578"/>
                  </a:lnTo>
                  <a:lnTo>
                    <a:pt x="787" y="1560"/>
                  </a:lnTo>
                  <a:lnTo>
                    <a:pt x="779" y="1553"/>
                  </a:lnTo>
                  <a:lnTo>
                    <a:pt x="776" y="1549"/>
                  </a:lnTo>
                  <a:lnTo>
                    <a:pt x="775" y="1541"/>
                  </a:lnTo>
                  <a:lnTo>
                    <a:pt x="775" y="1537"/>
                  </a:lnTo>
                  <a:lnTo>
                    <a:pt x="765" y="1534"/>
                  </a:lnTo>
                  <a:lnTo>
                    <a:pt x="753" y="1534"/>
                  </a:lnTo>
                  <a:lnTo>
                    <a:pt x="746" y="1534"/>
                  </a:lnTo>
                  <a:lnTo>
                    <a:pt x="741" y="1534"/>
                  </a:lnTo>
                  <a:lnTo>
                    <a:pt x="733" y="1531"/>
                  </a:lnTo>
                  <a:lnTo>
                    <a:pt x="725" y="1529"/>
                  </a:lnTo>
                  <a:lnTo>
                    <a:pt x="728" y="1537"/>
                  </a:lnTo>
                  <a:lnTo>
                    <a:pt x="729" y="1542"/>
                  </a:lnTo>
                  <a:lnTo>
                    <a:pt x="729" y="1549"/>
                  </a:lnTo>
                  <a:lnTo>
                    <a:pt x="741" y="1552"/>
                  </a:lnTo>
                  <a:lnTo>
                    <a:pt x="748" y="1557"/>
                  </a:lnTo>
                  <a:lnTo>
                    <a:pt x="755" y="1560"/>
                  </a:lnTo>
                  <a:lnTo>
                    <a:pt x="753" y="1562"/>
                  </a:lnTo>
                  <a:lnTo>
                    <a:pt x="748" y="1562"/>
                  </a:lnTo>
                  <a:lnTo>
                    <a:pt x="741" y="1560"/>
                  </a:lnTo>
                  <a:lnTo>
                    <a:pt x="746" y="1570"/>
                  </a:lnTo>
                  <a:lnTo>
                    <a:pt x="753" y="1576"/>
                  </a:lnTo>
                  <a:lnTo>
                    <a:pt x="769" y="1584"/>
                  </a:lnTo>
                  <a:lnTo>
                    <a:pt x="794" y="1604"/>
                  </a:lnTo>
                  <a:lnTo>
                    <a:pt x="801" y="1609"/>
                  </a:lnTo>
                  <a:lnTo>
                    <a:pt x="804" y="1616"/>
                  </a:lnTo>
                  <a:lnTo>
                    <a:pt x="816" y="1622"/>
                  </a:lnTo>
                  <a:lnTo>
                    <a:pt x="834" y="1636"/>
                  </a:lnTo>
                  <a:lnTo>
                    <a:pt x="842" y="1641"/>
                  </a:lnTo>
                  <a:lnTo>
                    <a:pt x="851" y="1644"/>
                  </a:lnTo>
                  <a:lnTo>
                    <a:pt x="856" y="1641"/>
                  </a:lnTo>
                  <a:lnTo>
                    <a:pt x="860" y="1637"/>
                  </a:lnTo>
                  <a:lnTo>
                    <a:pt x="866" y="1645"/>
                  </a:lnTo>
                  <a:lnTo>
                    <a:pt x="860" y="1653"/>
                  </a:lnTo>
                  <a:lnTo>
                    <a:pt x="884" y="1676"/>
                  </a:lnTo>
                  <a:lnTo>
                    <a:pt x="900" y="1687"/>
                  </a:lnTo>
                  <a:lnTo>
                    <a:pt x="909" y="1693"/>
                  </a:lnTo>
                  <a:lnTo>
                    <a:pt x="912" y="1693"/>
                  </a:lnTo>
                  <a:lnTo>
                    <a:pt x="916" y="1705"/>
                  </a:lnTo>
                  <a:lnTo>
                    <a:pt x="919" y="1709"/>
                  </a:lnTo>
                  <a:lnTo>
                    <a:pt x="932" y="1716"/>
                  </a:lnTo>
                  <a:lnTo>
                    <a:pt x="939" y="1727"/>
                  </a:lnTo>
                  <a:lnTo>
                    <a:pt x="947" y="1727"/>
                  </a:lnTo>
                  <a:lnTo>
                    <a:pt x="959" y="1738"/>
                  </a:lnTo>
                  <a:lnTo>
                    <a:pt x="970" y="1749"/>
                  </a:lnTo>
                  <a:lnTo>
                    <a:pt x="978" y="1757"/>
                  </a:lnTo>
                  <a:lnTo>
                    <a:pt x="992" y="1767"/>
                  </a:lnTo>
                  <a:lnTo>
                    <a:pt x="1004" y="1775"/>
                  </a:lnTo>
                  <a:lnTo>
                    <a:pt x="1017" y="1791"/>
                  </a:lnTo>
                  <a:lnTo>
                    <a:pt x="1024" y="1797"/>
                  </a:lnTo>
                  <a:lnTo>
                    <a:pt x="1040" y="1810"/>
                  </a:lnTo>
                  <a:lnTo>
                    <a:pt x="1050" y="1821"/>
                  </a:lnTo>
                  <a:lnTo>
                    <a:pt x="1064" y="1827"/>
                  </a:lnTo>
                  <a:lnTo>
                    <a:pt x="1075" y="1835"/>
                  </a:lnTo>
                  <a:lnTo>
                    <a:pt x="1078" y="1832"/>
                  </a:lnTo>
                  <a:lnTo>
                    <a:pt x="1100" y="1800"/>
                  </a:lnTo>
                  <a:lnTo>
                    <a:pt x="1126" y="1738"/>
                  </a:lnTo>
                  <a:lnTo>
                    <a:pt x="1118" y="1712"/>
                  </a:lnTo>
                  <a:lnTo>
                    <a:pt x="1109" y="1698"/>
                  </a:lnTo>
                  <a:lnTo>
                    <a:pt x="1100" y="1676"/>
                  </a:lnTo>
                  <a:lnTo>
                    <a:pt x="1105" y="1674"/>
                  </a:lnTo>
                  <a:lnTo>
                    <a:pt x="1118" y="1665"/>
                  </a:lnTo>
                  <a:lnTo>
                    <a:pt x="1113" y="1622"/>
                  </a:lnTo>
                  <a:lnTo>
                    <a:pt x="1116" y="1606"/>
                  </a:lnTo>
                  <a:lnTo>
                    <a:pt x="1118" y="1589"/>
                  </a:lnTo>
                  <a:lnTo>
                    <a:pt x="1140" y="1562"/>
                  </a:lnTo>
                  <a:lnTo>
                    <a:pt x="1151" y="1542"/>
                  </a:lnTo>
                  <a:lnTo>
                    <a:pt x="1151" y="1509"/>
                  </a:lnTo>
                  <a:lnTo>
                    <a:pt x="1126" y="1466"/>
                  </a:lnTo>
                  <a:lnTo>
                    <a:pt x="1109" y="1445"/>
                  </a:lnTo>
                  <a:lnTo>
                    <a:pt x="1105" y="1435"/>
                  </a:lnTo>
                  <a:lnTo>
                    <a:pt x="1100" y="1374"/>
                  </a:lnTo>
                  <a:lnTo>
                    <a:pt x="1171" y="1241"/>
                  </a:lnTo>
                  <a:lnTo>
                    <a:pt x="1234" y="1123"/>
                  </a:lnTo>
                  <a:lnTo>
                    <a:pt x="1302" y="989"/>
                  </a:lnTo>
                  <a:lnTo>
                    <a:pt x="1412" y="982"/>
                  </a:lnTo>
                  <a:lnTo>
                    <a:pt x="1625" y="966"/>
                  </a:lnTo>
                  <a:lnTo>
                    <a:pt x="1986" y="943"/>
                  </a:lnTo>
                  <a:lnTo>
                    <a:pt x="1993" y="910"/>
                  </a:lnTo>
                  <a:lnTo>
                    <a:pt x="1986" y="855"/>
                  </a:lnTo>
                  <a:lnTo>
                    <a:pt x="1986" y="823"/>
                  </a:lnTo>
                  <a:lnTo>
                    <a:pt x="1998" y="790"/>
                  </a:lnTo>
                  <a:lnTo>
                    <a:pt x="2006" y="763"/>
                  </a:lnTo>
                  <a:lnTo>
                    <a:pt x="1978" y="747"/>
                  </a:lnTo>
                  <a:lnTo>
                    <a:pt x="1913" y="726"/>
                  </a:lnTo>
                  <a:lnTo>
                    <a:pt x="1862" y="679"/>
                  </a:lnTo>
                  <a:lnTo>
                    <a:pt x="1835" y="618"/>
                  </a:lnTo>
                  <a:lnTo>
                    <a:pt x="1746" y="564"/>
                  </a:lnTo>
                  <a:lnTo>
                    <a:pt x="1690" y="540"/>
                  </a:lnTo>
                  <a:lnTo>
                    <a:pt x="1653" y="525"/>
                  </a:lnTo>
                  <a:lnTo>
                    <a:pt x="1624" y="513"/>
                  </a:lnTo>
                  <a:lnTo>
                    <a:pt x="1578" y="457"/>
                  </a:lnTo>
                  <a:lnTo>
                    <a:pt x="1540" y="451"/>
                  </a:lnTo>
                  <a:lnTo>
                    <a:pt x="1533" y="438"/>
                  </a:lnTo>
                  <a:lnTo>
                    <a:pt x="1512" y="392"/>
                  </a:lnTo>
                  <a:lnTo>
                    <a:pt x="1473" y="369"/>
                  </a:lnTo>
                  <a:lnTo>
                    <a:pt x="1422" y="365"/>
                  </a:lnTo>
                  <a:lnTo>
                    <a:pt x="1415" y="358"/>
                  </a:lnTo>
                  <a:lnTo>
                    <a:pt x="1389" y="342"/>
                  </a:lnTo>
                  <a:lnTo>
                    <a:pt x="1383" y="339"/>
                  </a:lnTo>
                  <a:lnTo>
                    <a:pt x="1390" y="334"/>
                  </a:lnTo>
                  <a:lnTo>
                    <a:pt x="1397" y="328"/>
                  </a:lnTo>
                  <a:lnTo>
                    <a:pt x="1397" y="325"/>
                  </a:lnTo>
                  <a:lnTo>
                    <a:pt x="1400" y="317"/>
                  </a:lnTo>
                  <a:lnTo>
                    <a:pt x="1401" y="309"/>
                  </a:lnTo>
                  <a:lnTo>
                    <a:pt x="1407" y="306"/>
                  </a:lnTo>
                  <a:lnTo>
                    <a:pt x="1412" y="305"/>
                  </a:lnTo>
                  <a:lnTo>
                    <a:pt x="1415" y="297"/>
                  </a:lnTo>
                  <a:lnTo>
                    <a:pt x="1412" y="294"/>
                  </a:lnTo>
                  <a:lnTo>
                    <a:pt x="1407" y="291"/>
                  </a:lnTo>
                  <a:lnTo>
                    <a:pt x="1401" y="289"/>
                  </a:lnTo>
                  <a:lnTo>
                    <a:pt x="1400" y="278"/>
                  </a:lnTo>
                  <a:lnTo>
                    <a:pt x="1397" y="273"/>
                  </a:lnTo>
                  <a:lnTo>
                    <a:pt x="1390" y="273"/>
                  </a:lnTo>
                  <a:lnTo>
                    <a:pt x="1380" y="273"/>
                  </a:lnTo>
                  <a:lnTo>
                    <a:pt x="1371" y="273"/>
                  </a:lnTo>
                  <a:lnTo>
                    <a:pt x="1357" y="273"/>
                  </a:lnTo>
                  <a:lnTo>
                    <a:pt x="1347" y="269"/>
                  </a:lnTo>
                  <a:lnTo>
                    <a:pt x="1346" y="265"/>
                  </a:lnTo>
                  <a:lnTo>
                    <a:pt x="1349" y="258"/>
                  </a:lnTo>
                  <a:lnTo>
                    <a:pt x="1346" y="255"/>
                  </a:lnTo>
                  <a:lnTo>
                    <a:pt x="1339" y="251"/>
                  </a:lnTo>
                  <a:lnTo>
                    <a:pt x="1331" y="245"/>
                  </a:lnTo>
                  <a:lnTo>
                    <a:pt x="1322" y="243"/>
                  </a:lnTo>
                  <a:lnTo>
                    <a:pt x="1313" y="243"/>
                  </a:lnTo>
                  <a:lnTo>
                    <a:pt x="1296" y="243"/>
                  </a:lnTo>
                  <a:lnTo>
                    <a:pt x="1284" y="242"/>
                  </a:lnTo>
                  <a:lnTo>
                    <a:pt x="1275" y="242"/>
                  </a:lnTo>
                  <a:lnTo>
                    <a:pt x="1266" y="239"/>
                  </a:lnTo>
                  <a:lnTo>
                    <a:pt x="1260" y="239"/>
                  </a:lnTo>
                  <a:lnTo>
                    <a:pt x="1252" y="233"/>
                  </a:lnTo>
                  <a:lnTo>
                    <a:pt x="1249" y="231"/>
                  </a:lnTo>
                  <a:lnTo>
                    <a:pt x="1249" y="227"/>
                  </a:lnTo>
                  <a:lnTo>
                    <a:pt x="1248" y="219"/>
                  </a:lnTo>
                  <a:lnTo>
                    <a:pt x="1249" y="211"/>
                  </a:lnTo>
                  <a:lnTo>
                    <a:pt x="1249" y="206"/>
                  </a:lnTo>
                  <a:lnTo>
                    <a:pt x="1257" y="201"/>
                  </a:lnTo>
                  <a:lnTo>
                    <a:pt x="1260" y="193"/>
                  </a:lnTo>
                  <a:lnTo>
                    <a:pt x="1266" y="183"/>
                  </a:lnTo>
                  <a:lnTo>
                    <a:pt x="1263" y="175"/>
                  </a:lnTo>
                  <a:lnTo>
                    <a:pt x="1266" y="170"/>
                  </a:lnTo>
                  <a:lnTo>
                    <a:pt x="1267" y="166"/>
                  </a:lnTo>
                  <a:lnTo>
                    <a:pt x="1266" y="162"/>
                  </a:lnTo>
                  <a:lnTo>
                    <a:pt x="1260" y="156"/>
                  </a:lnTo>
                  <a:lnTo>
                    <a:pt x="1257" y="148"/>
                  </a:lnTo>
                  <a:lnTo>
                    <a:pt x="1252" y="140"/>
                  </a:lnTo>
                  <a:lnTo>
                    <a:pt x="1248" y="132"/>
                  </a:lnTo>
                  <a:lnTo>
                    <a:pt x="1241" y="123"/>
                  </a:lnTo>
                  <a:lnTo>
                    <a:pt x="1231" y="118"/>
                  </a:lnTo>
                  <a:lnTo>
                    <a:pt x="1214" y="119"/>
                  </a:lnTo>
                  <a:lnTo>
                    <a:pt x="1208" y="118"/>
                  </a:lnTo>
                  <a:lnTo>
                    <a:pt x="1194" y="115"/>
                  </a:lnTo>
                  <a:lnTo>
                    <a:pt x="1191" y="114"/>
                  </a:lnTo>
                  <a:lnTo>
                    <a:pt x="1184" y="110"/>
                  </a:lnTo>
                  <a:lnTo>
                    <a:pt x="1183" y="108"/>
                  </a:lnTo>
                  <a:lnTo>
                    <a:pt x="1183" y="99"/>
                  </a:lnTo>
                  <a:lnTo>
                    <a:pt x="1180" y="92"/>
                  </a:lnTo>
                  <a:lnTo>
                    <a:pt x="1180" y="86"/>
                  </a:lnTo>
                  <a:lnTo>
                    <a:pt x="1176" y="7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9" name="Freeform 1032"/>
            <p:cNvSpPr>
              <a:spLocks/>
            </p:cNvSpPr>
            <p:nvPr/>
          </p:nvSpPr>
          <p:spPr bwMode="auto">
            <a:xfrm>
              <a:off x="3569202" y="5694754"/>
              <a:ext cx="865586" cy="535055"/>
            </a:xfrm>
            <a:custGeom>
              <a:avLst/>
              <a:gdLst>
                <a:gd name="T0" fmla="*/ 2144 w 2167"/>
                <a:gd name="T1" fmla="*/ 925 h 1326"/>
                <a:gd name="T2" fmla="*/ 2167 w 2167"/>
                <a:gd name="T3" fmla="*/ 1066 h 1326"/>
                <a:gd name="T4" fmla="*/ 2090 w 2167"/>
                <a:gd name="T5" fmla="*/ 1152 h 1326"/>
                <a:gd name="T6" fmla="*/ 1986 w 2167"/>
                <a:gd name="T7" fmla="*/ 1205 h 1326"/>
                <a:gd name="T8" fmla="*/ 1905 w 2167"/>
                <a:gd name="T9" fmla="*/ 1323 h 1326"/>
                <a:gd name="T10" fmla="*/ 1752 w 2167"/>
                <a:gd name="T11" fmla="*/ 1200 h 1326"/>
                <a:gd name="T12" fmla="*/ 1679 w 2167"/>
                <a:gd name="T13" fmla="*/ 1205 h 1326"/>
                <a:gd name="T14" fmla="*/ 1521 w 2167"/>
                <a:gd name="T15" fmla="*/ 1157 h 1326"/>
                <a:gd name="T16" fmla="*/ 1436 w 2167"/>
                <a:gd name="T17" fmla="*/ 1111 h 1326"/>
                <a:gd name="T18" fmla="*/ 1497 w 2167"/>
                <a:gd name="T19" fmla="*/ 1148 h 1326"/>
                <a:gd name="T20" fmla="*/ 1408 w 2167"/>
                <a:gd name="T21" fmla="*/ 1133 h 1326"/>
                <a:gd name="T22" fmla="*/ 1217 w 2167"/>
                <a:gd name="T23" fmla="*/ 1081 h 1326"/>
                <a:gd name="T24" fmla="*/ 1165 w 2167"/>
                <a:gd name="T25" fmla="*/ 1033 h 1326"/>
                <a:gd name="T26" fmla="*/ 1008 w 2167"/>
                <a:gd name="T27" fmla="*/ 985 h 1326"/>
                <a:gd name="T28" fmla="*/ 874 w 2167"/>
                <a:gd name="T29" fmla="*/ 937 h 1326"/>
                <a:gd name="T30" fmla="*/ 806 w 2167"/>
                <a:gd name="T31" fmla="*/ 925 h 1326"/>
                <a:gd name="T32" fmla="*/ 848 w 2167"/>
                <a:gd name="T33" fmla="*/ 945 h 1326"/>
                <a:gd name="T34" fmla="*/ 667 w 2167"/>
                <a:gd name="T35" fmla="*/ 869 h 1326"/>
                <a:gd name="T36" fmla="*/ 590 w 2167"/>
                <a:gd name="T37" fmla="*/ 832 h 1326"/>
                <a:gd name="T38" fmla="*/ 419 w 2167"/>
                <a:gd name="T39" fmla="*/ 672 h 1326"/>
                <a:gd name="T40" fmla="*/ 292 w 2167"/>
                <a:gd name="T41" fmla="*/ 612 h 1326"/>
                <a:gd name="T42" fmla="*/ 83 w 2167"/>
                <a:gd name="T43" fmla="*/ 450 h 1326"/>
                <a:gd name="T44" fmla="*/ 0 w 2167"/>
                <a:gd name="T45" fmla="*/ 381 h 1326"/>
                <a:gd name="T46" fmla="*/ 104 w 2167"/>
                <a:gd name="T47" fmla="*/ 282 h 1326"/>
                <a:gd name="T48" fmla="*/ 135 w 2167"/>
                <a:gd name="T49" fmla="*/ 116 h 1326"/>
                <a:gd name="T50" fmla="*/ 275 w 2167"/>
                <a:gd name="T51" fmla="*/ 142 h 1326"/>
                <a:gd name="T52" fmla="*/ 440 w 2167"/>
                <a:gd name="T53" fmla="*/ 144 h 1326"/>
                <a:gd name="T54" fmla="*/ 567 w 2167"/>
                <a:gd name="T55" fmla="*/ 181 h 1326"/>
                <a:gd name="T56" fmla="*/ 614 w 2167"/>
                <a:gd name="T57" fmla="*/ 199 h 1326"/>
                <a:gd name="T58" fmla="*/ 655 w 2167"/>
                <a:gd name="T59" fmla="*/ 191 h 1326"/>
                <a:gd name="T60" fmla="*/ 707 w 2167"/>
                <a:gd name="T61" fmla="*/ 207 h 1326"/>
                <a:gd name="T62" fmla="*/ 744 w 2167"/>
                <a:gd name="T63" fmla="*/ 233 h 1326"/>
                <a:gd name="T64" fmla="*/ 772 w 2167"/>
                <a:gd name="T65" fmla="*/ 266 h 1326"/>
                <a:gd name="T66" fmla="*/ 826 w 2167"/>
                <a:gd name="T67" fmla="*/ 249 h 1326"/>
                <a:gd name="T68" fmla="*/ 774 w 2167"/>
                <a:gd name="T69" fmla="*/ 206 h 1326"/>
                <a:gd name="T70" fmla="*/ 738 w 2167"/>
                <a:gd name="T71" fmla="*/ 144 h 1326"/>
                <a:gd name="T72" fmla="*/ 722 w 2167"/>
                <a:gd name="T73" fmla="*/ 82 h 1326"/>
                <a:gd name="T74" fmla="*/ 710 w 2167"/>
                <a:gd name="T75" fmla="*/ 32 h 1326"/>
                <a:gd name="T76" fmla="*/ 751 w 2167"/>
                <a:gd name="T77" fmla="*/ 4 h 1326"/>
                <a:gd name="T78" fmla="*/ 793 w 2167"/>
                <a:gd name="T79" fmla="*/ 11 h 1326"/>
                <a:gd name="T80" fmla="*/ 834 w 2167"/>
                <a:gd name="T81" fmla="*/ 8 h 1326"/>
                <a:gd name="T82" fmla="*/ 916 w 2167"/>
                <a:gd name="T83" fmla="*/ 39 h 1326"/>
                <a:gd name="T84" fmla="*/ 962 w 2167"/>
                <a:gd name="T85" fmla="*/ 190 h 1326"/>
                <a:gd name="T86" fmla="*/ 1039 w 2167"/>
                <a:gd name="T87" fmla="*/ 199 h 1326"/>
                <a:gd name="T88" fmla="*/ 1151 w 2167"/>
                <a:gd name="T89" fmla="*/ 127 h 1326"/>
                <a:gd name="T90" fmla="*/ 1232 w 2167"/>
                <a:gd name="T91" fmla="*/ 107 h 1326"/>
                <a:gd name="T92" fmla="*/ 1346 w 2167"/>
                <a:gd name="T93" fmla="*/ 50 h 1326"/>
                <a:gd name="T94" fmla="*/ 1412 w 2167"/>
                <a:gd name="T95" fmla="*/ 96 h 1326"/>
                <a:gd name="T96" fmla="*/ 1444 w 2167"/>
                <a:gd name="T97" fmla="*/ 139 h 1326"/>
                <a:gd name="T98" fmla="*/ 1503 w 2167"/>
                <a:gd name="T99" fmla="*/ 181 h 1326"/>
                <a:gd name="T100" fmla="*/ 1548 w 2167"/>
                <a:gd name="T101" fmla="*/ 150 h 1326"/>
                <a:gd name="T102" fmla="*/ 1596 w 2167"/>
                <a:gd name="T103" fmla="*/ 211 h 1326"/>
                <a:gd name="T104" fmla="*/ 1656 w 2167"/>
                <a:gd name="T105" fmla="*/ 282 h 1326"/>
                <a:gd name="T106" fmla="*/ 1734 w 2167"/>
                <a:gd name="T107" fmla="*/ 341 h 1326"/>
                <a:gd name="T108" fmla="*/ 1838 w 2167"/>
                <a:gd name="T109" fmla="*/ 417 h 1326"/>
                <a:gd name="T110" fmla="*/ 1968 w 2167"/>
                <a:gd name="T111" fmla="*/ 493 h 1326"/>
                <a:gd name="T112" fmla="*/ 1967 w 2167"/>
                <a:gd name="T113" fmla="*/ 641 h 1326"/>
                <a:gd name="T114" fmla="*/ 1989 w 2167"/>
                <a:gd name="T115" fmla="*/ 747 h 1326"/>
                <a:gd name="T116" fmla="*/ 2040 w 2167"/>
                <a:gd name="T117" fmla="*/ 84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67" h="1326">
                  <a:moveTo>
                    <a:pt x="2040" y="845"/>
                  </a:moveTo>
                  <a:lnTo>
                    <a:pt x="2044" y="846"/>
                  </a:lnTo>
                  <a:lnTo>
                    <a:pt x="2050" y="850"/>
                  </a:lnTo>
                  <a:lnTo>
                    <a:pt x="2054" y="858"/>
                  </a:lnTo>
                  <a:lnTo>
                    <a:pt x="2068" y="869"/>
                  </a:lnTo>
                  <a:lnTo>
                    <a:pt x="2078" y="881"/>
                  </a:lnTo>
                  <a:lnTo>
                    <a:pt x="2086" y="888"/>
                  </a:lnTo>
                  <a:lnTo>
                    <a:pt x="2102" y="904"/>
                  </a:lnTo>
                  <a:lnTo>
                    <a:pt x="2130" y="915"/>
                  </a:lnTo>
                  <a:lnTo>
                    <a:pt x="2144" y="925"/>
                  </a:lnTo>
                  <a:lnTo>
                    <a:pt x="2149" y="949"/>
                  </a:lnTo>
                  <a:lnTo>
                    <a:pt x="2152" y="953"/>
                  </a:lnTo>
                  <a:lnTo>
                    <a:pt x="2152" y="968"/>
                  </a:lnTo>
                  <a:lnTo>
                    <a:pt x="2152" y="974"/>
                  </a:lnTo>
                  <a:lnTo>
                    <a:pt x="2148" y="998"/>
                  </a:lnTo>
                  <a:lnTo>
                    <a:pt x="2152" y="1008"/>
                  </a:lnTo>
                  <a:lnTo>
                    <a:pt x="2158" y="1016"/>
                  </a:lnTo>
                  <a:lnTo>
                    <a:pt x="2152" y="1030"/>
                  </a:lnTo>
                  <a:lnTo>
                    <a:pt x="2163" y="1048"/>
                  </a:lnTo>
                  <a:lnTo>
                    <a:pt x="2167" y="1066"/>
                  </a:lnTo>
                  <a:lnTo>
                    <a:pt x="2161" y="1081"/>
                  </a:lnTo>
                  <a:lnTo>
                    <a:pt x="2152" y="1097"/>
                  </a:lnTo>
                  <a:lnTo>
                    <a:pt x="2144" y="1100"/>
                  </a:lnTo>
                  <a:lnTo>
                    <a:pt x="2137" y="1100"/>
                  </a:lnTo>
                  <a:lnTo>
                    <a:pt x="2133" y="1108"/>
                  </a:lnTo>
                  <a:lnTo>
                    <a:pt x="2126" y="1117"/>
                  </a:lnTo>
                  <a:lnTo>
                    <a:pt x="2112" y="1117"/>
                  </a:lnTo>
                  <a:lnTo>
                    <a:pt x="2105" y="1130"/>
                  </a:lnTo>
                  <a:lnTo>
                    <a:pt x="2102" y="1136"/>
                  </a:lnTo>
                  <a:lnTo>
                    <a:pt x="2090" y="1152"/>
                  </a:lnTo>
                  <a:lnTo>
                    <a:pt x="2083" y="1153"/>
                  </a:lnTo>
                  <a:lnTo>
                    <a:pt x="2072" y="1160"/>
                  </a:lnTo>
                  <a:lnTo>
                    <a:pt x="2062" y="1169"/>
                  </a:lnTo>
                  <a:lnTo>
                    <a:pt x="2051" y="1175"/>
                  </a:lnTo>
                  <a:lnTo>
                    <a:pt x="2047" y="1178"/>
                  </a:lnTo>
                  <a:lnTo>
                    <a:pt x="2036" y="1188"/>
                  </a:lnTo>
                  <a:lnTo>
                    <a:pt x="2022" y="1192"/>
                  </a:lnTo>
                  <a:lnTo>
                    <a:pt x="2010" y="1202"/>
                  </a:lnTo>
                  <a:lnTo>
                    <a:pt x="1996" y="1202"/>
                  </a:lnTo>
                  <a:lnTo>
                    <a:pt x="1986" y="1205"/>
                  </a:lnTo>
                  <a:lnTo>
                    <a:pt x="1986" y="1211"/>
                  </a:lnTo>
                  <a:lnTo>
                    <a:pt x="1986" y="1216"/>
                  </a:lnTo>
                  <a:lnTo>
                    <a:pt x="1985" y="1219"/>
                  </a:lnTo>
                  <a:lnTo>
                    <a:pt x="1982" y="1239"/>
                  </a:lnTo>
                  <a:lnTo>
                    <a:pt x="1968" y="1258"/>
                  </a:lnTo>
                  <a:lnTo>
                    <a:pt x="1946" y="1280"/>
                  </a:lnTo>
                  <a:lnTo>
                    <a:pt x="1931" y="1291"/>
                  </a:lnTo>
                  <a:lnTo>
                    <a:pt x="1914" y="1300"/>
                  </a:lnTo>
                  <a:lnTo>
                    <a:pt x="1912" y="1316"/>
                  </a:lnTo>
                  <a:lnTo>
                    <a:pt x="1905" y="1323"/>
                  </a:lnTo>
                  <a:lnTo>
                    <a:pt x="1905" y="1326"/>
                  </a:lnTo>
                  <a:lnTo>
                    <a:pt x="1888" y="1323"/>
                  </a:lnTo>
                  <a:lnTo>
                    <a:pt x="1860" y="1314"/>
                  </a:lnTo>
                  <a:lnTo>
                    <a:pt x="1851" y="1291"/>
                  </a:lnTo>
                  <a:lnTo>
                    <a:pt x="1831" y="1274"/>
                  </a:lnTo>
                  <a:lnTo>
                    <a:pt x="1790" y="1240"/>
                  </a:lnTo>
                  <a:lnTo>
                    <a:pt x="1761" y="1224"/>
                  </a:lnTo>
                  <a:lnTo>
                    <a:pt x="1755" y="1205"/>
                  </a:lnTo>
                  <a:lnTo>
                    <a:pt x="1759" y="1194"/>
                  </a:lnTo>
                  <a:lnTo>
                    <a:pt x="1752" y="1200"/>
                  </a:lnTo>
                  <a:lnTo>
                    <a:pt x="1748" y="1200"/>
                  </a:lnTo>
                  <a:lnTo>
                    <a:pt x="1734" y="1197"/>
                  </a:lnTo>
                  <a:lnTo>
                    <a:pt x="1714" y="1189"/>
                  </a:lnTo>
                  <a:lnTo>
                    <a:pt x="1707" y="1189"/>
                  </a:lnTo>
                  <a:lnTo>
                    <a:pt x="1697" y="1184"/>
                  </a:lnTo>
                  <a:lnTo>
                    <a:pt x="1697" y="1189"/>
                  </a:lnTo>
                  <a:lnTo>
                    <a:pt x="1703" y="1200"/>
                  </a:lnTo>
                  <a:lnTo>
                    <a:pt x="1690" y="1200"/>
                  </a:lnTo>
                  <a:lnTo>
                    <a:pt x="1703" y="1211"/>
                  </a:lnTo>
                  <a:lnTo>
                    <a:pt x="1679" y="1205"/>
                  </a:lnTo>
                  <a:lnTo>
                    <a:pt x="1656" y="1194"/>
                  </a:lnTo>
                  <a:lnTo>
                    <a:pt x="1629" y="1192"/>
                  </a:lnTo>
                  <a:lnTo>
                    <a:pt x="1586" y="1178"/>
                  </a:lnTo>
                  <a:lnTo>
                    <a:pt x="1566" y="1172"/>
                  </a:lnTo>
                  <a:lnTo>
                    <a:pt x="1555" y="1172"/>
                  </a:lnTo>
                  <a:lnTo>
                    <a:pt x="1559" y="1160"/>
                  </a:lnTo>
                  <a:lnTo>
                    <a:pt x="1556" y="1157"/>
                  </a:lnTo>
                  <a:lnTo>
                    <a:pt x="1545" y="1160"/>
                  </a:lnTo>
                  <a:lnTo>
                    <a:pt x="1530" y="1160"/>
                  </a:lnTo>
                  <a:lnTo>
                    <a:pt x="1521" y="1157"/>
                  </a:lnTo>
                  <a:lnTo>
                    <a:pt x="1516" y="1140"/>
                  </a:lnTo>
                  <a:lnTo>
                    <a:pt x="1510" y="1130"/>
                  </a:lnTo>
                  <a:lnTo>
                    <a:pt x="1494" y="1119"/>
                  </a:lnTo>
                  <a:lnTo>
                    <a:pt x="1481" y="1114"/>
                  </a:lnTo>
                  <a:lnTo>
                    <a:pt x="1481" y="1117"/>
                  </a:lnTo>
                  <a:lnTo>
                    <a:pt x="1476" y="1117"/>
                  </a:lnTo>
                  <a:lnTo>
                    <a:pt x="1476" y="1119"/>
                  </a:lnTo>
                  <a:lnTo>
                    <a:pt x="1454" y="1114"/>
                  </a:lnTo>
                  <a:lnTo>
                    <a:pt x="1444" y="1111"/>
                  </a:lnTo>
                  <a:lnTo>
                    <a:pt x="1436" y="1111"/>
                  </a:lnTo>
                  <a:lnTo>
                    <a:pt x="1448" y="1114"/>
                  </a:lnTo>
                  <a:lnTo>
                    <a:pt x="1455" y="1117"/>
                  </a:lnTo>
                  <a:lnTo>
                    <a:pt x="1465" y="1124"/>
                  </a:lnTo>
                  <a:lnTo>
                    <a:pt x="1458" y="1132"/>
                  </a:lnTo>
                  <a:lnTo>
                    <a:pt x="1465" y="1133"/>
                  </a:lnTo>
                  <a:lnTo>
                    <a:pt x="1470" y="1132"/>
                  </a:lnTo>
                  <a:lnTo>
                    <a:pt x="1476" y="1140"/>
                  </a:lnTo>
                  <a:lnTo>
                    <a:pt x="1478" y="1136"/>
                  </a:lnTo>
                  <a:lnTo>
                    <a:pt x="1488" y="1141"/>
                  </a:lnTo>
                  <a:lnTo>
                    <a:pt x="1497" y="1148"/>
                  </a:lnTo>
                  <a:lnTo>
                    <a:pt x="1503" y="1148"/>
                  </a:lnTo>
                  <a:lnTo>
                    <a:pt x="1503" y="1141"/>
                  </a:lnTo>
                  <a:lnTo>
                    <a:pt x="1513" y="1152"/>
                  </a:lnTo>
                  <a:lnTo>
                    <a:pt x="1510" y="1160"/>
                  </a:lnTo>
                  <a:lnTo>
                    <a:pt x="1485" y="1157"/>
                  </a:lnTo>
                  <a:lnTo>
                    <a:pt x="1462" y="1144"/>
                  </a:lnTo>
                  <a:lnTo>
                    <a:pt x="1444" y="1136"/>
                  </a:lnTo>
                  <a:lnTo>
                    <a:pt x="1433" y="1140"/>
                  </a:lnTo>
                  <a:lnTo>
                    <a:pt x="1427" y="1136"/>
                  </a:lnTo>
                  <a:lnTo>
                    <a:pt x="1408" y="1133"/>
                  </a:lnTo>
                  <a:lnTo>
                    <a:pt x="1382" y="1130"/>
                  </a:lnTo>
                  <a:lnTo>
                    <a:pt x="1377" y="1111"/>
                  </a:lnTo>
                  <a:lnTo>
                    <a:pt x="1367" y="1108"/>
                  </a:lnTo>
                  <a:lnTo>
                    <a:pt x="1367" y="1127"/>
                  </a:lnTo>
                  <a:lnTo>
                    <a:pt x="1354" y="1132"/>
                  </a:lnTo>
                  <a:lnTo>
                    <a:pt x="1331" y="1132"/>
                  </a:lnTo>
                  <a:lnTo>
                    <a:pt x="1288" y="1130"/>
                  </a:lnTo>
                  <a:lnTo>
                    <a:pt x="1259" y="1119"/>
                  </a:lnTo>
                  <a:lnTo>
                    <a:pt x="1236" y="1101"/>
                  </a:lnTo>
                  <a:lnTo>
                    <a:pt x="1217" y="1081"/>
                  </a:lnTo>
                  <a:lnTo>
                    <a:pt x="1205" y="1077"/>
                  </a:lnTo>
                  <a:lnTo>
                    <a:pt x="1199" y="1068"/>
                  </a:lnTo>
                  <a:lnTo>
                    <a:pt x="1191" y="1074"/>
                  </a:lnTo>
                  <a:lnTo>
                    <a:pt x="1191" y="1064"/>
                  </a:lnTo>
                  <a:lnTo>
                    <a:pt x="1187" y="1053"/>
                  </a:lnTo>
                  <a:lnTo>
                    <a:pt x="1183" y="1056"/>
                  </a:lnTo>
                  <a:lnTo>
                    <a:pt x="1171" y="1060"/>
                  </a:lnTo>
                  <a:lnTo>
                    <a:pt x="1167" y="1048"/>
                  </a:lnTo>
                  <a:lnTo>
                    <a:pt x="1167" y="1037"/>
                  </a:lnTo>
                  <a:lnTo>
                    <a:pt x="1165" y="1033"/>
                  </a:lnTo>
                  <a:lnTo>
                    <a:pt x="1151" y="1036"/>
                  </a:lnTo>
                  <a:lnTo>
                    <a:pt x="1148" y="1037"/>
                  </a:lnTo>
                  <a:lnTo>
                    <a:pt x="1151" y="1044"/>
                  </a:lnTo>
                  <a:lnTo>
                    <a:pt x="1140" y="1048"/>
                  </a:lnTo>
                  <a:lnTo>
                    <a:pt x="1133" y="1036"/>
                  </a:lnTo>
                  <a:lnTo>
                    <a:pt x="1124" y="1025"/>
                  </a:lnTo>
                  <a:lnTo>
                    <a:pt x="1108" y="1016"/>
                  </a:lnTo>
                  <a:lnTo>
                    <a:pt x="1079" y="1008"/>
                  </a:lnTo>
                  <a:lnTo>
                    <a:pt x="1043" y="1001"/>
                  </a:lnTo>
                  <a:lnTo>
                    <a:pt x="1008" y="985"/>
                  </a:lnTo>
                  <a:lnTo>
                    <a:pt x="993" y="984"/>
                  </a:lnTo>
                  <a:lnTo>
                    <a:pt x="968" y="977"/>
                  </a:lnTo>
                  <a:lnTo>
                    <a:pt x="946" y="974"/>
                  </a:lnTo>
                  <a:lnTo>
                    <a:pt x="929" y="954"/>
                  </a:lnTo>
                  <a:lnTo>
                    <a:pt x="914" y="949"/>
                  </a:lnTo>
                  <a:lnTo>
                    <a:pt x="904" y="949"/>
                  </a:lnTo>
                  <a:lnTo>
                    <a:pt x="897" y="944"/>
                  </a:lnTo>
                  <a:lnTo>
                    <a:pt x="882" y="937"/>
                  </a:lnTo>
                  <a:lnTo>
                    <a:pt x="876" y="931"/>
                  </a:lnTo>
                  <a:lnTo>
                    <a:pt x="874" y="937"/>
                  </a:lnTo>
                  <a:lnTo>
                    <a:pt x="863" y="931"/>
                  </a:lnTo>
                  <a:lnTo>
                    <a:pt x="866" y="925"/>
                  </a:lnTo>
                  <a:lnTo>
                    <a:pt x="842" y="923"/>
                  </a:lnTo>
                  <a:lnTo>
                    <a:pt x="839" y="921"/>
                  </a:lnTo>
                  <a:lnTo>
                    <a:pt x="839" y="928"/>
                  </a:lnTo>
                  <a:lnTo>
                    <a:pt x="830" y="923"/>
                  </a:lnTo>
                  <a:lnTo>
                    <a:pt x="826" y="923"/>
                  </a:lnTo>
                  <a:lnTo>
                    <a:pt x="811" y="923"/>
                  </a:lnTo>
                  <a:lnTo>
                    <a:pt x="806" y="921"/>
                  </a:lnTo>
                  <a:lnTo>
                    <a:pt x="806" y="925"/>
                  </a:lnTo>
                  <a:lnTo>
                    <a:pt x="838" y="934"/>
                  </a:lnTo>
                  <a:lnTo>
                    <a:pt x="849" y="934"/>
                  </a:lnTo>
                  <a:lnTo>
                    <a:pt x="857" y="934"/>
                  </a:lnTo>
                  <a:lnTo>
                    <a:pt x="873" y="944"/>
                  </a:lnTo>
                  <a:lnTo>
                    <a:pt x="884" y="949"/>
                  </a:lnTo>
                  <a:lnTo>
                    <a:pt x="902" y="953"/>
                  </a:lnTo>
                  <a:lnTo>
                    <a:pt x="921" y="961"/>
                  </a:lnTo>
                  <a:lnTo>
                    <a:pt x="904" y="962"/>
                  </a:lnTo>
                  <a:lnTo>
                    <a:pt x="879" y="958"/>
                  </a:lnTo>
                  <a:lnTo>
                    <a:pt x="848" y="945"/>
                  </a:lnTo>
                  <a:lnTo>
                    <a:pt x="823" y="941"/>
                  </a:lnTo>
                  <a:lnTo>
                    <a:pt x="802" y="931"/>
                  </a:lnTo>
                  <a:lnTo>
                    <a:pt x="786" y="923"/>
                  </a:lnTo>
                  <a:lnTo>
                    <a:pt x="772" y="921"/>
                  </a:lnTo>
                  <a:lnTo>
                    <a:pt x="758" y="918"/>
                  </a:lnTo>
                  <a:lnTo>
                    <a:pt x="748" y="918"/>
                  </a:lnTo>
                  <a:lnTo>
                    <a:pt x="716" y="898"/>
                  </a:lnTo>
                  <a:lnTo>
                    <a:pt x="698" y="893"/>
                  </a:lnTo>
                  <a:lnTo>
                    <a:pt x="668" y="882"/>
                  </a:lnTo>
                  <a:lnTo>
                    <a:pt x="667" y="869"/>
                  </a:lnTo>
                  <a:lnTo>
                    <a:pt x="660" y="858"/>
                  </a:lnTo>
                  <a:lnTo>
                    <a:pt x="655" y="854"/>
                  </a:lnTo>
                  <a:lnTo>
                    <a:pt x="651" y="859"/>
                  </a:lnTo>
                  <a:lnTo>
                    <a:pt x="660" y="869"/>
                  </a:lnTo>
                  <a:lnTo>
                    <a:pt x="643" y="866"/>
                  </a:lnTo>
                  <a:lnTo>
                    <a:pt x="625" y="851"/>
                  </a:lnTo>
                  <a:lnTo>
                    <a:pt x="617" y="846"/>
                  </a:lnTo>
                  <a:lnTo>
                    <a:pt x="620" y="842"/>
                  </a:lnTo>
                  <a:lnTo>
                    <a:pt x="608" y="842"/>
                  </a:lnTo>
                  <a:lnTo>
                    <a:pt x="590" y="832"/>
                  </a:lnTo>
                  <a:lnTo>
                    <a:pt x="581" y="827"/>
                  </a:lnTo>
                  <a:lnTo>
                    <a:pt x="572" y="827"/>
                  </a:lnTo>
                  <a:lnTo>
                    <a:pt x="559" y="821"/>
                  </a:lnTo>
                  <a:lnTo>
                    <a:pt x="559" y="802"/>
                  </a:lnTo>
                  <a:lnTo>
                    <a:pt x="523" y="771"/>
                  </a:lnTo>
                  <a:lnTo>
                    <a:pt x="501" y="759"/>
                  </a:lnTo>
                  <a:lnTo>
                    <a:pt x="482" y="742"/>
                  </a:lnTo>
                  <a:lnTo>
                    <a:pt x="442" y="712"/>
                  </a:lnTo>
                  <a:lnTo>
                    <a:pt x="423" y="702"/>
                  </a:lnTo>
                  <a:lnTo>
                    <a:pt x="419" y="672"/>
                  </a:lnTo>
                  <a:lnTo>
                    <a:pt x="401" y="659"/>
                  </a:lnTo>
                  <a:lnTo>
                    <a:pt x="384" y="654"/>
                  </a:lnTo>
                  <a:lnTo>
                    <a:pt x="353" y="631"/>
                  </a:lnTo>
                  <a:lnTo>
                    <a:pt x="346" y="633"/>
                  </a:lnTo>
                  <a:lnTo>
                    <a:pt x="337" y="636"/>
                  </a:lnTo>
                  <a:lnTo>
                    <a:pt x="335" y="628"/>
                  </a:lnTo>
                  <a:lnTo>
                    <a:pt x="328" y="631"/>
                  </a:lnTo>
                  <a:lnTo>
                    <a:pt x="321" y="631"/>
                  </a:lnTo>
                  <a:lnTo>
                    <a:pt x="303" y="619"/>
                  </a:lnTo>
                  <a:lnTo>
                    <a:pt x="292" y="612"/>
                  </a:lnTo>
                  <a:lnTo>
                    <a:pt x="279" y="616"/>
                  </a:lnTo>
                  <a:lnTo>
                    <a:pt x="267" y="598"/>
                  </a:lnTo>
                  <a:lnTo>
                    <a:pt x="252" y="568"/>
                  </a:lnTo>
                  <a:lnTo>
                    <a:pt x="234" y="553"/>
                  </a:lnTo>
                  <a:lnTo>
                    <a:pt x="214" y="537"/>
                  </a:lnTo>
                  <a:lnTo>
                    <a:pt x="193" y="512"/>
                  </a:lnTo>
                  <a:lnTo>
                    <a:pt x="178" y="503"/>
                  </a:lnTo>
                  <a:lnTo>
                    <a:pt x="147" y="477"/>
                  </a:lnTo>
                  <a:lnTo>
                    <a:pt x="109" y="456"/>
                  </a:lnTo>
                  <a:lnTo>
                    <a:pt x="83" y="450"/>
                  </a:lnTo>
                  <a:lnTo>
                    <a:pt x="61" y="442"/>
                  </a:lnTo>
                  <a:lnTo>
                    <a:pt x="52" y="442"/>
                  </a:lnTo>
                  <a:lnTo>
                    <a:pt x="30" y="450"/>
                  </a:lnTo>
                  <a:lnTo>
                    <a:pt x="27" y="456"/>
                  </a:lnTo>
                  <a:lnTo>
                    <a:pt x="21" y="469"/>
                  </a:lnTo>
                  <a:lnTo>
                    <a:pt x="15" y="465"/>
                  </a:lnTo>
                  <a:lnTo>
                    <a:pt x="0" y="472"/>
                  </a:lnTo>
                  <a:lnTo>
                    <a:pt x="0" y="446"/>
                  </a:lnTo>
                  <a:lnTo>
                    <a:pt x="0" y="409"/>
                  </a:lnTo>
                  <a:lnTo>
                    <a:pt x="0" y="381"/>
                  </a:lnTo>
                  <a:lnTo>
                    <a:pt x="0" y="353"/>
                  </a:lnTo>
                  <a:lnTo>
                    <a:pt x="12" y="346"/>
                  </a:lnTo>
                  <a:lnTo>
                    <a:pt x="21" y="341"/>
                  </a:lnTo>
                  <a:lnTo>
                    <a:pt x="34" y="329"/>
                  </a:lnTo>
                  <a:lnTo>
                    <a:pt x="47" y="319"/>
                  </a:lnTo>
                  <a:lnTo>
                    <a:pt x="54" y="316"/>
                  </a:lnTo>
                  <a:lnTo>
                    <a:pt x="62" y="321"/>
                  </a:lnTo>
                  <a:lnTo>
                    <a:pt x="70" y="313"/>
                  </a:lnTo>
                  <a:lnTo>
                    <a:pt x="86" y="301"/>
                  </a:lnTo>
                  <a:lnTo>
                    <a:pt x="104" y="282"/>
                  </a:lnTo>
                  <a:lnTo>
                    <a:pt x="112" y="279"/>
                  </a:lnTo>
                  <a:lnTo>
                    <a:pt x="116" y="277"/>
                  </a:lnTo>
                  <a:lnTo>
                    <a:pt x="112" y="253"/>
                  </a:lnTo>
                  <a:lnTo>
                    <a:pt x="104" y="225"/>
                  </a:lnTo>
                  <a:lnTo>
                    <a:pt x="94" y="203"/>
                  </a:lnTo>
                  <a:lnTo>
                    <a:pt x="94" y="181"/>
                  </a:lnTo>
                  <a:lnTo>
                    <a:pt x="94" y="160"/>
                  </a:lnTo>
                  <a:lnTo>
                    <a:pt x="104" y="144"/>
                  </a:lnTo>
                  <a:lnTo>
                    <a:pt x="117" y="130"/>
                  </a:lnTo>
                  <a:lnTo>
                    <a:pt x="135" y="116"/>
                  </a:lnTo>
                  <a:lnTo>
                    <a:pt x="149" y="112"/>
                  </a:lnTo>
                  <a:lnTo>
                    <a:pt x="163" y="112"/>
                  </a:lnTo>
                  <a:lnTo>
                    <a:pt x="180" y="112"/>
                  </a:lnTo>
                  <a:lnTo>
                    <a:pt x="184" y="116"/>
                  </a:lnTo>
                  <a:lnTo>
                    <a:pt x="200" y="111"/>
                  </a:lnTo>
                  <a:lnTo>
                    <a:pt x="225" y="107"/>
                  </a:lnTo>
                  <a:lnTo>
                    <a:pt x="249" y="107"/>
                  </a:lnTo>
                  <a:lnTo>
                    <a:pt x="257" y="112"/>
                  </a:lnTo>
                  <a:lnTo>
                    <a:pt x="267" y="130"/>
                  </a:lnTo>
                  <a:lnTo>
                    <a:pt x="275" y="142"/>
                  </a:lnTo>
                  <a:lnTo>
                    <a:pt x="283" y="155"/>
                  </a:lnTo>
                  <a:lnTo>
                    <a:pt x="295" y="160"/>
                  </a:lnTo>
                  <a:lnTo>
                    <a:pt x="307" y="163"/>
                  </a:lnTo>
                  <a:lnTo>
                    <a:pt x="326" y="165"/>
                  </a:lnTo>
                  <a:lnTo>
                    <a:pt x="337" y="163"/>
                  </a:lnTo>
                  <a:lnTo>
                    <a:pt x="346" y="160"/>
                  </a:lnTo>
                  <a:lnTo>
                    <a:pt x="354" y="155"/>
                  </a:lnTo>
                  <a:lnTo>
                    <a:pt x="376" y="155"/>
                  </a:lnTo>
                  <a:lnTo>
                    <a:pt x="408" y="155"/>
                  </a:lnTo>
                  <a:lnTo>
                    <a:pt x="440" y="144"/>
                  </a:lnTo>
                  <a:lnTo>
                    <a:pt x="469" y="139"/>
                  </a:lnTo>
                  <a:lnTo>
                    <a:pt x="482" y="138"/>
                  </a:lnTo>
                  <a:lnTo>
                    <a:pt x="491" y="144"/>
                  </a:lnTo>
                  <a:lnTo>
                    <a:pt x="498" y="150"/>
                  </a:lnTo>
                  <a:lnTo>
                    <a:pt x="506" y="157"/>
                  </a:lnTo>
                  <a:lnTo>
                    <a:pt x="527" y="165"/>
                  </a:lnTo>
                  <a:lnTo>
                    <a:pt x="541" y="173"/>
                  </a:lnTo>
                  <a:lnTo>
                    <a:pt x="547" y="174"/>
                  </a:lnTo>
                  <a:lnTo>
                    <a:pt x="557" y="178"/>
                  </a:lnTo>
                  <a:lnTo>
                    <a:pt x="567" y="181"/>
                  </a:lnTo>
                  <a:lnTo>
                    <a:pt x="574" y="178"/>
                  </a:lnTo>
                  <a:lnTo>
                    <a:pt x="581" y="178"/>
                  </a:lnTo>
                  <a:lnTo>
                    <a:pt x="585" y="173"/>
                  </a:lnTo>
                  <a:lnTo>
                    <a:pt x="590" y="181"/>
                  </a:lnTo>
                  <a:lnTo>
                    <a:pt x="590" y="187"/>
                  </a:lnTo>
                  <a:lnTo>
                    <a:pt x="595" y="190"/>
                  </a:lnTo>
                  <a:lnTo>
                    <a:pt x="602" y="190"/>
                  </a:lnTo>
                  <a:lnTo>
                    <a:pt x="608" y="191"/>
                  </a:lnTo>
                  <a:lnTo>
                    <a:pt x="611" y="197"/>
                  </a:lnTo>
                  <a:lnTo>
                    <a:pt x="614" y="199"/>
                  </a:lnTo>
                  <a:lnTo>
                    <a:pt x="620" y="199"/>
                  </a:lnTo>
                  <a:lnTo>
                    <a:pt x="625" y="199"/>
                  </a:lnTo>
                  <a:lnTo>
                    <a:pt x="632" y="197"/>
                  </a:lnTo>
                  <a:lnTo>
                    <a:pt x="633" y="199"/>
                  </a:lnTo>
                  <a:lnTo>
                    <a:pt x="640" y="203"/>
                  </a:lnTo>
                  <a:lnTo>
                    <a:pt x="645" y="199"/>
                  </a:lnTo>
                  <a:lnTo>
                    <a:pt x="651" y="199"/>
                  </a:lnTo>
                  <a:lnTo>
                    <a:pt x="655" y="199"/>
                  </a:lnTo>
                  <a:lnTo>
                    <a:pt x="655" y="195"/>
                  </a:lnTo>
                  <a:lnTo>
                    <a:pt x="655" y="191"/>
                  </a:lnTo>
                  <a:lnTo>
                    <a:pt x="660" y="190"/>
                  </a:lnTo>
                  <a:lnTo>
                    <a:pt x="664" y="195"/>
                  </a:lnTo>
                  <a:lnTo>
                    <a:pt x="667" y="197"/>
                  </a:lnTo>
                  <a:lnTo>
                    <a:pt x="668" y="199"/>
                  </a:lnTo>
                  <a:lnTo>
                    <a:pt x="675" y="203"/>
                  </a:lnTo>
                  <a:lnTo>
                    <a:pt x="678" y="206"/>
                  </a:lnTo>
                  <a:lnTo>
                    <a:pt x="685" y="206"/>
                  </a:lnTo>
                  <a:lnTo>
                    <a:pt x="690" y="207"/>
                  </a:lnTo>
                  <a:lnTo>
                    <a:pt x="698" y="211"/>
                  </a:lnTo>
                  <a:lnTo>
                    <a:pt x="707" y="207"/>
                  </a:lnTo>
                  <a:lnTo>
                    <a:pt x="710" y="206"/>
                  </a:lnTo>
                  <a:lnTo>
                    <a:pt x="713" y="206"/>
                  </a:lnTo>
                  <a:lnTo>
                    <a:pt x="716" y="206"/>
                  </a:lnTo>
                  <a:lnTo>
                    <a:pt x="722" y="211"/>
                  </a:lnTo>
                  <a:lnTo>
                    <a:pt x="726" y="215"/>
                  </a:lnTo>
                  <a:lnTo>
                    <a:pt x="730" y="219"/>
                  </a:lnTo>
                  <a:lnTo>
                    <a:pt x="733" y="225"/>
                  </a:lnTo>
                  <a:lnTo>
                    <a:pt x="738" y="227"/>
                  </a:lnTo>
                  <a:lnTo>
                    <a:pt x="740" y="230"/>
                  </a:lnTo>
                  <a:lnTo>
                    <a:pt x="744" y="233"/>
                  </a:lnTo>
                  <a:lnTo>
                    <a:pt x="751" y="233"/>
                  </a:lnTo>
                  <a:lnTo>
                    <a:pt x="758" y="233"/>
                  </a:lnTo>
                  <a:lnTo>
                    <a:pt x="761" y="237"/>
                  </a:lnTo>
                  <a:lnTo>
                    <a:pt x="765" y="237"/>
                  </a:lnTo>
                  <a:lnTo>
                    <a:pt x="765" y="241"/>
                  </a:lnTo>
                  <a:lnTo>
                    <a:pt x="765" y="247"/>
                  </a:lnTo>
                  <a:lnTo>
                    <a:pt x="765" y="253"/>
                  </a:lnTo>
                  <a:lnTo>
                    <a:pt x="768" y="258"/>
                  </a:lnTo>
                  <a:lnTo>
                    <a:pt x="768" y="263"/>
                  </a:lnTo>
                  <a:lnTo>
                    <a:pt x="772" y="266"/>
                  </a:lnTo>
                  <a:lnTo>
                    <a:pt x="776" y="269"/>
                  </a:lnTo>
                  <a:lnTo>
                    <a:pt x="783" y="269"/>
                  </a:lnTo>
                  <a:lnTo>
                    <a:pt x="793" y="269"/>
                  </a:lnTo>
                  <a:lnTo>
                    <a:pt x="799" y="269"/>
                  </a:lnTo>
                  <a:lnTo>
                    <a:pt x="802" y="266"/>
                  </a:lnTo>
                  <a:lnTo>
                    <a:pt x="808" y="263"/>
                  </a:lnTo>
                  <a:lnTo>
                    <a:pt x="814" y="261"/>
                  </a:lnTo>
                  <a:lnTo>
                    <a:pt x="823" y="261"/>
                  </a:lnTo>
                  <a:lnTo>
                    <a:pt x="826" y="255"/>
                  </a:lnTo>
                  <a:lnTo>
                    <a:pt x="826" y="249"/>
                  </a:lnTo>
                  <a:lnTo>
                    <a:pt x="826" y="243"/>
                  </a:lnTo>
                  <a:lnTo>
                    <a:pt x="826" y="241"/>
                  </a:lnTo>
                  <a:lnTo>
                    <a:pt x="817" y="237"/>
                  </a:lnTo>
                  <a:lnTo>
                    <a:pt x="811" y="230"/>
                  </a:lnTo>
                  <a:lnTo>
                    <a:pt x="806" y="225"/>
                  </a:lnTo>
                  <a:lnTo>
                    <a:pt x="802" y="219"/>
                  </a:lnTo>
                  <a:lnTo>
                    <a:pt x="794" y="215"/>
                  </a:lnTo>
                  <a:lnTo>
                    <a:pt x="788" y="211"/>
                  </a:lnTo>
                  <a:lnTo>
                    <a:pt x="783" y="206"/>
                  </a:lnTo>
                  <a:lnTo>
                    <a:pt x="774" y="206"/>
                  </a:lnTo>
                  <a:lnTo>
                    <a:pt x="765" y="199"/>
                  </a:lnTo>
                  <a:lnTo>
                    <a:pt x="765" y="197"/>
                  </a:lnTo>
                  <a:lnTo>
                    <a:pt x="758" y="195"/>
                  </a:lnTo>
                  <a:lnTo>
                    <a:pt x="751" y="190"/>
                  </a:lnTo>
                  <a:lnTo>
                    <a:pt x="748" y="187"/>
                  </a:lnTo>
                  <a:lnTo>
                    <a:pt x="744" y="186"/>
                  </a:lnTo>
                  <a:lnTo>
                    <a:pt x="741" y="173"/>
                  </a:lnTo>
                  <a:lnTo>
                    <a:pt x="740" y="160"/>
                  </a:lnTo>
                  <a:lnTo>
                    <a:pt x="740" y="155"/>
                  </a:lnTo>
                  <a:lnTo>
                    <a:pt x="738" y="144"/>
                  </a:lnTo>
                  <a:lnTo>
                    <a:pt x="734" y="134"/>
                  </a:lnTo>
                  <a:lnTo>
                    <a:pt x="733" y="123"/>
                  </a:lnTo>
                  <a:lnTo>
                    <a:pt x="733" y="116"/>
                  </a:lnTo>
                  <a:lnTo>
                    <a:pt x="734" y="111"/>
                  </a:lnTo>
                  <a:lnTo>
                    <a:pt x="734" y="104"/>
                  </a:lnTo>
                  <a:lnTo>
                    <a:pt x="734" y="99"/>
                  </a:lnTo>
                  <a:lnTo>
                    <a:pt x="733" y="96"/>
                  </a:lnTo>
                  <a:lnTo>
                    <a:pt x="730" y="91"/>
                  </a:lnTo>
                  <a:lnTo>
                    <a:pt x="726" y="87"/>
                  </a:lnTo>
                  <a:lnTo>
                    <a:pt x="722" y="82"/>
                  </a:lnTo>
                  <a:lnTo>
                    <a:pt x="726" y="76"/>
                  </a:lnTo>
                  <a:lnTo>
                    <a:pt x="730" y="74"/>
                  </a:lnTo>
                  <a:lnTo>
                    <a:pt x="733" y="71"/>
                  </a:lnTo>
                  <a:lnTo>
                    <a:pt x="733" y="66"/>
                  </a:lnTo>
                  <a:lnTo>
                    <a:pt x="726" y="66"/>
                  </a:lnTo>
                  <a:lnTo>
                    <a:pt x="719" y="59"/>
                  </a:lnTo>
                  <a:lnTo>
                    <a:pt x="716" y="50"/>
                  </a:lnTo>
                  <a:lnTo>
                    <a:pt x="710" y="44"/>
                  </a:lnTo>
                  <a:lnTo>
                    <a:pt x="710" y="39"/>
                  </a:lnTo>
                  <a:lnTo>
                    <a:pt x="710" y="32"/>
                  </a:lnTo>
                  <a:lnTo>
                    <a:pt x="710" y="21"/>
                  </a:lnTo>
                  <a:lnTo>
                    <a:pt x="710" y="18"/>
                  </a:lnTo>
                  <a:lnTo>
                    <a:pt x="710" y="11"/>
                  </a:lnTo>
                  <a:lnTo>
                    <a:pt x="716" y="11"/>
                  </a:lnTo>
                  <a:lnTo>
                    <a:pt x="722" y="7"/>
                  </a:lnTo>
                  <a:lnTo>
                    <a:pt x="730" y="4"/>
                  </a:lnTo>
                  <a:lnTo>
                    <a:pt x="734" y="0"/>
                  </a:lnTo>
                  <a:lnTo>
                    <a:pt x="740" y="0"/>
                  </a:lnTo>
                  <a:lnTo>
                    <a:pt x="744" y="0"/>
                  </a:lnTo>
                  <a:lnTo>
                    <a:pt x="751" y="4"/>
                  </a:lnTo>
                  <a:lnTo>
                    <a:pt x="758" y="4"/>
                  </a:lnTo>
                  <a:lnTo>
                    <a:pt x="761" y="8"/>
                  </a:lnTo>
                  <a:lnTo>
                    <a:pt x="761" y="13"/>
                  </a:lnTo>
                  <a:lnTo>
                    <a:pt x="765" y="21"/>
                  </a:lnTo>
                  <a:lnTo>
                    <a:pt x="765" y="24"/>
                  </a:lnTo>
                  <a:lnTo>
                    <a:pt x="772" y="29"/>
                  </a:lnTo>
                  <a:lnTo>
                    <a:pt x="780" y="21"/>
                  </a:lnTo>
                  <a:lnTo>
                    <a:pt x="786" y="18"/>
                  </a:lnTo>
                  <a:lnTo>
                    <a:pt x="788" y="13"/>
                  </a:lnTo>
                  <a:lnTo>
                    <a:pt x="793" y="11"/>
                  </a:lnTo>
                  <a:lnTo>
                    <a:pt x="794" y="7"/>
                  </a:lnTo>
                  <a:lnTo>
                    <a:pt x="796" y="4"/>
                  </a:lnTo>
                  <a:lnTo>
                    <a:pt x="799" y="0"/>
                  </a:lnTo>
                  <a:lnTo>
                    <a:pt x="802" y="4"/>
                  </a:lnTo>
                  <a:lnTo>
                    <a:pt x="802" y="7"/>
                  </a:lnTo>
                  <a:lnTo>
                    <a:pt x="806" y="8"/>
                  </a:lnTo>
                  <a:lnTo>
                    <a:pt x="817" y="7"/>
                  </a:lnTo>
                  <a:lnTo>
                    <a:pt x="819" y="8"/>
                  </a:lnTo>
                  <a:lnTo>
                    <a:pt x="830" y="8"/>
                  </a:lnTo>
                  <a:lnTo>
                    <a:pt x="834" y="8"/>
                  </a:lnTo>
                  <a:lnTo>
                    <a:pt x="842" y="8"/>
                  </a:lnTo>
                  <a:lnTo>
                    <a:pt x="846" y="11"/>
                  </a:lnTo>
                  <a:lnTo>
                    <a:pt x="849" y="11"/>
                  </a:lnTo>
                  <a:lnTo>
                    <a:pt x="860" y="13"/>
                  </a:lnTo>
                  <a:lnTo>
                    <a:pt x="866" y="11"/>
                  </a:lnTo>
                  <a:lnTo>
                    <a:pt x="873" y="11"/>
                  </a:lnTo>
                  <a:lnTo>
                    <a:pt x="879" y="11"/>
                  </a:lnTo>
                  <a:lnTo>
                    <a:pt x="907" y="21"/>
                  </a:lnTo>
                  <a:lnTo>
                    <a:pt x="910" y="29"/>
                  </a:lnTo>
                  <a:lnTo>
                    <a:pt x="916" y="39"/>
                  </a:lnTo>
                  <a:lnTo>
                    <a:pt x="921" y="63"/>
                  </a:lnTo>
                  <a:lnTo>
                    <a:pt x="931" y="76"/>
                  </a:lnTo>
                  <a:lnTo>
                    <a:pt x="939" y="92"/>
                  </a:lnTo>
                  <a:lnTo>
                    <a:pt x="947" y="104"/>
                  </a:lnTo>
                  <a:lnTo>
                    <a:pt x="950" y="112"/>
                  </a:lnTo>
                  <a:lnTo>
                    <a:pt x="956" y="116"/>
                  </a:lnTo>
                  <a:lnTo>
                    <a:pt x="957" y="142"/>
                  </a:lnTo>
                  <a:lnTo>
                    <a:pt x="959" y="157"/>
                  </a:lnTo>
                  <a:lnTo>
                    <a:pt x="959" y="174"/>
                  </a:lnTo>
                  <a:lnTo>
                    <a:pt x="962" y="190"/>
                  </a:lnTo>
                  <a:lnTo>
                    <a:pt x="962" y="197"/>
                  </a:lnTo>
                  <a:lnTo>
                    <a:pt x="968" y="203"/>
                  </a:lnTo>
                  <a:lnTo>
                    <a:pt x="980" y="206"/>
                  </a:lnTo>
                  <a:lnTo>
                    <a:pt x="985" y="207"/>
                  </a:lnTo>
                  <a:lnTo>
                    <a:pt x="993" y="211"/>
                  </a:lnTo>
                  <a:lnTo>
                    <a:pt x="1005" y="211"/>
                  </a:lnTo>
                  <a:lnTo>
                    <a:pt x="1023" y="211"/>
                  </a:lnTo>
                  <a:lnTo>
                    <a:pt x="1029" y="207"/>
                  </a:lnTo>
                  <a:lnTo>
                    <a:pt x="1032" y="206"/>
                  </a:lnTo>
                  <a:lnTo>
                    <a:pt x="1039" y="199"/>
                  </a:lnTo>
                  <a:lnTo>
                    <a:pt x="1047" y="190"/>
                  </a:lnTo>
                  <a:lnTo>
                    <a:pt x="1060" y="173"/>
                  </a:lnTo>
                  <a:lnTo>
                    <a:pt x="1065" y="157"/>
                  </a:lnTo>
                  <a:lnTo>
                    <a:pt x="1073" y="142"/>
                  </a:lnTo>
                  <a:lnTo>
                    <a:pt x="1083" y="132"/>
                  </a:lnTo>
                  <a:lnTo>
                    <a:pt x="1091" y="120"/>
                  </a:lnTo>
                  <a:lnTo>
                    <a:pt x="1093" y="120"/>
                  </a:lnTo>
                  <a:lnTo>
                    <a:pt x="1133" y="127"/>
                  </a:lnTo>
                  <a:lnTo>
                    <a:pt x="1140" y="127"/>
                  </a:lnTo>
                  <a:lnTo>
                    <a:pt x="1151" y="127"/>
                  </a:lnTo>
                  <a:lnTo>
                    <a:pt x="1153" y="123"/>
                  </a:lnTo>
                  <a:lnTo>
                    <a:pt x="1174" y="123"/>
                  </a:lnTo>
                  <a:lnTo>
                    <a:pt x="1187" y="123"/>
                  </a:lnTo>
                  <a:lnTo>
                    <a:pt x="1195" y="123"/>
                  </a:lnTo>
                  <a:lnTo>
                    <a:pt x="1199" y="127"/>
                  </a:lnTo>
                  <a:lnTo>
                    <a:pt x="1205" y="127"/>
                  </a:lnTo>
                  <a:lnTo>
                    <a:pt x="1209" y="123"/>
                  </a:lnTo>
                  <a:lnTo>
                    <a:pt x="1223" y="123"/>
                  </a:lnTo>
                  <a:lnTo>
                    <a:pt x="1229" y="112"/>
                  </a:lnTo>
                  <a:lnTo>
                    <a:pt x="1232" y="107"/>
                  </a:lnTo>
                  <a:lnTo>
                    <a:pt x="1241" y="91"/>
                  </a:lnTo>
                  <a:lnTo>
                    <a:pt x="1246" y="80"/>
                  </a:lnTo>
                  <a:lnTo>
                    <a:pt x="1261" y="55"/>
                  </a:lnTo>
                  <a:lnTo>
                    <a:pt x="1264" y="50"/>
                  </a:lnTo>
                  <a:lnTo>
                    <a:pt x="1272" y="44"/>
                  </a:lnTo>
                  <a:lnTo>
                    <a:pt x="1284" y="40"/>
                  </a:lnTo>
                  <a:lnTo>
                    <a:pt x="1299" y="44"/>
                  </a:lnTo>
                  <a:lnTo>
                    <a:pt x="1314" y="50"/>
                  </a:lnTo>
                  <a:lnTo>
                    <a:pt x="1337" y="50"/>
                  </a:lnTo>
                  <a:lnTo>
                    <a:pt x="1346" y="50"/>
                  </a:lnTo>
                  <a:lnTo>
                    <a:pt x="1365" y="50"/>
                  </a:lnTo>
                  <a:lnTo>
                    <a:pt x="1377" y="55"/>
                  </a:lnTo>
                  <a:lnTo>
                    <a:pt x="1393" y="59"/>
                  </a:lnTo>
                  <a:lnTo>
                    <a:pt x="1393" y="61"/>
                  </a:lnTo>
                  <a:lnTo>
                    <a:pt x="1394" y="69"/>
                  </a:lnTo>
                  <a:lnTo>
                    <a:pt x="1395" y="80"/>
                  </a:lnTo>
                  <a:lnTo>
                    <a:pt x="1398" y="87"/>
                  </a:lnTo>
                  <a:lnTo>
                    <a:pt x="1402" y="92"/>
                  </a:lnTo>
                  <a:lnTo>
                    <a:pt x="1408" y="96"/>
                  </a:lnTo>
                  <a:lnTo>
                    <a:pt x="1412" y="96"/>
                  </a:lnTo>
                  <a:lnTo>
                    <a:pt x="1416" y="96"/>
                  </a:lnTo>
                  <a:lnTo>
                    <a:pt x="1422" y="96"/>
                  </a:lnTo>
                  <a:lnTo>
                    <a:pt x="1430" y="92"/>
                  </a:lnTo>
                  <a:lnTo>
                    <a:pt x="1433" y="99"/>
                  </a:lnTo>
                  <a:lnTo>
                    <a:pt x="1433" y="104"/>
                  </a:lnTo>
                  <a:lnTo>
                    <a:pt x="1436" y="111"/>
                  </a:lnTo>
                  <a:lnTo>
                    <a:pt x="1436" y="114"/>
                  </a:lnTo>
                  <a:lnTo>
                    <a:pt x="1438" y="123"/>
                  </a:lnTo>
                  <a:lnTo>
                    <a:pt x="1444" y="134"/>
                  </a:lnTo>
                  <a:lnTo>
                    <a:pt x="1444" y="139"/>
                  </a:lnTo>
                  <a:lnTo>
                    <a:pt x="1447" y="142"/>
                  </a:lnTo>
                  <a:lnTo>
                    <a:pt x="1448" y="147"/>
                  </a:lnTo>
                  <a:lnTo>
                    <a:pt x="1451" y="155"/>
                  </a:lnTo>
                  <a:lnTo>
                    <a:pt x="1455" y="163"/>
                  </a:lnTo>
                  <a:lnTo>
                    <a:pt x="1458" y="170"/>
                  </a:lnTo>
                  <a:lnTo>
                    <a:pt x="1465" y="178"/>
                  </a:lnTo>
                  <a:lnTo>
                    <a:pt x="1466" y="186"/>
                  </a:lnTo>
                  <a:lnTo>
                    <a:pt x="1478" y="187"/>
                  </a:lnTo>
                  <a:lnTo>
                    <a:pt x="1490" y="186"/>
                  </a:lnTo>
                  <a:lnTo>
                    <a:pt x="1503" y="181"/>
                  </a:lnTo>
                  <a:lnTo>
                    <a:pt x="1516" y="174"/>
                  </a:lnTo>
                  <a:lnTo>
                    <a:pt x="1520" y="173"/>
                  </a:lnTo>
                  <a:lnTo>
                    <a:pt x="1520" y="166"/>
                  </a:lnTo>
                  <a:lnTo>
                    <a:pt x="1521" y="165"/>
                  </a:lnTo>
                  <a:lnTo>
                    <a:pt x="1524" y="160"/>
                  </a:lnTo>
                  <a:lnTo>
                    <a:pt x="1528" y="155"/>
                  </a:lnTo>
                  <a:lnTo>
                    <a:pt x="1531" y="147"/>
                  </a:lnTo>
                  <a:lnTo>
                    <a:pt x="1539" y="144"/>
                  </a:lnTo>
                  <a:lnTo>
                    <a:pt x="1543" y="147"/>
                  </a:lnTo>
                  <a:lnTo>
                    <a:pt x="1548" y="150"/>
                  </a:lnTo>
                  <a:lnTo>
                    <a:pt x="1555" y="157"/>
                  </a:lnTo>
                  <a:lnTo>
                    <a:pt x="1556" y="163"/>
                  </a:lnTo>
                  <a:lnTo>
                    <a:pt x="1559" y="165"/>
                  </a:lnTo>
                  <a:lnTo>
                    <a:pt x="1561" y="173"/>
                  </a:lnTo>
                  <a:lnTo>
                    <a:pt x="1563" y="181"/>
                  </a:lnTo>
                  <a:lnTo>
                    <a:pt x="1574" y="187"/>
                  </a:lnTo>
                  <a:lnTo>
                    <a:pt x="1580" y="191"/>
                  </a:lnTo>
                  <a:lnTo>
                    <a:pt x="1585" y="199"/>
                  </a:lnTo>
                  <a:lnTo>
                    <a:pt x="1589" y="206"/>
                  </a:lnTo>
                  <a:lnTo>
                    <a:pt x="1596" y="211"/>
                  </a:lnTo>
                  <a:lnTo>
                    <a:pt x="1606" y="215"/>
                  </a:lnTo>
                  <a:lnTo>
                    <a:pt x="1610" y="219"/>
                  </a:lnTo>
                  <a:lnTo>
                    <a:pt x="1610" y="227"/>
                  </a:lnTo>
                  <a:lnTo>
                    <a:pt x="1611" y="233"/>
                  </a:lnTo>
                  <a:lnTo>
                    <a:pt x="1613" y="243"/>
                  </a:lnTo>
                  <a:lnTo>
                    <a:pt x="1618" y="249"/>
                  </a:lnTo>
                  <a:lnTo>
                    <a:pt x="1628" y="258"/>
                  </a:lnTo>
                  <a:lnTo>
                    <a:pt x="1638" y="266"/>
                  </a:lnTo>
                  <a:lnTo>
                    <a:pt x="1647" y="277"/>
                  </a:lnTo>
                  <a:lnTo>
                    <a:pt x="1656" y="282"/>
                  </a:lnTo>
                  <a:lnTo>
                    <a:pt x="1661" y="290"/>
                  </a:lnTo>
                  <a:lnTo>
                    <a:pt x="1676" y="290"/>
                  </a:lnTo>
                  <a:lnTo>
                    <a:pt x="1685" y="294"/>
                  </a:lnTo>
                  <a:lnTo>
                    <a:pt x="1687" y="295"/>
                  </a:lnTo>
                  <a:lnTo>
                    <a:pt x="1690" y="303"/>
                  </a:lnTo>
                  <a:lnTo>
                    <a:pt x="1694" y="316"/>
                  </a:lnTo>
                  <a:lnTo>
                    <a:pt x="1697" y="326"/>
                  </a:lnTo>
                  <a:lnTo>
                    <a:pt x="1705" y="330"/>
                  </a:lnTo>
                  <a:lnTo>
                    <a:pt x="1714" y="341"/>
                  </a:lnTo>
                  <a:lnTo>
                    <a:pt x="1734" y="341"/>
                  </a:lnTo>
                  <a:lnTo>
                    <a:pt x="1748" y="343"/>
                  </a:lnTo>
                  <a:lnTo>
                    <a:pt x="1761" y="353"/>
                  </a:lnTo>
                  <a:lnTo>
                    <a:pt x="1769" y="362"/>
                  </a:lnTo>
                  <a:lnTo>
                    <a:pt x="1773" y="381"/>
                  </a:lnTo>
                  <a:lnTo>
                    <a:pt x="1790" y="389"/>
                  </a:lnTo>
                  <a:lnTo>
                    <a:pt x="1810" y="398"/>
                  </a:lnTo>
                  <a:lnTo>
                    <a:pt x="1816" y="405"/>
                  </a:lnTo>
                  <a:lnTo>
                    <a:pt x="1823" y="409"/>
                  </a:lnTo>
                  <a:lnTo>
                    <a:pt x="1831" y="417"/>
                  </a:lnTo>
                  <a:lnTo>
                    <a:pt x="1838" y="417"/>
                  </a:lnTo>
                  <a:lnTo>
                    <a:pt x="1851" y="417"/>
                  </a:lnTo>
                  <a:lnTo>
                    <a:pt x="1867" y="417"/>
                  </a:lnTo>
                  <a:lnTo>
                    <a:pt x="1881" y="413"/>
                  </a:lnTo>
                  <a:lnTo>
                    <a:pt x="1881" y="417"/>
                  </a:lnTo>
                  <a:lnTo>
                    <a:pt x="1896" y="422"/>
                  </a:lnTo>
                  <a:lnTo>
                    <a:pt x="1912" y="438"/>
                  </a:lnTo>
                  <a:lnTo>
                    <a:pt x="1924" y="450"/>
                  </a:lnTo>
                  <a:lnTo>
                    <a:pt x="1942" y="456"/>
                  </a:lnTo>
                  <a:lnTo>
                    <a:pt x="1958" y="472"/>
                  </a:lnTo>
                  <a:lnTo>
                    <a:pt x="1968" y="493"/>
                  </a:lnTo>
                  <a:lnTo>
                    <a:pt x="1968" y="500"/>
                  </a:lnTo>
                  <a:lnTo>
                    <a:pt x="1975" y="523"/>
                  </a:lnTo>
                  <a:lnTo>
                    <a:pt x="1975" y="548"/>
                  </a:lnTo>
                  <a:lnTo>
                    <a:pt x="1975" y="572"/>
                  </a:lnTo>
                  <a:lnTo>
                    <a:pt x="1970" y="601"/>
                  </a:lnTo>
                  <a:lnTo>
                    <a:pt x="1970" y="603"/>
                  </a:lnTo>
                  <a:lnTo>
                    <a:pt x="1970" y="612"/>
                  </a:lnTo>
                  <a:lnTo>
                    <a:pt x="1970" y="616"/>
                  </a:lnTo>
                  <a:lnTo>
                    <a:pt x="1968" y="633"/>
                  </a:lnTo>
                  <a:lnTo>
                    <a:pt x="1967" y="641"/>
                  </a:lnTo>
                  <a:lnTo>
                    <a:pt x="1963" y="646"/>
                  </a:lnTo>
                  <a:lnTo>
                    <a:pt x="1967" y="649"/>
                  </a:lnTo>
                  <a:lnTo>
                    <a:pt x="1968" y="655"/>
                  </a:lnTo>
                  <a:lnTo>
                    <a:pt x="1968" y="662"/>
                  </a:lnTo>
                  <a:lnTo>
                    <a:pt x="1968" y="672"/>
                  </a:lnTo>
                  <a:lnTo>
                    <a:pt x="1967" y="686"/>
                  </a:lnTo>
                  <a:lnTo>
                    <a:pt x="1963" y="704"/>
                  </a:lnTo>
                  <a:lnTo>
                    <a:pt x="1967" y="720"/>
                  </a:lnTo>
                  <a:lnTo>
                    <a:pt x="1978" y="735"/>
                  </a:lnTo>
                  <a:lnTo>
                    <a:pt x="1989" y="747"/>
                  </a:lnTo>
                  <a:lnTo>
                    <a:pt x="1989" y="762"/>
                  </a:lnTo>
                  <a:lnTo>
                    <a:pt x="1995" y="771"/>
                  </a:lnTo>
                  <a:lnTo>
                    <a:pt x="1996" y="775"/>
                  </a:lnTo>
                  <a:lnTo>
                    <a:pt x="1997" y="794"/>
                  </a:lnTo>
                  <a:lnTo>
                    <a:pt x="2001" y="807"/>
                  </a:lnTo>
                  <a:lnTo>
                    <a:pt x="2008" y="818"/>
                  </a:lnTo>
                  <a:lnTo>
                    <a:pt x="2010" y="829"/>
                  </a:lnTo>
                  <a:lnTo>
                    <a:pt x="2016" y="835"/>
                  </a:lnTo>
                  <a:lnTo>
                    <a:pt x="2028" y="841"/>
                  </a:lnTo>
                  <a:lnTo>
                    <a:pt x="2040" y="84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0" name="Freeform 1033"/>
            <p:cNvSpPr>
              <a:spLocks/>
            </p:cNvSpPr>
            <p:nvPr/>
          </p:nvSpPr>
          <p:spPr bwMode="auto">
            <a:xfrm>
              <a:off x="4330630" y="5706859"/>
              <a:ext cx="988898" cy="645213"/>
            </a:xfrm>
            <a:custGeom>
              <a:avLst/>
              <a:gdLst>
                <a:gd name="T0" fmla="*/ 1409 w 2479"/>
                <a:gd name="T1" fmla="*/ 294 h 1601"/>
                <a:gd name="T2" fmla="*/ 1317 w 2479"/>
                <a:gd name="T3" fmla="*/ 259 h 1601"/>
                <a:gd name="T4" fmla="*/ 1214 w 2479"/>
                <a:gd name="T5" fmla="*/ 235 h 1601"/>
                <a:gd name="T6" fmla="*/ 1155 w 2479"/>
                <a:gd name="T7" fmla="*/ 149 h 1601"/>
                <a:gd name="T8" fmla="*/ 1059 w 2479"/>
                <a:gd name="T9" fmla="*/ 29 h 1601"/>
                <a:gd name="T10" fmla="*/ 965 w 2479"/>
                <a:gd name="T11" fmla="*/ 68 h 1601"/>
                <a:gd name="T12" fmla="*/ 875 w 2479"/>
                <a:gd name="T13" fmla="*/ 232 h 1601"/>
                <a:gd name="T14" fmla="*/ 792 w 2479"/>
                <a:gd name="T15" fmla="*/ 299 h 1601"/>
                <a:gd name="T16" fmla="*/ 646 w 2479"/>
                <a:gd name="T17" fmla="*/ 310 h 1601"/>
                <a:gd name="T18" fmla="*/ 588 w 2479"/>
                <a:gd name="T19" fmla="*/ 366 h 1601"/>
                <a:gd name="T20" fmla="*/ 527 w 2479"/>
                <a:gd name="T21" fmla="*/ 355 h 1601"/>
                <a:gd name="T22" fmla="*/ 462 w 2479"/>
                <a:gd name="T23" fmla="*/ 299 h 1601"/>
                <a:gd name="T24" fmla="*/ 419 w 2479"/>
                <a:gd name="T25" fmla="*/ 207 h 1601"/>
                <a:gd name="T26" fmla="*/ 329 w 2479"/>
                <a:gd name="T27" fmla="*/ 264 h 1601"/>
                <a:gd name="T28" fmla="*/ 334 w 2479"/>
                <a:gd name="T29" fmla="*/ 351 h 1601"/>
                <a:gd name="T30" fmla="*/ 312 w 2479"/>
                <a:gd name="T31" fmla="*/ 405 h 1601"/>
                <a:gd name="T32" fmla="*/ 239 w 2479"/>
                <a:gd name="T33" fmla="*/ 366 h 1601"/>
                <a:gd name="T34" fmla="*/ 163 w 2479"/>
                <a:gd name="T35" fmla="*/ 377 h 1601"/>
                <a:gd name="T36" fmla="*/ 97 w 2479"/>
                <a:gd name="T37" fmla="*/ 407 h 1601"/>
                <a:gd name="T38" fmla="*/ 48 w 2479"/>
                <a:gd name="T39" fmla="*/ 423 h 1601"/>
                <a:gd name="T40" fmla="*/ 65 w 2479"/>
                <a:gd name="T41" fmla="*/ 572 h 1601"/>
                <a:gd name="T42" fmla="*/ 63 w 2479"/>
                <a:gd name="T43" fmla="*/ 641 h 1601"/>
                <a:gd name="T44" fmla="*/ 94 w 2479"/>
                <a:gd name="T45" fmla="*/ 763 h 1601"/>
                <a:gd name="T46" fmla="*/ 149 w 2479"/>
                <a:gd name="T47" fmla="*/ 827 h 1601"/>
                <a:gd name="T48" fmla="*/ 247 w 2479"/>
                <a:gd name="T49" fmla="*/ 936 h 1601"/>
                <a:gd name="T50" fmla="*/ 247 w 2479"/>
                <a:gd name="T51" fmla="*/ 1065 h 1601"/>
                <a:gd name="T52" fmla="*/ 178 w 2479"/>
                <a:gd name="T53" fmla="*/ 1122 h 1601"/>
                <a:gd name="T54" fmla="*/ 81 w 2479"/>
                <a:gd name="T55" fmla="*/ 1174 h 1601"/>
                <a:gd name="T56" fmla="*/ 7 w 2479"/>
                <a:gd name="T57" fmla="*/ 1285 h 1601"/>
                <a:gd name="T58" fmla="*/ 159 w 2479"/>
                <a:gd name="T59" fmla="*/ 1295 h 1601"/>
                <a:gd name="T60" fmla="*/ 198 w 2479"/>
                <a:gd name="T61" fmla="*/ 1303 h 1601"/>
                <a:gd name="T62" fmla="*/ 326 w 2479"/>
                <a:gd name="T63" fmla="*/ 1392 h 1601"/>
                <a:gd name="T64" fmla="*/ 546 w 2479"/>
                <a:gd name="T65" fmla="*/ 1451 h 1601"/>
                <a:gd name="T66" fmla="*/ 802 w 2479"/>
                <a:gd name="T67" fmla="*/ 1515 h 1601"/>
                <a:gd name="T68" fmla="*/ 1080 w 2479"/>
                <a:gd name="T69" fmla="*/ 1599 h 1601"/>
                <a:gd name="T70" fmla="*/ 1297 w 2479"/>
                <a:gd name="T71" fmla="*/ 1556 h 1601"/>
                <a:gd name="T72" fmla="*/ 1463 w 2479"/>
                <a:gd name="T73" fmla="*/ 1490 h 1601"/>
                <a:gd name="T74" fmla="*/ 1671 w 2479"/>
                <a:gd name="T75" fmla="*/ 1392 h 1601"/>
                <a:gd name="T76" fmla="*/ 1770 w 2479"/>
                <a:gd name="T77" fmla="*/ 1325 h 1601"/>
                <a:gd name="T78" fmla="*/ 1964 w 2479"/>
                <a:gd name="T79" fmla="*/ 1292 h 1601"/>
                <a:gd name="T80" fmla="*/ 1843 w 2479"/>
                <a:gd name="T81" fmla="*/ 1285 h 1601"/>
                <a:gd name="T82" fmla="*/ 1968 w 2479"/>
                <a:gd name="T83" fmla="*/ 1261 h 1601"/>
                <a:gd name="T84" fmla="*/ 1946 w 2479"/>
                <a:gd name="T85" fmla="*/ 1162 h 1601"/>
                <a:gd name="T86" fmla="*/ 2036 w 2479"/>
                <a:gd name="T87" fmla="*/ 1221 h 1601"/>
                <a:gd name="T88" fmla="*/ 2134 w 2479"/>
                <a:gd name="T89" fmla="*/ 1242 h 1601"/>
                <a:gd name="T90" fmla="*/ 2061 w 2479"/>
                <a:gd name="T91" fmla="*/ 1255 h 1601"/>
                <a:gd name="T92" fmla="*/ 2390 w 2479"/>
                <a:gd name="T93" fmla="*/ 1379 h 1601"/>
                <a:gd name="T94" fmla="*/ 2293 w 2479"/>
                <a:gd name="T95" fmla="*/ 1303 h 1601"/>
                <a:gd name="T96" fmla="*/ 2191 w 2479"/>
                <a:gd name="T97" fmla="*/ 1261 h 1601"/>
                <a:gd name="T98" fmla="*/ 2275 w 2479"/>
                <a:gd name="T99" fmla="*/ 1272 h 1601"/>
                <a:gd name="T100" fmla="*/ 2384 w 2479"/>
                <a:gd name="T101" fmla="*/ 1303 h 1601"/>
                <a:gd name="T102" fmla="*/ 2353 w 2479"/>
                <a:gd name="T103" fmla="*/ 1136 h 1601"/>
                <a:gd name="T104" fmla="*/ 2424 w 2479"/>
                <a:gd name="T105" fmla="*/ 927 h 1601"/>
                <a:gd name="T106" fmla="*/ 2448 w 2479"/>
                <a:gd name="T107" fmla="*/ 768 h 1601"/>
                <a:gd name="T108" fmla="*/ 2022 w 2479"/>
                <a:gd name="T109" fmla="*/ 766 h 1601"/>
                <a:gd name="T110" fmla="*/ 1907 w 2479"/>
                <a:gd name="T111" fmla="*/ 689 h 1601"/>
                <a:gd name="T112" fmla="*/ 1799 w 2479"/>
                <a:gd name="T113" fmla="*/ 628 h 1601"/>
                <a:gd name="T114" fmla="*/ 1752 w 2479"/>
                <a:gd name="T115" fmla="*/ 525 h 1601"/>
                <a:gd name="T116" fmla="*/ 1658 w 2479"/>
                <a:gd name="T117" fmla="*/ 530 h 1601"/>
                <a:gd name="T118" fmla="*/ 1487 w 2479"/>
                <a:gd name="T119" fmla="*/ 590 h 1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79" h="1601">
                  <a:moveTo>
                    <a:pt x="1384" y="462"/>
                  </a:moveTo>
                  <a:lnTo>
                    <a:pt x="1388" y="447"/>
                  </a:lnTo>
                  <a:lnTo>
                    <a:pt x="1401" y="438"/>
                  </a:lnTo>
                  <a:lnTo>
                    <a:pt x="1420" y="421"/>
                  </a:lnTo>
                  <a:lnTo>
                    <a:pt x="1433" y="391"/>
                  </a:lnTo>
                  <a:lnTo>
                    <a:pt x="1433" y="373"/>
                  </a:lnTo>
                  <a:lnTo>
                    <a:pt x="1431" y="350"/>
                  </a:lnTo>
                  <a:lnTo>
                    <a:pt x="1422" y="317"/>
                  </a:lnTo>
                  <a:lnTo>
                    <a:pt x="1409" y="294"/>
                  </a:lnTo>
                  <a:lnTo>
                    <a:pt x="1409" y="291"/>
                  </a:lnTo>
                  <a:lnTo>
                    <a:pt x="1405" y="280"/>
                  </a:lnTo>
                  <a:lnTo>
                    <a:pt x="1395" y="268"/>
                  </a:lnTo>
                  <a:lnTo>
                    <a:pt x="1373" y="251"/>
                  </a:lnTo>
                  <a:lnTo>
                    <a:pt x="1372" y="251"/>
                  </a:lnTo>
                  <a:lnTo>
                    <a:pt x="1354" y="251"/>
                  </a:lnTo>
                  <a:lnTo>
                    <a:pt x="1343" y="255"/>
                  </a:lnTo>
                  <a:lnTo>
                    <a:pt x="1335" y="255"/>
                  </a:lnTo>
                  <a:lnTo>
                    <a:pt x="1317" y="259"/>
                  </a:lnTo>
                  <a:lnTo>
                    <a:pt x="1314" y="259"/>
                  </a:lnTo>
                  <a:lnTo>
                    <a:pt x="1312" y="258"/>
                  </a:lnTo>
                  <a:lnTo>
                    <a:pt x="1301" y="255"/>
                  </a:lnTo>
                  <a:lnTo>
                    <a:pt x="1285" y="251"/>
                  </a:lnTo>
                  <a:lnTo>
                    <a:pt x="1257" y="259"/>
                  </a:lnTo>
                  <a:lnTo>
                    <a:pt x="1242" y="255"/>
                  </a:lnTo>
                  <a:lnTo>
                    <a:pt x="1238" y="242"/>
                  </a:lnTo>
                  <a:lnTo>
                    <a:pt x="1225" y="232"/>
                  </a:lnTo>
                  <a:lnTo>
                    <a:pt x="1214" y="235"/>
                  </a:lnTo>
                  <a:lnTo>
                    <a:pt x="1204" y="236"/>
                  </a:lnTo>
                  <a:lnTo>
                    <a:pt x="1191" y="236"/>
                  </a:lnTo>
                  <a:lnTo>
                    <a:pt x="1181" y="220"/>
                  </a:lnTo>
                  <a:lnTo>
                    <a:pt x="1173" y="202"/>
                  </a:lnTo>
                  <a:lnTo>
                    <a:pt x="1169" y="186"/>
                  </a:lnTo>
                  <a:lnTo>
                    <a:pt x="1166" y="184"/>
                  </a:lnTo>
                  <a:lnTo>
                    <a:pt x="1159" y="165"/>
                  </a:lnTo>
                  <a:lnTo>
                    <a:pt x="1156" y="160"/>
                  </a:lnTo>
                  <a:lnTo>
                    <a:pt x="1155" y="149"/>
                  </a:lnTo>
                  <a:lnTo>
                    <a:pt x="1142" y="143"/>
                  </a:lnTo>
                  <a:lnTo>
                    <a:pt x="1134" y="141"/>
                  </a:lnTo>
                  <a:lnTo>
                    <a:pt x="1119" y="132"/>
                  </a:lnTo>
                  <a:lnTo>
                    <a:pt x="1117" y="116"/>
                  </a:lnTo>
                  <a:lnTo>
                    <a:pt x="1108" y="92"/>
                  </a:lnTo>
                  <a:lnTo>
                    <a:pt x="1102" y="73"/>
                  </a:lnTo>
                  <a:lnTo>
                    <a:pt x="1091" y="52"/>
                  </a:lnTo>
                  <a:lnTo>
                    <a:pt x="1076" y="40"/>
                  </a:lnTo>
                  <a:lnTo>
                    <a:pt x="1059" y="29"/>
                  </a:lnTo>
                  <a:lnTo>
                    <a:pt x="1028" y="19"/>
                  </a:lnTo>
                  <a:lnTo>
                    <a:pt x="1019" y="12"/>
                  </a:lnTo>
                  <a:lnTo>
                    <a:pt x="1003" y="8"/>
                  </a:lnTo>
                  <a:lnTo>
                    <a:pt x="983" y="1"/>
                  </a:lnTo>
                  <a:lnTo>
                    <a:pt x="975" y="0"/>
                  </a:lnTo>
                  <a:lnTo>
                    <a:pt x="951" y="0"/>
                  </a:lnTo>
                  <a:lnTo>
                    <a:pt x="955" y="29"/>
                  </a:lnTo>
                  <a:lnTo>
                    <a:pt x="965" y="49"/>
                  </a:lnTo>
                  <a:lnTo>
                    <a:pt x="965" y="68"/>
                  </a:lnTo>
                  <a:lnTo>
                    <a:pt x="936" y="108"/>
                  </a:lnTo>
                  <a:lnTo>
                    <a:pt x="936" y="128"/>
                  </a:lnTo>
                  <a:lnTo>
                    <a:pt x="928" y="133"/>
                  </a:lnTo>
                  <a:lnTo>
                    <a:pt x="890" y="176"/>
                  </a:lnTo>
                  <a:lnTo>
                    <a:pt x="893" y="180"/>
                  </a:lnTo>
                  <a:lnTo>
                    <a:pt x="890" y="191"/>
                  </a:lnTo>
                  <a:lnTo>
                    <a:pt x="882" y="205"/>
                  </a:lnTo>
                  <a:lnTo>
                    <a:pt x="882" y="220"/>
                  </a:lnTo>
                  <a:lnTo>
                    <a:pt x="875" y="232"/>
                  </a:lnTo>
                  <a:lnTo>
                    <a:pt x="866" y="239"/>
                  </a:lnTo>
                  <a:lnTo>
                    <a:pt x="859" y="242"/>
                  </a:lnTo>
                  <a:lnTo>
                    <a:pt x="849" y="255"/>
                  </a:lnTo>
                  <a:lnTo>
                    <a:pt x="841" y="264"/>
                  </a:lnTo>
                  <a:lnTo>
                    <a:pt x="834" y="267"/>
                  </a:lnTo>
                  <a:lnTo>
                    <a:pt x="825" y="272"/>
                  </a:lnTo>
                  <a:lnTo>
                    <a:pt x="820" y="280"/>
                  </a:lnTo>
                  <a:lnTo>
                    <a:pt x="798" y="298"/>
                  </a:lnTo>
                  <a:lnTo>
                    <a:pt x="792" y="299"/>
                  </a:lnTo>
                  <a:lnTo>
                    <a:pt x="777" y="302"/>
                  </a:lnTo>
                  <a:lnTo>
                    <a:pt x="774" y="302"/>
                  </a:lnTo>
                  <a:lnTo>
                    <a:pt x="737" y="302"/>
                  </a:lnTo>
                  <a:lnTo>
                    <a:pt x="729" y="306"/>
                  </a:lnTo>
                  <a:lnTo>
                    <a:pt x="723" y="310"/>
                  </a:lnTo>
                  <a:lnTo>
                    <a:pt x="696" y="315"/>
                  </a:lnTo>
                  <a:lnTo>
                    <a:pt x="676" y="319"/>
                  </a:lnTo>
                  <a:lnTo>
                    <a:pt x="658" y="317"/>
                  </a:lnTo>
                  <a:lnTo>
                    <a:pt x="646" y="310"/>
                  </a:lnTo>
                  <a:lnTo>
                    <a:pt x="643" y="302"/>
                  </a:lnTo>
                  <a:lnTo>
                    <a:pt x="628" y="298"/>
                  </a:lnTo>
                  <a:lnTo>
                    <a:pt x="628" y="310"/>
                  </a:lnTo>
                  <a:lnTo>
                    <a:pt x="625" y="315"/>
                  </a:lnTo>
                  <a:lnTo>
                    <a:pt x="617" y="319"/>
                  </a:lnTo>
                  <a:lnTo>
                    <a:pt x="601" y="325"/>
                  </a:lnTo>
                  <a:lnTo>
                    <a:pt x="604" y="342"/>
                  </a:lnTo>
                  <a:lnTo>
                    <a:pt x="585" y="350"/>
                  </a:lnTo>
                  <a:lnTo>
                    <a:pt x="588" y="366"/>
                  </a:lnTo>
                  <a:lnTo>
                    <a:pt x="593" y="385"/>
                  </a:lnTo>
                  <a:lnTo>
                    <a:pt x="588" y="389"/>
                  </a:lnTo>
                  <a:lnTo>
                    <a:pt x="570" y="393"/>
                  </a:lnTo>
                  <a:lnTo>
                    <a:pt x="534" y="398"/>
                  </a:lnTo>
                  <a:lnTo>
                    <a:pt x="527" y="401"/>
                  </a:lnTo>
                  <a:lnTo>
                    <a:pt x="517" y="393"/>
                  </a:lnTo>
                  <a:lnTo>
                    <a:pt x="524" y="381"/>
                  </a:lnTo>
                  <a:lnTo>
                    <a:pt x="517" y="363"/>
                  </a:lnTo>
                  <a:lnTo>
                    <a:pt x="527" y="355"/>
                  </a:lnTo>
                  <a:lnTo>
                    <a:pt x="506" y="335"/>
                  </a:lnTo>
                  <a:lnTo>
                    <a:pt x="503" y="347"/>
                  </a:lnTo>
                  <a:lnTo>
                    <a:pt x="503" y="358"/>
                  </a:lnTo>
                  <a:lnTo>
                    <a:pt x="496" y="362"/>
                  </a:lnTo>
                  <a:lnTo>
                    <a:pt x="481" y="350"/>
                  </a:lnTo>
                  <a:lnTo>
                    <a:pt x="475" y="331"/>
                  </a:lnTo>
                  <a:lnTo>
                    <a:pt x="469" y="315"/>
                  </a:lnTo>
                  <a:lnTo>
                    <a:pt x="466" y="306"/>
                  </a:lnTo>
                  <a:lnTo>
                    <a:pt x="462" y="299"/>
                  </a:lnTo>
                  <a:lnTo>
                    <a:pt x="444" y="290"/>
                  </a:lnTo>
                  <a:lnTo>
                    <a:pt x="427" y="275"/>
                  </a:lnTo>
                  <a:lnTo>
                    <a:pt x="426" y="272"/>
                  </a:lnTo>
                  <a:lnTo>
                    <a:pt x="427" y="258"/>
                  </a:lnTo>
                  <a:lnTo>
                    <a:pt x="427" y="242"/>
                  </a:lnTo>
                  <a:lnTo>
                    <a:pt x="430" y="228"/>
                  </a:lnTo>
                  <a:lnTo>
                    <a:pt x="430" y="218"/>
                  </a:lnTo>
                  <a:lnTo>
                    <a:pt x="430" y="211"/>
                  </a:lnTo>
                  <a:lnTo>
                    <a:pt x="419" y="207"/>
                  </a:lnTo>
                  <a:lnTo>
                    <a:pt x="405" y="207"/>
                  </a:lnTo>
                  <a:lnTo>
                    <a:pt x="391" y="210"/>
                  </a:lnTo>
                  <a:lnTo>
                    <a:pt x="379" y="211"/>
                  </a:lnTo>
                  <a:lnTo>
                    <a:pt x="368" y="218"/>
                  </a:lnTo>
                  <a:lnTo>
                    <a:pt x="364" y="227"/>
                  </a:lnTo>
                  <a:lnTo>
                    <a:pt x="354" y="236"/>
                  </a:lnTo>
                  <a:lnTo>
                    <a:pt x="344" y="239"/>
                  </a:lnTo>
                  <a:lnTo>
                    <a:pt x="334" y="244"/>
                  </a:lnTo>
                  <a:lnTo>
                    <a:pt x="329" y="264"/>
                  </a:lnTo>
                  <a:lnTo>
                    <a:pt x="322" y="275"/>
                  </a:lnTo>
                  <a:lnTo>
                    <a:pt x="321" y="284"/>
                  </a:lnTo>
                  <a:lnTo>
                    <a:pt x="309" y="298"/>
                  </a:lnTo>
                  <a:lnTo>
                    <a:pt x="306" y="315"/>
                  </a:lnTo>
                  <a:lnTo>
                    <a:pt x="318" y="319"/>
                  </a:lnTo>
                  <a:lnTo>
                    <a:pt x="321" y="335"/>
                  </a:lnTo>
                  <a:lnTo>
                    <a:pt x="326" y="347"/>
                  </a:lnTo>
                  <a:lnTo>
                    <a:pt x="329" y="350"/>
                  </a:lnTo>
                  <a:lnTo>
                    <a:pt x="334" y="351"/>
                  </a:lnTo>
                  <a:lnTo>
                    <a:pt x="336" y="355"/>
                  </a:lnTo>
                  <a:lnTo>
                    <a:pt x="347" y="363"/>
                  </a:lnTo>
                  <a:lnTo>
                    <a:pt x="352" y="374"/>
                  </a:lnTo>
                  <a:lnTo>
                    <a:pt x="347" y="382"/>
                  </a:lnTo>
                  <a:lnTo>
                    <a:pt x="339" y="391"/>
                  </a:lnTo>
                  <a:lnTo>
                    <a:pt x="330" y="394"/>
                  </a:lnTo>
                  <a:lnTo>
                    <a:pt x="329" y="401"/>
                  </a:lnTo>
                  <a:lnTo>
                    <a:pt x="322" y="405"/>
                  </a:lnTo>
                  <a:lnTo>
                    <a:pt x="312" y="405"/>
                  </a:lnTo>
                  <a:lnTo>
                    <a:pt x="306" y="407"/>
                  </a:lnTo>
                  <a:lnTo>
                    <a:pt x="290" y="405"/>
                  </a:lnTo>
                  <a:lnTo>
                    <a:pt x="271" y="394"/>
                  </a:lnTo>
                  <a:lnTo>
                    <a:pt x="263" y="393"/>
                  </a:lnTo>
                  <a:lnTo>
                    <a:pt x="260" y="385"/>
                  </a:lnTo>
                  <a:lnTo>
                    <a:pt x="254" y="377"/>
                  </a:lnTo>
                  <a:lnTo>
                    <a:pt x="243" y="374"/>
                  </a:lnTo>
                  <a:lnTo>
                    <a:pt x="243" y="367"/>
                  </a:lnTo>
                  <a:lnTo>
                    <a:pt x="239" y="366"/>
                  </a:lnTo>
                  <a:lnTo>
                    <a:pt x="236" y="367"/>
                  </a:lnTo>
                  <a:lnTo>
                    <a:pt x="226" y="374"/>
                  </a:lnTo>
                  <a:lnTo>
                    <a:pt x="223" y="374"/>
                  </a:lnTo>
                  <a:lnTo>
                    <a:pt x="211" y="374"/>
                  </a:lnTo>
                  <a:lnTo>
                    <a:pt x="198" y="373"/>
                  </a:lnTo>
                  <a:lnTo>
                    <a:pt x="189" y="377"/>
                  </a:lnTo>
                  <a:lnTo>
                    <a:pt x="181" y="377"/>
                  </a:lnTo>
                  <a:lnTo>
                    <a:pt x="177" y="377"/>
                  </a:lnTo>
                  <a:lnTo>
                    <a:pt x="163" y="377"/>
                  </a:lnTo>
                  <a:lnTo>
                    <a:pt x="145" y="377"/>
                  </a:lnTo>
                  <a:lnTo>
                    <a:pt x="137" y="367"/>
                  </a:lnTo>
                  <a:lnTo>
                    <a:pt x="131" y="377"/>
                  </a:lnTo>
                  <a:lnTo>
                    <a:pt x="119" y="391"/>
                  </a:lnTo>
                  <a:lnTo>
                    <a:pt x="119" y="438"/>
                  </a:lnTo>
                  <a:lnTo>
                    <a:pt x="112" y="445"/>
                  </a:lnTo>
                  <a:lnTo>
                    <a:pt x="103" y="425"/>
                  </a:lnTo>
                  <a:lnTo>
                    <a:pt x="94" y="423"/>
                  </a:lnTo>
                  <a:lnTo>
                    <a:pt x="97" y="407"/>
                  </a:lnTo>
                  <a:lnTo>
                    <a:pt x="90" y="405"/>
                  </a:lnTo>
                  <a:lnTo>
                    <a:pt x="85" y="401"/>
                  </a:lnTo>
                  <a:lnTo>
                    <a:pt x="77" y="421"/>
                  </a:lnTo>
                  <a:lnTo>
                    <a:pt x="70" y="423"/>
                  </a:lnTo>
                  <a:lnTo>
                    <a:pt x="69" y="429"/>
                  </a:lnTo>
                  <a:lnTo>
                    <a:pt x="58" y="423"/>
                  </a:lnTo>
                  <a:lnTo>
                    <a:pt x="58" y="421"/>
                  </a:lnTo>
                  <a:lnTo>
                    <a:pt x="54" y="414"/>
                  </a:lnTo>
                  <a:lnTo>
                    <a:pt x="48" y="423"/>
                  </a:lnTo>
                  <a:lnTo>
                    <a:pt x="37" y="425"/>
                  </a:lnTo>
                  <a:lnTo>
                    <a:pt x="54" y="441"/>
                  </a:lnTo>
                  <a:lnTo>
                    <a:pt x="63" y="462"/>
                  </a:lnTo>
                  <a:lnTo>
                    <a:pt x="63" y="468"/>
                  </a:lnTo>
                  <a:lnTo>
                    <a:pt x="70" y="492"/>
                  </a:lnTo>
                  <a:lnTo>
                    <a:pt x="70" y="517"/>
                  </a:lnTo>
                  <a:lnTo>
                    <a:pt x="70" y="541"/>
                  </a:lnTo>
                  <a:lnTo>
                    <a:pt x="65" y="570"/>
                  </a:lnTo>
                  <a:lnTo>
                    <a:pt x="65" y="572"/>
                  </a:lnTo>
                  <a:lnTo>
                    <a:pt x="65" y="581"/>
                  </a:lnTo>
                  <a:lnTo>
                    <a:pt x="65" y="584"/>
                  </a:lnTo>
                  <a:lnTo>
                    <a:pt x="63" y="601"/>
                  </a:lnTo>
                  <a:lnTo>
                    <a:pt x="62" y="609"/>
                  </a:lnTo>
                  <a:lnTo>
                    <a:pt x="58" y="614"/>
                  </a:lnTo>
                  <a:lnTo>
                    <a:pt x="62" y="617"/>
                  </a:lnTo>
                  <a:lnTo>
                    <a:pt x="63" y="624"/>
                  </a:lnTo>
                  <a:lnTo>
                    <a:pt x="63" y="631"/>
                  </a:lnTo>
                  <a:lnTo>
                    <a:pt x="63" y="641"/>
                  </a:lnTo>
                  <a:lnTo>
                    <a:pt x="62" y="655"/>
                  </a:lnTo>
                  <a:lnTo>
                    <a:pt x="58" y="673"/>
                  </a:lnTo>
                  <a:lnTo>
                    <a:pt x="62" y="689"/>
                  </a:lnTo>
                  <a:lnTo>
                    <a:pt x="73" y="704"/>
                  </a:lnTo>
                  <a:lnTo>
                    <a:pt x="85" y="716"/>
                  </a:lnTo>
                  <a:lnTo>
                    <a:pt x="85" y="731"/>
                  </a:lnTo>
                  <a:lnTo>
                    <a:pt x="90" y="740"/>
                  </a:lnTo>
                  <a:lnTo>
                    <a:pt x="91" y="744"/>
                  </a:lnTo>
                  <a:lnTo>
                    <a:pt x="94" y="763"/>
                  </a:lnTo>
                  <a:lnTo>
                    <a:pt x="97" y="775"/>
                  </a:lnTo>
                  <a:lnTo>
                    <a:pt x="103" y="787"/>
                  </a:lnTo>
                  <a:lnTo>
                    <a:pt x="105" y="798"/>
                  </a:lnTo>
                  <a:lnTo>
                    <a:pt x="112" y="804"/>
                  </a:lnTo>
                  <a:lnTo>
                    <a:pt x="123" y="808"/>
                  </a:lnTo>
                  <a:lnTo>
                    <a:pt x="135" y="814"/>
                  </a:lnTo>
                  <a:lnTo>
                    <a:pt x="140" y="815"/>
                  </a:lnTo>
                  <a:lnTo>
                    <a:pt x="145" y="819"/>
                  </a:lnTo>
                  <a:lnTo>
                    <a:pt x="149" y="827"/>
                  </a:lnTo>
                  <a:lnTo>
                    <a:pt x="163" y="838"/>
                  </a:lnTo>
                  <a:lnTo>
                    <a:pt x="173" y="848"/>
                  </a:lnTo>
                  <a:lnTo>
                    <a:pt x="181" y="856"/>
                  </a:lnTo>
                  <a:lnTo>
                    <a:pt x="198" y="872"/>
                  </a:lnTo>
                  <a:lnTo>
                    <a:pt x="226" y="884"/>
                  </a:lnTo>
                  <a:lnTo>
                    <a:pt x="239" y="894"/>
                  </a:lnTo>
                  <a:lnTo>
                    <a:pt x="244" y="918"/>
                  </a:lnTo>
                  <a:lnTo>
                    <a:pt x="247" y="922"/>
                  </a:lnTo>
                  <a:lnTo>
                    <a:pt x="247" y="936"/>
                  </a:lnTo>
                  <a:lnTo>
                    <a:pt x="247" y="943"/>
                  </a:lnTo>
                  <a:lnTo>
                    <a:pt x="243" y="967"/>
                  </a:lnTo>
                  <a:lnTo>
                    <a:pt x="247" y="977"/>
                  </a:lnTo>
                  <a:lnTo>
                    <a:pt x="253" y="985"/>
                  </a:lnTo>
                  <a:lnTo>
                    <a:pt x="247" y="998"/>
                  </a:lnTo>
                  <a:lnTo>
                    <a:pt x="260" y="1017"/>
                  </a:lnTo>
                  <a:lnTo>
                    <a:pt x="263" y="1035"/>
                  </a:lnTo>
                  <a:lnTo>
                    <a:pt x="256" y="1050"/>
                  </a:lnTo>
                  <a:lnTo>
                    <a:pt x="247" y="1065"/>
                  </a:lnTo>
                  <a:lnTo>
                    <a:pt x="239" y="1069"/>
                  </a:lnTo>
                  <a:lnTo>
                    <a:pt x="232" y="1069"/>
                  </a:lnTo>
                  <a:lnTo>
                    <a:pt x="228" y="1077"/>
                  </a:lnTo>
                  <a:lnTo>
                    <a:pt x="221" y="1086"/>
                  </a:lnTo>
                  <a:lnTo>
                    <a:pt x="207" y="1086"/>
                  </a:lnTo>
                  <a:lnTo>
                    <a:pt x="202" y="1098"/>
                  </a:lnTo>
                  <a:lnTo>
                    <a:pt x="198" y="1105"/>
                  </a:lnTo>
                  <a:lnTo>
                    <a:pt x="185" y="1121"/>
                  </a:lnTo>
                  <a:lnTo>
                    <a:pt x="178" y="1122"/>
                  </a:lnTo>
                  <a:lnTo>
                    <a:pt x="168" y="1129"/>
                  </a:lnTo>
                  <a:lnTo>
                    <a:pt x="159" y="1138"/>
                  </a:lnTo>
                  <a:lnTo>
                    <a:pt x="146" y="1144"/>
                  </a:lnTo>
                  <a:lnTo>
                    <a:pt x="143" y="1146"/>
                  </a:lnTo>
                  <a:lnTo>
                    <a:pt x="131" y="1156"/>
                  </a:lnTo>
                  <a:lnTo>
                    <a:pt x="119" y="1161"/>
                  </a:lnTo>
                  <a:lnTo>
                    <a:pt x="105" y="1170"/>
                  </a:lnTo>
                  <a:lnTo>
                    <a:pt x="91" y="1170"/>
                  </a:lnTo>
                  <a:lnTo>
                    <a:pt x="81" y="1174"/>
                  </a:lnTo>
                  <a:lnTo>
                    <a:pt x="81" y="1180"/>
                  </a:lnTo>
                  <a:lnTo>
                    <a:pt x="81" y="1185"/>
                  </a:lnTo>
                  <a:lnTo>
                    <a:pt x="80" y="1188"/>
                  </a:lnTo>
                  <a:lnTo>
                    <a:pt x="77" y="1208"/>
                  </a:lnTo>
                  <a:lnTo>
                    <a:pt x="63" y="1226"/>
                  </a:lnTo>
                  <a:lnTo>
                    <a:pt x="41" y="1249"/>
                  </a:lnTo>
                  <a:lnTo>
                    <a:pt x="27" y="1260"/>
                  </a:lnTo>
                  <a:lnTo>
                    <a:pt x="11" y="1269"/>
                  </a:lnTo>
                  <a:lnTo>
                    <a:pt x="7" y="1285"/>
                  </a:lnTo>
                  <a:lnTo>
                    <a:pt x="0" y="1292"/>
                  </a:lnTo>
                  <a:lnTo>
                    <a:pt x="0" y="1295"/>
                  </a:lnTo>
                  <a:lnTo>
                    <a:pt x="22" y="1288"/>
                  </a:lnTo>
                  <a:lnTo>
                    <a:pt x="45" y="1288"/>
                  </a:lnTo>
                  <a:lnTo>
                    <a:pt x="80" y="1296"/>
                  </a:lnTo>
                  <a:lnTo>
                    <a:pt x="97" y="1296"/>
                  </a:lnTo>
                  <a:lnTo>
                    <a:pt x="124" y="1295"/>
                  </a:lnTo>
                  <a:lnTo>
                    <a:pt x="143" y="1300"/>
                  </a:lnTo>
                  <a:lnTo>
                    <a:pt x="159" y="1295"/>
                  </a:lnTo>
                  <a:lnTo>
                    <a:pt x="159" y="1288"/>
                  </a:lnTo>
                  <a:lnTo>
                    <a:pt x="163" y="1288"/>
                  </a:lnTo>
                  <a:lnTo>
                    <a:pt x="171" y="1296"/>
                  </a:lnTo>
                  <a:lnTo>
                    <a:pt x="177" y="1295"/>
                  </a:lnTo>
                  <a:lnTo>
                    <a:pt x="185" y="1296"/>
                  </a:lnTo>
                  <a:lnTo>
                    <a:pt x="195" y="1300"/>
                  </a:lnTo>
                  <a:lnTo>
                    <a:pt x="202" y="1296"/>
                  </a:lnTo>
                  <a:lnTo>
                    <a:pt x="204" y="1303"/>
                  </a:lnTo>
                  <a:lnTo>
                    <a:pt x="198" y="1303"/>
                  </a:lnTo>
                  <a:lnTo>
                    <a:pt x="181" y="1303"/>
                  </a:lnTo>
                  <a:lnTo>
                    <a:pt x="168" y="1300"/>
                  </a:lnTo>
                  <a:lnTo>
                    <a:pt x="177" y="1303"/>
                  </a:lnTo>
                  <a:lnTo>
                    <a:pt x="198" y="1309"/>
                  </a:lnTo>
                  <a:lnTo>
                    <a:pt x="211" y="1317"/>
                  </a:lnTo>
                  <a:lnTo>
                    <a:pt x="239" y="1333"/>
                  </a:lnTo>
                  <a:lnTo>
                    <a:pt x="265" y="1349"/>
                  </a:lnTo>
                  <a:lnTo>
                    <a:pt x="294" y="1365"/>
                  </a:lnTo>
                  <a:lnTo>
                    <a:pt x="326" y="1392"/>
                  </a:lnTo>
                  <a:lnTo>
                    <a:pt x="344" y="1404"/>
                  </a:lnTo>
                  <a:lnTo>
                    <a:pt x="372" y="1419"/>
                  </a:lnTo>
                  <a:lnTo>
                    <a:pt x="402" y="1442"/>
                  </a:lnTo>
                  <a:lnTo>
                    <a:pt x="410" y="1443"/>
                  </a:lnTo>
                  <a:lnTo>
                    <a:pt x="437" y="1444"/>
                  </a:lnTo>
                  <a:lnTo>
                    <a:pt x="466" y="1451"/>
                  </a:lnTo>
                  <a:lnTo>
                    <a:pt x="485" y="1448"/>
                  </a:lnTo>
                  <a:lnTo>
                    <a:pt x="524" y="1452"/>
                  </a:lnTo>
                  <a:lnTo>
                    <a:pt x="546" y="1451"/>
                  </a:lnTo>
                  <a:lnTo>
                    <a:pt x="579" y="1456"/>
                  </a:lnTo>
                  <a:lnTo>
                    <a:pt x="619" y="1466"/>
                  </a:lnTo>
                  <a:lnTo>
                    <a:pt x="636" y="1466"/>
                  </a:lnTo>
                  <a:lnTo>
                    <a:pt x="653" y="1456"/>
                  </a:lnTo>
                  <a:lnTo>
                    <a:pt x="671" y="1462"/>
                  </a:lnTo>
                  <a:lnTo>
                    <a:pt x="702" y="1468"/>
                  </a:lnTo>
                  <a:lnTo>
                    <a:pt x="741" y="1475"/>
                  </a:lnTo>
                  <a:lnTo>
                    <a:pt x="770" y="1492"/>
                  </a:lnTo>
                  <a:lnTo>
                    <a:pt x="802" y="1515"/>
                  </a:lnTo>
                  <a:lnTo>
                    <a:pt x="824" y="1534"/>
                  </a:lnTo>
                  <a:lnTo>
                    <a:pt x="852" y="1545"/>
                  </a:lnTo>
                  <a:lnTo>
                    <a:pt x="893" y="1548"/>
                  </a:lnTo>
                  <a:lnTo>
                    <a:pt x="936" y="1566"/>
                  </a:lnTo>
                  <a:lnTo>
                    <a:pt x="972" y="1569"/>
                  </a:lnTo>
                  <a:lnTo>
                    <a:pt x="1007" y="1575"/>
                  </a:lnTo>
                  <a:lnTo>
                    <a:pt x="1041" y="1591"/>
                  </a:lnTo>
                  <a:lnTo>
                    <a:pt x="1073" y="1599"/>
                  </a:lnTo>
                  <a:lnTo>
                    <a:pt x="1080" y="1599"/>
                  </a:lnTo>
                  <a:lnTo>
                    <a:pt x="1096" y="1601"/>
                  </a:lnTo>
                  <a:lnTo>
                    <a:pt x="1127" y="1591"/>
                  </a:lnTo>
                  <a:lnTo>
                    <a:pt x="1146" y="1586"/>
                  </a:lnTo>
                  <a:lnTo>
                    <a:pt x="1173" y="1586"/>
                  </a:lnTo>
                  <a:lnTo>
                    <a:pt x="1204" y="1586"/>
                  </a:lnTo>
                  <a:lnTo>
                    <a:pt x="1225" y="1586"/>
                  </a:lnTo>
                  <a:lnTo>
                    <a:pt x="1246" y="1585"/>
                  </a:lnTo>
                  <a:lnTo>
                    <a:pt x="1268" y="1575"/>
                  </a:lnTo>
                  <a:lnTo>
                    <a:pt x="1297" y="1556"/>
                  </a:lnTo>
                  <a:lnTo>
                    <a:pt x="1318" y="1539"/>
                  </a:lnTo>
                  <a:lnTo>
                    <a:pt x="1329" y="1535"/>
                  </a:lnTo>
                  <a:lnTo>
                    <a:pt x="1340" y="1534"/>
                  </a:lnTo>
                  <a:lnTo>
                    <a:pt x="1347" y="1527"/>
                  </a:lnTo>
                  <a:lnTo>
                    <a:pt x="1363" y="1527"/>
                  </a:lnTo>
                  <a:lnTo>
                    <a:pt x="1395" y="1519"/>
                  </a:lnTo>
                  <a:lnTo>
                    <a:pt x="1426" y="1508"/>
                  </a:lnTo>
                  <a:lnTo>
                    <a:pt x="1440" y="1498"/>
                  </a:lnTo>
                  <a:lnTo>
                    <a:pt x="1463" y="1490"/>
                  </a:lnTo>
                  <a:lnTo>
                    <a:pt x="1487" y="1478"/>
                  </a:lnTo>
                  <a:lnTo>
                    <a:pt x="1509" y="1466"/>
                  </a:lnTo>
                  <a:lnTo>
                    <a:pt x="1534" y="1459"/>
                  </a:lnTo>
                  <a:lnTo>
                    <a:pt x="1554" y="1451"/>
                  </a:lnTo>
                  <a:lnTo>
                    <a:pt x="1603" y="1443"/>
                  </a:lnTo>
                  <a:lnTo>
                    <a:pt x="1622" y="1435"/>
                  </a:lnTo>
                  <a:lnTo>
                    <a:pt x="1647" y="1426"/>
                  </a:lnTo>
                  <a:lnTo>
                    <a:pt x="1662" y="1412"/>
                  </a:lnTo>
                  <a:lnTo>
                    <a:pt x="1671" y="1392"/>
                  </a:lnTo>
                  <a:lnTo>
                    <a:pt x="1694" y="1379"/>
                  </a:lnTo>
                  <a:lnTo>
                    <a:pt x="1711" y="1363"/>
                  </a:lnTo>
                  <a:lnTo>
                    <a:pt x="1712" y="1352"/>
                  </a:lnTo>
                  <a:lnTo>
                    <a:pt x="1729" y="1355"/>
                  </a:lnTo>
                  <a:lnTo>
                    <a:pt x="1730" y="1349"/>
                  </a:lnTo>
                  <a:lnTo>
                    <a:pt x="1730" y="1341"/>
                  </a:lnTo>
                  <a:lnTo>
                    <a:pt x="1748" y="1336"/>
                  </a:lnTo>
                  <a:lnTo>
                    <a:pt x="1765" y="1330"/>
                  </a:lnTo>
                  <a:lnTo>
                    <a:pt x="1770" y="1325"/>
                  </a:lnTo>
                  <a:lnTo>
                    <a:pt x="1770" y="1319"/>
                  </a:lnTo>
                  <a:lnTo>
                    <a:pt x="1783" y="1317"/>
                  </a:lnTo>
                  <a:lnTo>
                    <a:pt x="1802" y="1315"/>
                  </a:lnTo>
                  <a:lnTo>
                    <a:pt x="1828" y="1312"/>
                  </a:lnTo>
                  <a:lnTo>
                    <a:pt x="1852" y="1312"/>
                  </a:lnTo>
                  <a:lnTo>
                    <a:pt x="1882" y="1303"/>
                  </a:lnTo>
                  <a:lnTo>
                    <a:pt x="1902" y="1300"/>
                  </a:lnTo>
                  <a:lnTo>
                    <a:pt x="1932" y="1295"/>
                  </a:lnTo>
                  <a:lnTo>
                    <a:pt x="1964" y="1292"/>
                  </a:lnTo>
                  <a:lnTo>
                    <a:pt x="1999" y="1288"/>
                  </a:lnTo>
                  <a:lnTo>
                    <a:pt x="2011" y="1282"/>
                  </a:lnTo>
                  <a:lnTo>
                    <a:pt x="1987" y="1282"/>
                  </a:lnTo>
                  <a:lnTo>
                    <a:pt x="1963" y="1282"/>
                  </a:lnTo>
                  <a:lnTo>
                    <a:pt x="1941" y="1285"/>
                  </a:lnTo>
                  <a:lnTo>
                    <a:pt x="1918" y="1285"/>
                  </a:lnTo>
                  <a:lnTo>
                    <a:pt x="1896" y="1288"/>
                  </a:lnTo>
                  <a:lnTo>
                    <a:pt x="1860" y="1292"/>
                  </a:lnTo>
                  <a:lnTo>
                    <a:pt x="1843" y="1285"/>
                  </a:lnTo>
                  <a:lnTo>
                    <a:pt x="1856" y="1269"/>
                  </a:lnTo>
                  <a:lnTo>
                    <a:pt x="1866" y="1269"/>
                  </a:lnTo>
                  <a:lnTo>
                    <a:pt x="1904" y="1274"/>
                  </a:lnTo>
                  <a:lnTo>
                    <a:pt x="1918" y="1274"/>
                  </a:lnTo>
                  <a:lnTo>
                    <a:pt x="1939" y="1272"/>
                  </a:lnTo>
                  <a:lnTo>
                    <a:pt x="1971" y="1272"/>
                  </a:lnTo>
                  <a:lnTo>
                    <a:pt x="1982" y="1255"/>
                  </a:lnTo>
                  <a:lnTo>
                    <a:pt x="1968" y="1252"/>
                  </a:lnTo>
                  <a:lnTo>
                    <a:pt x="1968" y="1261"/>
                  </a:lnTo>
                  <a:lnTo>
                    <a:pt x="1941" y="1264"/>
                  </a:lnTo>
                  <a:lnTo>
                    <a:pt x="1904" y="1264"/>
                  </a:lnTo>
                  <a:lnTo>
                    <a:pt x="1874" y="1260"/>
                  </a:lnTo>
                  <a:lnTo>
                    <a:pt x="1870" y="1236"/>
                  </a:lnTo>
                  <a:lnTo>
                    <a:pt x="1886" y="1229"/>
                  </a:lnTo>
                  <a:lnTo>
                    <a:pt x="1898" y="1218"/>
                  </a:lnTo>
                  <a:lnTo>
                    <a:pt x="1911" y="1196"/>
                  </a:lnTo>
                  <a:lnTo>
                    <a:pt x="1924" y="1169"/>
                  </a:lnTo>
                  <a:lnTo>
                    <a:pt x="1946" y="1162"/>
                  </a:lnTo>
                  <a:lnTo>
                    <a:pt x="1960" y="1162"/>
                  </a:lnTo>
                  <a:lnTo>
                    <a:pt x="1979" y="1180"/>
                  </a:lnTo>
                  <a:lnTo>
                    <a:pt x="1982" y="1193"/>
                  </a:lnTo>
                  <a:lnTo>
                    <a:pt x="2004" y="1209"/>
                  </a:lnTo>
                  <a:lnTo>
                    <a:pt x="1996" y="1226"/>
                  </a:lnTo>
                  <a:lnTo>
                    <a:pt x="1990" y="1244"/>
                  </a:lnTo>
                  <a:lnTo>
                    <a:pt x="2006" y="1239"/>
                  </a:lnTo>
                  <a:lnTo>
                    <a:pt x="2019" y="1233"/>
                  </a:lnTo>
                  <a:lnTo>
                    <a:pt x="2036" y="1221"/>
                  </a:lnTo>
                  <a:lnTo>
                    <a:pt x="2055" y="1196"/>
                  </a:lnTo>
                  <a:lnTo>
                    <a:pt x="2073" y="1196"/>
                  </a:lnTo>
                  <a:lnTo>
                    <a:pt x="2102" y="1204"/>
                  </a:lnTo>
                  <a:lnTo>
                    <a:pt x="2095" y="1233"/>
                  </a:lnTo>
                  <a:lnTo>
                    <a:pt x="2109" y="1233"/>
                  </a:lnTo>
                  <a:lnTo>
                    <a:pt x="2113" y="1209"/>
                  </a:lnTo>
                  <a:lnTo>
                    <a:pt x="2123" y="1208"/>
                  </a:lnTo>
                  <a:lnTo>
                    <a:pt x="2127" y="1224"/>
                  </a:lnTo>
                  <a:lnTo>
                    <a:pt x="2134" y="1242"/>
                  </a:lnTo>
                  <a:lnTo>
                    <a:pt x="2122" y="1260"/>
                  </a:lnTo>
                  <a:lnTo>
                    <a:pt x="2115" y="1272"/>
                  </a:lnTo>
                  <a:lnTo>
                    <a:pt x="2090" y="1269"/>
                  </a:lnTo>
                  <a:lnTo>
                    <a:pt x="2068" y="1272"/>
                  </a:lnTo>
                  <a:lnTo>
                    <a:pt x="2061" y="1260"/>
                  </a:lnTo>
                  <a:lnTo>
                    <a:pt x="2082" y="1260"/>
                  </a:lnTo>
                  <a:lnTo>
                    <a:pt x="2102" y="1249"/>
                  </a:lnTo>
                  <a:lnTo>
                    <a:pt x="2084" y="1244"/>
                  </a:lnTo>
                  <a:lnTo>
                    <a:pt x="2061" y="1255"/>
                  </a:lnTo>
                  <a:lnTo>
                    <a:pt x="2026" y="1272"/>
                  </a:lnTo>
                  <a:lnTo>
                    <a:pt x="2051" y="1279"/>
                  </a:lnTo>
                  <a:lnTo>
                    <a:pt x="2095" y="1285"/>
                  </a:lnTo>
                  <a:lnTo>
                    <a:pt x="2147" y="1288"/>
                  </a:lnTo>
                  <a:lnTo>
                    <a:pt x="2200" y="1303"/>
                  </a:lnTo>
                  <a:lnTo>
                    <a:pt x="2275" y="1330"/>
                  </a:lnTo>
                  <a:lnTo>
                    <a:pt x="2325" y="1355"/>
                  </a:lnTo>
                  <a:lnTo>
                    <a:pt x="2351" y="1363"/>
                  </a:lnTo>
                  <a:lnTo>
                    <a:pt x="2390" y="1379"/>
                  </a:lnTo>
                  <a:lnTo>
                    <a:pt x="2412" y="1391"/>
                  </a:lnTo>
                  <a:lnTo>
                    <a:pt x="2424" y="1391"/>
                  </a:lnTo>
                  <a:lnTo>
                    <a:pt x="2416" y="1383"/>
                  </a:lnTo>
                  <a:lnTo>
                    <a:pt x="2400" y="1375"/>
                  </a:lnTo>
                  <a:lnTo>
                    <a:pt x="2390" y="1355"/>
                  </a:lnTo>
                  <a:lnTo>
                    <a:pt x="2361" y="1344"/>
                  </a:lnTo>
                  <a:lnTo>
                    <a:pt x="2328" y="1327"/>
                  </a:lnTo>
                  <a:lnTo>
                    <a:pt x="2308" y="1312"/>
                  </a:lnTo>
                  <a:lnTo>
                    <a:pt x="2293" y="1303"/>
                  </a:lnTo>
                  <a:lnTo>
                    <a:pt x="2253" y="1295"/>
                  </a:lnTo>
                  <a:lnTo>
                    <a:pt x="2231" y="1295"/>
                  </a:lnTo>
                  <a:lnTo>
                    <a:pt x="2230" y="1300"/>
                  </a:lnTo>
                  <a:lnTo>
                    <a:pt x="2217" y="1295"/>
                  </a:lnTo>
                  <a:lnTo>
                    <a:pt x="2195" y="1282"/>
                  </a:lnTo>
                  <a:lnTo>
                    <a:pt x="2205" y="1274"/>
                  </a:lnTo>
                  <a:lnTo>
                    <a:pt x="2227" y="1279"/>
                  </a:lnTo>
                  <a:lnTo>
                    <a:pt x="2209" y="1274"/>
                  </a:lnTo>
                  <a:lnTo>
                    <a:pt x="2191" y="1261"/>
                  </a:lnTo>
                  <a:lnTo>
                    <a:pt x="2200" y="1260"/>
                  </a:lnTo>
                  <a:lnTo>
                    <a:pt x="2205" y="1252"/>
                  </a:lnTo>
                  <a:lnTo>
                    <a:pt x="2195" y="1242"/>
                  </a:lnTo>
                  <a:lnTo>
                    <a:pt x="2209" y="1233"/>
                  </a:lnTo>
                  <a:lnTo>
                    <a:pt x="2220" y="1221"/>
                  </a:lnTo>
                  <a:lnTo>
                    <a:pt x="2231" y="1236"/>
                  </a:lnTo>
                  <a:lnTo>
                    <a:pt x="2239" y="1252"/>
                  </a:lnTo>
                  <a:lnTo>
                    <a:pt x="2258" y="1264"/>
                  </a:lnTo>
                  <a:lnTo>
                    <a:pt x="2275" y="1272"/>
                  </a:lnTo>
                  <a:lnTo>
                    <a:pt x="2293" y="1285"/>
                  </a:lnTo>
                  <a:lnTo>
                    <a:pt x="2310" y="1287"/>
                  </a:lnTo>
                  <a:lnTo>
                    <a:pt x="2332" y="1282"/>
                  </a:lnTo>
                  <a:lnTo>
                    <a:pt x="2344" y="1264"/>
                  </a:lnTo>
                  <a:lnTo>
                    <a:pt x="2353" y="1292"/>
                  </a:lnTo>
                  <a:lnTo>
                    <a:pt x="2384" y="1325"/>
                  </a:lnTo>
                  <a:lnTo>
                    <a:pt x="2384" y="1319"/>
                  </a:lnTo>
                  <a:lnTo>
                    <a:pt x="2384" y="1315"/>
                  </a:lnTo>
                  <a:lnTo>
                    <a:pt x="2384" y="1303"/>
                  </a:lnTo>
                  <a:lnTo>
                    <a:pt x="2383" y="1292"/>
                  </a:lnTo>
                  <a:lnTo>
                    <a:pt x="2379" y="1272"/>
                  </a:lnTo>
                  <a:lnTo>
                    <a:pt x="2383" y="1264"/>
                  </a:lnTo>
                  <a:lnTo>
                    <a:pt x="2383" y="1252"/>
                  </a:lnTo>
                  <a:lnTo>
                    <a:pt x="2384" y="1236"/>
                  </a:lnTo>
                  <a:lnTo>
                    <a:pt x="2384" y="1233"/>
                  </a:lnTo>
                  <a:lnTo>
                    <a:pt x="2368" y="1200"/>
                  </a:lnTo>
                  <a:lnTo>
                    <a:pt x="2347" y="1156"/>
                  </a:lnTo>
                  <a:lnTo>
                    <a:pt x="2353" y="1136"/>
                  </a:lnTo>
                  <a:lnTo>
                    <a:pt x="2353" y="1129"/>
                  </a:lnTo>
                  <a:lnTo>
                    <a:pt x="2358" y="1122"/>
                  </a:lnTo>
                  <a:lnTo>
                    <a:pt x="2368" y="1093"/>
                  </a:lnTo>
                  <a:lnTo>
                    <a:pt x="2376" y="1077"/>
                  </a:lnTo>
                  <a:lnTo>
                    <a:pt x="2386" y="1040"/>
                  </a:lnTo>
                  <a:lnTo>
                    <a:pt x="2393" y="1018"/>
                  </a:lnTo>
                  <a:lnTo>
                    <a:pt x="2400" y="1005"/>
                  </a:lnTo>
                  <a:lnTo>
                    <a:pt x="2424" y="930"/>
                  </a:lnTo>
                  <a:lnTo>
                    <a:pt x="2424" y="927"/>
                  </a:lnTo>
                  <a:lnTo>
                    <a:pt x="2429" y="912"/>
                  </a:lnTo>
                  <a:lnTo>
                    <a:pt x="2441" y="880"/>
                  </a:lnTo>
                  <a:lnTo>
                    <a:pt x="2448" y="862"/>
                  </a:lnTo>
                  <a:lnTo>
                    <a:pt x="2449" y="856"/>
                  </a:lnTo>
                  <a:lnTo>
                    <a:pt x="2466" y="828"/>
                  </a:lnTo>
                  <a:lnTo>
                    <a:pt x="2470" y="814"/>
                  </a:lnTo>
                  <a:lnTo>
                    <a:pt x="2479" y="783"/>
                  </a:lnTo>
                  <a:lnTo>
                    <a:pt x="2479" y="771"/>
                  </a:lnTo>
                  <a:lnTo>
                    <a:pt x="2448" y="768"/>
                  </a:lnTo>
                  <a:lnTo>
                    <a:pt x="2416" y="771"/>
                  </a:lnTo>
                  <a:lnTo>
                    <a:pt x="2361" y="771"/>
                  </a:lnTo>
                  <a:lnTo>
                    <a:pt x="2281" y="768"/>
                  </a:lnTo>
                  <a:lnTo>
                    <a:pt x="2220" y="766"/>
                  </a:lnTo>
                  <a:lnTo>
                    <a:pt x="2127" y="758"/>
                  </a:lnTo>
                  <a:lnTo>
                    <a:pt x="2102" y="766"/>
                  </a:lnTo>
                  <a:lnTo>
                    <a:pt x="2061" y="758"/>
                  </a:lnTo>
                  <a:lnTo>
                    <a:pt x="2055" y="758"/>
                  </a:lnTo>
                  <a:lnTo>
                    <a:pt x="2022" y="766"/>
                  </a:lnTo>
                  <a:lnTo>
                    <a:pt x="2001" y="766"/>
                  </a:lnTo>
                  <a:lnTo>
                    <a:pt x="1985" y="766"/>
                  </a:lnTo>
                  <a:lnTo>
                    <a:pt x="1956" y="763"/>
                  </a:lnTo>
                  <a:lnTo>
                    <a:pt x="1936" y="761"/>
                  </a:lnTo>
                  <a:lnTo>
                    <a:pt x="1936" y="740"/>
                  </a:lnTo>
                  <a:lnTo>
                    <a:pt x="1936" y="727"/>
                  </a:lnTo>
                  <a:lnTo>
                    <a:pt x="1929" y="705"/>
                  </a:lnTo>
                  <a:lnTo>
                    <a:pt x="1921" y="692"/>
                  </a:lnTo>
                  <a:lnTo>
                    <a:pt x="1907" y="689"/>
                  </a:lnTo>
                  <a:lnTo>
                    <a:pt x="1893" y="681"/>
                  </a:lnTo>
                  <a:lnTo>
                    <a:pt x="1866" y="679"/>
                  </a:lnTo>
                  <a:lnTo>
                    <a:pt x="1852" y="667"/>
                  </a:lnTo>
                  <a:lnTo>
                    <a:pt x="1838" y="664"/>
                  </a:lnTo>
                  <a:lnTo>
                    <a:pt x="1837" y="663"/>
                  </a:lnTo>
                  <a:lnTo>
                    <a:pt x="1828" y="655"/>
                  </a:lnTo>
                  <a:lnTo>
                    <a:pt x="1810" y="640"/>
                  </a:lnTo>
                  <a:lnTo>
                    <a:pt x="1799" y="631"/>
                  </a:lnTo>
                  <a:lnTo>
                    <a:pt x="1799" y="628"/>
                  </a:lnTo>
                  <a:lnTo>
                    <a:pt x="1790" y="612"/>
                  </a:lnTo>
                  <a:lnTo>
                    <a:pt x="1778" y="601"/>
                  </a:lnTo>
                  <a:lnTo>
                    <a:pt x="1762" y="594"/>
                  </a:lnTo>
                  <a:lnTo>
                    <a:pt x="1752" y="581"/>
                  </a:lnTo>
                  <a:lnTo>
                    <a:pt x="1745" y="574"/>
                  </a:lnTo>
                  <a:lnTo>
                    <a:pt x="1736" y="561"/>
                  </a:lnTo>
                  <a:lnTo>
                    <a:pt x="1733" y="541"/>
                  </a:lnTo>
                  <a:lnTo>
                    <a:pt x="1738" y="533"/>
                  </a:lnTo>
                  <a:lnTo>
                    <a:pt x="1752" y="525"/>
                  </a:lnTo>
                  <a:lnTo>
                    <a:pt x="1762" y="518"/>
                  </a:lnTo>
                  <a:lnTo>
                    <a:pt x="1770" y="506"/>
                  </a:lnTo>
                  <a:lnTo>
                    <a:pt x="1752" y="484"/>
                  </a:lnTo>
                  <a:lnTo>
                    <a:pt x="1730" y="484"/>
                  </a:lnTo>
                  <a:lnTo>
                    <a:pt x="1723" y="492"/>
                  </a:lnTo>
                  <a:lnTo>
                    <a:pt x="1712" y="498"/>
                  </a:lnTo>
                  <a:lnTo>
                    <a:pt x="1694" y="508"/>
                  </a:lnTo>
                  <a:lnTo>
                    <a:pt x="1675" y="517"/>
                  </a:lnTo>
                  <a:lnTo>
                    <a:pt x="1658" y="530"/>
                  </a:lnTo>
                  <a:lnTo>
                    <a:pt x="1657" y="530"/>
                  </a:lnTo>
                  <a:lnTo>
                    <a:pt x="1633" y="533"/>
                  </a:lnTo>
                  <a:lnTo>
                    <a:pt x="1614" y="537"/>
                  </a:lnTo>
                  <a:lnTo>
                    <a:pt x="1596" y="561"/>
                  </a:lnTo>
                  <a:lnTo>
                    <a:pt x="1579" y="578"/>
                  </a:lnTo>
                  <a:lnTo>
                    <a:pt x="1554" y="594"/>
                  </a:lnTo>
                  <a:lnTo>
                    <a:pt x="1545" y="597"/>
                  </a:lnTo>
                  <a:lnTo>
                    <a:pt x="1516" y="601"/>
                  </a:lnTo>
                  <a:lnTo>
                    <a:pt x="1487" y="590"/>
                  </a:lnTo>
                  <a:lnTo>
                    <a:pt x="1459" y="590"/>
                  </a:lnTo>
                  <a:lnTo>
                    <a:pt x="1431" y="581"/>
                  </a:lnTo>
                  <a:lnTo>
                    <a:pt x="1422" y="570"/>
                  </a:lnTo>
                  <a:lnTo>
                    <a:pt x="1413" y="548"/>
                  </a:lnTo>
                  <a:lnTo>
                    <a:pt x="1400" y="517"/>
                  </a:lnTo>
                  <a:lnTo>
                    <a:pt x="1398" y="497"/>
                  </a:lnTo>
                  <a:lnTo>
                    <a:pt x="1388" y="473"/>
                  </a:lnTo>
                  <a:lnTo>
                    <a:pt x="1384" y="462"/>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1" name="Freeform 1034"/>
            <p:cNvSpPr>
              <a:spLocks/>
            </p:cNvSpPr>
            <p:nvPr/>
          </p:nvSpPr>
          <p:spPr bwMode="auto">
            <a:xfrm>
              <a:off x="6203072" y="4959960"/>
              <a:ext cx="529168" cy="843740"/>
            </a:xfrm>
            <a:custGeom>
              <a:avLst/>
              <a:gdLst>
                <a:gd name="T0" fmla="*/ 1028 w 1326"/>
                <a:gd name="T1" fmla="*/ 1081 h 2091"/>
                <a:gd name="T2" fmla="*/ 988 w 1326"/>
                <a:gd name="T3" fmla="*/ 1081 h 2091"/>
                <a:gd name="T4" fmla="*/ 901 w 1326"/>
                <a:gd name="T5" fmla="*/ 1100 h 2091"/>
                <a:gd name="T6" fmla="*/ 929 w 1326"/>
                <a:gd name="T7" fmla="*/ 1089 h 2091"/>
                <a:gd name="T8" fmla="*/ 988 w 1326"/>
                <a:gd name="T9" fmla="*/ 978 h 2091"/>
                <a:gd name="T10" fmla="*/ 1009 w 1326"/>
                <a:gd name="T11" fmla="*/ 968 h 2091"/>
                <a:gd name="T12" fmla="*/ 999 w 1326"/>
                <a:gd name="T13" fmla="*/ 881 h 2091"/>
                <a:gd name="T14" fmla="*/ 1110 w 1326"/>
                <a:gd name="T15" fmla="*/ 603 h 2091"/>
                <a:gd name="T16" fmla="*/ 1288 w 1326"/>
                <a:gd name="T17" fmla="*/ 374 h 2091"/>
                <a:gd name="T18" fmla="*/ 1299 w 1326"/>
                <a:gd name="T19" fmla="*/ 241 h 2091"/>
                <a:gd name="T20" fmla="*/ 1298 w 1326"/>
                <a:gd name="T21" fmla="*/ 213 h 2091"/>
                <a:gd name="T22" fmla="*/ 1302 w 1326"/>
                <a:gd name="T23" fmla="*/ 195 h 2091"/>
                <a:gd name="T24" fmla="*/ 1326 w 1326"/>
                <a:gd name="T25" fmla="*/ 202 h 2091"/>
                <a:gd name="T26" fmla="*/ 1273 w 1326"/>
                <a:gd name="T27" fmla="*/ 139 h 2091"/>
                <a:gd name="T28" fmla="*/ 1218 w 1326"/>
                <a:gd name="T29" fmla="*/ 60 h 2091"/>
                <a:gd name="T30" fmla="*/ 981 w 1326"/>
                <a:gd name="T31" fmla="*/ 54 h 2091"/>
                <a:gd name="T32" fmla="*/ 923 w 1326"/>
                <a:gd name="T33" fmla="*/ 84 h 2091"/>
                <a:gd name="T34" fmla="*/ 1028 w 1326"/>
                <a:gd name="T35" fmla="*/ 46 h 2091"/>
                <a:gd name="T36" fmla="*/ 1075 w 1326"/>
                <a:gd name="T37" fmla="*/ 76 h 2091"/>
                <a:gd name="T38" fmla="*/ 995 w 1326"/>
                <a:gd name="T39" fmla="*/ 124 h 2091"/>
                <a:gd name="T40" fmla="*/ 909 w 1326"/>
                <a:gd name="T41" fmla="*/ 135 h 2091"/>
                <a:gd name="T42" fmla="*/ 749 w 1326"/>
                <a:gd name="T43" fmla="*/ 603 h 2091"/>
                <a:gd name="T44" fmla="*/ 425 w 1326"/>
                <a:gd name="T45" fmla="*/ 841 h 2091"/>
                <a:gd name="T46" fmla="*/ 67 w 1326"/>
                <a:gd name="T47" fmla="*/ 1238 h 2091"/>
                <a:gd name="T48" fmla="*/ 148 w 1326"/>
                <a:gd name="T49" fmla="*/ 1443 h 2091"/>
                <a:gd name="T50" fmla="*/ 237 w 1326"/>
                <a:gd name="T51" fmla="*/ 2059 h 2091"/>
                <a:gd name="T52" fmla="*/ 500 w 1326"/>
                <a:gd name="T53" fmla="*/ 1878 h 2091"/>
                <a:gd name="T54" fmla="*/ 714 w 1326"/>
                <a:gd name="T55" fmla="*/ 1605 h 2091"/>
                <a:gd name="T56" fmla="*/ 710 w 1326"/>
                <a:gd name="T57" fmla="*/ 1584 h 2091"/>
                <a:gd name="T58" fmla="*/ 645 w 1326"/>
                <a:gd name="T59" fmla="*/ 1618 h 2091"/>
                <a:gd name="T60" fmla="*/ 699 w 1326"/>
                <a:gd name="T61" fmla="*/ 1494 h 2091"/>
                <a:gd name="T62" fmla="*/ 677 w 1326"/>
                <a:gd name="T63" fmla="*/ 1550 h 2091"/>
                <a:gd name="T64" fmla="*/ 720 w 1326"/>
                <a:gd name="T65" fmla="*/ 1550 h 2091"/>
                <a:gd name="T66" fmla="*/ 746 w 1326"/>
                <a:gd name="T67" fmla="*/ 1511 h 2091"/>
                <a:gd name="T68" fmla="*/ 790 w 1326"/>
                <a:gd name="T69" fmla="*/ 1486 h 2091"/>
                <a:gd name="T70" fmla="*/ 801 w 1326"/>
                <a:gd name="T71" fmla="*/ 1568 h 2091"/>
                <a:gd name="T72" fmla="*/ 763 w 1326"/>
                <a:gd name="T73" fmla="*/ 1657 h 2091"/>
                <a:gd name="T74" fmla="*/ 782 w 1326"/>
                <a:gd name="T75" fmla="*/ 1719 h 2091"/>
                <a:gd name="T76" fmla="*/ 839 w 1326"/>
                <a:gd name="T77" fmla="*/ 1767 h 2091"/>
                <a:gd name="T78" fmla="*/ 873 w 1326"/>
                <a:gd name="T79" fmla="*/ 1807 h 2091"/>
                <a:gd name="T80" fmla="*/ 883 w 1326"/>
                <a:gd name="T81" fmla="*/ 1828 h 2091"/>
                <a:gd name="T82" fmla="*/ 905 w 1326"/>
                <a:gd name="T83" fmla="*/ 1865 h 2091"/>
                <a:gd name="T84" fmla="*/ 915 w 1326"/>
                <a:gd name="T85" fmla="*/ 1849 h 2091"/>
                <a:gd name="T86" fmla="*/ 963 w 1326"/>
                <a:gd name="T87" fmla="*/ 1609 h 2091"/>
                <a:gd name="T88" fmla="*/ 985 w 1326"/>
                <a:gd name="T89" fmla="*/ 1423 h 2091"/>
                <a:gd name="T90" fmla="*/ 1002 w 1326"/>
                <a:gd name="T91" fmla="*/ 1334 h 2091"/>
                <a:gd name="T92" fmla="*/ 1039 w 1326"/>
                <a:gd name="T93" fmla="*/ 1246 h 2091"/>
                <a:gd name="T94" fmla="*/ 1017 w 1326"/>
                <a:gd name="T95" fmla="*/ 1256 h 2091"/>
                <a:gd name="T96" fmla="*/ 956 w 1326"/>
                <a:gd name="T97" fmla="*/ 1274 h 2091"/>
                <a:gd name="T98" fmla="*/ 981 w 1326"/>
                <a:gd name="T99" fmla="*/ 1260 h 2091"/>
                <a:gd name="T100" fmla="*/ 937 w 1326"/>
                <a:gd name="T101" fmla="*/ 1303 h 2091"/>
                <a:gd name="T102" fmla="*/ 923 w 1326"/>
                <a:gd name="T103" fmla="*/ 1251 h 2091"/>
                <a:gd name="T104" fmla="*/ 937 w 1326"/>
                <a:gd name="T105" fmla="*/ 1219 h 2091"/>
                <a:gd name="T106" fmla="*/ 1000 w 1326"/>
                <a:gd name="T107" fmla="*/ 1183 h 2091"/>
                <a:gd name="T108" fmla="*/ 1067 w 1326"/>
                <a:gd name="T109" fmla="*/ 1115 h 2091"/>
                <a:gd name="T110" fmla="*/ 1060 w 1326"/>
                <a:gd name="T111" fmla="*/ 1070 h 2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6" h="2091">
                  <a:moveTo>
                    <a:pt x="1053" y="1088"/>
                  </a:moveTo>
                  <a:lnTo>
                    <a:pt x="1049" y="1084"/>
                  </a:lnTo>
                  <a:lnTo>
                    <a:pt x="1049" y="1080"/>
                  </a:lnTo>
                  <a:lnTo>
                    <a:pt x="1045" y="1081"/>
                  </a:lnTo>
                  <a:lnTo>
                    <a:pt x="1039" y="1088"/>
                  </a:lnTo>
                  <a:lnTo>
                    <a:pt x="1036" y="1084"/>
                  </a:lnTo>
                  <a:lnTo>
                    <a:pt x="1034" y="1080"/>
                  </a:lnTo>
                  <a:lnTo>
                    <a:pt x="1028" y="1081"/>
                  </a:lnTo>
                  <a:lnTo>
                    <a:pt x="1027" y="1094"/>
                  </a:lnTo>
                  <a:lnTo>
                    <a:pt x="1017" y="1100"/>
                  </a:lnTo>
                  <a:lnTo>
                    <a:pt x="1020" y="1088"/>
                  </a:lnTo>
                  <a:lnTo>
                    <a:pt x="1013" y="1081"/>
                  </a:lnTo>
                  <a:lnTo>
                    <a:pt x="1012" y="1081"/>
                  </a:lnTo>
                  <a:lnTo>
                    <a:pt x="1005" y="1088"/>
                  </a:lnTo>
                  <a:lnTo>
                    <a:pt x="1000" y="1077"/>
                  </a:lnTo>
                  <a:lnTo>
                    <a:pt x="988" y="1081"/>
                  </a:lnTo>
                  <a:lnTo>
                    <a:pt x="978" y="1088"/>
                  </a:lnTo>
                  <a:lnTo>
                    <a:pt x="970" y="1094"/>
                  </a:lnTo>
                  <a:lnTo>
                    <a:pt x="947" y="1104"/>
                  </a:lnTo>
                  <a:lnTo>
                    <a:pt x="941" y="1121"/>
                  </a:lnTo>
                  <a:lnTo>
                    <a:pt x="923" y="1137"/>
                  </a:lnTo>
                  <a:lnTo>
                    <a:pt x="923" y="1121"/>
                  </a:lnTo>
                  <a:lnTo>
                    <a:pt x="915" y="1107"/>
                  </a:lnTo>
                  <a:lnTo>
                    <a:pt x="901" y="1100"/>
                  </a:lnTo>
                  <a:lnTo>
                    <a:pt x="901" y="1084"/>
                  </a:lnTo>
                  <a:lnTo>
                    <a:pt x="892" y="1069"/>
                  </a:lnTo>
                  <a:lnTo>
                    <a:pt x="904" y="1069"/>
                  </a:lnTo>
                  <a:lnTo>
                    <a:pt x="915" y="1059"/>
                  </a:lnTo>
                  <a:lnTo>
                    <a:pt x="933" y="1057"/>
                  </a:lnTo>
                  <a:lnTo>
                    <a:pt x="933" y="1062"/>
                  </a:lnTo>
                  <a:lnTo>
                    <a:pt x="923" y="1077"/>
                  </a:lnTo>
                  <a:lnTo>
                    <a:pt x="929" y="1089"/>
                  </a:lnTo>
                  <a:lnTo>
                    <a:pt x="941" y="1073"/>
                  </a:lnTo>
                  <a:lnTo>
                    <a:pt x="944" y="1052"/>
                  </a:lnTo>
                  <a:lnTo>
                    <a:pt x="951" y="1032"/>
                  </a:lnTo>
                  <a:lnTo>
                    <a:pt x="960" y="998"/>
                  </a:lnTo>
                  <a:lnTo>
                    <a:pt x="960" y="994"/>
                  </a:lnTo>
                  <a:lnTo>
                    <a:pt x="970" y="994"/>
                  </a:lnTo>
                  <a:lnTo>
                    <a:pt x="978" y="988"/>
                  </a:lnTo>
                  <a:lnTo>
                    <a:pt x="988" y="978"/>
                  </a:lnTo>
                  <a:lnTo>
                    <a:pt x="999" y="964"/>
                  </a:lnTo>
                  <a:lnTo>
                    <a:pt x="988" y="964"/>
                  </a:lnTo>
                  <a:lnTo>
                    <a:pt x="981" y="961"/>
                  </a:lnTo>
                  <a:lnTo>
                    <a:pt x="978" y="938"/>
                  </a:lnTo>
                  <a:lnTo>
                    <a:pt x="981" y="921"/>
                  </a:lnTo>
                  <a:lnTo>
                    <a:pt x="988" y="929"/>
                  </a:lnTo>
                  <a:lnTo>
                    <a:pt x="999" y="946"/>
                  </a:lnTo>
                  <a:lnTo>
                    <a:pt x="1009" y="968"/>
                  </a:lnTo>
                  <a:lnTo>
                    <a:pt x="999" y="997"/>
                  </a:lnTo>
                  <a:lnTo>
                    <a:pt x="991" y="1029"/>
                  </a:lnTo>
                  <a:lnTo>
                    <a:pt x="1002" y="1017"/>
                  </a:lnTo>
                  <a:lnTo>
                    <a:pt x="1012" y="998"/>
                  </a:lnTo>
                  <a:lnTo>
                    <a:pt x="1020" y="978"/>
                  </a:lnTo>
                  <a:lnTo>
                    <a:pt x="1012" y="946"/>
                  </a:lnTo>
                  <a:lnTo>
                    <a:pt x="995" y="914"/>
                  </a:lnTo>
                  <a:lnTo>
                    <a:pt x="999" y="881"/>
                  </a:lnTo>
                  <a:lnTo>
                    <a:pt x="1002" y="842"/>
                  </a:lnTo>
                  <a:lnTo>
                    <a:pt x="1005" y="809"/>
                  </a:lnTo>
                  <a:lnTo>
                    <a:pt x="1020" y="782"/>
                  </a:lnTo>
                  <a:lnTo>
                    <a:pt x="1039" y="758"/>
                  </a:lnTo>
                  <a:lnTo>
                    <a:pt x="1060" y="727"/>
                  </a:lnTo>
                  <a:lnTo>
                    <a:pt x="1075" y="674"/>
                  </a:lnTo>
                  <a:lnTo>
                    <a:pt x="1092" y="631"/>
                  </a:lnTo>
                  <a:lnTo>
                    <a:pt x="1110" y="603"/>
                  </a:lnTo>
                  <a:lnTo>
                    <a:pt x="1132" y="578"/>
                  </a:lnTo>
                  <a:lnTo>
                    <a:pt x="1171" y="541"/>
                  </a:lnTo>
                  <a:lnTo>
                    <a:pt x="1208" y="498"/>
                  </a:lnTo>
                  <a:lnTo>
                    <a:pt x="1223" y="465"/>
                  </a:lnTo>
                  <a:lnTo>
                    <a:pt x="1243" y="444"/>
                  </a:lnTo>
                  <a:lnTo>
                    <a:pt x="1254" y="429"/>
                  </a:lnTo>
                  <a:lnTo>
                    <a:pt x="1262" y="406"/>
                  </a:lnTo>
                  <a:lnTo>
                    <a:pt x="1288" y="374"/>
                  </a:lnTo>
                  <a:lnTo>
                    <a:pt x="1302" y="352"/>
                  </a:lnTo>
                  <a:lnTo>
                    <a:pt x="1298" y="342"/>
                  </a:lnTo>
                  <a:lnTo>
                    <a:pt x="1298" y="321"/>
                  </a:lnTo>
                  <a:lnTo>
                    <a:pt x="1304" y="309"/>
                  </a:lnTo>
                  <a:lnTo>
                    <a:pt x="1304" y="293"/>
                  </a:lnTo>
                  <a:lnTo>
                    <a:pt x="1302" y="277"/>
                  </a:lnTo>
                  <a:lnTo>
                    <a:pt x="1299" y="254"/>
                  </a:lnTo>
                  <a:lnTo>
                    <a:pt x="1299" y="241"/>
                  </a:lnTo>
                  <a:lnTo>
                    <a:pt x="1310" y="241"/>
                  </a:lnTo>
                  <a:lnTo>
                    <a:pt x="1310" y="227"/>
                  </a:lnTo>
                  <a:lnTo>
                    <a:pt x="1304" y="226"/>
                  </a:lnTo>
                  <a:lnTo>
                    <a:pt x="1302" y="233"/>
                  </a:lnTo>
                  <a:lnTo>
                    <a:pt x="1292" y="229"/>
                  </a:lnTo>
                  <a:lnTo>
                    <a:pt x="1298" y="221"/>
                  </a:lnTo>
                  <a:lnTo>
                    <a:pt x="1302" y="213"/>
                  </a:lnTo>
                  <a:lnTo>
                    <a:pt x="1298" y="213"/>
                  </a:lnTo>
                  <a:lnTo>
                    <a:pt x="1294" y="217"/>
                  </a:lnTo>
                  <a:lnTo>
                    <a:pt x="1288" y="217"/>
                  </a:lnTo>
                  <a:lnTo>
                    <a:pt x="1292" y="209"/>
                  </a:lnTo>
                  <a:lnTo>
                    <a:pt x="1294" y="202"/>
                  </a:lnTo>
                  <a:lnTo>
                    <a:pt x="1294" y="199"/>
                  </a:lnTo>
                  <a:lnTo>
                    <a:pt x="1292" y="195"/>
                  </a:lnTo>
                  <a:lnTo>
                    <a:pt x="1294" y="195"/>
                  </a:lnTo>
                  <a:lnTo>
                    <a:pt x="1302" y="195"/>
                  </a:lnTo>
                  <a:lnTo>
                    <a:pt x="1304" y="195"/>
                  </a:lnTo>
                  <a:lnTo>
                    <a:pt x="1310" y="199"/>
                  </a:lnTo>
                  <a:lnTo>
                    <a:pt x="1316" y="199"/>
                  </a:lnTo>
                  <a:lnTo>
                    <a:pt x="1313" y="205"/>
                  </a:lnTo>
                  <a:lnTo>
                    <a:pt x="1310" y="218"/>
                  </a:lnTo>
                  <a:lnTo>
                    <a:pt x="1316" y="226"/>
                  </a:lnTo>
                  <a:lnTo>
                    <a:pt x="1320" y="213"/>
                  </a:lnTo>
                  <a:lnTo>
                    <a:pt x="1326" y="202"/>
                  </a:lnTo>
                  <a:lnTo>
                    <a:pt x="1326" y="186"/>
                  </a:lnTo>
                  <a:lnTo>
                    <a:pt x="1316" y="183"/>
                  </a:lnTo>
                  <a:lnTo>
                    <a:pt x="1299" y="183"/>
                  </a:lnTo>
                  <a:lnTo>
                    <a:pt x="1292" y="183"/>
                  </a:lnTo>
                  <a:lnTo>
                    <a:pt x="1292" y="167"/>
                  </a:lnTo>
                  <a:lnTo>
                    <a:pt x="1285" y="155"/>
                  </a:lnTo>
                  <a:lnTo>
                    <a:pt x="1279" y="146"/>
                  </a:lnTo>
                  <a:lnTo>
                    <a:pt x="1273" y="139"/>
                  </a:lnTo>
                  <a:lnTo>
                    <a:pt x="1270" y="135"/>
                  </a:lnTo>
                  <a:lnTo>
                    <a:pt x="1266" y="122"/>
                  </a:lnTo>
                  <a:lnTo>
                    <a:pt x="1258" y="114"/>
                  </a:lnTo>
                  <a:lnTo>
                    <a:pt x="1248" y="112"/>
                  </a:lnTo>
                  <a:lnTo>
                    <a:pt x="1240" y="106"/>
                  </a:lnTo>
                  <a:lnTo>
                    <a:pt x="1234" y="94"/>
                  </a:lnTo>
                  <a:lnTo>
                    <a:pt x="1227" y="76"/>
                  </a:lnTo>
                  <a:lnTo>
                    <a:pt x="1218" y="60"/>
                  </a:lnTo>
                  <a:lnTo>
                    <a:pt x="1196" y="52"/>
                  </a:lnTo>
                  <a:lnTo>
                    <a:pt x="1151" y="20"/>
                  </a:lnTo>
                  <a:lnTo>
                    <a:pt x="1117" y="9"/>
                  </a:lnTo>
                  <a:lnTo>
                    <a:pt x="1068" y="0"/>
                  </a:lnTo>
                  <a:lnTo>
                    <a:pt x="1049" y="12"/>
                  </a:lnTo>
                  <a:lnTo>
                    <a:pt x="1031" y="20"/>
                  </a:lnTo>
                  <a:lnTo>
                    <a:pt x="1005" y="43"/>
                  </a:lnTo>
                  <a:lnTo>
                    <a:pt x="981" y="54"/>
                  </a:lnTo>
                  <a:lnTo>
                    <a:pt x="956" y="60"/>
                  </a:lnTo>
                  <a:lnTo>
                    <a:pt x="933" y="56"/>
                  </a:lnTo>
                  <a:lnTo>
                    <a:pt x="923" y="62"/>
                  </a:lnTo>
                  <a:lnTo>
                    <a:pt x="915" y="71"/>
                  </a:lnTo>
                  <a:lnTo>
                    <a:pt x="912" y="84"/>
                  </a:lnTo>
                  <a:lnTo>
                    <a:pt x="915" y="91"/>
                  </a:lnTo>
                  <a:lnTo>
                    <a:pt x="929" y="94"/>
                  </a:lnTo>
                  <a:lnTo>
                    <a:pt x="923" y="84"/>
                  </a:lnTo>
                  <a:lnTo>
                    <a:pt x="935" y="71"/>
                  </a:lnTo>
                  <a:lnTo>
                    <a:pt x="941" y="71"/>
                  </a:lnTo>
                  <a:lnTo>
                    <a:pt x="953" y="76"/>
                  </a:lnTo>
                  <a:lnTo>
                    <a:pt x="981" y="76"/>
                  </a:lnTo>
                  <a:lnTo>
                    <a:pt x="1005" y="76"/>
                  </a:lnTo>
                  <a:lnTo>
                    <a:pt x="1020" y="68"/>
                  </a:lnTo>
                  <a:lnTo>
                    <a:pt x="1027" y="60"/>
                  </a:lnTo>
                  <a:lnTo>
                    <a:pt x="1028" y="46"/>
                  </a:lnTo>
                  <a:lnTo>
                    <a:pt x="1036" y="48"/>
                  </a:lnTo>
                  <a:lnTo>
                    <a:pt x="1049" y="48"/>
                  </a:lnTo>
                  <a:lnTo>
                    <a:pt x="1060" y="46"/>
                  </a:lnTo>
                  <a:lnTo>
                    <a:pt x="1068" y="40"/>
                  </a:lnTo>
                  <a:lnTo>
                    <a:pt x="1079" y="46"/>
                  </a:lnTo>
                  <a:lnTo>
                    <a:pt x="1082" y="60"/>
                  </a:lnTo>
                  <a:lnTo>
                    <a:pt x="1077" y="64"/>
                  </a:lnTo>
                  <a:lnTo>
                    <a:pt x="1075" y="76"/>
                  </a:lnTo>
                  <a:lnTo>
                    <a:pt x="1068" y="94"/>
                  </a:lnTo>
                  <a:lnTo>
                    <a:pt x="1071" y="106"/>
                  </a:lnTo>
                  <a:lnTo>
                    <a:pt x="1049" y="112"/>
                  </a:lnTo>
                  <a:lnTo>
                    <a:pt x="1031" y="110"/>
                  </a:lnTo>
                  <a:lnTo>
                    <a:pt x="1027" y="114"/>
                  </a:lnTo>
                  <a:lnTo>
                    <a:pt x="1013" y="118"/>
                  </a:lnTo>
                  <a:lnTo>
                    <a:pt x="1009" y="118"/>
                  </a:lnTo>
                  <a:lnTo>
                    <a:pt x="995" y="124"/>
                  </a:lnTo>
                  <a:lnTo>
                    <a:pt x="988" y="131"/>
                  </a:lnTo>
                  <a:lnTo>
                    <a:pt x="973" y="122"/>
                  </a:lnTo>
                  <a:lnTo>
                    <a:pt x="967" y="119"/>
                  </a:lnTo>
                  <a:lnTo>
                    <a:pt x="951" y="127"/>
                  </a:lnTo>
                  <a:lnTo>
                    <a:pt x="935" y="131"/>
                  </a:lnTo>
                  <a:lnTo>
                    <a:pt x="923" y="127"/>
                  </a:lnTo>
                  <a:lnTo>
                    <a:pt x="919" y="135"/>
                  </a:lnTo>
                  <a:lnTo>
                    <a:pt x="909" y="135"/>
                  </a:lnTo>
                  <a:lnTo>
                    <a:pt x="929" y="305"/>
                  </a:lnTo>
                  <a:lnTo>
                    <a:pt x="915" y="352"/>
                  </a:lnTo>
                  <a:lnTo>
                    <a:pt x="912" y="361"/>
                  </a:lnTo>
                  <a:lnTo>
                    <a:pt x="897" y="406"/>
                  </a:lnTo>
                  <a:lnTo>
                    <a:pt x="890" y="421"/>
                  </a:lnTo>
                  <a:lnTo>
                    <a:pt x="851" y="528"/>
                  </a:lnTo>
                  <a:lnTo>
                    <a:pt x="832" y="544"/>
                  </a:lnTo>
                  <a:lnTo>
                    <a:pt x="749" y="603"/>
                  </a:lnTo>
                  <a:lnTo>
                    <a:pt x="714" y="631"/>
                  </a:lnTo>
                  <a:lnTo>
                    <a:pt x="696" y="642"/>
                  </a:lnTo>
                  <a:lnTo>
                    <a:pt x="660" y="666"/>
                  </a:lnTo>
                  <a:lnTo>
                    <a:pt x="597" y="716"/>
                  </a:lnTo>
                  <a:lnTo>
                    <a:pt x="579" y="727"/>
                  </a:lnTo>
                  <a:lnTo>
                    <a:pt x="440" y="830"/>
                  </a:lnTo>
                  <a:lnTo>
                    <a:pt x="428" y="838"/>
                  </a:lnTo>
                  <a:lnTo>
                    <a:pt x="425" y="841"/>
                  </a:lnTo>
                  <a:lnTo>
                    <a:pt x="222" y="990"/>
                  </a:lnTo>
                  <a:lnTo>
                    <a:pt x="168" y="1021"/>
                  </a:lnTo>
                  <a:lnTo>
                    <a:pt x="150" y="1037"/>
                  </a:lnTo>
                  <a:lnTo>
                    <a:pt x="0" y="1141"/>
                  </a:lnTo>
                  <a:lnTo>
                    <a:pt x="17" y="1172"/>
                  </a:lnTo>
                  <a:lnTo>
                    <a:pt x="39" y="1196"/>
                  </a:lnTo>
                  <a:lnTo>
                    <a:pt x="47" y="1213"/>
                  </a:lnTo>
                  <a:lnTo>
                    <a:pt x="67" y="1238"/>
                  </a:lnTo>
                  <a:lnTo>
                    <a:pt x="77" y="1263"/>
                  </a:lnTo>
                  <a:lnTo>
                    <a:pt x="93" y="1290"/>
                  </a:lnTo>
                  <a:lnTo>
                    <a:pt x="105" y="1314"/>
                  </a:lnTo>
                  <a:lnTo>
                    <a:pt x="115" y="1342"/>
                  </a:lnTo>
                  <a:lnTo>
                    <a:pt x="124" y="1360"/>
                  </a:lnTo>
                  <a:lnTo>
                    <a:pt x="132" y="1382"/>
                  </a:lnTo>
                  <a:lnTo>
                    <a:pt x="140" y="1411"/>
                  </a:lnTo>
                  <a:lnTo>
                    <a:pt x="148" y="1443"/>
                  </a:lnTo>
                  <a:lnTo>
                    <a:pt x="151" y="1479"/>
                  </a:lnTo>
                  <a:lnTo>
                    <a:pt x="160" y="1558"/>
                  </a:lnTo>
                  <a:lnTo>
                    <a:pt x="172" y="1701"/>
                  </a:lnTo>
                  <a:lnTo>
                    <a:pt x="195" y="1922"/>
                  </a:lnTo>
                  <a:lnTo>
                    <a:pt x="204" y="2043"/>
                  </a:lnTo>
                  <a:lnTo>
                    <a:pt x="223" y="2067"/>
                  </a:lnTo>
                  <a:lnTo>
                    <a:pt x="253" y="2055"/>
                  </a:lnTo>
                  <a:lnTo>
                    <a:pt x="237" y="2059"/>
                  </a:lnTo>
                  <a:lnTo>
                    <a:pt x="258" y="2045"/>
                  </a:lnTo>
                  <a:lnTo>
                    <a:pt x="320" y="2057"/>
                  </a:lnTo>
                  <a:lnTo>
                    <a:pt x="354" y="2086"/>
                  </a:lnTo>
                  <a:lnTo>
                    <a:pt x="386" y="2091"/>
                  </a:lnTo>
                  <a:lnTo>
                    <a:pt x="409" y="2057"/>
                  </a:lnTo>
                  <a:lnTo>
                    <a:pt x="425" y="1999"/>
                  </a:lnTo>
                  <a:lnTo>
                    <a:pt x="458" y="1935"/>
                  </a:lnTo>
                  <a:lnTo>
                    <a:pt x="500" y="1878"/>
                  </a:lnTo>
                  <a:lnTo>
                    <a:pt x="540" y="1776"/>
                  </a:lnTo>
                  <a:lnTo>
                    <a:pt x="612" y="1753"/>
                  </a:lnTo>
                  <a:lnTo>
                    <a:pt x="645" y="1725"/>
                  </a:lnTo>
                  <a:lnTo>
                    <a:pt x="671" y="1712"/>
                  </a:lnTo>
                  <a:lnTo>
                    <a:pt x="677" y="1697"/>
                  </a:lnTo>
                  <a:lnTo>
                    <a:pt x="699" y="1649"/>
                  </a:lnTo>
                  <a:lnTo>
                    <a:pt x="711" y="1624"/>
                  </a:lnTo>
                  <a:lnTo>
                    <a:pt x="714" y="1605"/>
                  </a:lnTo>
                  <a:lnTo>
                    <a:pt x="728" y="1588"/>
                  </a:lnTo>
                  <a:lnTo>
                    <a:pt x="720" y="1578"/>
                  </a:lnTo>
                  <a:lnTo>
                    <a:pt x="718" y="1584"/>
                  </a:lnTo>
                  <a:lnTo>
                    <a:pt x="711" y="1588"/>
                  </a:lnTo>
                  <a:lnTo>
                    <a:pt x="706" y="1605"/>
                  </a:lnTo>
                  <a:lnTo>
                    <a:pt x="699" y="1620"/>
                  </a:lnTo>
                  <a:lnTo>
                    <a:pt x="696" y="1593"/>
                  </a:lnTo>
                  <a:lnTo>
                    <a:pt x="710" y="1584"/>
                  </a:lnTo>
                  <a:lnTo>
                    <a:pt x="714" y="1568"/>
                  </a:lnTo>
                  <a:lnTo>
                    <a:pt x="706" y="1568"/>
                  </a:lnTo>
                  <a:lnTo>
                    <a:pt x="691" y="1572"/>
                  </a:lnTo>
                  <a:lnTo>
                    <a:pt x="686" y="1584"/>
                  </a:lnTo>
                  <a:lnTo>
                    <a:pt x="677" y="1588"/>
                  </a:lnTo>
                  <a:lnTo>
                    <a:pt x="663" y="1593"/>
                  </a:lnTo>
                  <a:lnTo>
                    <a:pt x="655" y="1610"/>
                  </a:lnTo>
                  <a:lnTo>
                    <a:pt x="645" y="1618"/>
                  </a:lnTo>
                  <a:lnTo>
                    <a:pt x="648" y="1605"/>
                  </a:lnTo>
                  <a:lnTo>
                    <a:pt x="648" y="1589"/>
                  </a:lnTo>
                  <a:lnTo>
                    <a:pt x="652" y="1578"/>
                  </a:lnTo>
                  <a:lnTo>
                    <a:pt x="660" y="1562"/>
                  </a:lnTo>
                  <a:lnTo>
                    <a:pt x="664" y="1546"/>
                  </a:lnTo>
                  <a:lnTo>
                    <a:pt x="671" y="1527"/>
                  </a:lnTo>
                  <a:lnTo>
                    <a:pt x="680" y="1511"/>
                  </a:lnTo>
                  <a:lnTo>
                    <a:pt x="699" y="1494"/>
                  </a:lnTo>
                  <a:lnTo>
                    <a:pt x="706" y="1477"/>
                  </a:lnTo>
                  <a:lnTo>
                    <a:pt x="711" y="1454"/>
                  </a:lnTo>
                  <a:lnTo>
                    <a:pt x="714" y="1463"/>
                  </a:lnTo>
                  <a:lnTo>
                    <a:pt x="711" y="1485"/>
                  </a:lnTo>
                  <a:lnTo>
                    <a:pt x="710" y="1494"/>
                  </a:lnTo>
                  <a:lnTo>
                    <a:pt x="695" y="1511"/>
                  </a:lnTo>
                  <a:lnTo>
                    <a:pt x="680" y="1530"/>
                  </a:lnTo>
                  <a:lnTo>
                    <a:pt x="677" y="1550"/>
                  </a:lnTo>
                  <a:lnTo>
                    <a:pt x="670" y="1576"/>
                  </a:lnTo>
                  <a:lnTo>
                    <a:pt x="664" y="1588"/>
                  </a:lnTo>
                  <a:lnTo>
                    <a:pt x="674" y="1580"/>
                  </a:lnTo>
                  <a:lnTo>
                    <a:pt x="680" y="1572"/>
                  </a:lnTo>
                  <a:lnTo>
                    <a:pt x="691" y="1562"/>
                  </a:lnTo>
                  <a:lnTo>
                    <a:pt x="706" y="1561"/>
                  </a:lnTo>
                  <a:lnTo>
                    <a:pt x="714" y="1562"/>
                  </a:lnTo>
                  <a:lnTo>
                    <a:pt x="720" y="1550"/>
                  </a:lnTo>
                  <a:lnTo>
                    <a:pt x="728" y="1535"/>
                  </a:lnTo>
                  <a:lnTo>
                    <a:pt x="729" y="1527"/>
                  </a:lnTo>
                  <a:lnTo>
                    <a:pt x="729" y="1545"/>
                  </a:lnTo>
                  <a:lnTo>
                    <a:pt x="735" y="1562"/>
                  </a:lnTo>
                  <a:lnTo>
                    <a:pt x="743" y="1556"/>
                  </a:lnTo>
                  <a:lnTo>
                    <a:pt x="746" y="1545"/>
                  </a:lnTo>
                  <a:lnTo>
                    <a:pt x="746" y="1530"/>
                  </a:lnTo>
                  <a:lnTo>
                    <a:pt x="746" y="1511"/>
                  </a:lnTo>
                  <a:lnTo>
                    <a:pt x="753" y="1511"/>
                  </a:lnTo>
                  <a:lnTo>
                    <a:pt x="767" y="1505"/>
                  </a:lnTo>
                  <a:lnTo>
                    <a:pt x="767" y="1485"/>
                  </a:lnTo>
                  <a:lnTo>
                    <a:pt x="774" y="1479"/>
                  </a:lnTo>
                  <a:lnTo>
                    <a:pt x="778" y="1463"/>
                  </a:lnTo>
                  <a:lnTo>
                    <a:pt x="782" y="1463"/>
                  </a:lnTo>
                  <a:lnTo>
                    <a:pt x="782" y="1479"/>
                  </a:lnTo>
                  <a:lnTo>
                    <a:pt x="790" y="1486"/>
                  </a:lnTo>
                  <a:lnTo>
                    <a:pt x="797" y="1486"/>
                  </a:lnTo>
                  <a:lnTo>
                    <a:pt x="794" y="1497"/>
                  </a:lnTo>
                  <a:lnTo>
                    <a:pt x="787" y="1511"/>
                  </a:lnTo>
                  <a:lnTo>
                    <a:pt x="801" y="1519"/>
                  </a:lnTo>
                  <a:lnTo>
                    <a:pt x="807" y="1538"/>
                  </a:lnTo>
                  <a:lnTo>
                    <a:pt x="807" y="1550"/>
                  </a:lnTo>
                  <a:lnTo>
                    <a:pt x="807" y="1558"/>
                  </a:lnTo>
                  <a:lnTo>
                    <a:pt x="801" y="1568"/>
                  </a:lnTo>
                  <a:lnTo>
                    <a:pt x="794" y="1576"/>
                  </a:lnTo>
                  <a:lnTo>
                    <a:pt x="785" y="1580"/>
                  </a:lnTo>
                  <a:lnTo>
                    <a:pt x="785" y="1589"/>
                  </a:lnTo>
                  <a:lnTo>
                    <a:pt x="790" y="1605"/>
                  </a:lnTo>
                  <a:lnTo>
                    <a:pt x="785" y="1618"/>
                  </a:lnTo>
                  <a:lnTo>
                    <a:pt x="778" y="1636"/>
                  </a:lnTo>
                  <a:lnTo>
                    <a:pt x="769" y="1649"/>
                  </a:lnTo>
                  <a:lnTo>
                    <a:pt x="763" y="1657"/>
                  </a:lnTo>
                  <a:lnTo>
                    <a:pt x="763" y="1668"/>
                  </a:lnTo>
                  <a:lnTo>
                    <a:pt x="763" y="1679"/>
                  </a:lnTo>
                  <a:lnTo>
                    <a:pt x="756" y="1687"/>
                  </a:lnTo>
                  <a:lnTo>
                    <a:pt x="746" y="1712"/>
                  </a:lnTo>
                  <a:lnTo>
                    <a:pt x="756" y="1713"/>
                  </a:lnTo>
                  <a:lnTo>
                    <a:pt x="763" y="1713"/>
                  </a:lnTo>
                  <a:lnTo>
                    <a:pt x="774" y="1712"/>
                  </a:lnTo>
                  <a:lnTo>
                    <a:pt x="782" y="1719"/>
                  </a:lnTo>
                  <a:lnTo>
                    <a:pt x="801" y="1724"/>
                  </a:lnTo>
                  <a:lnTo>
                    <a:pt x="819" y="1725"/>
                  </a:lnTo>
                  <a:lnTo>
                    <a:pt x="828" y="1725"/>
                  </a:lnTo>
                  <a:lnTo>
                    <a:pt x="843" y="1728"/>
                  </a:lnTo>
                  <a:lnTo>
                    <a:pt x="846" y="1743"/>
                  </a:lnTo>
                  <a:lnTo>
                    <a:pt x="839" y="1745"/>
                  </a:lnTo>
                  <a:lnTo>
                    <a:pt x="839" y="1759"/>
                  </a:lnTo>
                  <a:lnTo>
                    <a:pt x="839" y="1767"/>
                  </a:lnTo>
                  <a:lnTo>
                    <a:pt x="846" y="1771"/>
                  </a:lnTo>
                  <a:lnTo>
                    <a:pt x="851" y="1767"/>
                  </a:lnTo>
                  <a:lnTo>
                    <a:pt x="858" y="1767"/>
                  </a:lnTo>
                  <a:lnTo>
                    <a:pt x="865" y="1775"/>
                  </a:lnTo>
                  <a:lnTo>
                    <a:pt x="873" y="1783"/>
                  </a:lnTo>
                  <a:lnTo>
                    <a:pt x="877" y="1795"/>
                  </a:lnTo>
                  <a:lnTo>
                    <a:pt x="873" y="1799"/>
                  </a:lnTo>
                  <a:lnTo>
                    <a:pt x="873" y="1807"/>
                  </a:lnTo>
                  <a:lnTo>
                    <a:pt x="870" y="1817"/>
                  </a:lnTo>
                  <a:lnTo>
                    <a:pt x="869" y="1823"/>
                  </a:lnTo>
                  <a:lnTo>
                    <a:pt x="873" y="1827"/>
                  </a:lnTo>
                  <a:lnTo>
                    <a:pt x="880" y="1817"/>
                  </a:lnTo>
                  <a:lnTo>
                    <a:pt x="886" y="1801"/>
                  </a:lnTo>
                  <a:lnTo>
                    <a:pt x="887" y="1804"/>
                  </a:lnTo>
                  <a:lnTo>
                    <a:pt x="887" y="1817"/>
                  </a:lnTo>
                  <a:lnTo>
                    <a:pt x="883" y="1828"/>
                  </a:lnTo>
                  <a:lnTo>
                    <a:pt x="887" y="1840"/>
                  </a:lnTo>
                  <a:lnTo>
                    <a:pt x="886" y="1854"/>
                  </a:lnTo>
                  <a:lnTo>
                    <a:pt x="880" y="1854"/>
                  </a:lnTo>
                  <a:lnTo>
                    <a:pt x="880" y="1870"/>
                  </a:lnTo>
                  <a:lnTo>
                    <a:pt x="887" y="1873"/>
                  </a:lnTo>
                  <a:lnTo>
                    <a:pt x="897" y="1862"/>
                  </a:lnTo>
                  <a:lnTo>
                    <a:pt x="897" y="1857"/>
                  </a:lnTo>
                  <a:lnTo>
                    <a:pt x="905" y="1865"/>
                  </a:lnTo>
                  <a:lnTo>
                    <a:pt x="897" y="1878"/>
                  </a:lnTo>
                  <a:lnTo>
                    <a:pt x="897" y="1895"/>
                  </a:lnTo>
                  <a:lnTo>
                    <a:pt x="904" y="1892"/>
                  </a:lnTo>
                  <a:lnTo>
                    <a:pt x="901" y="1881"/>
                  </a:lnTo>
                  <a:lnTo>
                    <a:pt x="904" y="1881"/>
                  </a:lnTo>
                  <a:lnTo>
                    <a:pt x="912" y="1884"/>
                  </a:lnTo>
                  <a:lnTo>
                    <a:pt x="922" y="1879"/>
                  </a:lnTo>
                  <a:lnTo>
                    <a:pt x="915" y="1849"/>
                  </a:lnTo>
                  <a:lnTo>
                    <a:pt x="923" y="1788"/>
                  </a:lnTo>
                  <a:lnTo>
                    <a:pt x="941" y="1769"/>
                  </a:lnTo>
                  <a:lnTo>
                    <a:pt x="947" y="1740"/>
                  </a:lnTo>
                  <a:lnTo>
                    <a:pt x="945" y="1712"/>
                  </a:lnTo>
                  <a:lnTo>
                    <a:pt x="947" y="1666"/>
                  </a:lnTo>
                  <a:lnTo>
                    <a:pt x="941" y="1650"/>
                  </a:lnTo>
                  <a:lnTo>
                    <a:pt x="953" y="1626"/>
                  </a:lnTo>
                  <a:lnTo>
                    <a:pt x="963" y="1609"/>
                  </a:lnTo>
                  <a:lnTo>
                    <a:pt x="973" y="1578"/>
                  </a:lnTo>
                  <a:lnTo>
                    <a:pt x="973" y="1553"/>
                  </a:lnTo>
                  <a:lnTo>
                    <a:pt x="978" y="1517"/>
                  </a:lnTo>
                  <a:lnTo>
                    <a:pt x="977" y="1485"/>
                  </a:lnTo>
                  <a:lnTo>
                    <a:pt x="985" y="1458"/>
                  </a:lnTo>
                  <a:lnTo>
                    <a:pt x="991" y="1437"/>
                  </a:lnTo>
                  <a:lnTo>
                    <a:pt x="988" y="1427"/>
                  </a:lnTo>
                  <a:lnTo>
                    <a:pt x="985" y="1423"/>
                  </a:lnTo>
                  <a:lnTo>
                    <a:pt x="977" y="1419"/>
                  </a:lnTo>
                  <a:lnTo>
                    <a:pt x="981" y="1397"/>
                  </a:lnTo>
                  <a:lnTo>
                    <a:pt x="988" y="1402"/>
                  </a:lnTo>
                  <a:lnTo>
                    <a:pt x="991" y="1394"/>
                  </a:lnTo>
                  <a:lnTo>
                    <a:pt x="999" y="1392"/>
                  </a:lnTo>
                  <a:lnTo>
                    <a:pt x="999" y="1386"/>
                  </a:lnTo>
                  <a:lnTo>
                    <a:pt x="999" y="1352"/>
                  </a:lnTo>
                  <a:lnTo>
                    <a:pt x="1002" y="1334"/>
                  </a:lnTo>
                  <a:lnTo>
                    <a:pt x="1012" y="1319"/>
                  </a:lnTo>
                  <a:lnTo>
                    <a:pt x="1021" y="1299"/>
                  </a:lnTo>
                  <a:lnTo>
                    <a:pt x="1039" y="1286"/>
                  </a:lnTo>
                  <a:lnTo>
                    <a:pt x="1053" y="1266"/>
                  </a:lnTo>
                  <a:lnTo>
                    <a:pt x="1053" y="1247"/>
                  </a:lnTo>
                  <a:lnTo>
                    <a:pt x="1053" y="1256"/>
                  </a:lnTo>
                  <a:lnTo>
                    <a:pt x="1049" y="1251"/>
                  </a:lnTo>
                  <a:lnTo>
                    <a:pt x="1039" y="1246"/>
                  </a:lnTo>
                  <a:lnTo>
                    <a:pt x="1034" y="1246"/>
                  </a:lnTo>
                  <a:lnTo>
                    <a:pt x="1027" y="1247"/>
                  </a:lnTo>
                  <a:lnTo>
                    <a:pt x="1028" y="1251"/>
                  </a:lnTo>
                  <a:lnTo>
                    <a:pt x="1028" y="1263"/>
                  </a:lnTo>
                  <a:lnTo>
                    <a:pt x="1021" y="1276"/>
                  </a:lnTo>
                  <a:lnTo>
                    <a:pt x="1012" y="1294"/>
                  </a:lnTo>
                  <a:lnTo>
                    <a:pt x="1013" y="1276"/>
                  </a:lnTo>
                  <a:lnTo>
                    <a:pt x="1017" y="1256"/>
                  </a:lnTo>
                  <a:lnTo>
                    <a:pt x="1009" y="1240"/>
                  </a:lnTo>
                  <a:lnTo>
                    <a:pt x="1005" y="1246"/>
                  </a:lnTo>
                  <a:lnTo>
                    <a:pt x="999" y="1251"/>
                  </a:lnTo>
                  <a:lnTo>
                    <a:pt x="991" y="1247"/>
                  </a:lnTo>
                  <a:lnTo>
                    <a:pt x="977" y="1247"/>
                  </a:lnTo>
                  <a:lnTo>
                    <a:pt x="970" y="1251"/>
                  </a:lnTo>
                  <a:lnTo>
                    <a:pt x="963" y="1266"/>
                  </a:lnTo>
                  <a:lnTo>
                    <a:pt x="956" y="1274"/>
                  </a:lnTo>
                  <a:lnTo>
                    <a:pt x="944" y="1290"/>
                  </a:lnTo>
                  <a:lnTo>
                    <a:pt x="945" y="1298"/>
                  </a:lnTo>
                  <a:lnTo>
                    <a:pt x="960" y="1280"/>
                  </a:lnTo>
                  <a:lnTo>
                    <a:pt x="967" y="1271"/>
                  </a:lnTo>
                  <a:lnTo>
                    <a:pt x="973" y="1260"/>
                  </a:lnTo>
                  <a:lnTo>
                    <a:pt x="985" y="1255"/>
                  </a:lnTo>
                  <a:lnTo>
                    <a:pt x="991" y="1255"/>
                  </a:lnTo>
                  <a:lnTo>
                    <a:pt x="981" y="1260"/>
                  </a:lnTo>
                  <a:lnTo>
                    <a:pt x="977" y="1268"/>
                  </a:lnTo>
                  <a:lnTo>
                    <a:pt x="977" y="1278"/>
                  </a:lnTo>
                  <a:lnTo>
                    <a:pt x="970" y="1278"/>
                  </a:lnTo>
                  <a:lnTo>
                    <a:pt x="970" y="1288"/>
                  </a:lnTo>
                  <a:lnTo>
                    <a:pt x="963" y="1298"/>
                  </a:lnTo>
                  <a:lnTo>
                    <a:pt x="960" y="1306"/>
                  </a:lnTo>
                  <a:lnTo>
                    <a:pt x="953" y="1306"/>
                  </a:lnTo>
                  <a:lnTo>
                    <a:pt x="937" y="1303"/>
                  </a:lnTo>
                  <a:lnTo>
                    <a:pt x="933" y="1296"/>
                  </a:lnTo>
                  <a:lnTo>
                    <a:pt x="922" y="1303"/>
                  </a:lnTo>
                  <a:lnTo>
                    <a:pt x="922" y="1278"/>
                  </a:lnTo>
                  <a:lnTo>
                    <a:pt x="923" y="1286"/>
                  </a:lnTo>
                  <a:lnTo>
                    <a:pt x="933" y="1280"/>
                  </a:lnTo>
                  <a:lnTo>
                    <a:pt x="935" y="1266"/>
                  </a:lnTo>
                  <a:lnTo>
                    <a:pt x="935" y="1260"/>
                  </a:lnTo>
                  <a:lnTo>
                    <a:pt x="923" y="1251"/>
                  </a:lnTo>
                  <a:lnTo>
                    <a:pt x="922" y="1244"/>
                  </a:lnTo>
                  <a:lnTo>
                    <a:pt x="929" y="1251"/>
                  </a:lnTo>
                  <a:lnTo>
                    <a:pt x="935" y="1247"/>
                  </a:lnTo>
                  <a:lnTo>
                    <a:pt x="937" y="1238"/>
                  </a:lnTo>
                  <a:lnTo>
                    <a:pt x="937" y="1230"/>
                  </a:lnTo>
                  <a:lnTo>
                    <a:pt x="935" y="1232"/>
                  </a:lnTo>
                  <a:lnTo>
                    <a:pt x="929" y="1238"/>
                  </a:lnTo>
                  <a:lnTo>
                    <a:pt x="937" y="1219"/>
                  </a:lnTo>
                  <a:lnTo>
                    <a:pt x="941" y="1213"/>
                  </a:lnTo>
                  <a:lnTo>
                    <a:pt x="953" y="1213"/>
                  </a:lnTo>
                  <a:lnTo>
                    <a:pt x="967" y="1207"/>
                  </a:lnTo>
                  <a:lnTo>
                    <a:pt x="973" y="1193"/>
                  </a:lnTo>
                  <a:lnTo>
                    <a:pt x="988" y="1172"/>
                  </a:lnTo>
                  <a:lnTo>
                    <a:pt x="995" y="1169"/>
                  </a:lnTo>
                  <a:lnTo>
                    <a:pt x="991" y="1180"/>
                  </a:lnTo>
                  <a:lnTo>
                    <a:pt x="1000" y="1183"/>
                  </a:lnTo>
                  <a:lnTo>
                    <a:pt x="991" y="1196"/>
                  </a:lnTo>
                  <a:lnTo>
                    <a:pt x="973" y="1199"/>
                  </a:lnTo>
                  <a:lnTo>
                    <a:pt x="985" y="1203"/>
                  </a:lnTo>
                  <a:lnTo>
                    <a:pt x="1000" y="1196"/>
                  </a:lnTo>
                  <a:lnTo>
                    <a:pt x="1002" y="1193"/>
                  </a:lnTo>
                  <a:lnTo>
                    <a:pt x="1020" y="1185"/>
                  </a:lnTo>
                  <a:lnTo>
                    <a:pt x="1052" y="1155"/>
                  </a:lnTo>
                  <a:lnTo>
                    <a:pt x="1067" y="1115"/>
                  </a:lnTo>
                  <a:lnTo>
                    <a:pt x="1068" y="1089"/>
                  </a:lnTo>
                  <a:lnTo>
                    <a:pt x="1067" y="1070"/>
                  </a:lnTo>
                  <a:lnTo>
                    <a:pt x="1053" y="1059"/>
                  </a:lnTo>
                  <a:lnTo>
                    <a:pt x="1043" y="1038"/>
                  </a:lnTo>
                  <a:lnTo>
                    <a:pt x="1043" y="1044"/>
                  </a:lnTo>
                  <a:lnTo>
                    <a:pt x="1045" y="1057"/>
                  </a:lnTo>
                  <a:lnTo>
                    <a:pt x="1052" y="1064"/>
                  </a:lnTo>
                  <a:lnTo>
                    <a:pt x="1060" y="1070"/>
                  </a:lnTo>
                  <a:lnTo>
                    <a:pt x="1053" y="1081"/>
                  </a:lnTo>
                  <a:lnTo>
                    <a:pt x="1053" y="1089"/>
                  </a:lnTo>
                  <a:lnTo>
                    <a:pt x="1053" y="108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2" name="Freeform 1035"/>
            <p:cNvSpPr>
              <a:spLocks/>
            </p:cNvSpPr>
            <p:nvPr/>
          </p:nvSpPr>
          <p:spPr bwMode="auto">
            <a:xfrm>
              <a:off x="5246499" y="5663280"/>
              <a:ext cx="662059" cy="318370"/>
            </a:xfrm>
            <a:custGeom>
              <a:avLst/>
              <a:gdLst>
                <a:gd name="T0" fmla="*/ 1299 w 1659"/>
                <a:gd name="T1" fmla="*/ 623 h 787"/>
                <a:gd name="T2" fmla="*/ 1310 w 1659"/>
                <a:gd name="T3" fmla="*/ 568 h 787"/>
                <a:gd name="T4" fmla="*/ 1241 w 1659"/>
                <a:gd name="T5" fmla="*/ 524 h 787"/>
                <a:gd name="T6" fmla="*/ 1218 w 1659"/>
                <a:gd name="T7" fmla="*/ 449 h 787"/>
                <a:gd name="T8" fmla="*/ 1153 w 1659"/>
                <a:gd name="T9" fmla="*/ 433 h 787"/>
                <a:gd name="T10" fmla="*/ 1099 w 1659"/>
                <a:gd name="T11" fmla="*/ 417 h 787"/>
                <a:gd name="T12" fmla="*/ 1050 w 1659"/>
                <a:gd name="T13" fmla="*/ 472 h 787"/>
                <a:gd name="T14" fmla="*/ 955 w 1659"/>
                <a:gd name="T15" fmla="*/ 500 h 787"/>
                <a:gd name="T16" fmla="*/ 852 w 1659"/>
                <a:gd name="T17" fmla="*/ 616 h 787"/>
                <a:gd name="T18" fmla="*/ 771 w 1659"/>
                <a:gd name="T19" fmla="*/ 723 h 787"/>
                <a:gd name="T20" fmla="*/ 706 w 1659"/>
                <a:gd name="T21" fmla="*/ 706 h 787"/>
                <a:gd name="T22" fmla="*/ 646 w 1659"/>
                <a:gd name="T23" fmla="*/ 667 h 787"/>
                <a:gd name="T24" fmla="*/ 590 w 1659"/>
                <a:gd name="T25" fmla="*/ 613 h 787"/>
                <a:gd name="T26" fmla="*/ 573 w 1659"/>
                <a:gd name="T27" fmla="*/ 526 h 787"/>
                <a:gd name="T28" fmla="*/ 520 w 1659"/>
                <a:gd name="T29" fmla="*/ 437 h 787"/>
                <a:gd name="T30" fmla="*/ 443 w 1659"/>
                <a:gd name="T31" fmla="*/ 417 h 787"/>
                <a:gd name="T32" fmla="*/ 401 w 1659"/>
                <a:gd name="T33" fmla="*/ 488 h 787"/>
                <a:gd name="T34" fmla="*/ 376 w 1659"/>
                <a:gd name="T35" fmla="*/ 609 h 787"/>
                <a:gd name="T36" fmla="*/ 324 w 1659"/>
                <a:gd name="T37" fmla="*/ 693 h 787"/>
                <a:gd name="T38" fmla="*/ 260 w 1659"/>
                <a:gd name="T39" fmla="*/ 736 h 787"/>
                <a:gd name="T40" fmla="*/ 228 w 1659"/>
                <a:gd name="T41" fmla="*/ 644 h 787"/>
                <a:gd name="T42" fmla="*/ 182 w 1659"/>
                <a:gd name="T43" fmla="*/ 581 h 787"/>
                <a:gd name="T44" fmla="*/ 121 w 1659"/>
                <a:gd name="T45" fmla="*/ 537 h 787"/>
                <a:gd name="T46" fmla="*/ 65 w 1659"/>
                <a:gd name="T47" fmla="*/ 488 h 787"/>
                <a:gd name="T48" fmla="*/ 39 w 1659"/>
                <a:gd name="T49" fmla="*/ 449 h 787"/>
                <a:gd name="T50" fmla="*/ 31 w 1659"/>
                <a:gd name="T51" fmla="*/ 387 h 787"/>
                <a:gd name="T52" fmla="*/ 6 w 1659"/>
                <a:gd name="T53" fmla="*/ 326 h 787"/>
                <a:gd name="T54" fmla="*/ 54 w 1659"/>
                <a:gd name="T55" fmla="*/ 274 h 787"/>
                <a:gd name="T56" fmla="*/ 115 w 1659"/>
                <a:gd name="T57" fmla="*/ 249 h 787"/>
                <a:gd name="T58" fmla="*/ 140 w 1659"/>
                <a:gd name="T59" fmla="*/ 278 h 787"/>
                <a:gd name="T60" fmla="*/ 164 w 1659"/>
                <a:gd name="T61" fmla="*/ 239 h 787"/>
                <a:gd name="T62" fmla="*/ 213 w 1659"/>
                <a:gd name="T63" fmla="*/ 222 h 787"/>
                <a:gd name="T64" fmla="*/ 252 w 1659"/>
                <a:gd name="T65" fmla="*/ 225 h 787"/>
                <a:gd name="T66" fmla="*/ 281 w 1659"/>
                <a:gd name="T67" fmla="*/ 184 h 787"/>
                <a:gd name="T68" fmla="*/ 173 w 1659"/>
                <a:gd name="T69" fmla="*/ 225 h 787"/>
                <a:gd name="T70" fmla="*/ 155 w 1659"/>
                <a:gd name="T71" fmla="*/ 218 h 787"/>
                <a:gd name="T72" fmla="*/ 295 w 1659"/>
                <a:gd name="T73" fmla="*/ 160 h 787"/>
                <a:gd name="T74" fmla="*/ 313 w 1659"/>
                <a:gd name="T75" fmla="*/ 171 h 787"/>
                <a:gd name="T76" fmla="*/ 480 w 1659"/>
                <a:gd name="T77" fmla="*/ 155 h 787"/>
                <a:gd name="T78" fmla="*/ 457 w 1659"/>
                <a:gd name="T79" fmla="*/ 191 h 787"/>
                <a:gd name="T80" fmla="*/ 489 w 1659"/>
                <a:gd name="T81" fmla="*/ 198 h 787"/>
                <a:gd name="T82" fmla="*/ 497 w 1659"/>
                <a:gd name="T83" fmla="*/ 171 h 787"/>
                <a:gd name="T84" fmla="*/ 520 w 1659"/>
                <a:gd name="T85" fmla="*/ 171 h 787"/>
                <a:gd name="T86" fmla="*/ 520 w 1659"/>
                <a:gd name="T87" fmla="*/ 160 h 787"/>
                <a:gd name="T88" fmla="*/ 617 w 1659"/>
                <a:gd name="T89" fmla="*/ 135 h 787"/>
                <a:gd name="T90" fmla="*/ 729 w 1659"/>
                <a:gd name="T91" fmla="*/ 63 h 787"/>
                <a:gd name="T92" fmla="*/ 745 w 1659"/>
                <a:gd name="T93" fmla="*/ 43 h 787"/>
                <a:gd name="T94" fmla="*/ 837 w 1659"/>
                <a:gd name="T95" fmla="*/ 21 h 787"/>
                <a:gd name="T96" fmla="*/ 852 w 1659"/>
                <a:gd name="T97" fmla="*/ 84 h 787"/>
                <a:gd name="T98" fmla="*/ 951 w 1659"/>
                <a:gd name="T99" fmla="*/ 107 h 787"/>
                <a:gd name="T100" fmla="*/ 1032 w 1659"/>
                <a:gd name="T101" fmla="*/ 278 h 787"/>
                <a:gd name="T102" fmla="*/ 1121 w 1659"/>
                <a:gd name="T103" fmla="*/ 333 h 787"/>
                <a:gd name="T104" fmla="*/ 1223 w 1659"/>
                <a:gd name="T105" fmla="*/ 387 h 787"/>
                <a:gd name="T106" fmla="*/ 1302 w 1659"/>
                <a:gd name="T107" fmla="*/ 347 h 787"/>
                <a:gd name="T108" fmla="*/ 1316 w 1659"/>
                <a:gd name="T109" fmla="*/ 286 h 787"/>
                <a:gd name="T110" fmla="*/ 1377 w 1659"/>
                <a:gd name="T111" fmla="*/ 286 h 787"/>
                <a:gd name="T112" fmla="*/ 1493 w 1659"/>
                <a:gd name="T113" fmla="*/ 333 h 787"/>
                <a:gd name="T114" fmla="*/ 1659 w 1659"/>
                <a:gd name="T115" fmla="*/ 446 h 787"/>
                <a:gd name="T116" fmla="*/ 1450 w 1659"/>
                <a:gd name="T117" fmla="*/ 728 h 787"/>
                <a:gd name="T118" fmla="*/ 1447 w 1659"/>
                <a:gd name="T119" fmla="*/ 684 h 787"/>
                <a:gd name="T120" fmla="*/ 1389 w 1659"/>
                <a:gd name="T121" fmla="*/ 663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59" h="787">
                  <a:moveTo>
                    <a:pt x="1334" y="653"/>
                  </a:moveTo>
                  <a:lnTo>
                    <a:pt x="1326" y="653"/>
                  </a:lnTo>
                  <a:lnTo>
                    <a:pt x="1316" y="651"/>
                  </a:lnTo>
                  <a:lnTo>
                    <a:pt x="1310" y="651"/>
                  </a:lnTo>
                  <a:lnTo>
                    <a:pt x="1302" y="644"/>
                  </a:lnTo>
                  <a:lnTo>
                    <a:pt x="1299" y="643"/>
                  </a:lnTo>
                  <a:lnTo>
                    <a:pt x="1299" y="639"/>
                  </a:lnTo>
                  <a:lnTo>
                    <a:pt x="1298" y="631"/>
                  </a:lnTo>
                  <a:lnTo>
                    <a:pt x="1299" y="623"/>
                  </a:lnTo>
                  <a:lnTo>
                    <a:pt x="1299" y="616"/>
                  </a:lnTo>
                  <a:lnTo>
                    <a:pt x="1307" y="612"/>
                  </a:lnTo>
                  <a:lnTo>
                    <a:pt x="1310" y="604"/>
                  </a:lnTo>
                  <a:lnTo>
                    <a:pt x="1316" y="595"/>
                  </a:lnTo>
                  <a:lnTo>
                    <a:pt x="1312" y="587"/>
                  </a:lnTo>
                  <a:lnTo>
                    <a:pt x="1316" y="581"/>
                  </a:lnTo>
                  <a:lnTo>
                    <a:pt x="1317" y="577"/>
                  </a:lnTo>
                  <a:lnTo>
                    <a:pt x="1316" y="573"/>
                  </a:lnTo>
                  <a:lnTo>
                    <a:pt x="1310" y="568"/>
                  </a:lnTo>
                  <a:lnTo>
                    <a:pt x="1307" y="560"/>
                  </a:lnTo>
                  <a:lnTo>
                    <a:pt x="1302" y="552"/>
                  </a:lnTo>
                  <a:lnTo>
                    <a:pt x="1298" y="544"/>
                  </a:lnTo>
                  <a:lnTo>
                    <a:pt x="1291" y="533"/>
                  </a:lnTo>
                  <a:lnTo>
                    <a:pt x="1281" y="529"/>
                  </a:lnTo>
                  <a:lnTo>
                    <a:pt x="1265" y="530"/>
                  </a:lnTo>
                  <a:lnTo>
                    <a:pt x="1258" y="529"/>
                  </a:lnTo>
                  <a:lnTo>
                    <a:pt x="1244" y="526"/>
                  </a:lnTo>
                  <a:lnTo>
                    <a:pt x="1241" y="524"/>
                  </a:lnTo>
                  <a:lnTo>
                    <a:pt x="1234" y="521"/>
                  </a:lnTo>
                  <a:lnTo>
                    <a:pt x="1233" y="520"/>
                  </a:lnTo>
                  <a:lnTo>
                    <a:pt x="1233" y="510"/>
                  </a:lnTo>
                  <a:lnTo>
                    <a:pt x="1229" y="504"/>
                  </a:lnTo>
                  <a:lnTo>
                    <a:pt x="1229" y="497"/>
                  </a:lnTo>
                  <a:lnTo>
                    <a:pt x="1226" y="486"/>
                  </a:lnTo>
                  <a:lnTo>
                    <a:pt x="1223" y="469"/>
                  </a:lnTo>
                  <a:lnTo>
                    <a:pt x="1222" y="461"/>
                  </a:lnTo>
                  <a:lnTo>
                    <a:pt x="1218" y="449"/>
                  </a:lnTo>
                  <a:lnTo>
                    <a:pt x="1211" y="446"/>
                  </a:lnTo>
                  <a:lnTo>
                    <a:pt x="1201" y="446"/>
                  </a:lnTo>
                  <a:lnTo>
                    <a:pt x="1194" y="449"/>
                  </a:lnTo>
                  <a:lnTo>
                    <a:pt x="1186" y="456"/>
                  </a:lnTo>
                  <a:lnTo>
                    <a:pt x="1179" y="456"/>
                  </a:lnTo>
                  <a:lnTo>
                    <a:pt x="1171" y="453"/>
                  </a:lnTo>
                  <a:lnTo>
                    <a:pt x="1168" y="448"/>
                  </a:lnTo>
                  <a:lnTo>
                    <a:pt x="1157" y="438"/>
                  </a:lnTo>
                  <a:lnTo>
                    <a:pt x="1153" y="433"/>
                  </a:lnTo>
                  <a:lnTo>
                    <a:pt x="1144" y="430"/>
                  </a:lnTo>
                  <a:lnTo>
                    <a:pt x="1136" y="433"/>
                  </a:lnTo>
                  <a:lnTo>
                    <a:pt x="1128" y="437"/>
                  </a:lnTo>
                  <a:lnTo>
                    <a:pt x="1121" y="437"/>
                  </a:lnTo>
                  <a:lnTo>
                    <a:pt x="1118" y="425"/>
                  </a:lnTo>
                  <a:lnTo>
                    <a:pt x="1118" y="417"/>
                  </a:lnTo>
                  <a:lnTo>
                    <a:pt x="1113" y="411"/>
                  </a:lnTo>
                  <a:lnTo>
                    <a:pt x="1103" y="411"/>
                  </a:lnTo>
                  <a:lnTo>
                    <a:pt x="1099" y="417"/>
                  </a:lnTo>
                  <a:lnTo>
                    <a:pt x="1090" y="422"/>
                  </a:lnTo>
                  <a:lnTo>
                    <a:pt x="1078" y="425"/>
                  </a:lnTo>
                  <a:lnTo>
                    <a:pt x="1067" y="422"/>
                  </a:lnTo>
                  <a:lnTo>
                    <a:pt x="1067" y="430"/>
                  </a:lnTo>
                  <a:lnTo>
                    <a:pt x="1063" y="441"/>
                  </a:lnTo>
                  <a:lnTo>
                    <a:pt x="1060" y="457"/>
                  </a:lnTo>
                  <a:lnTo>
                    <a:pt x="1058" y="466"/>
                  </a:lnTo>
                  <a:lnTo>
                    <a:pt x="1058" y="469"/>
                  </a:lnTo>
                  <a:lnTo>
                    <a:pt x="1050" y="472"/>
                  </a:lnTo>
                  <a:lnTo>
                    <a:pt x="1040" y="466"/>
                  </a:lnTo>
                  <a:lnTo>
                    <a:pt x="1027" y="466"/>
                  </a:lnTo>
                  <a:lnTo>
                    <a:pt x="1013" y="469"/>
                  </a:lnTo>
                  <a:lnTo>
                    <a:pt x="1005" y="473"/>
                  </a:lnTo>
                  <a:lnTo>
                    <a:pt x="1003" y="478"/>
                  </a:lnTo>
                  <a:lnTo>
                    <a:pt x="992" y="482"/>
                  </a:lnTo>
                  <a:lnTo>
                    <a:pt x="982" y="486"/>
                  </a:lnTo>
                  <a:lnTo>
                    <a:pt x="966" y="497"/>
                  </a:lnTo>
                  <a:lnTo>
                    <a:pt x="955" y="500"/>
                  </a:lnTo>
                  <a:lnTo>
                    <a:pt x="942" y="513"/>
                  </a:lnTo>
                  <a:lnTo>
                    <a:pt x="933" y="521"/>
                  </a:lnTo>
                  <a:lnTo>
                    <a:pt x="927" y="526"/>
                  </a:lnTo>
                  <a:lnTo>
                    <a:pt x="927" y="533"/>
                  </a:lnTo>
                  <a:lnTo>
                    <a:pt x="919" y="546"/>
                  </a:lnTo>
                  <a:lnTo>
                    <a:pt x="911" y="552"/>
                  </a:lnTo>
                  <a:lnTo>
                    <a:pt x="899" y="564"/>
                  </a:lnTo>
                  <a:lnTo>
                    <a:pt x="866" y="603"/>
                  </a:lnTo>
                  <a:lnTo>
                    <a:pt x="852" y="616"/>
                  </a:lnTo>
                  <a:lnTo>
                    <a:pt x="846" y="624"/>
                  </a:lnTo>
                  <a:lnTo>
                    <a:pt x="844" y="628"/>
                  </a:lnTo>
                  <a:lnTo>
                    <a:pt x="834" y="639"/>
                  </a:lnTo>
                  <a:lnTo>
                    <a:pt x="822" y="656"/>
                  </a:lnTo>
                  <a:lnTo>
                    <a:pt x="811" y="669"/>
                  </a:lnTo>
                  <a:lnTo>
                    <a:pt x="809" y="677"/>
                  </a:lnTo>
                  <a:lnTo>
                    <a:pt x="803" y="684"/>
                  </a:lnTo>
                  <a:lnTo>
                    <a:pt x="788" y="706"/>
                  </a:lnTo>
                  <a:lnTo>
                    <a:pt x="771" y="723"/>
                  </a:lnTo>
                  <a:lnTo>
                    <a:pt x="768" y="730"/>
                  </a:lnTo>
                  <a:lnTo>
                    <a:pt x="761" y="730"/>
                  </a:lnTo>
                  <a:lnTo>
                    <a:pt x="753" y="730"/>
                  </a:lnTo>
                  <a:lnTo>
                    <a:pt x="743" y="730"/>
                  </a:lnTo>
                  <a:lnTo>
                    <a:pt x="736" y="728"/>
                  </a:lnTo>
                  <a:lnTo>
                    <a:pt x="725" y="723"/>
                  </a:lnTo>
                  <a:lnTo>
                    <a:pt x="714" y="717"/>
                  </a:lnTo>
                  <a:lnTo>
                    <a:pt x="713" y="712"/>
                  </a:lnTo>
                  <a:lnTo>
                    <a:pt x="706" y="706"/>
                  </a:lnTo>
                  <a:lnTo>
                    <a:pt x="702" y="700"/>
                  </a:lnTo>
                  <a:lnTo>
                    <a:pt x="698" y="693"/>
                  </a:lnTo>
                  <a:lnTo>
                    <a:pt x="695" y="684"/>
                  </a:lnTo>
                  <a:lnTo>
                    <a:pt x="689" y="680"/>
                  </a:lnTo>
                  <a:lnTo>
                    <a:pt x="684" y="677"/>
                  </a:lnTo>
                  <a:lnTo>
                    <a:pt x="675" y="672"/>
                  </a:lnTo>
                  <a:lnTo>
                    <a:pt x="663" y="667"/>
                  </a:lnTo>
                  <a:lnTo>
                    <a:pt x="652" y="667"/>
                  </a:lnTo>
                  <a:lnTo>
                    <a:pt x="646" y="667"/>
                  </a:lnTo>
                  <a:lnTo>
                    <a:pt x="638" y="667"/>
                  </a:lnTo>
                  <a:lnTo>
                    <a:pt x="620" y="667"/>
                  </a:lnTo>
                  <a:lnTo>
                    <a:pt x="615" y="667"/>
                  </a:lnTo>
                  <a:lnTo>
                    <a:pt x="605" y="656"/>
                  </a:lnTo>
                  <a:lnTo>
                    <a:pt x="602" y="653"/>
                  </a:lnTo>
                  <a:lnTo>
                    <a:pt x="595" y="647"/>
                  </a:lnTo>
                  <a:lnTo>
                    <a:pt x="594" y="628"/>
                  </a:lnTo>
                  <a:lnTo>
                    <a:pt x="594" y="624"/>
                  </a:lnTo>
                  <a:lnTo>
                    <a:pt x="590" y="613"/>
                  </a:lnTo>
                  <a:lnTo>
                    <a:pt x="585" y="597"/>
                  </a:lnTo>
                  <a:lnTo>
                    <a:pt x="580" y="595"/>
                  </a:lnTo>
                  <a:lnTo>
                    <a:pt x="579" y="589"/>
                  </a:lnTo>
                  <a:lnTo>
                    <a:pt x="573" y="577"/>
                  </a:lnTo>
                  <a:lnTo>
                    <a:pt x="573" y="572"/>
                  </a:lnTo>
                  <a:lnTo>
                    <a:pt x="579" y="560"/>
                  </a:lnTo>
                  <a:lnTo>
                    <a:pt x="576" y="549"/>
                  </a:lnTo>
                  <a:lnTo>
                    <a:pt x="573" y="533"/>
                  </a:lnTo>
                  <a:lnTo>
                    <a:pt x="573" y="526"/>
                  </a:lnTo>
                  <a:lnTo>
                    <a:pt x="579" y="506"/>
                  </a:lnTo>
                  <a:lnTo>
                    <a:pt x="576" y="500"/>
                  </a:lnTo>
                  <a:lnTo>
                    <a:pt x="576" y="497"/>
                  </a:lnTo>
                  <a:lnTo>
                    <a:pt x="576" y="482"/>
                  </a:lnTo>
                  <a:lnTo>
                    <a:pt x="554" y="472"/>
                  </a:lnTo>
                  <a:lnTo>
                    <a:pt x="551" y="469"/>
                  </a:lnTo>
                  <a:lnTo>
                    <a:pt x="544" y="464"/>
                  </a:lnTo>
                  <a:lnTo>
                    <a:pt x="532" y="453"/>
                  </a:lnTo>
                  <a:lnTo>
                    <a:pt x="520" y="437"/>
                  </a:lnTo>
                  <a:lnTo>
                    <a:pt x="520" y="430"/>
                  </a:lnTo>
                  <a:lnTo>
                    <a:pt x="509" y="425"/>
                  </a:lnTo>
                  <a:lnTo>
                    <a:pt x="507" y="425"/>
                  </a:lnTo>
                  <a:lnTo>
                    <a:pt x="501" y="422"/>
                  </a:lnTo>
                  <a:lnTo>
                    <a:pt x="494" y="422"/>
                  </a:lnTo>
                  <a:lnTo>
                    <a:pt x="480" y="422"/>
                  </a:lnTo>
                  <a:lnTo>
                    <a:pt x="465" y="422"/>
                  </a:lnTo>
                  <a:lnTo>
                    <a:pt x="453" y="422"/>
                  </a:lnTo>
                  <a:lnTo>
                    <a:pt x="443" y="417"/>
                  </a:lnTo>
                  <a:lnTo>
                    <a:pt x="436" y="421"/>
                  </a:lnTo>
                  <a:lnTo>
                    <a:pt x="431" y="422"/>
                  </a:lnTo>
                  <a:lnTo>
                    <a:pt x="422" y="430"/>
                  </a:lnTo>
                  <a:lnTo>
                    <a:pt x="421" y="430"/>
                  </a:lnTo>
                  <a:lnTo>
                    <a:pt x="414" y="441"/>
                  </a:lnTo>
                  <a:lnTo>
                    <a:pt x="411" y="456"/>
                  </a:lnTo>
                  <a:lnTo>
                    <a:pt x="407" y="461"/>
                  </a:lnTo>
                  <a:lnTo>
                    <a:pt x="401" y="469"/>
                  </a:lnTo>
                  <a:lnTo>
                    <a:pt x="401" y="488"/>
                  </a:lnTo>
                  <a:lnTo>
                    <a:pt x="399" y="500"/>
                  </a:lnTo>
                  <a:lnTo>
                    <a:pt x="399" y="521"/>
                  </a:lnTo>
                  <a:lnTo>
                    <a:pt x="396" y="544"/>
                  </a:lnTo>
                  <a:lnTo>
                    <a:pt x="391" y="568"/>
                  </a:lnTo>
                  <a:lnTo>
                    <a:pt x="391" y="572"/>
                  </a:lnTo>
                  <a:lnTo>
                    <a:pt x="391" y="589"/>
                  </a:lnTo>
                  <a:lnTo>
                    <a:pt x="386" y="603"/>
                  </a:lnTo>
                  <a:lnTo>
                    <a:pt x="379" y="605"/>
                  </a:lnTo>
                  <a:lnTo>
                    <a:pt x="376" y="609"/>
                  </a:lnTo>
                  <a:lnTo>
                    <a:pt x="373" y="612"/>
                  </a:lnTo>
                  <a:lnTo>
                    <a:pt x="373" y="620"/>
                  </a:lnTo>
                  <a:lnTo>
                    <a:pt x="368" y="624"/>
                  </a:lnTo>
                  <a:lnTo>
                    <a:pt x="360" y="631"/>
                  </a:lnTo>
                  <a:lnTo>
                    <a:pt x="360" y="643"/>
                  </a:lnTo>
                  <a:lnTo>
                    <a:pt x="349" y="647"/>
                  </a:lnTo>
                  <a:lnTo>
                    <a:pt x="341" y="647"/>
                  </a:lnTo>
                  <a:lnTo>
                    <a:pt x="332" y="669"/>
                  </a:lnTo>
                  <a:lnTo>
                    <a:pt x="324" y="693"/>
                  </a:lnTo>
                  <a:lnTo>
                    <a:pt x="321" y="696"/>
                  </a:lnTo>
                  <a:lnTo>
                    <a:pt x="318" y="715"/>
                  </a:lnTo>
                  <a:lnTo>
                    <a:pt x="305" y="754"/>
                  </a:lnTo>
                  <a:lnTo>
                    <a:pt x="290" y="779"/>
                  </a:lnTo>
                  <a:lnTo>
                    <a:pt x="295" y="787"/>
                  </a:lnTo>
                  <a:lnTo>
                    <a:pt x="283" y="776"/>
                  </a:lnTo>
                  <a:lnTo>
                    <a:pt x="271" y="763"/>
                  </a:lnTo>
                  <a:lnTo>
                    <a:pt x="265" y="746"/>
                  </a:lnTo>
                  <a:lnTo>
                    <a:pt x="260" y="736"/>
                  </a:lnTo>
                  <a:lnTo>
                    <a:pt x="260" y="723"/>
                  </a:lnTo>
                  <a:lnTo>
                    <a:pt x="265" y="707"/>
                  </a:lnTo>
                  <a:lnTo>
                    <a:pt x="265" y="693"/>
                  </a:lnTo>
                  <a:lnTo>
                    <a:pt x="265" y="687"/>
                  </a:lnTo>
                  <a:lnTo>
                    <a:pt x="265" y="680"/>
                  </a:lnTo>
                  <a:lnTo>
                    <a:pt x="258" y="663"/>
                  </a:lnTo>
                  <a:lnTo>
                    <a:pt x="249" y="656"/>
                  </a:lnTo>
                  <a:lnTo>
                    <a:pt x="241" y="655"/>
                  </a:lnTo>
                  <a:lnTo>
                    <a:pt x="228" y="644"/>
                  </a:lnTo>
                  <a:lnTo>
                    <a:pt x="223" y="635"/>
                  </a:lnTo>
                  <a:lnTo>
                    <a:pt x="222" y="624"/>
                  </a:lnTo>
                  <a:lnTo>
                    <a:pt x="219" y="616"/>
                  </a:lnTo>
                  <a:lnTo>
                    <a:pt x="213" y="613"/>
                  </a:lnTo>
                  <a:lnTo>
                    <a:pt x="207" y="609"/>
                  </a:lnTo>
                  <a:lnTo>
                    <a:pt x="207" y="603"/>
                  </a:lnTo>
                  <a:lnTo>
                    <a:pt x="205" y="591"/>
                  </a:lnTo>
                  <a:lnTo>
                    <a:pt x="190" y="587"/>
                  </a:lnTo>
                  <a:lnTo>
                    <a:pt x="182" y="581"/>
                  </a:lnTo>
                  <a:lnTo>
                    <a:pt x="179" y="577"/>
                  </a:lnTo>
                  <a:lnTo>
                    <a:pt x="173" y="573"/>
                  </a:lnTo>
                  <a:lnTo>
                    <a:pt x="169" y="577"/>
                  </a:lnTo>
                  <a:lnTo>
                    <a:pt x="162" y="579"/>
                  </a:lnTo>
                  <a:lnTo>
                    <a:pt x="144" y="572"/>
                  </a:lnTo>
                  <a:lnTo>
                    <a:pt x="140" y="560"/>
                  </a:lnTo>
                  <a:lnTo>
                    <a:pt x="132" y="552"/>
                  </a:lnTo>
                  <a:lnTo>
                    <a:pt x="126" y="546"/>
                  </a:lnTo>
                  <a:lnTo>
                    <a:pt x="121" y="537"/>
                  </a:lnTo>
                  <a:lnTo>
                    <a:pt x="115" y="533"/>
                  </a:lnTo>
                  <a:lnTo>
                    <a:pt x="108" y="530"/>
                  </a:lnTo>
                  <a:lnTo>
                    <a:pt x="105" y="530"/>
                  </a:lnTo>
                  <a:lnTo>
                    <a:pt x="96" y="521"/>
                  </a:lnTo>
                  <a:lnTo>
                    <a:pt x="92" y="504"/>
                  </a:lnTo>
                  <a:lnTo>
                    <a:pt x="86" y="494"/>
                  </a:lnTo>
                  <a:lnTo>
                    <a:pt x="79" y="488"/>
                  </a:lnTo>
                  <a:lnTo>
                    <a:pt x="71" y="486"/>
                  </a:lnTo>
                  <a:lnTo>
                    <a:pt x="65" y="488"/>
                  </a:lnTo>
                  <a:lnTo>
                    <a:pt x="64" y="490"/>
                  </a:lnTo>
                  <a:lnTo>
                    <a:pt x="59" y="497"/>
                  </a:lnTo>
                  <a:lnTo>
                    <a:pt x="56" y="490"/>
                  </a:lnTo>
                  <a:lnTo>
                    <a:pt x="50" y="488"/>
                  </a:lnTo>
                  <a:lnTo>
                    <a:pt x="42" y="488"/>
                  </a:lnTo>
                  <a:lnTo>
                    <a:pt x="39" y="469"/>
                  </a:lnTo>
                  <a:lnTo>
                    <a:pt x="34" y="461"/>
                  </a:lnTo>
                  <a:lnTo>
                    <a:pt x="39" y="453"/>
                  </a:lnTo>
                  <a:lnTo>
                    <a:pt x="39" y="449"/>
                  </a:lnTo>
                  <a:lnTo>
                    <a:pt x="34" y="446"/>
                  </a:lnTo>
                  <a:lnTo>
                    <a:pt x="34" y="433"/>
                  </a:lnTo>
                  <a:lnTo>
                    <a:pt x="31" y="425"/>
                  </a:lnTo>
                  <a:lnTo>
                    <a:pt x="39" y="422"/>
                  </a:lnTo>
                  <a:lnTo>
                    <a:pt x="43" y="411"/>
                  </a:lnTo>
                  <a:lnTo>
                    <a:pt x="47" y="405"/>
                  </a:lnTo>
                  <a:lnTo>
                    <a:pt x="42" y="400"/>
                  </a:lnTo>
                  <a:lnTo>
                    <a:pt x="34" y="395"/>
                  </a:lnTo>
                  <a:lnTo>
                    <a:pt x="31" y="387"/>
                  </a:lnTo>
                  <a:lnTo>
                    <a:pt x="31" y="381"/>
                  </a:lnTo>
                  <a:lnTo>
                    <a:pt x="31" y="370"/>
                  </a:lnTo>
                  <a:lnTo>
                    <a:pt x="24" y="357"/>
                  </a:lnTo>
                  <a:lnTo>
                    <a:pt x="20" y="347"/>
                  </a:lnTo>
                  <a:lnTo>
                    <a:pt x="20" y="345"/>
                  </a:lnTo>
                  <a:lnTo>
                    <a:pt x="20" y="338"/>
                  </a:lnTo>
                  <a:lnTo>
                    <a:pt x="13" y="338"/>
                  </a:lnTo>
                  <a:lnTo>
                    <a:pt x="7" y="334"/>
                  </a:lnTo>
                  <a:lnTo>
                    <a:pt x="6" y="326"/>
                  </a:lnTo>
                  <a:lnTo>
                    <a:pt x="6" y="315"/>
                  </a:lnTo>
                  <a:lnTo>
                    <a:pt x="0" y="311"/>
                  </a:lnTo>
                  <a:lnTo>
                    <a:pt x="0" y="305"/>
                  </a:lnTo>
                  <a:lnTo>
                    <a:pt x="0" y="301"/>
                  </a:lnTo>
                  <a:lnTo>
                    <a:pt x="13" y="297"/>
                  </a:lnTo>
                  <a:lnTo>
                    <a:pt x="24" y="291"/>
                  </a:lnTo>
                  <a:lnTo>
                    <a:pt x="31" y="291"/>
                  </a:lnTo>
                  <a:lnTo>
                    <a:pt x="42" y="286"/>
                  </a:lnTo>
                  <a:lnTo>
                    <a:pt x="54" y="274"/>
                  </a:lnTo>
                  <a:lnTo>
                    <a:pt x="64" y="270"/>
                  </a:lnTo>
                  <a:lnTo>
                    <a:pt x="78" y="265"/>
                  </a:lnTo>
                  <a:lnTo>
                    <a:pt x="89" y="255"/>
                  </a:lnTo>
                  <a:lnTo>
                    <a:pt x="97" y="249"/>
                  </a:lnTo>
                  <a:lnTo>
                    <a:pt x="105" y="243"/>
                  </a:lnTo>
                  <a:lnTo>
                    <a:pt x="114" y="241"/>
                  </a:lnTo>
                  <a:lnTo>
                    <a:pt x="121" y="241"/>
                  </a:lnTo>
                  <a:lnTo>
                    <a:pt x="124" y="243"/>
                  </a:lnTo>
                  <a:lnTo>
                    <a:pt x="115" y="249"/>
                  </a:lnTo>
                  <a:lnTo>
                    <a:pt x="108" y="255"/>
                  </a:lnTo>
                  <a:lnTo>
                    <a:pt x="103" y="259"/>
                  </a:lnTo>
                  <a:lnTo>
                    <a:pt x="105" y="265"/>
                  </a:lnTo>
                  <a:lnTo>
                    <a:pt x="105" y="271"/>
                  </a:lnTo>
                  <a:lnTo>
                    <a:pt x="114" y="271"/>
                  </a:lnTo>
                  <a:lnTo>
                    <a:pt x="121" y="271"/>
                  </a:lnTo>
                  <a:lnTo>
                    <a:pt x="129" y="274"/>
                  </a:lnTo>
                  <a:lnTo>
                    <a:pt x="132" y="278"/>
                  </a:lnTo>
                  <a:lnTo>
                    <a:pt x="140" y="278"/>
                  </a:lnTo>
                  <a:lnTo>
                    <a:pt x="147" y="271"/>
                  </a:lnTo>
                  <a:lnTo>
                    <a:pt x="158" y="266"/>
                  </a:lnTo>
                  <a:lnTo>
                    <a:pt x="170" y="265"/>
                  </a:lnTo>
                  <a:lnTo>
                    <a:pt x="179" y="262"/>
                  </a:lnTo>
                  <a:lnTo>
                    <a:pt x="183" y="255"/>
                  </a:lnTo>
                  <a:lnTo>
                    <a:pt x="179" y="249"/>
                  </a:lnTo>
                  <a:lnTo>
                    <a:pt x="173" y="243"/>
                  </a:lnTo>
                  <a:lnTo>
                    <a:pt x="169" y="241"/>
                  </a:lnTo>
                  <a:lnTo>
                    <a:pt x="164" y="239"/>
                  </a:lnTo>
                  <a:lnTo>
                    <a:pt x="173" y="239"/>
                  </a:lnTo>
                  <a:lnTo>
                    <a:pt x="182" y="234"/>
                  </a:lnTo>
                  <a:lnTo>
                    <a:pt x="187" y="230"/>
                  </a:lnTo>
                  <a:lnTo>
                    <a:pt x="190" y="225"/>
                  </a:lnTo>
                  <a:lnTo>
                    <a:pt x="194" y="231"/>
                  </a:lnTo>
                  <a:lnTo>
                    <a:pt x="195" y="234"/>
                  </a:lnTo>
                  <a:lnTo>
                    <a:pt x="202" y="231"/>
                  </a:lnTo>
                  <a:lnTo>
                    <a:pt x="207" y="225"/>
                  </a:lnTo>
                  <a:lnTo>
                    <a:pt x="213" y="222"/>
                  </a:lnTo>
                  <a:lnTo>
                    <a:pt x="216" y="218"/>
                  </a:lnTo>
                  <a:lnTo>
                    <a:pt x="216" y="216"/>
                  </a:lnTo>
                  <a:lnTo>
                    <a:pt x="219" y="216"/>
                  </a:lnTo>
                  <a:lnTo>
                    <a:pt x="219" y="222"/>
                  </a:lnTo>
                  <a:lnTo>
                    <a:pt x="219" y="230"/>
                  </a:lnTo>
                  <a:lnTo>
                    <a:pt x="219" y="231"/>
                  </a:lnTo>
                  <a:lnTo>
                    <a:pt x="223" y="234"/>
                  </a:lnTo>
                  <a:lnTo>
                    <a:pt x="233" y="231"/>
                  </a:lnTo>
                  <a:lnTo>
                    <a:pt x="252" y="225"/>
                  </a:lnTo>
                  <a:lnTo>
                    <a:pt x="265" y="218"/>
                  </a:lnTo>
                  <a:lnTo>
                    <a:pt x="277" y="216"/>
                  </a:lnTo>
                  <a:lnTo>
                    <a:pt x="278" y="216"/>
                  </a:lnTo>
                  <a:lnTo>
                    <a:pt x="281" y="208"/>
                  </a:lnTo>
                  <a:lnTo>
                    <a:pt x="287" y="207"/>
                  </a:lnTo>
                  <a:lnTo>
                    <a:pt x="283" y="200"/>
                  </a:lnTo>
                  <a:lnTo>
                    <a:pt x="278" y="198"/>
                  </a:lnTo>
                  <a:lnTo>
                    <a:pt x="281" y="191"/>
                  </a:lnTo>
                  <a:lnTo>
                    <a:pt x="281" y="184"/>
                  </a:lnTo>
                  <a:lnTo>
                    <a:pt x="265" y="187"/>
                  </a:lnTo>
                  <a:lnTo>
                    <a:pt x="252" y="191"/>
                  </a:lnTo>
                  <a:lnTo>
                    <a:pt x="241" y="195"/>
                  </a:lnTo>
                  <a:lnTo>
                    <a:pt x="227" y="200"/>
                  </a:lnTo>
                  <a:lnTo>
                    <a:pt x="219" y="204"/>
                  </a:lnTo>
                  <a:lnTo>
                    <a:pt x="205" y="212"/>
                  </a:lnTo>
                  <a:lnTo>
                    <a:pt x="187" y="216"/>
                  </a:lnTo>
                  <a:lnTo>
                    <a:pt x="182" y="218"/>
                  </a:lnTo>
                  <a:lnTo>
                    <a:pt x="173" y="225"/>
                  </a:lnTo>
                  <a:lnTo>
                    <a:pt x="162" y="230"/>
                  </a:lnTo>
                  <a:lnTo>
                    <a:pt x="152" y="231"/>
                  </a:lnTo>
                  <a:lnTo>
                    <a:pt x="152" y="239"/>
                  </a:lnTo>
                  <a:lnTo>
                    <a:pt x="144" y="239"/>
                  </a:lnTo>
                  <a:lnTo>
                    <a:pt x="142" y="241"/>
                  </a:lnTo>
                  <a:lnTo>
                    <a:pt x="137" y="241"/>
                  </a:lnTo>
                  <a:lnTo>
                    <a:pt x="132" y="234"/>
                  </a:lnTo>
                  <a:lnTo>
                    <a:pt x="140" y="230"/>
                  </a:lnTo>
                  <a:lnTo>
                    <a:pt x="155" y="218"/>
                  </a:lnTo>
                  <a:lnTo>
                    <a:pt x="182" y="212"/>
                  </a:lnTo>
                  <a:lnTo>
                    <a:pt x="216" y="195"/>
                  </a:lnTo>
                  <a:lnTo>
                    <a:pt x="237" y="188"/>
                  </a:lnTo>
                  <a:lnTo>
                    <a:pt x="249" y="184"/>
                  </a:lnTo>
                  <a:lnTo>
                    <a:pt x="255" y="179"/>
                  </a:lnTo>
                  <a:lnTo>
                    <a:pt x="269" y="174"/>
                  </a:lnTo>
                  <a:lnTo>
                    <a:pt x="278" y="171"/>
                  </a:lnTo>
                  <a:lnTo>
                    <a:pt x="287" y="167"/>
                  </a:lnTo>
                  <a:lnTo>
                    <a:pt x="295" y="160"/>
                  </a:lnTo>
                  <a:lnTo>
                    <a:pt x="299" y="166"/>
                  </a:lnTo>
                  <a:lnTo>
                    <a:pt x="303" y="171"/>
                  </a:lnTo>
                  <a:lnTo>
                    <a:pt x="299" y="176"/>
                  </a:lnTo>
                  <a:lnTo>
                    <a:pt x="299" y="179"/>
                  </a:lnTo>
                  <a:lnTo>
                    <a:pt x="306" y="179"/>
                  </a:lnTo>
                  <a:lnTo>
                    <a:pt x="313" y="182"/>
                  </a:lnTo>
                  <a:lnTo>
                    <a:pt x="318" y="182"/>
                  </a:lnTo>
                  <a:lnTo>
                    <a:pt x="318" y="174"/>
                  </a:lnTo>
                  <a:lnTo>
                    <a:pt x="313" y="171"/>
                  </a:lnTo>
                  <a:lnTo>
                    <a:pt x="306" y="160"/>
                  </a:lnTo>
                  <a:lnTo>
                    <a:pt x="318" y="160"/>
                  </a:lnTo>
                  <a:lnTo>
                    <a:pt x="331" y="160"/>
                  </a:lnTo>
                  <a:lnTo>
                    <a:pt x="364" y="155"/>
                  </a:lnTo>
                  <a:lnTo>
                    <a:pt x="388" y="151"/>
                  </a:lnTo>
                  <a:lnTo>
                    <a:pt x="428" y="151"/>
                  </a:lnTo>
                  <a:lnTo>
                    <a:pt x="457" y="151"/>
                  </a:lnTo>
                  <a:lnTo>
                    <a:pt x="469" y="151"/>
                  </a:lnTo>
                  <a:lnTo>
                    <a:pt x="480" y="155"/>
                  </a:lnTo>
                  <a:lnTo>
                    <a:pt x="477" y="158"/>
                  </a:lnTo>
                  <a:lnTo>
                    <a:pt x="477" y="160"/>
                  </a:lnTo>
                  <a:lnTo>
                    <a:pt x="468" y="167"/>
                  </a:lnTo>
                  <a:lnTo>
                    <a:pt x="457" y="171"/>
                  </a:lnTo>
                  <a:lnTo>
                    <a:pt x="454" y="171"/>
                  </a:lnTo>
                  <a:lnTo>
                    <a:pt x="462" y="176"/>
                  </a:lnTo>
                  <a:lnTo>
                    <a:pt x="457" y="182"/>
                  </a:lnTo>
                  <a:lnTo>
                    <a:pt x="457" y="187"/>
                  </a:lnTo>
                  <a:lnTo>
                    <a:pt x="457" y="191"/>
                  </a:lnTo>
                  <a:lnTo>
                    <a:pt x="465" y="191"/>
                  </a:lnTo>
                  <a:lnTo>
                    <a:pt x="472" y="188"/>
                  </a:lnTo>
                  <a:lnTo>
                    <a:pt x="477" y="187"/>
                  </a:lnTo>
                  <a:lnTo>
                    <a:pt x="487" y="184"/>
                  </a:lnTo>
                  <a:lnTo>
                    <a:pt x="480" y="191"/>
                  </a:lnTo>
                  <a:lnTo>
                    <a:pt x="480" y="198"/>
                  </a:lnTo>
                  <a:lnTo>
                    <a:pt x="484" y="204"/>
                  </a:lnTo>
                  <a:lnTo>
                    <a:pt x="489" y="207"/>
                  </a:lnTo>
                  <a:lnTo>
                    <a:pt x="489" y="198"/>
                  </a:lnTo>
                  <a:lnTo>
                    <a:pt x="489" y="191"/>
                  </a:lnTo>
                  <a:lnTo>
                    <a:pt x="494" y="188"/>
                  </a:lnTo>
                  <a:lnTo>
                    <a:pt x="497" y="188"/>
                  </a:lnTo>
                  <a:lnTo>
                    <a:pt x="507" y="187"/>
                  </a:lnTo>
                  <a:lnTo>
                    <a:pt x="512" y="184"/>
                  </a:lnTo>
                  <a:lnTo>
                    <a:pt x="515" y="179"/>
                  </a:lnTo>
                  <a:lnTo>
                    <a:pt x="512" y="174"/>
                  </a:lnTo>
                  <a:lnTo>
                    <a:pt x="504" y="171"/>
                  </a:lnTo>
                  <a:lnTo>
                    <a:pt x="497" y="171"/>
                  </a:lnTo>
                  <a:lnTo>
                    <a:pt x="494" y="171"/>
                  </a:lnTo>
                  <a:lnTo>
                    <a:pt x="489" y="166"/>
                  </a:lnTo>
                  <a:lnTo>
                    <a:pt x="489" y="160"/>
                  </a:lnTo>
                  <a:lnTo>
                    <a:pt x="501" y="158"/>
                  </a:lnTo>
                  <a:lnTo>
                    <a:pt x="504" y="158"/>
                  </a:lnTo>
                  <a:lnTo>
                    <a:pt x="509" y="160"/>
                  </a:lnTo>
                  <a:lnTo>
                    <a:pt x="512" y="166"/>
                  </a:lnTo>
                  <a:lnTo>
                    <a:pt x="519" y="171"/>
                  </a:lnTo>
                  <a:lnTo>
                    <a:pt x="520" y="171"/>
                  </a:lnTo>
                  <a:lnTo>
                    <a:pt x="526" y="171"/>
                  </a:lnTo>
                  <a:lnTo>
                    <a:pt x="527" y="176"/>
                  </a:lnTo>
                  <a:lnTo>
                    <a:pt x="526" y="182"/>
                  </a:lnTo>
                  <a:lnTo>
                    <a:pt x="526" y="184"/>
                  </a:lnTo>
                  <a:lnTo>
                    <a:pt x="530" y="182"/>
                  </a:lnTo>
                  <a:lnTo>
                    <a:pt x="536" y="176"/>
                  </a:lnTo>
                  <a:lnTo>
                    <a:pt x="536" y="167"/>
                  </a:lnTo>
                  <a:lnTo>
                    <a:pt x="530" y="160"/>
                  </a:lnTo>
                  <a:lnTo>
                    <a:pt x="520" y="160"/>
                  </a:lnTo>
                  <a:lnTo>
                    <a:pt x="515" y="158"/>
                  </a:lnTo>
                  <a:lnTo>
                    <a:pt x="512" y="156"/>
                  </a:lnTo>
                  <a:lnTo>
                    <a:pt x="527" y="155"/>
                  </a:lnTo>
                  <a:lnTo>
                    <a:pt x="536" y="156"/>
                  </a:lnTo>
                  <a:lnTo>
                    <a:pt x="544" y="155"/>
                  </a:lnTo>
                  <a:lnTo>
                    <a:pt x="562" y="148"/>
                  </a:lnTo>
                  <a:lnTo>
                    <a:pt x="584" y="143"/>
                  </a:lnTo>
                  <a:lnTo>
                    <a:pt x="605" y="137"/>
                  </a:lnTo>
                  <a:lnTo>
                    <a:pt x="617" y="135"/>
                  </a:lnTo>
                  <a:lnTo>
                    <a:pt x="634" y="124"/>
                  </a:lnTo>
                  <a:lnTo>
                    <a:pt x="648" y="115"/>
                  </a:lnTo>
                  <a:lnTo>
                    <a:pt x="667" y="107"/>
                  </a:lnTo>
                  <a:lnTo>
                    <a:pt x="678" y="99"/>
                  </a:lnTo>
                  <a:lnTo>
                    <a:pt x="693" y="91"/>
                  </a:lnTo>
                  <a:lnTo>
                    <a:pt x="702" y="81"/>
                  </a:lnTo>
                  <a:lnTo>
                    <a:pt x="713" y="73"/>
                  </a:lnTo>
                  <a:lnTo>
                    <a:pt x="721" y="65"/>
                  </a:lnTo>
                  <a:lnTo>
                    <a:pt x="729" y="63"/>
                  </a:lnTo>
                  <a:lnTo>
                    <a:pt x="736" y="63"/>
                  </a:lnTo>
                  <a:lnTo>
                    <a:pt x="745" y="79"/>
                  </a:lnTo>
                  <a:lnTo>
                    <a:pt x="753" y="81"/>
                  </a:lnTo>
                  <a:lnTo>
                    <a:pt x="756" y="75"/>
                  </a:lnTo>
                  <a:lnTo>
                    <a:pt x="753" y="65"/>
                  </a:lnTo>
                  <a:lnTo>
                    <a:pt x="753" y="60"/>
                  </a:lnTo>
                  <a:lnTo>
                    <a:pt x="745" y="55"/>
                  </a:lnTo>
                  <a:lnTo>
                    <a:pt x="743" y="48"/>
                  </a:lnTo>
                  <a:lnTo>
                    <a:pt x="745" y="43"/>
                  </a:lnTo>
                  <a:lnTo>
                    <a:pt x="768" y="31"/>
                  </a:lnTo>
                  <a:lnTo>
                    <a:pt x="783" y="25"/>
                  </a:lnTo>
                  <a:lnTo>
                    <a:pt x="793" y="17"/>
                  </a:lnTo>
                  <a:lnTo>
                    <a:pt x="803" y="5"/>
                  </a:lnTo>
                  <a:lnTo>
                    <a:pt x="811" y="1"/>
                  </a:lnTo>
                  <a:lnTo>
                    <a:pt x="825" y="0"/>
                  </a:lnTo>
                  <a:lnTo>
                    <a:pt x="826" y="0"/>
                  </a:lnTo>
                  <a:lnTo>
                    <a:pt x="833" y="5"/>
                  </a:lnTo>
                  <a:lnTo>
                    <a:pt x="837" y="21"/>
                  </a:lnTo>
                  <a:lnTo>
                    <a:pt x="841" y="27"/>
                  </a:lnTo>
                  <a:lnTo>
                    <a:pt x="844" y="27"/>
                  </a:lnTo>
                  <a:lnTo>
                    <a:pt x="844" y="44"/>
                  </a:lnTo>
                  <a:lnTo>
                    <a:pt x="841" y="52"/>
                  </a:lnTo>
                  <a:lnTo>
                    <a:pt x="844" y="57"/>
                  </a:lnTo>
                  <a:lnTo>
                    <a:pt x="851" y="60"/>
                  </a:lnTo>
                  <a:lnTo>
                    <a:pt x="851" y="68"/>
                  </a:lnTo>
                  <a:lnTo>
                    <a:pt x="852" y="79"/>
                  </a:lnTo>
                  <a:lnTo>
                    <a:pt x="852" y="84"/>
                  </a:lnTo>
                  <a:lnTo>
                    <a:pt x="864" y="88"/>
                  </a:lnTo>
                  <a:lnTo>
                    <a:pt x="872" y="92"/>
                  </a:lnTo>
                  <a:lnTo>
                    <a:pt x="879" y="96"/>
                  </a:lnTo>
                  <a:lnTo>
                    <a:pt x="889" y="96"/>
                  </a:lnTo>
                  <a:lnTo>
                    <a:pt x="895" y="104"/>
                  </a:lnTo>
                  <a:lnTo>
                    <a:pt x="904" y="105"/>
                  </a:lnTo>
                  <a:lnTo>
                    <a:pt x="908" y="105"/>
                  </a:lnTo>
                  <a:lnTo>
                    <a:pt x="927" y="107"/>
                  </a:lnTo>
                  <a:lnTo>
                    <a:pt x="951" y="107"/>
                  </a:lnTo>
                  <a:lnTo>
                    <a:pt x="966" y="107"/>
                  </a:lnTo>
                  <a:lnTo>
                    <a:pt x="982" y="105"/>
                  </a:lnTo>
                  <a:lnTo>
                    <a:pt x="996" y="107"/>
                  </a:lnTo>
                  <a:lnTo>
                    <a:pt x="1003" y="155"/>
                  </a:lnTo>
                  <a:lnTo>
                    <a:pt x="1005" y="195"/>
                  </a:lnTo>
                  <a:lnTo>
                    <a:pt x="1005" y="239"/>
                  </a:lnTo>
                  <a:lnTo>
                    <a:pt x="1009" y="255"/>
                  </a:lnTo>
                  <a:lnTo>
                    <a:pt x="1017" y="278"/>
                  </a:lnTo>
                  <a:lnTo>
                    <a:pt x="1032" y="278"/>
                  </a:lnTo>
                  <a:lnTo>
                    <a:pt x="1035" y="294"/>
                  </a:lnTo>
                  <a:lnTo>
                    <a:pt x="1040" y="305"/>
                  </a:lnTo>
                  <a:lnTo>
                    <a:pt x="1055" y="311"/>
                  </a:lnTo>
                  <a:lnTo>
                    <a:pt x="1070" y="311"/>
                  </a:lnTo>
                  <a:lnTo>
                    <a:pt x="1078" y="313"/>
                  </a:lnTo>
                  <a:lnTo>
                    <a:pt x="1086" y="326"/>
                  </a:lnTo>
                  <a:lnTo>
                    <a:pt x="1095" y="326"/>
                  </a:lnTo>
                  <a:lnTo>
                    <a:pt x="1113" y="326"/>
                  </a:lnTo>
                  <a:lnTo>
                    <a:pt x="1121" y="333"/>
                  </a:lnTo>
                  <a:lnTo>
                    <a:pt x="1128" y="345"/>
                  </a:lnTo>
                  <a:lnTo>
                    <a:pt x="1144" y="357"/>
                  </a:lnTo>
                  <a:lnTo>
                    <a:pt x="1153" y="365"/>
                  </a:lnTo>
                  <a:lnTo>
                    <a:pt x="1162" y="373"/>
                  </a:lnTo>
                  <a:lnTo>
                    <a:pt x="1168" y="381"/>
                  </a:lnTo>
                  <a:lnTo>
                    <a:pt x="1176" y="387"/>
                  </a:lnTo>
                  <a:lnTo>
                    <a:pt x="1179" y="390"/>
                  </a:lnTo>
                  <a:lnTo>
                    <a:pt x="1190" y="387"/>
                  </a:lnTo>
                  <a:lnTo>
                    <a:pt x="1223" y="387"/>
                  </a:lnTo>
                  <a:lnTo>
                    <a:pt x="1256" y="386"/>
                  </a:lnTo>
                  <a:lnTo>
                    <a:pt x="1261" y="386"/>
                  </a:lnTo>
                  <a:lnTo>
                    <a:pt x="1267" y="387"/>
                  </a:lnTo>
                  <a:lnTo>
                    <a:pt x="1287" y="387"/>
                  </a:lnTo>
                  <a:lnTo>
                    <a:pt x="1291" y="390"/>
                  </a:lnTo>
                  <a:lnTo>
                    <a:pt x="1302" y="387"/>
                  </a:lnTo>
                  <a:lnTo>
                    <a:pt x="1299" y="373"/>
                  </a:lnTo>
                  <a:lnTo>
                    <a:pt x="1298" y="363"/>
                  </a:lnTo>
                  <a:lnTo>
                    <a:pt x="1302" y="347"/>
                  </a:lnTo>
                  <a:lnTo>
                    <a:pt x="1307" y="338"/>
                  </a:lnTo>
                  <a:lnTo>
                    <a:pt x="1307" y="330"/>
                  </a:lnTo>
                  <a:lnTo>
                    <a:pt x="1299" y="323"/>
                  </a:lnTo>
                  <a:lnTo>
                    <a:pt x="1298" y="317"/>
                  </a:lnTo>
                  <a:lnTo>
                    <a:pt x="1302" y="313"/>
                  </a:lnTo>
                  <a:lnTo>
                    <a:pt x="1310" y="311"/>
                  </a:lnTo>
                  <a:lnTo>
                    <a:pt x="1316" y="305"/>
                  </a:lnTo>
                  <a:lnTo>
                    <a:pt x="1316" y="297"/>
                  </a:lnTo>
                  <a:lnTo>
                    <a:pt x="1316" y="286"/>
                  </a:lnTo>
                  <a:lnTo>
                    <a:pt x="1317" y="282"/>
                  </a:lnTo>
                  <a:lnTo>
                    <a:pt x="1323" y="281"/>
                  </a:lnTo>
                  <a:lnTo>
                    <a:pt x="1326" y="286"/>
                  </a:lnTo>
                  <a:lnTo>
                    <a:pt x="1331" y="290"/>
                  </a:lnTo>
                  <a:lnTo>
                    <a:pt x="1344" y="286"/>
                  </a:lnTo>
                  <a:lnTo>
                    <a:pt x="1353" y="290"/>
                  </a:lnTo>
                  <a:lnTo>
                    <a:pt x="1363" y="290"/>
                  </a:lnTo>
                  <a:lnTo>
                    <a:pt x="1368" y="286"/>
                  </a:lnTo>
                  <a:lnTo>
                    <a:pt x="1377" y="286"/>
                  </a:lnTo>
                  <a:lnTo>
                    <a:pt x="1384" y="281"/>
                  </a:lnTo>
                  <a:lnTo>
                    <a:pt x="1395" y="282"/>
                  </a:lnTo>
                  <a:lnTo>
                    <a:pt x="1409" y="290"/>
                  </a:lnTo>
                  <a:lnTo>
                    <a:pt x="1417" y="294"/>
                  </a:lnTo>
                  <a:lnTo>
                    <a:pt x="1427" y="297"/>
                  </a:lnTo>
                  <a:lnTo>
                    <a:pt x="1439" y="294"/>
                  </a:lnTo>
                  <a:lnTo>
                    <a:pt x="1447" y="297"/>
                  </a:lnTo>
                  <a:lnTo>
                    <a:pt x="1472" y="315"/>
                  </a:lnTo>
                  <a:lnTo>
                    <a:pt x="1493" y="333"/>
                  </a:lnTo>
                  <a:lnTo>
                    <a:pt x="1508" y="342"/>
                  </a:lnTo>
                  <a:lnTo>
                    <a:pt x="1543" y="347"/>
                  </a:lnTo>
                  <a:lnTo>
                    <a:pt x="1575" y="354"/>
                  </a:lnTo>
                  <a:lnTo>
                    <a:pt x="1609" y="357"/>
                  </a:lnTo>
                  <a:lnTo>
                    <a:pt x="1624" y="357"/>
                  </a:lnTo>
                  <a:lnTo>
                    <a:pt x="1638" y="354"/>
                  </a:lnTo>
                  <a:lnTo>
                    <a:pt x="1645" y="350"/>
                  </a:lnTo>
                  <a:lnTo>
                    <a:pt x="1651" y="357"/>
                  </a:lnTo>
                  <a:lnTo>
                    <a:pt x="1659" y="446"/>
                  </a:lnTo>
                  <a:lnTo>
                    <a:pt x="1655" y="446"/>
                  </a:lnTo>
                  <a:lnTo>
                    <a:pt x="1656" y="546"/>
                  </a:lnTo>
                  <a:lnTo>
                    <a:pt x="1656" y="759"/>
                  </a:lnTo>
                  <a:lnTo>
                    <a:pt x="1439" y="754"/>
                  </a:lnTo>
                  <a:lnTo>
                    <a:pt x="1433" y="751"/>
                  </a:lnTo>
                  <a:lnTo>
                    <a:pt x="1440" y="746"/>
                  </a:lnTo>
                  <a:lnTo>
                    <a:pt x="1447" y="739"/>
                  </a:lnTo>
                  <a:lnTo>
                    <a:pt x="1447" y="736"/>
                  </a:lnTo>
                  <a:lnTo>
                    <a:pt x="1450" y="728"/>
                  </a:lnTo>
                  <a:lnTo>
                    <a:pt x="1451" y="720"/>
                  </a:lnTo>
                  <a:lnTo>
                    <a:pt x="1457" y="717"/>
                  </a:lnTo>
                  <a:lnTo>
                    <a:pt x="1461" y="715"/>
                  </a:lnTo>
                  <a:lnTo>
                    <a:pt x="1465" y="707"/>
                  </a:lnTo>
                  <a:lnTo>
                    <a:pt x="1461" y="706"/>
                  </a:lnTo>
                  <a:lnTo>
                    <a:pt x="1457" y="703"/>
                  </a:lnTo>
                  <a:lnTo>
                    <a:pt x="1451" y="700"/>
                  </a:lnTo>
                  <a:lnTo>
                    <a:pt x="1450" y="690"/>
                  </a:lnTo>
                  <a:lnTo>
                    <a:pt x="1447" y="684"/>
                  </a:lnTo>
                  <a:lnTo>
                    <a:pt x="1440" y="684"/>
                  </a:lnTo>
                  <a:lnTo>
                    <a:pt x="1431" y="684"/>
                  </a:lnTo>
                  <a:lnTo>
                    <a:pt x="1421" y="684"/>
                  </a:lnTo>
                  <a:lnTo>
                    <a:pt x="1407" y="684"/>
                  </a:lnTo>
                  <a:lnTo>
                    <a:pt x="1397" y="680"/>
                  </a:lnTo>
                  <a:lnTo>
                    <a:pt x="1395" y="676"/>
                  </a:lnTo>
                  <a:lnTo>
                    <a:pt x="1399" y="669"/>
                  </a:lnTo>
                  <a:lnTo>
                    <a:pt x="1395" y="667"/>
                  </a:lnTo>
                  <a:lnTo>
                    <a:pt x="1389" y="663"/>
                  </a:lnTo>
                  <a:lnTo>
                    <a:pt x="1381" y="656"/>
                  </a:lnTo>
                  <a:lnTo>
                    <a:pt x="1372" y="655"/>
                  </a:lnTo>
                  <a:lnTo>
                    <a:pt x="1363" y="655"/>
                  </a:lnTo>
                  <a:lnTo>
                    <a:pt x="1345" y="655"/>
                  </a:lnTo>
                  <a:lnTo>
                    <a:pt x="1334" y="653"/>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3" name="Freeform 1036"/>
            <p:cNvSpPr>
              <a:spLocks/>
            </p:cNvSpPr>
            <p:nvPr/>
          </p:nvSpPr>
          <p:spPr bwMode="auto">
            <a:xfrm>
              <a:off x="4277953" y="4905487"/>
              <a:ext cx="1087070" cy="1112479"/>
            </a:xfrm>
            <a:custGeom>
              <a:avLst/>
              <a:gdLst>
                <a:gd name="T0" fmla="*/ 1633 w 2722"/>
                <a:gd name="T1" fmla="*/ 1923 h 2757"/>
                <a:gd name="T2" fmla="*/ 1467 w 2722"/>
                <a:gd name="T3" fmla="*/ 1855 h 2757"/>
                <a:gd name="T4" fmla="*/ 815 w 2722"/>
                <a:gd name="T5" fmla="*/ 912 h 2757"/>
                <a:gd name="T6" fmla="*/ 723 w 2722"/>
                <a:gd name="T7" fmla="*/ 552 h 2757"/>
                <a:gd name="T8" fmla="*/ 320 w 2722"/>
                <a:gd name="T9" fmla="*/ 37 h 2757"/>
                <a:gd name="T10" fmla="*/ 141 w 2722"/>
                <a:gd name="T11" fmla="*/ 29 h 2757"/>
                <a:gd name="T12" fmla="*/ 50 w 2722"/>
                <a:gd name="T13" fmla="*/ 63 h 2757"/>
                <a:gd name="T14" fmla="*/ 173 w 2722"/>
                <a:gd name="T15" fmla="*/ 99 h 2757"/>
                <a:gd name="T16" fmla="*/ 167 w 2722"/>
                <a:gd name="T17" fmla="*/ 188 h 2757"/>
                <a:gd name="T18" fmla="*/ 102 w 2722"/>
                <a:gd name="T19" fmla="*/ 269 h 2757"/>
                <a:gd name="T20" fmla="*/ 137 w 2722"/>
                <a:gd name="T21" fmla="*/ 341 h 2757"/>
                <a:gd name="T22" fmla="*/ 79 w 2722"/>
                <a:gd name="T23" fmla="*/ 441 h 2757"/>
                <a:gd name="T24" fmla="*/ 108 w 2722"/>
                <a:gd name="T25" fmla="*/ 543 h 2757"/>
                <a:gd name="T26" fmla="*/ 149 w 2722"/>
                <a:gd name="T27" fmla="*/ 648 h 2757"/>
                <a:gd name="T28" fmla="*/ 249 w 2722"/>
                <a:gd name="T29" fmla="*/ 676 h 2757"/>
                <a:gd name="T30" fmla="*/ 296 w 2722"/>
                <a:gd name="T31" fmla="*/ 758 h 2757"/>
                <a:gd name="T32" fmla="*/ 259 w 2722"/>
                <a:gd name="T33" fmla="*/ 870 h 2757"/>
                <a:gd name="T34" fmla="*/ 169 w 2722"/>
                <a:gd name="T35" fmla="*/ 893 h 2757"/>
                <a:gd name="T36" fmla="*/ 127 w 2722"/>
                <a:gd name="T37" fmla="*/ 941 h 2757"/>
                <a:gd name="T38" fmla="*/ 108 w 2722"/>
                <a:gd name="T39" fmla="*/ 1050 h 2757"/>
                <a:gd name="T40" fmla="*/ 137 w 2722"/>
                <a:gd name="T41" fmla="*/ 1130 h 2757"/>
                <a:gd name="T42" fmla="*/ 235 w 2722"/>
                <a:gd name="T43" fmla="*/ 1087 h 2757"/>
                <a:gd name="T44" fmla="*/ 357 w 2722"/>
                <a:gd name="T45" fmla="*/ 966 h 2757"/>
                <a:gd name="T46" fmla="*/ 469 w 2722"/>
                <a:gd name="T47" fmla="*/ 923 h 2757"/>
                <a:gd name="T48" fmla="*/ 606 w 2722"/>
                <a:gd name="T49" fmla="*/ 998 h 2757"/>
                <a:gd name="T50" fmla="*/ 549 w 2722"/>
                <a:gd name="T51" fmla="*/ 1124 h 2757"/>
                <a:gd name="T52" fmla="*/ 574 w 2722"/>
                <a:gd name="T53" fmla="*/ 1256 h 2757"/>
                <a:gd name="T54" fmla="*/ 679 w 2722"/>
                <a:gd name="T55" fmla="*/ 1251 h 2757"/>
                <a:gd name="T56" fmla="*/ 833 w 2722"/>
                <a:gd name="T57" fmla="*/ 1276 h 2757"/>
                <a:gd name="T58" fmla="*/ 776 w 2722"/>
                <a:gd name="T59" fmla="*/ 1391 h 2757"/>
                <a:gd name="T60" fmla="*/ 719 w 2722"/>
                <a:gd name="T61" fmla="*/ 1596 h 2757"/>
                <a:gd name="T62" fmla="*/ 816 w 2722"/>
                <a:gd name="T63" fmla="*/ 1686 h 2757"/>
                <a:gd name="T64" fmla="*/ 892 w 2722"/>
                <a:gd name="T65" fmla="*/ 1749 h 2757"/>
                <a:gd name="T66" fmla="*/ 763 w 2722"/>
                <a:gd name="T67" fmla="*/ 1793 h 2757"/>
                <a:gd name="T68" fmla="*/ 723 w 2722"/>
                <a:gd name="T69" fmla="*/ 1943 h 2757"/>
                <a:gd name="T70" fmla="*/ 783 w 2722"/>
                <a:gd name="T71" fmla="*/ 2029 h 2757"/>
                <a:gd name="T72" fmla="*/ 862 w 2722"/>
                <a:gd name="T73" fmla="*/ 2141 h 2757"/>
                <a:gd name="T74" fmla="*/ 1067 w 2722"/>
                <a:gd name="T75" fmla="*/ 2114 h 2757"/>
                <a:gd name="T76" fmla="*/ 1158 w 2722"/>
                <a:gd name="T77" fmla="*/ 2005 h 2757"/>
                <a:gd name="T78" fmla="*/ 1285 w 2722"/>
                <a:gd name="T79" fmla="*/ 2135 h 2757"/>
                <a:gd name="T80" fmla="*/ 1356 w 2722"/>
                <a:gd name="T81" fmla="*/ 2218 h 2757"/>
                <a:gd name="T82" fmla="*/ 1473 w 2722"/>
                <a:gd name="T83" fmla="*/ 2241 h 2757"/>
                <a:gd name="T84" fmla="*/ 1563 w 2722"/>
                <a:gd name="T85" fmla="*/ 2359 h 2757"/>
                <a:gd name="T86" fmla="*/ 1552 w 2722"/>
                <a:gd name="T87" fmla="*/ 2556 h 2757"/>
                <a:gd name="T88" fmla="*/ 1764 w 2722"/>
                <a:gd name="T89" fmla="*/ 2519 h 2757"/>
                <a:gd name="T90" fmla="*/ 1892 w 2722"/>
                <a:gd name="T91" fmla="*/ 2504 h 2757"/>
                <a:gd name="T92" fmla="*/ 1930 w 2722"/>
                <a:gd name="T93" fmla="*/ 2614 h 2757"/>
                <a:gd name="T94" fmla="*/ 2051 w 2722"/>
                <a:gd name="T95" fmla="*/ 2678 h 2757"/>
                <a:gd name="T96" fmla="*/ 2191 w 2722"/>
                <a:gd name="T97" fmla="*/ 2744 h 2757"/>
                <a:gd name="T98" fmla="*/ 2629 w 2722"/>
                <a:gd name="T99" fmla="*/ 2739 h 2757"/>
                <a:gd name="T100" fmla="*/ 2719 w 2722"/>
                <a:gd name="T101" fmla="*/ 2673 h 2757"/>
                <a:gd name="T102" fmla="*/ 2692 w 2722"/>
                <a:gd name="T103" fmla="*/ 2567 h 2757"/>
                <a:gd name="T104" fmla="*/ 2634 w 2722"/>
                <a:gd name="T105" fmla="*/ 2489 h 2757"/>
                <a:gd name="T106" fmla="*/ 2567 w 2722"/>
                <a:gd name="T107" fmla="*/ 2440 h 2757"/>
                <a:gd name="T108" fmla="*/ 2506 w 2722"/>
                <a:gd name="T109" fmla="*/ 2368 h 2757"/>
                <a:gd name="T110" fmla="*/ 2466 w 2722"/>
                <a:gd name="T111" fmla="*/ 2333 h 2757"/>
                <a:gd name="T112" fmla="*/ 2458 w 2722"/>
                <a:gd name="T113" fmla="*/ 2268 h 2757"/>
                <a:gd name="T114" fmla="*/ 2433 w 2722"/>
                <a:gd name="T115" fmla="*/ 2196 h 2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22" h="2757">
                  <a:moveTo>
                    <a:pt x="2131" y="2170"/>
                  </a:moveTo>
                  <a:lnTo>
                    <a:pt x="2144" y="2158"/>
                  </a:lnTo>
                  <a:lnTo>
                    <a:pt x="2082" y="2069"/>
                  </a:lnTo>
                  <a:lnTo>
                    <a:pt x="1993" y="2010"/>
                  </a:lnTo>
                  <a:lnTo>
                    <a:pt x="1935" y="1976"/>
                  </a:lnTo>
                  <a:lnTo>
                    <a:pt x="1873" y="1915"/>
                  </a:lnTo>
                  <a:lnTo>
                    <a:pt x="1793" y="1923"/>
                  </a:lnTo>
                  <a:lnTo>
                    <a:pt x="1692" y="1915"/>
                  </a:lnTo>
                  <a:lnTo>
                    <a:pt x="1562" y="1885"/>
                  </a:lnTo>
                  <a:lnTo>
                    <a:pt x="1633" y="1923"/>
                  </a:lnTo>
                  <a:lnTo>
                    <a:pt x="1671" y="1959"/>
                  </a:lnTo>
                  <a:lnTo>
                    <a:pt x="1667" y="1963"/>
                  </a:lnTo>
                  <a:lnTo>
                    <a:pt x="1625" y="1931"/>
                  </a:lnTo>
                  <a:lnTo>
                    <a:pt x="1552" y="1928"/>
                  </a:lnTo>
                  <a:lnTo>
                    <a:pt x="1552" y="1955"/>
                  </a:lnTo>
                  <a:lnTo>
                    <a:pt x="1531" y="1954"/>
                  </a:lnTo>
                  <a:lnTo>
                    <a:pt x="1506" y="1915"/>
                  </a:lnTo>
                  <a:lnTo>
                    <a:pt x="1512" y="1911"/>
                  </a:lnTo>
                  <a:lnTo>
                    <a:pt x="1504" y="1880"/>
                  </a:lnTo>
                  <a:lnTo>
                    <a:pt x="1467" y="1855"/>
                  </a:lnTo>
                  <a:lnTo>
                    <a:pt x="1535" y="1890"/>
                  </a:lnTo>
                  <a:lnTo>
                    <a:pt x="1506" y="1861"/>
                  </a:lnTo>
                  <a:lnTo>
                    <a:pt x="1415" y="1779"/>
                  </a:lnTo>
                  <a:lnTo>
                    <a:pt x="1346" y="1675"/>
                  </a:lnTo>
                  <a:lnTo>
                    <a:pt x="1238" y="1564"/>
                  </a:lnTo>
                  <a:lnTo>
                    <a:pt x="1230" y="1450"/>
                  </a:lnTo>
                  <a:lnTo>
                    <a:pt x="1196" y="1380"/>
                  </a:lnTo>
                  <a:lnTo>
                    <a:pt x="1129" y="1280"/>
                  </a:lnTo>
                  <a:lnTo>
                    <a:pt x="901" y="1012"/>
                  </a:lnTo>
                  <a:lnTo>
                    <a:pt x="815" y="912"/>
                  </a:lnTo>
                  <a:lnTo>
                    <a:pt x="735" y="814"/>
                  </a:lnTo>
                  <a:lnTo>
                    <a:pt x="708" y="692"/>
                  </a:lnTo>
                  <a:lnTo>
                    <a:pt x="657" y="567"/>
                  </a:lnTo>
                  <a:lnTo>
                    <a:pt x="578" y="449"/>
                  </a:lnTo>
                  <a:lnTo>
                    <a:pt x="532" y="303"/>
                  </a:lnTo>
                  <a:lnTo>
                    <a:pt x="494" y="205"/>
                  </a:lnTo>
                  <a:lnTo>
                    <a:pt x="634" y="402"/>
                  </a:lnTo>
                  <a:lnTo>
                    <a:pt x="704" y="536"/>
                  </a:lnTo>
                  <a:lnTo>
                    <a:pt x="718" y="675"/>
                  </a:lnTo>
                  <a:lnTo>
                    <a:pt x="723" y="552"/>
                  </a:lnTo>
                  <a:lnTo>
                    <a:pt x="647" y="382"/>
                  </a:lnTo>
                  <a:lnTo>
                    <a:pt x="443" y="115"/>
                  </a:lnTo>
                  <a:lnTo>
                    <a:pt x="430" y="120"/>
                  </a:lnTo>
                  <a:lnTo>
                    <a:pt x="425" y="120"/>
                  </a:lnTo>
                  <a:lnTo>
                    <a:pt x="418" y="120"/>
                  </a:lnTo>
                  <a:lnTo>
                    <a:pt x="393" y="107"/>
                  </a:lnTo>
                  <a:lnTo>
                    <a:pt x="373" y="90"/>
                  </a:lnTo>
                  <a:lnTo>
                    <a:pt x="339" y="56"/>
                  </a:lnTo>
                  <a:lnTo>
                    <a:pt x="332" y="51"/>
                  </a:lnTo>
                  <a:lnTo>
                    <a:pt x="320" y="37"/>
                  </a:lnTo>
                  <a:lnTo>
                    <a:pt x="308" y="23"/>
                  </a:lnTo>
                  <a:lnTo>
                    <a:pt x="290" y="16"/>
                  </a:lnTo>
                  <a:lnTo>
                    <a:pt x="267" y="0"/>
                  </a:lnTo>
                  <a:lnTo>
                    <a:pt x="246" y="0"/>
                  </a:lnTo>
                  <a:lnTo>
                    <a:pt x="234" y="12"/>
                  </a:lnTo>
                  <a:lnTo>
                    <a:pt x="224" y="21"/>
                  </a:lnTo>
                  <a:lnTo>
                    <a:pt x="221" y="37"/>
                  </a:lnTo>
                  <a:lnTo>
                    <a:pt x="195" y="34"/>
                  </a:lnTo>
                  <a:lnTo>
                    <a:pt x="169" y="34"/>
                  </a:lnTo>
                  <a:lnTo>
                    <a:pt x="141" y="29"/>
                  </a:lnTo>
                  <a:lnTo>
                    <a:pt x="127" y="29"/>
                  </a:lnTo>
                  <a:lnTo>
                    <a:pt x="115" y="40"/>
                  </a:lnTo>
                  <a:lnTo>
                    <a:pt x="104" y="37"/>
                  </a:lnTo>
                  <a:lnTo>
                    <a:pt x="96" y="34"/>
                  </a:lnTo>
                  <a:lnTo>
                    <a:pt x="71" y="32"/>
                  </a:lnTo>
                  <a:lnTo>
                    <a:pt x="40" y="34"/>
                  </a:lnTo>
                  <a:lnTo>
                    <a:pt x="16" y="34"/>
                  </a:lnTo>
                  <a:lnTo>
                    <a:pt x="0" y="45"/>
                  </a:lnTo>
                  <a:lnTo>
                    <a:pt x="1" y="63"/>
                  </a:lnTo>
                  <a:lnTo>
                    <a:pt x="50" y="63"/>
                  </a:lnTo>
                  <a:lnTo>
                    <a:pt x="65" y="63"/>
                  </a:lnTo>
                  <a:lnTo>
                    <a:pt x="79" y="63"/>
                  </a:lnTo>
                  <a:lnTo>
                    <a:pt x="86" y="64"/>
                  </a:lnTo>
                  <a:lnTo>
                    <a:pt x="96" y="64"/>
                  </a:lnTo>
                  <a:lnTo>
                    <a:pt x="102" y="64"/>
                  </a:lnTo>
                  <a:lnTo>
                    <a:pt x="108" y="59"/>
                  </a:lnTo>
                  <a:lnTo>
                    <a:pt x="111" y="64"/>
                  </a:lnTo>
                  <a:lnTo>
                    <a:pt x="130" y="74"/>
                  </a:lnTo>
                  <a:lnTo>
                    <a:pt x="149" y="90"/>
                  </a:lnTo>
                  <a:lnTo>
                    <a:pt x="173" y="99"/>
                  </a:lnTo>
                  <a:lnTo>
                    <a:pt x="194" y="112"/>
                  </a:lnTo>
                  <a:lnTo>
                    <a:pt x="210" y="123"/>
                  </a:lnTo>
                  <a:lnTo>
                    <a:pt x="212" y="138"/>
                  </a:lnTo>
                  <a:lnTo>
                    <a:pt x="199" y="150"/>
                  </a:lnTo>
                  <a:lnTo>
                    <a:pt x="184" y="155"/>
                  </a:lnTo>
                  <a:lnTo>
                    <a:pt x="173" y="163"/>
                  </a:lnTo>
                  <a:lnTo>
                    <a:pt x="162" y="166"/>
                  </a:lnTo>
                  <a:lnTo>
                    <a:pt x="159" y="179"/>
                  </a:lnTo>
                  <a:lnTo>
                    <a:pt x="162" y="186"/>
                  </a:lnTo>
                  <a:lnTo>
                    <a:pt x="167" y="188"/>
                  </a:lnTo>
                  <a:lnTo>
                    <a:pt x="167" y="202"/>
                  </a:lnTo>
                  <a:lnTo>
                    <a:pt x="162" y="215"/>
                  </a:lnTo>
                  <a:lnTo>
                    <a:pt x="158" y="227"/>
                  </a:lnTo>
                  <a:lnTo>
                    <a:pt x="149" y="241"/>
                  </a:lnTo>
                  <a:lnTo>
                    <a:pt x="145" y="249"/>
                  </a:lnTo>
                  <a:lnTo>
                    <a:pt x="130" y="254"/>
                  </a:lnTo>
                  <a:lnTo>
                    <a:pt x="115" y="250"/>
                  </a:lnTo>
                  <a:lnTo>
                    <a:pt x="108" y="250"/>
                  </a:lnTo>
                  <a:lnTo>
                    <a:pt x="99" y="258"/>
                  </a:lnTo>
                  <a:lnTo>
                    <a:pt x="102" y="269"/>
                  </a:lnTo>
                  <a:lnTo>
                    <a:pt x="112" y="271"/>
                  </a:lnTo>
                  <a:lnTo>
                    <a:pt x="117" y="277"/>
                  </a:lnTo>
                  <a:lnTo>
                    <a:pt x="123" y="282"/>
                  </a:lnTo>
                  <a:lnTo>
                    <a:pt x="117" y="292"/>
                  </a:lnTo>
                  <a:lnTo>
                    <a:pt x="115" y="302"/>
                  </a:lnTo>
                  <a:lnTo>
                    <a:pt x="117" y="308"/>
                  </a:lnTo>
                  <a:lnTo>
                    <a:pt x="117" y="319"/>
                  </a:lnTo>
                  <a:lnTo>
                    <a:pt x="123" y="329"/>
                  </a:lnTo>
                  <a:lnTo>
                    <a:pt x="134" y="338"/>
                  </a:lnTo>
                  <a:lnTo>
                    <a:pt x="137" y="341"/>
                  </a:lnTo>
                  <a:lnTo>
                    <a:pt x="141" y="353"/>
                  </a:lnTo>
                  <a:lnTo>
                    <a:pt x="137" y="364"/>
                  </a:lnTo>
                  <a:lnTo>
                    <a:pt x="137" y="380"/>
                  </a:lnTo>
                  <a:lnTo>
                    <a:pt x="115" y="394"/>
                  </a:lnTo>
                  <a:lnTo>
                    <a:pt x="99" y="406"/>
                  </a:lnTo>
                  <a:lnTo>
                    <a:pt x="96" y="413"/>
                  </a:lnTo>
                  <a:lnTo>
                    <a:pt x="93" y="414"/>
                  </a:lnTo>
                  <a:lnTo>
                    <a:pt x="86" y="420"/>
                  </a:lnTo>
                  <a:lnTo>
                    <a:pt x="83" y="438"/>
                  </a:lnTo>
                  <a:lnTo>
                    <a:pt x="79" y="441"/>
                  </a:lnTo>
                  <a:lnTo>
                    <a:pt x="72" y="460"/>
                  </a:lnTo>
                  <a:lnTo>
                    <a:pt x="83" y="465"/>
                  </a:lnTo>
                  <a:lnTo>
                    <a:pt x="86" y="476"/>
                  </a:lnTo>
                  <a:lnTo>
                    <a:pt x="86" y="480"/>
                  </a:lnTo>
                  <a:lnTo>
                    <a:pt x="93" y="494"/>
                  </a:lnTo>
                  <a:lnTo>
                    <a:pt x="102" y="499"/>
                  </a:lnTo>
                  <a:lnTo>
                    <a:pt x="115" y="509"/>
                  </a:lnTo>
                  <a:lnTo>
                    <a:pt x="123" y="521"/>
                  </a:lnTo>
                  <a:lnTo>
                    <a:pt x="115" y="536"/>
                  </a:lnTo>
                  <a:lnTo>
                    <a:pt x="108" y="543"/>
                  </a:lnTo>
                  <a:lnTo>
                    <a:pt x="117" y="547"/>
                  </a:lnTo>
                  <a:lnTo>
                    <a:pt x="137" y="559"/>
                  </a:lnTo>
                  <a:lnTo>
                    <a:pt x="137" y="563"/>
                  </a:lnTo>
                  <a:lnTo>
                    <a:pt x="141" y="571"/>
                  </a:lnTo>
                  <a:lnTo>
                    <a:pt x="127" y="601"/>
                  </a:lnTo>
                  <a:lnTo>
                    <a:pt x="126" y="615"/>
                  </a:lnTo>
                  <a:lnTo>
                    <a:pt x="127" y="619"/>
                  </a:lnTo>
                  <a:lnTo>
                    <a:pt x="130" y="625"/>
                  </a:lnTo>
                  <a:lnTo>
                    <a:pt x="144" y="640"/>
                  </a:lnTo>
                  <a:lnTo>
                    <a:pt x="149" y="648"/>
                  </a:lnTo>
                  <a:lnTo>
                    <a:pt x="167" y="664"/>
                  </a:lnTo>
                  <a:lnTo>
                    <a:pt x="181" y="678"/>
                  </a:lnTo>
                  <a:lnTo>
                    <a:pt x="188" y="684"/>
                  </a:lnTo>
                  <a:lnTo>
                    <a:pt x="203" y="676"/>
                  </a:lnTo>
                  <a:lnTo>
                    <a:pt x="220" y="667"/>
                  </a:lnTo>
                  <a:lnTo>
                    <a:pt x="227" y="662"/>
                  </a:lnTo>
                  <a:lnTo>
                    <a:pt x="231" y="662"/>
                  </a:lnTo>
                  <a:lnTo>
                    <a:pt x="239" y="659"/>
                  </a:lnTo>
                  <a:lnTo>
                    <a:pt x="249" y="662"/>
                  </a:lnTo>
                  <a:lnTo>
                    <a:pt x="249" y="676"/>
                  </a:lnTo>
                  <a:lnTo>
                    <a:pt x="246" y="687"/>
                  </a:lnTo>
                  <a:lnTo>
                    <a:pt x="246" y="696"/>
                  </a:lnTo>
                  <a:lnTo>
                    <a:pt x="267" y="700"/>
                  </a:lnTo>
                  <a:lnTo>
                    <a:pt x="277" y="696"/>
                  </a:lnTo>
                  <a:lnTo>
                    <a:pt x="285" y="703"/>
                  </a:lnTo>
                  <a:lnTo>
                    <a:pt x="289" y="708"/>
                  </a:lnTo>
                  <a:lnTo>
                    <a:pt x="296" y="714"/>
                  </a:lnTo>
                  <a:lnTo>
                    <a:pt x="307" y="719"/>
                  </a:lnTo>
                  <a:lnTo>
                    <a:pt x="307" y="742"/>
                  </a:lnTo>
                  <a:lnTo>
                    <a:pt x="296" y="758"/>
                  </a:lnTo>
                  <a:lnTo>
                    <a:pt x="290" y="775"/>
                  </a:lnTo>
                  <a:lnTo>
                    <a:pt x="281" y="784"/>
                  </a:lnTo>
                  <a:lnTo>
                    <a:pt x="274" y="797"/>
                  </a:lnTo>
                  <a:lnTo>
                    <a:pt x="274" y="807"/>
                  </a:lnTo>
                  <a:lnTo>
                    <a:pt x="270" y="822"/>
                  </a:lnTo>
                  <a:lnTo>
                    <a:pt x="275" y="842"/>
                  </a:lnTo>
                  <a:lnTo>
                    <a:pt x="277" y="855"/>
                  </a:lnTo>
                  <a:lnTo>
                    <a:pt x="277" y="867"/>
                  </a:lnTo>
                  <a:lnTo>
                    <a:pt x="270" y="874"/>
                  </a:lnTo>
                  <a:lnTo>
                    <a:pt x="259" y="870"/>
                  </a:lnTo>
                  <a:lnTo>
                    <a:pt x="242" y="863"/>
                  </a:lnTo>
                  <a:lnTo>
                    <a:pt x="227" y="855"/>
                  </a:lnTo>
                  <a:lnTo>
                    <a:pt x="216" y="851"/>
                  </a:lnTo>
                  <a:lnTo>
                    <a:pt x="210" y="847"/>
                  </a:lnTo>
                  <a:lnTo>
                    <a:pt x="207" y="845"/>
                  </a:lnTo>
                  <a:lnTo>
                    <a:pt x="195" y="845"/>
                  </a:lnTo>
                  <a:lnTo>
                    <a:pt x="184" y="851"/>
                  </a:lnTo>
                  <a:lnTo>
                    <a:pt x="179" y="855"/>
                  </a:lnTo>
                  <a:lnTo>
                    <a:pt x="173" y="874"/>
                  </a:lnTo>
                  <a:lnTo>
                    <a:pt x="169" y="893"/>
                  </a:lnTo>
                  <a:lnTo>
                    <a:pt x="162" y="904"/>
                  </a:lnTo>
                  <a:lnTo>
                    <a:pt x="152" y="909"/>
                  </a:lnTo>
                  <a:lnTo>
                    <a:pt x="141" y="909"/>
                  </a:lnTo>
                  <a:lnTo>
                    <a:pt x="126" y="909"/>
                  </a:lnTo>
                  <a:lnTo>
                    <a:pt x="104" y="923"/>
                  </a:lnTo>
                  <a:lnTo>
                    <a:pt x="104" y="926"/>
                  </a:lnTo>
                  <a:lnTo>
                    <a:pt x="99" y="930"/>
                  </a:lnTo>
                  <a:lnTo>
                    <a:pt x="99" y="937"/>
                  </a:lnTo>
                  <a:lnTo>
                    <a:pt x="108" y="941"/>
                  </a:lnTo>
                  <a:lnTo>
                    <a:pt x="127" y="941"/>
                  </a:lnTo>
                  <a:lnTo>
                    <a:pt x="137" y="937"/>
                  </a:lnTo>
                  <a:lnTo>
                    <a:pt x="166" y="926"/>
                  </a:lnTo>
                  <a:lnTo>
                    <a:pt x="167" y="937"/>
                  </a:lnTo>
                  <a:lnTo>
                    <a:pt x="152" y="961"/>
                  </a:lnTo>
                  <a:lnTo>
                    <a:pt x="144" y="970"/>
                  </a:lnTo>
                  <a:lnTo>
                    <a:pt x="130" y="986"/>
                  </a:lnTo>
                  <a:lnTo>
                    <a:pt x="134" y="996"/>
                  </a:lnTo>
                  <a:lnTo>
                    <a:pt x="123" y="1012"/>
                  </a:lnTo>
                  <a:lnTo>
                    <a:pt x="115" y="1032"/>
                  </a:lnTo>
                  <a:lnTo>
                    <a:pt x="108" y="1050"/>
                  </a:lnTo>
                  <a:lnTo>
                    <a:pt x="108" y="1061"/>
                  </a:lnTo>
                  <a:lnTo>
                    <a:pt x="112" y="1074"/>
                  </a:lnTo>
                  <a:lnTo>
                    <a:pt x="115" y="1079"/>
                  </a:lnTo>
                  <a:lnTo>
                    <a:pt x="117" y="1082"/>
                  </a:lnTo>
                  <a:lnTo>
                    <a:pt x="117" y="1095"/>
                  </a:lnTo>
                  <a:lnTo>
                    <a:pt x="126" y="1097"/>
                  </a:lnTo>
                  <a:lnTo>
                    <a:pt x="127" y="1109"/>
                  </a:lnTo>
                  <a:lnTo>
                    <a:pt x="127" y="1117"/>
                  </a:lnTo>
                  <a:lnTo>
                    <a:pt x="134" y="1124"/>
                  </a:lnTo>
                  <a:lnTo>
                    <a:pt x="137" y="1130"/>
                  </a:lnTo>
                  <a:lnTo>
                    <a:pt x="145" y="1133"/>
                  </a:lnTo>
                  <a:lnTo>
                    <a:pt x="159" y="1127"/>
                  </a:lnTo>
                  <a:lnTo>
                    <a:pt x="167" y="1127"/>
                  </a:lnTo>
                  <a:lnTo>
                    <a:pt x="173" y="1124"/>
                  </a:lnTo>
                  <a:lnTo>
                    <a:pt x="173" y="1127"/>
                  </a:lnTo>
                  <a:lnTo>
                    <a:pt x="176" y="1124"/>
                  </a:lnTo>
                  <a:lnTo>
                    <a:pt x="179" y="1122"/>
                  </a:lnTo>
                  <a:lnTo>
                    <a:pt x="194" y="1114"/>
                  </a:lnTo>
                  <a:lnTo>
                    <a:pt x="212" y="1104"/>
                  </a:lnTo>
                  <a:lnTo>
                    <a:pt x="235" y="1087"/>
                  </a:lnTo>
                  <a:lnTo>
                    <a:pt x="242" y="1082"/>
                  </a:lnTo>
                  <a:lnTo>
                    <a:pt x="246" y="1072"/>
                  </a:lnTo>
                  <a:lnTo>
                    <a:pt x="270" y="1049"/>
                  </a:lnTo>
                  <a:lnTo>
                    <a:pt x="275" y="1042"/>
                  </a:lnTo>
                  <a:lnTo>
                    <a:pt x="281" y="1034"/>
                  </a:lnTo>
                  <a:lnTo>
                    <a:pt x="308" y="1012"/>
                  </a:lnTo>
                  <a:lnTo>
                    <a:pt x="332" y="988"/>
                  </a:lnTo>
                  <a:lnTo>
                    <a:pt x="343" y="974"/>
                  </a:lnTo>
                  <a:lnTo>
                    <a:pt x="351" y="968"/>
                  </a:lnTo>
                  <a:lnTo>
                    <a:pt x="357" y="966"/>
                  </a:lnTo>
                  <a:lnTo>
                    <a:pt x="361" y="961"/>
                  </a:lnTo>
                  <a:lnTo>
                    <a:pt x="369" y="965"/>
                  </a:lnTo>
                  <a:lnTo>
                    <a:pt x="378" y="957"/>
                  </a:lnTo>
                  <a:lnTo>
                    <a:pt x="398" y="977"/>
                  </a:lnTo>
                  <a:lnTo>
                    <a:pt x="411" y="993"/>
                  </a:lnTo>
                  <a:lnTo>
                    <a:pt x="422" y="1009"/>
                  </a:lnTo>
                  <a:lnTo>
                    <a:pt x="440" y="968"/>
                  </a:lnTo>
                  <a:lnTo>
                    <a:pt x="430" y="944"/>
                  </a:lnTo>
                  <a:lnTo>
                    <a:pt x="433" y="926"/>
                  </a:lnTo>
                  <a:lnTo>
                    <a:pt x="469" y="923"/>
                  </a:lnTo>
                  <a:lnTo>
                    <a:pt x="474" y="898"/>
                  </a:lnTo>
                  <a:lnTo>
                    <a:pt x="477" y="885"/>
                  </a:lnTo>
                  <a:lnTo>
                    <a:pt x="516" y="885"/>
                  </a:lnTo>
                  <a:lnTo>
                    <a:pt x="530" y="875"/>
                  </a:lnTo>
                  <a:lnTo>
                    <a:pt x="556" y="905"/>
                  </a:lnTo>
                  <a:lnTo>
                    <a:pt x="549" y="937"/>
                  </a:lnTo>
                  <a:lnTo>
                    <a:pt x="552" y="966"/>
                  </a:lnTo>
                  <a:lnTo>
                    <a:pt x="569" y="977"/>
                  </a:lnTo>
                  <a:lnTo>
                    <a:pt x="592" y="998"/>
                  </a:lnTo>
                  <a:lnTo>
                    <a:pt x="606" y="998"/>
                  </a:lnTo>
                  <a:lnTo>
                    <a:pt x="618" y="1008"/>
                  </a:lnTo>
                  <a:lnTo>
                    <a:pt x="654" y="1040"/>
                  </a:lnTo>
                  <a:lnTo>
                    <a:pt x="634" y="1061"/>
                  </a:lnTo>
                  <a:lnTo>
                    <a:pt x="622" y="1068"/>
                  </a:lnTo>
                  <a:lnTo>
                    <a:pt x="602" y="1084"/>
                  </a:lnTo>
                  <a:lnTo>
                    <a:pt x="584" y="1090"/>
                  </a:lnTo>
                  <a:lnTo>
                    <a:pt x="560" y="1082"/>
                  </a:lnTo>
                  <a:lnTo>
                    <a:pt x="549" y="1090"/>
                  </a:lnTo>
                  <a:lnTo>
                    <a:pt x="546" y="1101"/>
                  </a:lnTo>
                  <a:lnTo>
                    <a:pt x="549" y="1124"/>
                  </a:lnTo>
                  <a:lnTo>
                    <a:pt x="549" y="1127"/>
                  </a:lnTo>
                  <a:lnTo>
                    <a:pt x="546" y="1160"/>
                  </a:lnTo>
                  <a:lnTo>
                    <a:pt x="546" y="1184"/>
                  </a:lnTo>
                  <a:lnTo>
                    <a:pt x="546" y="1195"/>
                  </a:lnTo>
                  <a:lnTo>
                    <a:pt x="538" y="1207"/>
                  </a:lnTo>
                  <a:lnTo>
                    <a:pt x="538" y="1218"/>
                  </a:lnTo>
                  <a:lnTo>
                    <a:pt x="541" y="1231"/>
                  </a:lnTo>
                  <a:lnTo>
                    <a:pt x="552" y="1236"/>
                  </a:lnTo>
                  <a:lnTo>
                    <a:pt x="569" y="1248"/>
                  </a:lnTo>
                  <a:lnTo>
                    <a:pt x="574" y="1256"/>
                  </a:lnTo>
                  <a:lnTo>
                    <a:pt x="596" y="1256"/>
                  </a:lnTo>
                  <a:lnTo>
                    <a:pt x="602" y="1260"/>
                  </a:lnTo>
                  <a:lnTo>
                    <a:pt x="610" y="1276"/>
                  </a:lnTo>
                  <a:lnTo>
                    <a:pt x="615" y="1283"/>
                  </a:lnTo>
                  <a:lnTo>
                    <a:pt x="622" y="1291"/>
                  </a:lnTo>
                  <a:lnTo>
                    <a:pt x="631" y="1291"/>
                  </a:lnTo>
                  <a:lnTo>
                    <a:pt x="647" y="1283"/>
                  </a:lnTo>
                  <a:lnTo>
                    <a:pt x="660" y="1268"/>
                  </a:lnTo>
                  <a:lnTo>
                    <a:pt x="668" y="1260"/>
                  </a:lnTo>
                  <a:lnTo>
                    <a:pt x="679" y="1251"/>
                  </a:lnTo>
                  <a:lnTo>
                    <a:pt x="687" y="1231"/>
                  </a:lnTo>
                  <a:lnTo>
                    <a:pt x="698" y="1218"/>
                  </a:lnTo>
                  <a:lnTo>
                    <a:pt x="710" y="1218"/>
                  </a:lnTo>
                  <a:lnTo>
                    <a:pt x="715" y="1218"/>
                  </a:lnTo>
                  <a:lnTo>
                    <a:pt x="732" y="1218"/>
                  </a:lnTo>
                  <a:lnTo>
                    <a:pt x="743" y="1231"/>
                  </a:lnTo>
                  <a:lnTo>
                    <a:pt x="758" y="1243"/>
                  </a:lnTo>
                  <a:lnTo>
                    <a:pt x="788" y="1256"/>
                  </a:lnTo>
                  <a:lnTo>
                    <a:pt x="820" y="1271"/>
                  </a:lnTo>
                  <a:lnTo>
                    <a:pt x="833" y="1276"/>
                  </a:lnTo>
                  <a:lnTo>
                    <a:pt x="859" y="1278"/>
                  </a:lnTo>
                  <a:lnTo>
                    <a:pt x="853" y="1299"/>
                  </a:lnTo>
                  <a:lnTo>
                    <a:pt x="838" y="1300"/>
                  </a:lnTo>
                  <a:lnTo>
                    <a:pt x="833" y="1310"/>
                  </a:lnTo>
                  <a:lnTo>
                    <a:pt x="820" y="1324"/>
                  </a:lnTo>
                  <a:lnTo>
                    <a:pt x="806" y="1340"/>
                  </a:lnTo>
                  <a:lnTo>
                    <a:pt x="798" y="1355"/>
                  </a:lnTo>
                  <a:lnTo>
                    <a:pt x="783" y="1366"/>
                  </a:lnTo>
                  <a:lnTo>
                    <a:pt x="780" y="1380"/>
                  </a:lnTo>
                  <a:lnTo>
                    <a:pt x="776" y="1391"/>
                  </a:lnTo>
                  <a:lnTo>
                    <a:pt x="766" y="1407"/>
                  </a:lnTo>
                  <a:lnTo>
                    <a:pt x="758" y="1435"/>
                  </a:lnTo>
                  <a:lnTo>
                    <a:pt x="747" y="1481"/>
                  </a:lnTo>
                  <a:lnTo>
                    <a:pt x="732" y="1510"/>
                  </a:lnTo>
                  <a:lnTo>
                    <a:pt x="726" y="1529"/>
                  </a:lnTo>
                  <a:lnTo>
                    <a:pt x="723" y="1537"/>
                  </a:lnTo>
                  <a:lnTo>
                    <a:pt x="715" y="1542"/>
                  </a:lnTo>
                  <a:lnTo>
                    <a:pt x="704" y="1564"/>
                  </a:lnTo>
                  <a:lnTo>
                    <a:pt x="704" y="1582"/>
                  </a:lnTo>
                  <a:lnTo>
                    <a:pt x="719" y="1596"/>
                  </a:lnTo>
                  <a:lnTo>
                    <a:pt x="726" y="1613"/>
                  </a:lnTo>
                  <a:lnTo>
                    <a:pt x="715" y="1630"/>
                  </a:lnTo>
                  <a:lnTo>
                    <a:pt x="718" y="1646"/>
                  </a:lnTo>
                  <a:lnTo>
                    <a:pt x="743" y="1659"/>
                  </a:lnTo>
                  <a:lnTo>
                    <a:pt x="754" y="1664"/>
                  </a:lnTo>
                  <a:lnTo>
                    <a:pt x="762" y="1664"/>
                  </a:lnTo>
                  <a:lnTo>
                    <a:pt x="773" y="1675"/>
                  </a:lnTo>
                  <a:lnTo>
                    <a:pt x="780" y="1678"/>
                  </a:lnTo>
                  <a:lnTo>
                    <a:pt x="791" y="1681"/>
                  </a:lnTo>
                  <a:lnTo>
                    <a:pt x="816" y="1686"/>
                  </a:lnTo>
                  <a:lnTo>
                    <a:pt x="830" y="1694"/>
                  </a:lnTo>
                  <a:lnTo>
                    <a:pt x="846" y="1694"/>
                  </a:lnTo>
                  <a:lnTo>
                    <a:pt x="862" y="1694"/>
                  </a:lnTo>
                  <a:lnTo>
                    <a:pt x="880" y="1699"/>
                  </a:lnTo>
                  <a:lnTo>
                    <a:pt x="892" y="1704"/>
                  </a:lnTo>
                  <a:lnTo>
                    <a:pt x="905" y="1712"/>
                  </a:lnTo>
                  <a:lnTo>
                    <a:pt x="911" y="1715"/>
                  </a:lnTo>
                  <a:lnTo>
                    <a:pt x="905" y="1723"/>
                  </a:lnTo>
                  <a:lnTo>
                    <a:pt x="899" y="1739"/>
                  </a:lnTo>
                  <a:lnTo>
                    <a:pt x="892" y="1749"/>
                  </a:lnTo>
                  <a:lnTo>
                    <a:pt x="881" y="1755"/>
                  </a:lnTo>
                  <a:lnTo>
                    <a:pt x="871" y="1760"/>
                  </a:lnTo>
                  <a:lnTo>
                    <a:pt x="853" y="1763"/>
                  </a:lnTo>
                  <a:lnTo>
                    <a:pt x="838" y="1768"/>
                  </a:lnTo>
                  <a:lnTo>
                    <a:pt x="822" y="1769"/>
                  </a:lnTo>
                  <a:lnTo>
                    <a:pt x="812" y="1772"/>
                  </a:lnTo>
                  <a:lnTo>
                    <a:pt x="793" y="1779"/>
                  </a:lnTo>
                  <a:lnTo>
                    <a:pt x="780" y="1779"/>
                  </a:lnTo>
                  <a:lnTo>
                    <a:pt x="768" y="1779"/>
                  </a:lnTo>
                  <a:lnTo>
                    <a:pt x="763" y="1793"/>
                  </a:lnTo>
                  <a:lnTo>
                    <a:pt x="763" y="1823"/>
                  </a:lnTo>
                  <a:lnTo>
                    <a:pt x="766" y="1835"/>
                  </a:lnTo>
                  <a:lnTo>
                    <a:pt x="763" y="1855"/>
                  </a:lnTo>
                  <a:lnTo>
                    <a:pt x="763" y="1868"/>
                  </a:lnTo>
                  <a:lnTo>
                    <a:pt x="763" y="1879"/>
                  </a:lnTo>
                  <a:lnTo>
                    <a:pt x="762" y="1902"/>
                  </a:lnTo>
                  <a:lnTo>
                    <a:pt x="747" y="1907"/>
                  </a:lnTo>
                  <a:lnTo>
                    <a:pt x="735" y="1923"/>
                  </a:lnTo>
                  <a:lnTo>
                    <a:pt x="732" y="1928"/>
                  </a:lnTo>
                  <a:lnTo>
                    <a:pt x="723" y="1943"/>
                  </a:lnTo>
                  <a:lnTo>
                    <a:pt x="714" y="1955"/>
                  </a:lnTo>
                  <a:lnTo>
                    <a:pt x="708" y="1963"/>
                  </a:lnTo>
                  <a:lnTo>
                    <a:pt x="710" y="1979"/>
                  </a:lnTo>
                  <a:lnTo>
                    <a:pt x="710" y="1994"/>
                  </a:lnTo>
                  <a:lnTo>
                    <a:pt x="718" y="2014"/>
                  </a:lnTo>
                  <a:lnTo>
                    <a:pt x="730" y="2018"/>
                  </a:lnTo>
                  <a:lnTo>
                    <a:pt x="747" y="2023"/>
                  </a:lnTo>
                  <a:lnTo>
                    <a:pt x="763" y="2023"/>
                  </a:lnTo>
                  <a:lnTo>
                    <a:pt x="776" y="2029"/>
                  </a:lnTo>
                  <a:lnTo>
                    <a:pt x="783" y="2029"/>
                  </a:lnTo>
                  <a:lnTo>
                    <a:pt x="791" y="2031"/>
                  </a:lnTo>
                  <a:lnTo>
                    <a:pt x="806" y="2035"/>
                  </a:lnTo>
                  <a:lnTo>
                    <a:pt x="820" y="2046"/>
                  </a:lnTo>
                  <a:lnTo>
                    <a:pt x="820" y="2062"/>
                  </a:lnTo>
                  <a:lnTo>
                    <a:pt x="820" y="2071"/>
                  </a:lnTo>
                  <a:lnTo>
                    <a:pt x="820" y="2089"/>
                  </a:lnTo>
                  <a:lnTo>
                    <a:pt x="826" y="2098"/>
                  </a:lnTo>
                  <a:lnTo>
                    <a:pt x="838" y="2118"/>
                  </a:lnTo>
                  <a:lnTo>
                    <a:pt x="840" y="2133"/>
                  </a:lnTo>
                  <a:lnTo>
                    <a:pt x="862" y="2141"/>
                  </a:lnTo>
                  <a:lnTo>
                    <a:pt x="880" y="2129"/>
                  </a:lnTo>
                  <a:lnTo>
                    <a:pt x="896" y="2127"/>
                  </a:lnTo>
                  <a:lnTo>
                    <a:pt x="929" y="2119"/>
                  </a:lnTo>
                  <a:lnTo>
                    <a:pt x="946" y="2111"/>
                  </a:lnTo>
                  <a:lnTo>
                    <a:pt x="966" y="2105"/>
                  </a:lnTo>
                  <a:lnTo>
                    <a:pt x="984" y="2127"/>
                  </a:lnTo>
                  <a:lnTo>
                    <a:pt x="996" y="2150"/>
                  </a:lnTo>
                  <a:lnTo>
                    <a:pt x="1021" y="2162"/>
                  </a:lnTo>
                  <a:lnTo>
                    <a:pt x="1058" y="2119"/>
                  </a:lnTo>
                  <a:lnTo>
                    <a:pt x="1067" y="2114"/>
                  </a:lnTo>
                  <a:lnTo>
                    <a:pt x="1067" y="2094"/>
                  </a:lnTo>
                  <a:lnTo>
                    <a:pt x="1095" y="2054"/>
                  </a:lnTo>
                  <a:lnTo>
                    <a:pt x="1095" y="2035"/>
                  </a:lnTo>
                  <a:lnTo>
                    <a:pt x="1086" y="2015"/>
                  </a:lnTo>
                  <a:lnTo>
                    <a:pt x="1082" y="1986"/>
                  </a:lnTo>
                  <a:lnTo>
                    <a:pt x="1105" y="1986"/>
                  </a:lnTo>
                  <a:lnTo>
                    <a:pt x="1113" y="1987"/>
                  </a:lnTo>
                  <a:lnTo>
                    <a:pt x="1133" y="1994"/>
                  </a:lnTo>
                  <a:lnTo>
                    <a:pt x="1150" y="1998"/>
                  </a:lnTo>
                  <a:lnTo>
                    <a:pt x="1158" y="2005"/>
                  </a:lnTo>
                  <a:lnTo>
                    <a:pt x="1190" y="2015"/>
                  </a:lnTo>
                  <a:lnTo>
                    <a:pt x="1206" y="2026"/>
                  </a:lnTo>
                  <a:lnTo>
                    <a:pt x="1221" y="2038"/>
                  </a:lnTo>
                  <a:lnTo>
                    <a:pt x="1233" y="2059"/>
                  </a:lnTo>
                  <a:lnTo>
                    <a:pt x="1238" y="2078"/>
                  </a:lnTo>
                  <a:lnTo>
                    <a:pt x="1248" y="2102"/>
                  </a:lnTo>
                  <a:lnTo>
                    <a:pt x="1249" y="2118"/>
                  </a:lnTo>
                  <a:lnTo>
                    <a:pt x="1264" y="2127"/>
                  </a:lnTo>
                  <a:lnTo>
                    <a:pt x="1273" y="2129"/>
                  </a:lnTo>
                  <a:lnTo>
                    <a:pt x="1285" y="2135"/>
                  </a:lnTo>
                  <a:lnTo>
                    <a:pt x="1286" y="2146"/>
                  </a:lnTo>
                  <a:lnTo>
                    <a:pt x="1289" y="2151"/>
                  </a:lnTo>
                  <a:lnTo>
                    <a:pt x="1296" y="2170"/>
                  </a:lnTo>
                  <a:lnTo>
                    <a:pt x="1299" y="2172"/>
                  </a:lnTo>
                  <a:lnTo>
                    <a:pt x="1303" y="2188"/>
                  </a:lnTo>
                  <a:lnTo>
                    <a:pt x="1311" y="2206"/>
                  </a:lnTo>
                  <a:lnTo>
                    <a:pt x="1321" y="2222"/>
                  </a:lnTo>
                  <a:lnTo>
                    <a:pt x="1335" y="2222"/>
                  </a:lnTo>
                  <a:lnTo>
                    <a:pt x="1344" y="2221"/>
                  </a:lnTo>
                  <a:lnTo>
                    <a:pt x="1356" y="2218"/>
                  </a:lnTo>
                  <a:lnTo>
                    <a:pt x="1368" y="2228"/>
                  </a:lnTo>
                  <a:lnTo>
                    <a:pt x="1372" y="2241"/>
                  </a:lnTo>
                  <a:lnTo>
                    <a:pt x="1387" y="2245"/>
                  </a:lnTo>
                  <a:lnTo>
                    <a:pt x="1415" y="2237"/>
                  </a:lnTo>
                  <a:lnTo>
                    <a:pt x="1432" y="2241"/>
                  </a:lnTo>
                  <a:lnTo>
                    <a:pt x="1443" y="2244"/>
                  </a:lnTo>
                  <a:lnTo>
                    <a:pt x="1444" y="2245"/>
                  </a:lnTo>
                  <a:lnTo>
                    <a:pt x="1447" y="2245"/>
                  </a:lnTo>
                  <a:lnTo>
                    <a:pt x="1465" y="2241"/>
                  </a:lnTo>
                  <a:lnTo>
                    <a:pt x="1473" y="2241"/>
                  </a:lnTo>
                  <a:lnTo>
                    <a:pt x="1484" y="2237"/>
                  </a:lnTo>
                  <a:lnTo>
                    <a:pt x="1502" y="2237"/>
                  </a:lnTo>
                  <a:lnTo>
                    <a:pt x="1504" y="2237"/>
                  </a:lnTo>
                  <a:lnTo>
                    <a:pt x="1526" y="2255"/>
                  </a:lnTo>
                  <a:lnTo>
                    <a:pt x="1535" y="2266"/>
                  </a:lnTo>
                  <a:lnTo>
                    <a:pt x="1540" y="2277"/>
                  </a:lnTo>
                  <a:lnTo>
                    <a:pt x="1540" y="2280"/>
                  </a:lnTo>
                  <a:lnTo>
                    <a:pt x="1552" y="2303"/>
                  </a:lnTo>
                  <a:lnTo>
                    <a:pt x="1562" y="2336"/>
                  </a:lnTo>
                  <a:lnTo>
                    <a:pt x="1563" y="2359"/>
                  </a:lnTo>
                  <a:lnTo>
                    <a:pt x="1563" y="2377"/>
                  </a:lnTo>
                  <a:lnTo>
                    <a:pt x="1550" y="2407"/>
                  </a:lnTo>
                  <a:lnTo>
                    <a:pt x="1531" y="2424"/>
                  </a:lnTo>
                  <a:lnTo>
                    <a:pt x="1519" y="2433"/>
                  </a:lnTo>
                  <a:lnTo>
                    <a:pt x="1515" y="2448"/>
                  </a:lnTo>
                  <a:lnTo>
                    <a:pt x="1519" y="2459"/>
                  </a:lnTo>
                  <a:lnTo>
                    <a:pt x="1528" y="2483"/>
                  </a:lnTo>
                  <a:lnTo>
                    <a:pt x="1530" y="2503"/>
                  </a:lnTo>
                  <a:lnTo>
                    <a:pt x="1544" y="2534"/>
                  </a:lnTo>
                  <a:lnTo>
                    <a:pt x="1552" y="2556"/>
                  </a:lnTo>
                  <a:lnTo>
                    <a:pt x="1562" y="2567"/>
                  </a:lnTo>
                  <a:lnTo>
                    <a:pt x="1589" y="2577"/>
                  </a:lnTo>
                  <a:lnTo>
                    <a:pt x="1617" y="2577"/>
                  </a:lnTo>
                  <a:lnTo>
                    <a:pt x="1646" y="2587"/>
                  </a:lnTo>
                  <a:lnTo>
                    <a:pt x="1675" y="2583"/>
                  </a:lnTo>
                  <a:lnTo>
                    <a:pt x="1685" y="2580"/>
                  </a:lnTo>
                  <a:lnTo>
                    <a:pt x="1710" y="2564"/>
                  </a:lnTo>
                  <a:lnTo>
                    <a:pt x="1726" y="2547"/>
                  </a:lnTo>
                  <a:lnTo>
                    <a:pt x="1744" y="2523"/>
                  </a:lnTo>
                  <a:lnTo>
                    <a:pt x="1764" y="2519"/>
                  </a:lnTo>
                  <a:lnTo>
                    <a:pt x="1787" y="2516"/>
                  </a:lnTo>
                  <a:lnTo>
                    <a:pt x="1789" y="2516"/>
                  </a:lnTo>
                  <a:lnTo>
                    <a:pt x="1805" y="2503"/>
                  </a:lnTo>
                  <a:lnTo>
                    <a:pt x="1824" y="2494"/>
                  </a:lnTo>
                  <a:lnTo>
                    <a:pt x="1842" y="2484"/>
                  </a:lnTo>
                  <a:lnTo>
                    <a:pt x="1854" y="2478"/>
                  </a:lnTo>
                  <a:lnTo>
                    <a:pt x="1860" y="2470"/>
                  </a:lnTo>
                  <a:lnTo>
                    <a:pt x="1882" y="2470"/>
                  </a:lnTo>
                  <a:lnTo>
                    <a:pt x="1900" y="2492"/>
                  </a:lnTo>
                  <a:lnTo>
                    <a:pt x="1892" y="2504"/>
                  </a:lnTo>
                  <a:lnTo>
                    <a:pt x="1882" y="2511"/>
                  </a:lnTo>
                  <a:lnTo>
                    <a:pt x="1869" y="2519"/>
                  </a:lnTo>
                  <a:lnTo>
                    <a:pt x="1863" y="2527"/>
                  </a:lnTo>
                  <a:lnTo>
                    <a:pt x="1866" y="2547"/>
                  </a:lnTo>
                  <a:lnTo>
                    <a:pt x="1876" y="2560"/>
                  </a:lnTo>
                  <a:lnTo>
                    <a:pt x="1882" y="2567"/>
                  </a:lnTo>
                  <a:lnTo>
                    <a:pt x="1892" y="2580"/>
                  </a:lnTo>
                  <a:lnTo>
                    <a:pt x="1909" y="2587"/>
                  </a:lnTo>
                  <a:lnTo>
                    <a:pt x="1920" y="2598"/>
                  </a:lnTo>
                  <a:lnTo>
                    <a:pt x="1930" y="2614"/>
                  </a:lnTo>
                  <a:lnTo>
                    <a:pt x="1930" y="2617"/>
                  </a:lnTo>
                  <a:lnTo>
                    <a:pt x="1941" y="2626"/>
                  </a:lnTo>
                  <a:lnTo>
                    <a:pt x="1959" y="2641"/>
                  </a:lnTo>
                  <a:lnTo>
                    <a:pt x="1967" y="2649"/>
                  </a:lnTo>
                  <a:lnTo>
                    <a:pt x="1968" y="2650"/>
                  </a:lnTo>
                  <a:lnTo>
                    <a:pt x="1982" y="2653"/>
                  </a:lnTo>
                  <a:lnTo>
                    <a:pt x="1996" y="2665"/>
                  </a:lnTo>
                  <a:lnTo>
                    <a:pt x="2024" y="2667"/>
                  </a:lnTo>
                  <a:lnTo>
                    <a:pt x="2039" y="2675"/>
                  </a:lnTo>
                  <a:lnTo>
                    <a:pt x="2051" y="2678"/>
                  </a:lnTo>
                  <a:lnTo>
                    <a:pt x="2060" y="2691"/>
                  </a:lnTo>
                  <a:lnTo>
                    <a:pt x="2066" y="2713"/>
                  </a:lnTo>
                  <a:lnTo>
                    <a:pt x="2066" y="2726"/>
                  </a:lnTo>
                  <a:lnTo>
                    <a:pt x="2066" y="2747"/>
                  </a:lnTo>
                  <a:lnTo>
                    <a:pt x="2086" y="2749"/>
                  </a:lnTo>
                  <a:lnTo>
                    <a:pt x="2115" y="2752"/>
                  </a:lnTo>
                  <a:lnTo>
                    <a:pt x="2131" y="2752"/>
                  </a:lnTo>
                  <a:lnTo>
                    <a:pt x="2152" y="2752"/>
                  </a:lnTo>
                  <a:lnTo>
                    <a:pt x="2186" y="2744"/>
                  </a:lnTo>
                  <a:lnTo>
                    <a:pt x="2191" y="2744"/>
                  </a:lnTo>
                  <a:lnTo>
                    <a:pt x="2232" y="2752"/>
                  </a:lnTo>
                  <a:lnTo>
                    <a:pt x="2257" y="2744"/>
                  </a:lnTo>
                  <a:lnTo>
                    <a:pt x="2350" y="2752"/>
                  </a:lnTo>
                  <a:lnTo>
                    <a:pt x="2411" y="2754"/>
                  </a:lnTo>
                  <a:lnTo>
                    <a:pt x="2491" y="2757"/>
                  </a:lnTo>
                  <a:lnTo>
                    <a:pt x="2546" y="2757"/>
                  </a:lnTo>
                  <a:lnTo>
                    <a:pt x="2578" y="2754"/>
                  </a:lnTo>
                  <a:lnTo>
                    <a:pt x="2609" y="2757"/>
                  </a:lnTo>
                  <a:lnTo>
                    <a:pt x="2617" y="2749"/>
                  </a:lnTo>
                  <a:lnTo>
                    <a:pt x="2629" y="2739"/>
                  </a:lnTo>
                  <a:lnTo>
                    <a:pt x="2632" y="2736"/>
                  </a:lnTo>
                  <a:lnTo>
                    <a:pt x="2645" y="2726"/>
                  </a:lnTo>
                  <a:lnTo>
                    <a:pt x="2654" y="2721"/>
                  </a:lnTo>
                  <a:lnTo>
                    <a:pt x="2668" y="2713"/>
                  </a:lnTo>
                  <a:lnTo>
                    <a:pt x="2688" y="2706"/>
                  </a:lnTo>
                  <a:lnTo>
                    <a:pt x="2686" y="2699"/>
                  </a:lnTo>
                  <a:lnTo>
                    <a:pt x="2696" y="2691"/>
                  </a:lnTo>
                  <a:lnTo>
                    <a:pt x="2706" y="2686"/>
                  </a:lnTo>
                  <a:lnTo>
                    <a:pt x="2717" y="2681"/>
                  </a:lnTo>
                  <a:lnTo>
                    <a:pt x="2719" y="2673"/>
                  </a:lnTo>
                  <a:lnTo>
                    <a:pt x="2719" y="2667"/>
                  </a:lnTo>
                  <a:lnTo>
                    <a:pt x="2722" y="2667"/>
                  </a:lnTo>
                  <a:lnTo>
                    <a:pt x="2711" y="2657"/>
                  </a:lnTo>
                  <a:lnTo>
                    <a:pt x="2699" y="2643"/>
                  </a:lnTo>
                  <a:lnTo>
                    <a:pt x="2692" y="2626"/>
                  </a:lnTo>
                  <a:lnTo>
                    <a:pt x="2688" y="2617"/>
                  </a:lnTo>
                  <a:lnTo>
                    <a:pt x="2688" y="2603"/>
                  </a:lnTo>
                  <a:lnTo>
                    <a:pt x="2692" y="2587"/>
                  </a:lnTo>
                  <a:lnTo>
                    <a:pt x="2692" y="2574"/>
                  </a:lnTo>
                  <a:lnTo>
                    <a:pt x="2692" y="2567"/>
                  </a:lnTo>
                  <a:lnTo>
                    <a:pt x="2692" y="2560"/>
                  </a:lnTo>
                  <a:lnTo>
                    <a:pt x="2686" y="2543"/>
                  </a:lnTo>
                  <a:lnTo>
                    <a:pt x="2678" y="2536"/>
                  </a:lnTo>
                  <a:lnTo>
                    <a:pt x="2668" y="2535"/>
                  </a:lnTo>
                  <a:lnTo>
                    <a:pt x="2656" y="2524"/>
                  </a:lnTo>
                  <a:lnTo>
                    <a:pt x="2650" y="2515"/>
                  </a:lnTo>
                  <a:lnTo>
                    <a:pt x="2649" y="2504"/>
                  </a:lnTo>
                  <a:lnTo>
                    <a:pt x="2646" y="2496"/>
                  </a:lnTo>
                  <a:lnTo>
                    <a:pt x="2641" y="2494"/>
                  </a:lnTo>
                  <a:lnTo>
                    <a:pt x="2634" y="2489"/>
                  </a:lnTo>
                  <a:lnTo>
                    <a:pt x="2634" y="2483"/>
                  </a:lnTo>
                  <a:lnTo>
                    <a:pt x="2632" y="2471"/>
                  </a:lnTo>
                  <a:lnTo>
                    <a:pt x="2617" y="2467"/>
                  </a:lnTo>
                  <a:lnTo>
                    <a:pt x="2609" y="2462"/>
                  </a:lnTo>
                  <a:lnTo>
                    <a:pt x="2606" y="2457"/>
                  </a:lnTo>
                  <a:lnTo>
                    <a:pt x="2601" y="2454"/>
                  </a:lnTo>
                  <a:lnTo>
                    <a:pt x="2596" y="2457"/>
                  </a:lnTo>
                  <a:lnTo>
                    <a:pt x="2589" y="2459"/>
                  </a:lnTo>
                  <a:lnTo>
                    <a:pt x="2571" y="2452"/>
                  </a:lnTo>
                  <a:lnTo>
                    <a:pt x="2567" y="2440"/>
                  </a:lnTo>
                  <a:lnTo>
                    <a:pt x="2559" y="2432"/>
                  </a:lnTo>
                  <a:lnTo>
                    <a:pt x="2555" y="2427"/>
                  </a:lnTo>
                  <a:lnTo>
                    <a:pt x="2548" y="2417"/>
                  </a:lnTo>
                  <a:lnTo>
                    <a:pt x="2542" y="2415"/>
                  </a:lnTo>
                  <a:lnTo>
                    <a:pt x="2537" y="2411"/>
                  </a:lnTo>
                  <a:lnTo>
                    <a:pt x="2533" y="2411"/>
                  </a:lnTo>
                  <a:lnTo>
                    <a:pt x="2523" y="2401"/>
                  </a:lnTo>
                  <a:lnTo>
                    <a:pt x="2520" y="2384"/>
                  </a:lnTo>
                  <a:lnTo>
                    <a:pt x="2513" y="2375"/>
                  </a:lnTo>
                  <a:lnTo>
                    <a:pt x="2506" y="2368"/>
                  </a:lnTo>
                  <a:lnTo>
                    <a:pt x="2498" y="2367"/>
                  </a:lnTo>
                  <a:lnTo>
                    <a:pt x="2493" y="2368"/>
                  </a:lnTo>
                  <a:lnTo>
                    <a:pt x="2491" y="2371"/>
                  </a:lnTo>
                  <a:lnTo>
                    <a:pt x="2487" y="2377"/>
                  </a:lnTo>
                  <a:lnTo>
                    <a:pt x="2483" y="2371"/>
                  </a:lnTo>
                  <a:lnTo>
                    <a:pt x="2479" y="2368"/>
                  </a:lnTo>
                  <a:lnTo>
                    <a:pt x="2469" y="2368"/>
                  </a:lnTo>
                  <a:lnTo>
                    <a:pt x="2466" y="2349"/>
                  </a:lnTo>
                  <a:lnTo>
                    <a:pt x="2462" y="2341"/>
                  </a:lnTo>
                  <a:lnTo>
                    <a:pt x="2466" y="2333"/>
                  </a:lnTo>
                  <a:lnTo>
                    <a:pt x="2466" y="2329"/>
                  </a:lnTo>
                  <a:lnTo>
                    <a:pt x="2462" y="2327"/>
                  </a:lnTo>
                  <a:lnTo>
                    <a:pt x="2462" y="2313"/>
                  </a:lnTo>
                  <a:lnTo>
                    <a:pt x="2458" y="2305"/>
                  </a:lnTo>
                  <a:lnTo>
                    <a:pt x="2466" y="2303"/>
                  </a:lnTo>
                  <a:lnTo>
                    <a:pt x="2472" y="2292"/>
                  </a:lnTo>
                  <a:lnTo>
                    <a:pt x="2475" y="2285"/>
                  </a:lnTo>
                  <a:lnTo>
                    <a:pt x="2469" y="2280"/>
                  </a:lnTo>
                  <a:lnTo>
                    <a:pt x="2462" y="2276"/>
                  </a:lnTo>
                  <a:lnTo>
                    <a:pt x="2458" y="2268"/>
                  </a:lnTo>
                  <a:lnTo>
                    <a:pt x="2458" y="2261"/>
                  </a:lnTo>
                  <a:lnTo>
                    <a:pt x="2458" y="2250"/>
                  </a:lnTo>
                  <a:lnTo>
                    <a:pt x="2451" y="2237"/>
                  </a:lnTo>
                  <a:lnTo>
                    <a:pt x="2447" y="2228"/>
                  </a:lnTo>
                  <a:lnTo>
                    <a:pt x="2447" y="2225"/>
                  </a:lnTo>
                  <a:lnTo>
                    <a:pt x="2447" y="2218"/>
                  </a:lnTo>
                  <a:lnTo>
                    <a:pt x="2440" y="2218"/>
                  </a:lnTo>
                  <a:lnTo>
                    <a:pt x="2435" y="2214"/>
                  </a:lnTo>
                  <a:lnTo>
                    <a:pt x="2433" y="2206"/>
                  </a:lnTo>
                  <a:lnTo>
                    <a:pt x="2433" y="2196"/>
                  </a:lnTo>
                  <a:lnTo>
                    <a:pt x="2429" y="2191"/>
                  </a:lnTo>
                  <a:lnTo>
                    <a:pt x="2429" y="2185"/>
                  </a:lnTo>
                  <a:lnTo>
                    <a:pt x="2429" y="2181"/>
                  </a:lnTo>
                  <a:lnTo>
                    <a:pt x="2385" y="2206"/>
                  </a:lnTo>
                  <a:lnTo>
                    <a:pt x="2245" y="2232"/>
                  </a:lnTo>
                  <a:lnTo>
                    <a:pt x="2162" y="2191"/>
                  </a:lnTo>
                  <a:lnTo>
                    <a:pt x="2131" y="2170"/>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4" name="Freeform 1038"/>
            <p:cNvSpPr>
              <a:spLocks/>
            </p:cNvSpPr>
            <p:nvPr/>
          </p:nvSpPr>
          <p:spPr bwMode="auto">
            <a:xfrm>
              <a:off x="827584" y="2492896"/>
              <a:ext cx="720722" cy="1074952"/>
            </a:xfrm>
            <a:custGeom>
              <a:avLst/>
              <a:gdLst>
                <a:gd name="T0" fmla="*/ 18 w 1805"/>
                <a:gd name="T1" fmla="*/ 80 h 2664"/>
                <a:gd name="T2" fmla="*/ 84 w 1805"/>
                <a:gd name="T3" fmla="*/ 264 h 2664"/>
                <a:gd name="T4" fmla="*/ 176 w 1805"/>
                <a:gd name="T5" fmla="*/ 362 h 2664"/>
                <a:gd name="T6" fmla="*/ 206 w 1805"/>
                <a:gd name="T7" fmla="*/ 437 h 2664"/>
                <a:gd name="T8" fmla="*/ 145 w 1805"/>
                <a:gd name="T9" fmla="*/ 411 h 2664"/>
                <a:gd name="T10" fmla="*/ 176 w 1805"/>
                <a:gd name="T11" fmla="*/ 526 h 2664"/>
                <a:gd name="T12" fmla="*/ 172 w 1805"/>
                <a:gd name="T13" fmla="*/ 568 h 2664"/>
                <a:gd name="T14" fmla="*/ 238 w 1805"/>
                <a:gd name="T15" fmla="*/ 655 h 2664"/>
                <a:gd name="T16" fmla="*/ 283 w 1805"/>
                <a:gd name="T17" fmla="*/ 784 h 2664"/>
                <a:gd name="T18" fmla="*/ 328 w 1805"/>
                <a:gd name="T19" fmla="*/ 897 h 2664"/>
                <a:gd name="T20" fmla="*/ 365 w 1805"/>
                <a:gd name="T21" fmla="*/ 1081 h 2664"/>
                <a:gd name="T22" fmla="*/ 387 w 1805"/>
                <a:gd name="T23" fmla="*/ 1200 h 2664"/>
                <a:gd name="T24" fmla="*/ 408 w 1805"/>
                <a:gd name="T25" fmla="*/ 1166 h 2664"/>
                <a:gd name="T26" fmla="*/ 412 w 1805"/>
                <a:gd name="T27" fmla="*/ 1153 h 2664"/>
                <a:gd name="T28" fmla="*/ 433 w 1805"/>
                <a:gd name="T29" fmla="*/ 1217 h 2664"/>
                <a:gd name="T30" fmla="*/ 467 w 1805"/>
                <a:gd name="T31" fmla="*/ 1363 h 2664"/>
                <a:gd name="T32" fmla="*/ 499 w 1805"/>
                <a:gd name="T33" fmla="*/ 1483 h 2664"/>
                <a:gd name="T34" fmla="*/ 550 w 1805"/>
                <a:gd name="T35" fmla="*/ 1617 h 2664"/>
                <a:gd name="T36" fmla="*/ 627 w 1805"/>
                <a:gd name="T37" fmla="*/ 1682 h 2664"/>
                <a:gd name="T38" fmla="*/ 707 w 1805"/>
                <a:gd name="T39" fmla="*/ 1774 h 2664"/>
                <a:gd name="T40" fmla="*/ 831 w 1805"/>
                <a:gd name="T41" fmla="*/ 1836 h 2664"/>
                <a:gd name="T42" fmla="*/ 929 w 1805"/>
                <a:gd name="T43" fmla="*/ 1974 h 2664"/>
                <a:gd name="T44" fmla="*/ 971 w 1805"/>
                <a:gd name="T45" fmla="*/ 2052 h 2664"/>
                <a:gd name="T46" fmla="*/ 1046 w 1805"/>
                <a:gd name="T47" fmla="*/ 2096 h 2664"/>
                <a:gd name="T48" fmla="*/ 1089 w 1805"/>
                <a:gd name="T49" fmla="*/ 2186 h 2664"/>
                <a:gd name="T50" fmla="*/ 1115 w 1805"/>
                <a:gd name="T51" fmla="*/ 2253 h 2664"/>
                <a:gd name="T52" fmla="*/ 1156 w 1805"/>
                <a:gd name="T53" fmla="*/ 2291 h 2664"/>
                <a:gd name="T54" fmla="*/ 1173 w 1805"/>
                <a:gd name="T55" fmla="*/ 2412 h 2664"/>
                <a:gd name="T56" fmla="*/ 1133 w 1805"/>
                <a:gd name="T57" fmla="*/ 2540 h 2664"/>
                <a:gd name="T58" fmla="*/ 1759 w 1805"/>
                <a:gd name="T59" fmla="*/ 2662 h 2664"/>
                <a:gd name="T60" fmla="*/ 1782 w 1805"/>
                <a:gd name="T61" fmla="*/ 2508 h 2664"/>
                <a:gd name="T62" fmla="*/ 1759 w 1805"/>
                <a:gd name="T63" fmla="*/ 2393 h 2664"/>
                <a:gd name="T64" fmla="*/ 1689 w 1805"/>
                <a:gd name="T65" fmla="*/ 2384 h 2664"/>
                <a:gd name="T66" fmla="*/ 1631 w 1805"/>
                <a:gd name="T67" fmla="*/ 2304 h 2664"/>
                <a:gd name="T68" fmla="*/ 1574 w 1805"/>
                <a:gd name="T69" fmla="*/ 2222 h 2664"/>
                <a:gd name="T70" fmla="*/ 1562 w 1805"/>
                <a:gd name="T71" fmla="*/ 2160 h 2664"/>
                <a:gd name="T72" fmla="*/ 1538 w 1805"/>
                <a:gd name="T73" fmla="*/ 2127 h 2664"/>
                <a:gd name="T74" fmla="*/ 1483 w 1805"/>
                <a:gd name="T75" fmla="*/ 2181 h 2664"/>
                <a:gd name="T76" fmla="*/ 1480 w 1805"/>
                <a:gd name="T77" fmla="*/ 2078 h 2664"/>
                <a:gd name="T78" fmla="*/ 1455 w 1805"/>
                <a:gd name="T79" fmla="*/ 1977 h 2664"/>
                <a:gd name="T80" fmla="*/ 1408 w 1805"/>
                <a:gd name="T81" fmla="*/ 1872 h 2664"/>
                <a:gd name="T82" fmla="*/ 1300 w 1805"/>
                <a:gd name="T83" fmla="*/ 1762 h 2664"/>
                <a:gd name="T84" fmla="*/ 1223 w 1805"/>
                <a:gd name="T85" fmla="*/ 1674 h 2664"/>
                <a:gd name="T86" fmla="*/ 1170 w 1805"/>
                <a:gd name="T87" fmla="*/ 1631 h 2664"/>
                <a:gd name="T88" fmla="*/ 1122 w 1805"/>
                <a:gd name="T89" fmla="*/ 1551 h 2664"/>
                <a:gd name="T90" fmla="*/ 1073 w 1805"/>
                <a:gd name="T91" fmla="*/ 1487 h 2664"/>
                <a:gd name="T92" fmla="*/ 1039 w 1805"/>
                <a:gd name="T93" fmla="*/ 1408 h 2664"/>
                <a:gd name="T94" fmla="*/ 1047 w 1805"/>
                <a:gd name="T95" fmla="*/ 1229 h 2664"/>
                <a:gd name="T96" fmla="*/ 1055 w 1805"/>
                <a:gd name="T97" fmla="*/ 994 h 2664"/>
                <a:gd name="T98" fmla="*/ 987 w 1805"/>
                <a:gd name="T99" fmla="*/ 891 h 2664"/>
                <a:gd name="T100" fmla="*/ 1000 w 1805"/>
                <a:gd name="T101" fmla="*/ 745 h 2664"/>
                <a:gd name="T102" fmla="*/ 1057 w 1805"/>
                <a:gd name="T103" fmla="*/ 615 h 2664"/>
                <a:gd name="T104" fmla="*/ 1000 w 1805"/>
                <a:gd name="T105" fmla="*/ 505 h 2664"/>
                <a:gd name="T106" fmla="*/ 938 w 1805"/>
                <a:gd name="T107" fmla="*/ 430 h 2664"/>
                <a:gd name="T108" fmla="*/ 910 w 1805"/>
                <a:gd name="T109" fmla="*/ 395 h 2664"/>
                <a:gd name="T110" fmla="*/ 959 w 1805"/>
                <a:gd name="T111" fmla="*/ 429 h 2664"/>
                <a:gd name="T112" fmla="*/ 1015 w 1805"/>
                <a:gd name="T113" fmla="*/ 455 h 2664"/>
                <a:gd name="T114" fmla="*/ 1039 w 1805"/>
                <a:gd name="T115" fmla="*/ 355 h 2664"/>
                <a:gd name="T116" fmla="*/ 1042 w 1805"/>
                <a:gd name="T117" fmla="*/ 303 h 2664"/>
                <a:gd name="T118" fmla="*/ 1014 w 1805"/>
                <a:gd name="T119" fmla="*/ 236 h 2664"/>
                <a:gd name="T120" fmla="*/ 1083 w 1805"/>
                <a:gd name="T121" fmla="*/ 153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05" h="2664">
                  <a:moveTo>
                    <a:pt x="1083" y="153"/>
                  </a:moveTo>
                  <a:lnTo>
                    <a:pt x="1115" y="116"/>
                  </a:lnTo>
                  <a:lnTo>
                    <a:pt x="1141" y="56"/>
                  </a:lnTo>
                  <a:lnTo>
                    <a:pt x="203" y="0"/>
                  </a:lnTo>
                  <a:lnTo>
                    <a:pt x="0" y="19"/>
                  </a:lnTo>
                  <a:lnTo>
                    <a:pt x="18" y="80"/>
                  </a:lnTo>
                  <a:lnTo>
                    <a:pt x="44" y="139"/>
                  </a:lnTo>
                  <a:lnTo>
                    <a:pt x="68" y="150"/>
                  </a:lnTo>
                  <a:lnTo>
                    <a:pt x="76" y="174"/>
                  </a:lnTo>
                  <a:lnTo>
                    <a:pt x="87" y="216"/>
                  </a:lnTo>
                  <a:lnTo>
                    <a:pt x="87" y="239"/>
                  </a:lnTo>
                  <a:lnTo>
                    <a:pt x="84" y="264"/>
                  </a:lnTo>
                  <a:lnTo>
                    <a:pt x="98" y="288"/>
                  </a:lnTo>
                  <a:lnTo>
                    <a:pt x="114" y="309"/>
                  </a:lnTo>
                  <a:lnTo>
                    <a:pt x="134" y="317"/>
                  </a:lnTo>
                  <a:lnTo>
                    <a:pt x="147" y="347"/>
                  </a:lnTo>
                  <a:lnTo>
                    <a:pt x="166" y="355"/>
                  </a:lnTo>
                  <a:lnTo>
                    <a:pt x="176" y="362"/>
                  </a:lnTo>
                  <a:lnTo>
                    <a:pt x="187" y="370"/>
                  </a:lnTo>
                  <a:lnTo>
                    <a:pt x="203" y="370"/>
                  </a:lnTo>
                  <a:lnTo>
                    <a:pt x="210" y="398"/>
                  </a:lnTo>
                  <a:lnTo>
                    <a:pt x="225" y="399"/>
                  </a:lnTo>
                  <a:lnTo>
                    <a:pt x="212" y="450"/>
                  </a:lnTo>
                  <a:lnTo>
                    <a:pt x="206" y="437"/>
                  </a:lnTo>
                  <a:lnTo>
                    <a:pt x="210" y="421"/>
                  </a:lnTo>
                  <a:lnTo>
                    <a:pt x="210" y="411"/>
                  </a:lnTo>
                  <a:lnTo>
                    <a:pt x="200" y="433"/>
                  </a:lnTo>
                  <a:lnTo>
                    <a:pt x="184" y="430"/>
                  </a:lnTo>
                  <a:lnTo>
                    <a:pt x="156" y="417"/>
                  </a:lnTo>
                  <a:lnTo>
                    <a:pt x="145" y="411"/>
                  </a:lnTo>
                  <a:lnTo>
                    <a:pt x="123" y="421"/>
                  </a:lnTo>
                  <a:lnTo>
                    <a:pt x="137" y="441"/>
                  </a:lnTo>
                  <a:lnTo>
                    <a:pt x="148" y="455"/>
                  </a:lnTo>
                  <a:lnTo>
                    <a:pt x="166" y="469"/>
                  </a:lnTo>
                  <a:lnTo>
                    <a:pt x="169" y="496"/>
                  </a:lnTo>
                  <a:lnTo>
                    <a:pt x="176" y="526"/>
                  </a:lnTo>
                  <a:lnTo>
                    <a:pt x="166" y="526"/>
                  </a:lnTo>
                  <a:lnTo>
                    <a:pt x="156" y="526"/>
                  </a:lnTo>
                  <a:lnTo>
                    <a:pt x="148" y="541"/>
                  </a:lnTo>
                  <a:lnTo>
                    <a:pt x="162" y="560"/>
                  </a:lnTo>
                  <a:lnTo>
                    <a:pt x="170" y="569"/>
                  </a:lnTo>
                  <a:lnTo>
                    <a:pt x="172" y="568"/>
                  </a:lnTo>
                  <a:lnTo>
                    <a:pt x="187" y="601"/>
                  </a:lnTo>
                  <a:lnTo>
                    <a:pt x="194" y="597"/>
                  </a:lnTo>
                  <a:lnTo>
                    <a:pt x="210" y="609"/>
                  </a:lnTo>
                  <a:lnTo>
                    <a:pt x="225" y="628"/>
                  </a:lnTo>
                  <a:lnTo>
                    <a:pt x="230" y="639"/>
                  </a:lnTo>
                  <a:lnTo>
                    <a:pt x="238" y="655"/>
                  </a:lnTo>
                  <a:lnTo>
                    <a:pt x="242" y="673"/>
                  </a:lnTo>
                  <a:lnTo>
                    <a:pt x="255" y="681"/>
                  </a:lnTo>
                  <a:lnTo>
                    <a:pt x="264" y="700"/>
                  </a:lnTo>
                  <a:lnTo>
                    <a:pt x="278" y="712"/>
                  </a:lnTo>
                  <a:lnTo>
                    <a:pt x="296" y="775"/>
                  </a:lnTo>
                  <a:lnTo>
                    <a:pt x="283" y="784"/>
                  </a:lnTo>
                  <a:lnTo>
                    <a:pt x="289" y="804"/>
                  </a:lnTo>
                  <a:lnTo>
                    <a:pt x="289" y="826"/>
                  </a:lnTo>
                  <a:lnTo>
                    <a:pt x="286" y="867"/>
                  </a:lnTo>
                  <a:lnTo>
                    <a:pt x="296" y="894"/>
                  </a:lnTo>
                  <a:lnTo>
                    <a:pt x="318" y="894"/>
                  </a:lnTo>
                  <a:lnTo>
                    <a:pt x="328" y="897"/>
                  </a:lnTo>
                  <a:lnTo>
                    <a:pt x="336" y="929"/>
                  </a:lnTo>
                  <a:lnTo>
                    <a:pt x="363" y="963"/>
                  </a:lnTo>
                  <a:lnTo>
                    <a:pt x="365" y="987"/>
                  </a:lnTo>
                  <a:lnTo>
                    <a:pt x="365" y="1010"/>
                  </a:lnTo>
                  <a:lnTo>
                    <a:pt x="363" y="1041"/>
                  </a:lnTo>
                  <a:lnTo>
                    <a:pt x="365" y="1081"/>
                  </a:lnTo>
                  <a:lnTo>
                    <a:pt x="363" y="1099"/>
                  </a:lnTo>
                  <a:lnTo>
                    <a:pt x="363" y="1136"/>
                  </a:lnTo>
                  <a:lnTo>
                    <a:pt x="372" y="1177"/>
                  </a:lnTo>
                  <a:lnTo>
                    <a:pt x="387" y="1217"/>
                  </a:lnTo>
                  <a:lnTo>
                    <a:pt x="396" y="1209"/>
                  </a:lnTo>
                  <a:lnTo>
                    <a:pt x="387" y="1200"/>
                  </a:lnTo>
                  <a:lnTo>
                    <a:pt x="384" y="1177"/>
                  </a:lnTo>
                  <a:lnTo>
                    <a:pt x="387" y="1166"/>
                  </a:lnTo>
                  <a:lnTo>
                    <a:pt x="393" y="1166"/>
                  </a:lnTo>
                  <a:lnTo>
                    <a:pt x="396" y="1177"/>
                  </a:lnTo>
                  <a:lnTo>
                    <a:pt x="408" y="1181"/>
                  </a:lnTo>
                  <a:lnTo>
                    <a:pt x="408" y="1166"/>
                  </a:lnTo>
                  <a:lnTo>
                    <a:pt x="401" y="1145"/>
                  </a:lnTo>
                  <a:lnTo>
                    <a:pt x="396" y="1126"/>
                  </a:lnTo>
                  <a:lnTo>
                    <a:pt x="401" y="1126"/>
                  </a:lnTo>
                  <a:lnTo>
                    <a:pt x="409" y="1133"/>
                  </a:lnTo>
                  <a:lnTo>
                    <a:pt x="408" y="1141"/>
                  </a:lnTo>
                  <a:lnTo>
                    <a:pt x="412" y="1153"/>
                  </a:lnTo>
                  <a:lnTo>
                    <a:pt x="427" y="1176"/>
                  </a:lnTo>
                  <a:lnTo>
                    <a:pt x="421" y="1198"/>
                  </a:lnTo>
                  <a:lnTo>
                    <a:pt x="401" y="1206"/>
                  </a:lnTo>
                  <a:lnTo>
                    <a:pt x="409" y="1206"/>
                  </a:lnTo>
                  <a:lnTo>
                    <a:pt x="421" y="1211"/>
                  </a:lnTo>
                  <a:lnTo>
                    <a:pt x="433" y="1217"/>
                  </a:lnTo>
                  <a:lnTo>
                    <a:pt x="449" y="1228"/>
                  </a:lnTo>
                  <a:lnTo>
                    <a:pt x="462" y="1248"/>
                  </a:lnTo>
                  <a:lnTo>
                    <a:pt x="470" y="1283"/>
                  </a:lnTo>
                  <a:lnTo>
                    <a:pt x="465" y="1309"/>
                  </a:lnTo>
                  <a:lnTo>
                    <a:pt x="459" y="1336"/>
                  </a:lnTo>
                  <a:lnTo>
                    <a:pt x="467" y="1363"/>
                  </a:lnTo>
                  <a:lnTo>
                    <a:pt x="465" y="1389"/>
                  </a:lnTo>
                  <a:lnTo>
                    <a:pt x="462" y="1411"/>
                  </a:lnTo>
                  <a:lnTo>
                    <a:pt x="455" y="1431"/>
                  </a:lnTo>
                  <a:lnTo>
                    <a:pt x="446" y="1444"/>
                  </a:lnTo>
                  <a:lnTo>
                    <a:pt x="470" y="1463"/>
                  </a:lnTo>
                  <a:lnTo>
                    <a:pt x="499" y="1483"/>
                  </a:lnTo>
                  <a:lnTo>
                    <a:pt x="499" y="1515"/>
                  </a:lnTo>
                  <a:lnTo>
                    <a:pt x="501" y="1530"/>
                  </a:lnTo>
                  <a:lnTo>
                    <a:pt x="487" y="1566"/>
                  </a:lnTo>
                  <a:lnTo>
                    <a:pt x="504" y="1587"/>
                  </a:lnTo>
                  <a:lnTo>
                    <a:pt x="513" y="1605"/>
                  </a:lnTo>
                  <a:lnTo>
                    <a:pt x="550" y="1617"/>
                  </a:lnTo>
                  <a:lnTo>
                    <a:pt x="567" y="1639"/>
                  </a:lnTo>
                  <a:lnTo>
                    <a:pt x="581" y="1670"/>
                  </a:lnTo>
                  <a:lnTo>
                    <a:pt x="592" y="1666"/>
                  </a:lnTo>
                  <a:lnTo>
                    <a:pt x="599" y="1665"/>
                  </a:lnTo>
                  <a:lnTo>
                    <a:pt x="612" y="1674"/>
                  </a:lnTo>
                  <a:lnTo>
                    <a:pt x="627" y="1682"/>
                  </a:lnTo>
                  <a:lnTo>
                    <a:pt x="640" y="1697"/>
                  </a:lnTo>
                  <a:lnTo>
                    <a:pt x="657" y="1717"/>
                  </a:lnTo>
                  <a:lnTo>
                    <a:pt x="675" y="1734"/>
                  </a:lnTo>
                  <a:lnTo>
                    <a:pt x="689" y="1762"/>
                  </a:lnTo>
                  <a:lnTo>
                    <a:pt x="695" y="1770"/>
                  </a:lnTo>
                  <a:lnTo>
                    <a:pt x="707" y="1774"/>
                  </a:lnTo>
                  <a:lnTo>
                    <a:pt x="730" y="1784"/>
                  </a:lnTo>
                  <a:lnTo>
                    <a:pt x="758" y="1792"/>
                  </a:lnTo>
                  <a:lnTo>
                    <a:pt x="773" y="1798"/>
                  </a:lnTo>
                  <a:lnTo>
                    <a:pt x="798" y="1798"/>
                  </a:lnTo>
                  <a:lnTo>
                    <a:pt x="813" y="1817"/>
                  </a:lnTo>
                  <a:lnTo>
                    <a:pt x="831" y="1836"/>
                  </a:lnTo>
                  <a:lnTo>
                    <a:pt x="866" y="1872"/>
                  </a:lnTo>
                  <a:lnTo>
                    <a:pt x="898" y="1919"/>
                  </a:lnTo>
                  <a:lnTo>
                    <a:pt x="916" y="1940"/>
                  </a:lnTo>
                  <a:lnTo>
                    <a:pt x="917" y="1955"/>
                  </a:lnTo>
                  <a:lnTo>
                    <a:pt x="917" y="1966"/>
                  </a:lnTo>
                  <a:lnTo>
                    <a:pt x="929" y="1974"/>
                  </a:lnTo>
                  <a:lnTo>
                    <a:pt x="935" y="1987"/>
                  </a:lnTo>
                  <a:lnTo>
                    <a:pt x="947" y="1987"/>
                  </a:lnTo>
                  <a:lnTo>
                    <a:pt x="956" y="1995"/>
                  </a:lnTo>
                  <a:lnTo>
                    <a:pt x="964" y="2004"/>
                  </a:lnTo>
                  <a:lnTo>
                    <a:pt x="971" y="2028"/>
                  </a:lnTo>
                  <a:lnTo>
                    <a:pt x="971" y="2052"/>
                  </a:lnTo>
                  <a:lnTo>
                    <a:pt x="981" y="2070"/>
                  </a:lnTo>
                  <a:lnTo>
                    <a:pt x="992" y="2074"/>
                  </a:lnTo>
                  <a:lnTo>
                    <a:pt x="1000" y="2090"/>
                  </a:lnTo>
                  <a:lnTo>
                    <a:pt x="1014" y="2090"/>
                  </a:lnTo>
                  <a:lnTo>
                    <a:pt x="1025" y="2088"/>
                  </a:lnTo>
                  <a:lnTo>
                    <a:pt x="1046" y="2096"/>
                  </a:lnTo>
                  <a:lnTo>
                    <a:pt x="1055" y="2111"/>
                  </a:lnTo>
                  <a:lnTo>
                    <a:pt x="1064" y="2122"/>
                  </a:lnTo>
                  <a:lnTo>
                    <a:pt x="1075" y="2144"/>
                  </a:lnTo>
                  <a:lnTo>
                    <a:pt x="1079" y="2181"/>
                  </a:lnTo>
                  <a:lnTo>
                    <a:pt x="1087" y="2185"/>
                  </a:lnTo>
                  <a:lnTo>
                    <a:pt x="1089" y="2186"/>
                  </a:lnTo>
                  <a:lnTo>
                    <a:pt x="1100" y="2201"/>
                  </a:lnTo>
                  <a:lnTo>
                    <a:pt x="1091" y="2221"/>
                  </a:lnTo>
                  <a:lnTo>
                    <a:pt x="1100" y="2222"/>
                  </a:lnTo>
                  <a:lnTo>
                    <a:pt x="1112" y="2227"/>
                  </a:lnTo>
                  <a:lnTo>
                    <a:pt x="1115" y="2238"/>
                  </a:lnTo>
                  <a:lnTo>
                    <a:pt x="1115" y="2253"/>
                  </a:lnTo>
                  <a:lnTo>
                    <a:pt x="1123" y="2253"/>
                  </a:lnTo>
                  <a:lnTo>
                    <a:pt x="1129" y="2253"/>
                  </a:lnTo>
                  <a:lnTo>
                    <a:pt x="1153" y="2256"/>
                  </a:lnTo>
                  <a:lnTo>
                    <a:pt x="1156" y="2264"/>
                  </a:lnTo>
                  <a:lnTo>
                    <a:pt x="1155" y="2277"/>
                  </a:lnTo>
                  <a:lnTo>
                    <a:pt x="1156" y="2291"/>
                  </a:lnTo>
                  <a:lnTo>
                    <a:pt x="1176" y="2294"/>
                  </a:lnTo>
                  <a:lnTo>
                    <a:pt x="1181" y="2306"/>
                  </a:lnTo>
                  <a:lnTo>
                    <a:pt x="1191" y="2320"/>
                  </a:lnTo>
                  <a:lnTo>
                    <a:pt x="1188" y="2342"/>
                  </a:lnTo>
                  <a:lnTo>
                    <a:pt x="1181" y="2382"/>
                  </a:lnTo>
                  <a:lnTo>
                    <a:pt x="1173" y="2412"/>
                  </a:lnTo>
                  <a:lnTo>
                    <a:pt x="1159" y="2434"/>
                  </a:lnTo>
                  <a:lnTo>
                    <a:pt x="1143" y="2463"/>
                  </a:lnTo>
                  <a:lnTo>
                    <a:pt x="1153" y="2476"/>
                  </a:lnTo>
                  <a:lnTo>
                    <a:pt x="1176" y="2480"/>
                  </a:lnTo>
                  <a:lnTo>
                    <a:pt x="1155" y="2516"/>
                  </a:lnTo>
                  <a:lnTo>
                    <a:pt x="1133" y="2540"/>
                  </a:lnTo>
                  <a:lnTo>
                    <a:pt x="1129" y="2551"/>
                  </a:lnTo>
                  <a:lnTo>
                    <a:pt x="1129" y="2568"/>
                  </a:lnTo>
                  <a:lnTo>
                    <a:pt x="1143" y="2584"/>
                  </a:lnTo>
                  <a:lnTo>
                    <a:pt x="1129" y="2603"/>
                  </a:lnTo>
                  <a:lnTo>
                    <a:pt x="1759" y="2664"/>
                  </a:lnTo>
                  <a:lnTo>
                    <a:pt x="1759" y="2662"/>
                  </a:lnTo>
                  <a:lnTo>
                    <a:pt x="1793" y="2636"/>
                  </a:lnTo>
                  <a:lnTo>
                    <a:pt x="1789" y="2603"/>
                  </a:lnTo>
                  <a:lnTo>
                    <a:pt x="1793" y="2581"/>
                  </a:lnTo>
                  <a:lnTo>
                    <a:pt x="1805" y="2563"/>
                  </a:lnTo>
                  <a:lnTo>
                    <a:pt x="1801" y="2536"/>
                  </a:lnTo>
                  <a:lnTo>
                    <a:pt x="1782" y="2508"/>
                  </a:lnTo>
                  <a:lnTo>
                    <a:pt x="1771" y="2476"/>
                  </a:lnTo>
                  <a:lnTo>
                    <a:pt x="1771" y="2453"/>
                  </a:lnTo>
                  <a:lnTo>
                    <a:pt x="1769" y="2428"/>
                  </a:lnTo>
                  <a:lnTo>
                    <a:pt x="1771" y="2397"/>
                  </a:lnTo>
                  <a:lnTo>
                    <a:pt x="1765" y="2401"/>
                  </a:lnTo>
                  <a:lnTo>
                    <a:pt x="1759" y="2393"/>
                  </a:lnTo>
                  <a:lnTo>
                    <a:pt x="1746" y="2378"/>
                  </a:lnTo>
                  <a:lnTo>
                    <a:pt x="1739" y="2382"/>
                  </a:lnTo>
                  <a:lnTo>
                    <a:pt x="1734" y="2378"/>
                  </a:lnTo>
                  <a:lnTo>
                    <a:pt x="1715" y="2384"/>
                  </a:lnTo>
                  <a:lnTo>
                    <a:pt x="1697" y="2382"/>
                  </a:lnTo>
                  <a:lnTo>
                    <a:pt x="1689" y="2384"/>
                  </a:lnTo>
                  <a:lnTo>
                    <a:pt x="1672" y="2370"/>
                  </a:lnTo>
                  <a:lnTo>
                    <a:pt x="1661" y="2372"/>
                  </a:lnTo>
                  <a:lnTo>
                    <a:pt x="1646" y="2368"/>
                  </a:lnTo>
                  <a:lnTo>
                    <a:pt x="1635" y="2346"/>
                  </a:lnTo>
                  <a:lnTo>
                    <a:pt x="1627" y="2325"/>
                  </a:lnTo>
                  <a:lnTo>
                    <a:pt x="1631" y="2304"/>
                  </a:lnTo>
                  <a:lnTo>
                    <a:pt x="1621" y="2289"/>
                  </a:lnTo>
                  <a:lnTo>
                    <a:pt x="1627" y="2269"/>
                  </a:lnTo>
                  <a:lnTo>
                    <a:pt x="1627" y="2234"/>
                  </a:lnTo>
                  <a:lnTo>
                    <a:pt x="1611" y="2209"/>
                  </a:lnTo>
                  <a:lnTo>
                    <a:pt x="1595" y="2211"/>
                  </a:lnTo>
                  <a:lnTo>
                    <a:pt x="1574" y="2222"/>
                  </a:lnTo>
                  <a:lnTo>
                    <a:pt x="1552" y="2222"/>
                  </a:lnTo>
                  <a:lnTo>
                    <a:pt x="1552" y="2214"/>
                  </a:lnTo>
                  <a:lnTo>
                    <a:pt x="1556" y="2203"/>
                  </a:lnTo>
                  <a:lnTo>
                    <a:pt x="1541" y="2195"/>
                  </a:lnTo>
                  <a:lnTo>
                    <a:pt x="1556" y="2173"/>
                  </a:lnTo>
                  <a:lnTo>
                    <a:pt x="1562" y="2160"/>
                  </a:lnTo>
                  <a:lnTo>
                    <a:pt x="1556" y="2143"/>
                  </a:lnTo>
                  <a:lnTo>
                    <a:pt x="1562" y="2135"/>
                  </a:lnTo>
                  <a:lnTo>
                    <a:pt x="1556" y="2130"/>
                  </a:lnTo>
                  <a:lnTo>
                    <a:pt x="1552" y="2122"/>
                  </a:lnTo>
                  <a:lnTo>
                    <a:pt x="1548" y="2118"/>
                  </a:lnTo>
                  <a:lnTo>
                    <a:pt x="1538" y="2127"/>
                  </a:lnTo>
                  <a:lnTo>
                    <a:pt x="1522" y="2120"/>
                  </a:lnTo>
                  <a:lnTo>
                    <a:pt x="1516" y="2122"/>
                  </a:lnTo>
                  <a:lnTo>
                    <a:pt x="1504" y="2135"/>
                  </a:lnTo>
                  <a:lnTo>
                    <a:pt x="1506" y="2151"/>
                  </a:lnTo>
                  <a:lnTo>
                    <a:pt x="1498" y="2168"/>
                  </a:lnTo>
                  <a:lnTo>
                    <a:pt x="1483" y="2181"/>
                  </a:lnTo>
                  <a:lnTo>
                    <a:pt x="1472" y="2157"/>
                  </a:lnTo>
                  <a:lnTo>
                    <a:pt x="1469" y="2138"/>
                  </a:lnTo>
                  <a:lnTo>
                    <a:pt x="1463" y="2104"/>
                  </a:lnTo>
                  <a:lnTo>
                    <a:pt x="1466" y="2088"/>
                  </a:lnTo>
                  <a:lnTo>
                    <a:pt x="1472" y="2078"/>
                  </a:lnTo>
                  <a:lnTo>
                    <a:pt x="1480" y="2078"/>
                  </a:lnTo>
                  <a:lnTo>
                    <a:pt x="1488" y="2067"/>
                  </a:lnTo>
                  <a:lnTo>
                    <a:pt x="1480" y="2022"/>
                  </a:lnTo>
                  <a:lnTo>
                    <a:pt x="1479" y="2009"/>
                  </a:lnTo>
                  <a:lnTo>
                    <a:pt x="1463" y="2004"/>
                  </a:lnTo>
                  <a:lnTo>
                    <a:pt x="1463" y="1985"/>
                  </a:lnTo>
                  <a:lnTo>
                    <a:pt x="1455" y="1977"/>
                  </a:lnTo>
                  <a:lnTo>
                    <a:pt x="1472" y="1958"/>
                  </a:lnTo>
                  <a:lnTo>
                    <a:pt x="1457" y="1944"/>
                  </a:lnTo>
                  <a:lnTo>
                    <a:pt x="1444" y="1915"/>
                  </a:lnTo>
                  <a:lnTo>
                    <a:pt x="1423" y="1907"/>
                  </a:lnTo>
                  <a:lnTo>
                    <a:pt x="1417" y="1888"/>
                  </a:lnTo>
                  <a:lnTo>
                    <a:pt x="1408" y="1872"/>
                  </a:lnTo>
                  <a:lnTo>
                    <a:pt x="1382" y="1863"/>
                  </a:lnTo>
                  <a:lnTo>
                    <a:pt x="1372" y="1852"/>
                  </a:lnTo>
                  <a:lnTo>
                    <a:pt x="1354" y="1830"/>
                  </a:lnTo>
                  <a:lnTo>
                    <a:pt x="1336" y="1814"/>
                  </a:lnTo>
                  <a:lnTo>
                    <a:pt x="1317" y="1792"/>
                  </a:lnTo>
                  <a:lnTo>
                    <a:pt x="1300" y="1762"/>
                  </a:lnTo>
                  <a:lnTo>
                    <a:pt x="1278" y="1746"/>
                  </a:lnTo>
                  <a:lnTo>
                    <a:pt x="1270" y="1724"/>
                  </a:lnTo>
                  <a:lnTo>
                    <a:pt x="1255" y="1713"/>
                  </a:lnTo>
                  <a:lnTo>
                    <a:pt x="1242" y="1708"/>
                  </a:lnTo>
                  <a:lnTo>
                    <a:pt x="1236" y="1692"/>
                  </a:lnTo>
                  <a:lnTo>
                    <a:pt x="1223" y="1674"/>
                  </a:lnTo>
                  <a:lnTo>
                    <a:pt x="1214" y="1666"/>
                  </a:lnTo>
                  <a:lnTo>
                    <a:pt x="1208" y="1645"/>
                  </a:lnTo>
                  <a:lnTo>
                    <a:pt x="1184" y="1634"/>
                  </a:lnTo>
                  <a:lnTo>
                    <a:pt x="1181" y="1622"/>
                  </a:lnTo>
                  <a:lnTo>
                    <a:pt x="1176" y="1622"/>
                  </a:lnTo>
                  <a:lnTo>
                    <a:pt x="1170" y="1631"/>
                  </a:lnTo>
                  <a:lnTo>
                    <a:pt x="1155" y="1645"/>
                  </a:lnTo>
                  <a:lnTo>
                    <a:pt x="1133" y="1637"/>
                  </a:lnTo>
                  <a:lnTo>
                    <a:pt x="1126" y="1617"/>
                  </a:lnTo>
                  <a:lnTo>
                    <a:pt x="1129" y="1590"/>
                  </a:lnTo>
                  <a:lnTo>
                    <a:pt x="1133" y="1565"/>
                  </a:lnTo>
                  <a:lnTo>
                    <a:pt x="1122" y="1551"/>
                  </a:lnTo>
                  <a:lnTo>
                    <a:pt x="1112" y="1539"/>
                  </a:lnTo>
                  <a:lnTo>
                    <a:pt x="1104" y="1526"/>
                  </a:lnTo>
                  <a:lnTo>
                    <a:pt x="1100" y="1530"/>
                  </a:lnTo>
                  <a:lnTo>
                    <a:pt x="1089" y="1515"/>
                  </a:lnTo>
                  <a:lnTo>
                    <a:pt x="1079" y="1506"/>
                  </a:lnTo>
                  <a:lnTo>
                    <a:pt x="1073" y="1487"/>
                  </a:lnTo>
                  <a:lnTo>
                    <a:pt x="1067" y="1483"/>
                  </a:lnTo>
                  <a:lnTo>
                    <a:pt x="1055" y="1479"/>
                  </a:lnTo>
                  <a:lnTo>
                    <a:pt x="1046" y="1463"/>
                  </a:lnTo>
                  <a:lnTo>
                    <a:pt x="1032" y="1452"/>
                  </a:lnTo>
                  <a:lnTo>
                    <a:pt x="1032" y="1435"/>
                  </a:lnTo>
                  <a:lnTo>
                    <a:pt x="1039" y="1408"/>
                  </a:lnTo>
                  <a:lnTo>
                    <a:pt x="1029" y="1376"/>
                  </a:lnTo>
                  <a:lnTo>
                    <a:pt x="1032" y="1349"/>
                  </a:lnTo>
                  <a:lnTo>
                    <a:pt x="1033" y="1324"/>
                  </a:lnTo>
                  <a:lnTo>
                    <a:pt x="1046" y="1289"/>
                  </a:lnTo>
                  <a:lnTo>
                    <a:pt x="1048" y="1259"/>
                  </a:lnTo>
                  <a:lnTo>
                    <a:pt x="1047" y="1229"/>
                  </a:lnTo>
                  <a:lnTo>
                    <a:pt x="1032" y="1184"/>
                  </a:lnTo>
                  <a:lnTo>
                    <a:pt x="1032" y="1141"/>
                  </a:lnTo>
                  <a:lnTo>
                    <a:pt x="1042" y="1117"/>
                  </a:lnTo>
                  <a:lnTo>
                    <a:pt x="1047" y="1077"/>
                  </a:lnTo>
                  <a:lnTo>
                    <a:pt x="1051" y="1043"/>
                  </a:lnTo>
                  <a:lnTo>
                    <a:pt x="1055" y="994"/>
                  </a:lnTo>
                  <a:lnTo>
                    <a:pt x="1039" y="977"/>
                  </a:lnTo>
                  <a:lnTo>
                    <a:pt x="1007" y="961"/>
                  </a:lnTo>
                  <a:lnTo>
                    <a:pt x="1002" y="937"/>
                  </a:lnTo>
                  <a:lnTo>
                    <a:pt x="1014" y="916"/>
                  </a:lnTo>
                  <a:lnTo>
                    <a:pt x="1007" y="910"/>
                  </a:lnTo>
                  <a:lnTo>
                    <a:pt x="987" y="891"/>
                  </a:lnTo>
                  <a:lnTo>
                    <a:pt x="984" y="868"/>
                  </a:lnTo>
                  <a:lnTo>
                    <a:pt x="987" y="842"/>
                  </a:lnTo>
                  <a:lnTo>
                    <a:pt x="992" y="817"/>
                  </a:lnTo>
                  <a:lnTo>
                    <a:pt x="992" y="791"/>
                  </a:lnTo>
                  <a:lnTo>
                    <a:pt x="992" y="764"/>
                  </a:lnTo>
                  <a:lnTo>
                    <a:pt x="1000" y="745"/>
                  </a:lnTo>
                  <a:lnTo>
                    <a:pt x="1014" y="731"/>
                  </a:lnTo>
                  <a:lnTo>
                    <a:pt x="1018" y="701"/>
                  </a:lnTo>
                  <a:lnTo>
                    <a:pt x="1025" y="672"/>
                  </a:lnTo>
                  <a:lnTo>
                    <a:pt x="1033" y="648"/>
                  </a:lnTo>
                  <a:lnTo>
                    <a:pt x="1047" y="631"/>
                  </a:lnTo>
                  <a:lnTo>
                    <a:pt x="1057" y="615"/>
                  </a:lnTo>
                  <a:lnTo>
                    <a:pt x="1055" y="586"/>
                  </a:lnTo>
                  <a:lnTo>
                    <a:pt x="1042" y="570"/>
                  </a:lnTo>
                  <a:lnTo>
                    <a:pt x="1033" y="548"/>
                  </a:lnTo>
                  <a:lnTo>
                    <a:pt x="1021" y="524"/>
                  </a:lnTo>
                  <a:lnTo>
                    <a:pt x="1007" y="518"/>
                  </a:lnTo>
                  <a:lnTo>
                    <a:pt x="1000" y="505"/>
                  </a:lnTo>
                  <a:lnTo>
                    <a:pt x="987" y="493"/>
                  </a:lnTo>
                  <a:lnTo>
                    <a:pt x="981" y="481"/>
                  </a:lnTo>
                  <a:lnTo>
                    <a:pt x="968" y="474"/>
                  </a:lnTo>
                  <a:lnTo>
                    <a:pt x="959" y="463"/>
                  </a:lnTo>
                  <a:lnTo>
                    <a:pt x="949" y="441"/>
                  </a:lnTo>
                  <a:lnTo>
                    <a:pt x="938" y="430"/>
                  </a:lnTo>
                  <a:lnTo>
                    <a:pt x="932" y="430"/>
                  </a:lnTo>
                  <a:lnTo>
                    <a:pt x="924" y="430"/>
                  </a:lnTo>
                  <a:lnTo>
                    <a:pt x="924" y="422"/>
                  </a:lnTo>
                  <a:lnTo>
                    <a:pt x="921" y="411"/>
                  </a:lnTo>
                  <a:lnTo>
                    <a:pt x="917" y="399"/>
                  </a:lnTo>
                  <a:lnTo>
                    <a:pt x="910" y="395"/>
                  </a:lnTo>
                  <a:lnTo>
                    <a:pt x="910" y="387"/>
                  </a:lnTo>
                  <a:lnTo>
                    <a:pt x="921" y="386"/>
                  </a:lnTo>
                  <a:lnTo>
                    <a:pt x="929" y="387"/>
                  </a:lnTo>
                  <a:lnTo>
                    <a:pt x="932" y="406"/>
                  </a:lnTo>
                  <a:lnTo>
                    <a:pt x="941" y="425"/>
                  </a:lnTo>
                  <a:lnTo>
                    <a:pt x="959" y="429"/>
                  </a:lnTo>
                  <a:lnTo>
                    <a:pt x="971" y="441"/>
                  </a:lnTo>
                  <a:lnTo>
                    <a:pt x="990" y="458"/>
                  </a:lnTo>
                  <a:lnTo>
                    <a:pt x="1010" y="481"/>
                  </a:lnTo>
                  <a:lnTo>
                    <a:pt x="1015" y="496"/>
                  </a:lnTo>
                  <a:lnTo>
                    <a:pt x="1015" y="458"/>
                  </a:lnTo>
                  <a:lnTo>
                    <a:pt x="1015" y="455"/>
                  </a:lnTo>
                  <a:lnTo>
                    <a:pt x="1032" y="425"/>
                  </a:lnTo>
                  <a:lnTo>
                    <a:pt x="1033" y="413"/>
                  </a:lnTo>
                  <a:lnTo>
                    <a:pt x="1039" y="395"/>
                  </a:lnTo>
                  <a:lnTo>
                    <a:pt x="1042" y="382"/>
                  </a:lnTo>
                  <a:lnTo>
                    <a:pt x="1042" y="367"/>
                  </a:lnTo>
                  <a:lnTo>
                    <a:pt x="1039" y="355"/>
                  </a:lnTo>
                  <a:lnTo>
                    <a:pt x="1039" y="339"/>
                  </a:lnTo>
                  <a:lnTo>
                    <a:pt x="1032" y="328"/>
                  </a:lnTo>
                  <a:lnTo>
                    <a:pt x="1033" y="319"/>
                  </a:lnTo>
                  <a:lnTo>
                    <a:pt x="1046" y="312"/>
                  </a:lnTo>
                  <a:lnTo>
                    <a:pt x="1047" y="306"/>
                  </a:lnTo>
                  <a:lnTo>
                    <a:pt x="1042" y="303"/>
                  </a:lnTo>
                  <a:lnTo>
                    <a:pt x="1033" y="296"/>
                  </a:lnTo>
                  <a:lnTo>
                    <a:pt x="1032" y="286"/>
                  </a:lnTo>
                  <a:lnTo>
                    <a:pt x="1025" y="275"/>
                  </a:lnTo>
                  <a:lnTo>
                    <a:pt x="1014" y="264"/>
                  </a:lnTo>
                  <a:lnTo>
                    <a:pt x="1002" y="243"/>
                  </a:lnTo>
                  <a:lnTo>
                    <a:pt x="1014" y="236"/>
                  </a:lnTo>
                  <a:lnTo>
                    <a:pt x="1018" y="228"/>
                  </a:lnTo>
                  <a:lnTo>
                    <a:pt x="1024" y="222"/>
                  </a:lnTo>
                  <a:lnTo>
                    <a:pt x="1029" y="208"/>
                  </a:lnTo>
                  <a:lnTo>
                    <a:pt x="1033" y="203"/>
                  </a:lnTo>
                  <a:lnTo>
                    <a:pt x="1046" y="199"/>
                  </a:lnTo>
                  <a:lnTo>
                    <a:pt x="1083" y="153"/>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5" name="Freeform 1039"/>
            <p:cNvSpPr>
              <a:spLocks/>
            </p:cNvSpPr>
            <p:nvPr/>
          </p:nvSpPr>
          <p:spPr bwMode="auto">
            <a:xfrm>
              <a:off x="1076604" y="3521848"/>
              <a:ext cx="1030801" cy="1211743"/>
            </a:xfrm>
            <a:custGeom>
              <a:avLst/>
              <a:gdLst>
                <a:gd name="T0" fmla="*/ 2068 w 2583"/>
                <a:gd name="T1" fmla="*/ 2571 h 3002"/>
                <a:gd name="T2" fmla="*/ 1816 w 2583"/>
                <a:gd name="T3" fmla="*/ 2332 h 3002"/>
                <a:gd name="T4" fmla="*/ 1667 w 2583"/>
                <a:gd name="T5" fmla="*/ 2194 h 3002"/>
                <a:gd name="T6" fmla="*/ 1588 w 2583"/>
                <a:gd name="T7" fmla="*/ 2146 h 3002"/>
                <a:gd name="T8" fmla="*/ 1588 w 2583"/>
                <a:gd name="T9" fmla="*/ 2132 h 3002"/>
                <a:gd name="T10" fmla="*/ 1490 w 2583"/>
                <a:gd name="T11" fmla="*/ 1995 h 3002"/>
                <a:gd name="T12" fmla="*/ 1436 w 2583"/>
                <a:gd name="T13" fmla="*/ 2017 h 3002"/>
                <a:gd name="T14" fmla="*/ 1444 w 2583"/>
                <a:gd name="T15" fmla="*/ 2038 h 3002"/>
                <a:gd name="T16" fmla="*/ 1366 w 2583"/>
                <a:gd name="T17" fmla="*/ 1862 h 3002"/>
                <a:gd name="T18" fmla="*/ 1352 w 2583"/>
                <a:gd name="T19" fmla="*/ 1922 h 3002"/>
                <a:gd name="T20" fmla="*/ 1321 w 2583"/>
                <a:gd name="T21" fmla="*/ 1872 h 3002"/>
                <a:gd name="T22" fmla="*/ 1290 w 2583"/>
                <a:gd name="T23" fmla="*/ 1869 h 3002"/>
                <a:gd name="T24" fmla="*/ 1313 w 2583"/>
                <a:gd name="T25" fmla="*/ 1783 h 3002"/>
                <a:gd name="T26" fmla="*/ 1258 w 2583"/>
                <a:gd name="T27" fmla="*/ 1834 h 3002"/>
                <a:gd name="T28" fmla="*/ 1298 w 2583"/>
                <a:gd name="T29" fmla="*/ 1686 h 3002"/>
                <a:gd name="T30" fmla="*/ 1341 w 2583"/>
                <a:gd name="T31" fmla="*/ 1568 h 3002"/>
                <a:gd name="T32" fmla="*/ 1370 w 2583"/>
                <a:gd name="T33" fmla="*/ 1457 h 3002"/>
                <a:gd name="T34" fmla="*/ 1370 w 2583"/>
                <a:gd name="T35" fmla="*/ 1338 h 3002"/>
                <a:gd name="T36" fmla="*/ 1348 w 2583"/>
                <a:gd name="T37" fmla="*/ 1391 h 3002"/>
                <a:gd name="T38" fmla="*/ 1298 w 2583"/>
                <a:gd name="T39" fmla="*/ 1170 h 3002"/>
                <a:gd name="T40" fmla="*/ 1142 w 2583"/>
                <a:gd name="T41" fmla="*/ 1043 h 3002"/>
                <a:gd name="T42" fmla="*/ 1053 w 2583"/>
                <a:gd name="T43" fmla="*/ 1003 h 3002"/>
                <a:gd name="T44" fmla="*/ 995 w 2583"/>
                <a:gd name="T45" fmla="*/ 938 h 3002"/>
                <a:gd name="T46" fmla="*/ 933 w 2583"/>
                <a:gd name="T47" fmla="*/ 816 h 3002"/>
                <a:gd name="T48" fmla="*/ 918 w 2583"/>
                <a:gd name="T49" fmla="*/ 730 h 3002"/>
                <a:gd name="T50" fmla="*/ 928 w 2583"/>
                <a:gd name="T51" fmla="*/ 679 h 3002"/>
                <a:gd name="T52" fmla="*/ 829 w 2583"/>
                <a:gd name="T53" fmla="*/ 747 h 3002"/>
                <a:gd name="T54" fmla="*/ 721 w 2583"/>
                <a:gd name="T55" fmla="*/ 686 h 3002"/>
                <a:gd name="T56" fmla="*/ 626 w 2583"/>
                <a:gd name="T57" fmla="*/ 722 h 3002"/>
                <a:gd name="T58" fmla="*/ 531 w 2583"/>
                <a:gd name="T59" fmla="*/ 600 h 3002"/>
                <a:gd name="T60" fmla="*/ 345 w 2583"/>
                <a:gd name="T61" fmla="*/ 489 h 3002"/>
                <a:gd name="T62" fmla="*/ 259 w 2583"/>
                <a:gd name="T63" fmla="*/ 333 h 3002"/>
                <a:gd name="T64" fmla="*/ 114 w 2583"/>
                <a:gd name="T65" fmla="*/ 202 h 3002"/>
                <a:gd name="T66" fmla="*/ 27 w 2583"/>
                <a:gd name="T67" fmla="*/ 118 h 3002"/>
                <a:gd name="T68" fmla="*/ 146 w 2583"/>
                <a:gd name="T69" fmla="*/ 94 h 3002"/>
                <a:gd name="T70" fmla="*/ 346 w 2583"/>
                <a:gd name="T71" fmla="*/ 98 h 3002"/>
                <a:gd name="T72" fmla="*/ 440 w 2583"/>
                <a:gd name="T73" fmla="*/ 158 h 3002"/>
                <a:gd name="T74" fmla="*/ 506 w 2583"/>
                <a:gd name="T75" fmla="*/ 147 h 3002"/>
                <a:gd name="T76" fmla="*/ 465 w 2583"/>
                <a:gd name="T77" fmla="*/ 98 h 3002"/>
                <a:gd name="T78" fmla="*/ 404 w 2583"/>
                <a:gd name="T79" fmla="*/ 66 h 3002"/>
                <a:gd name="T80" fmla="*/ 505 w 2583"/>
                <a:gd name="T81" fmla="*/ 54 h 3002"/>
                <a:gd name="T82" fmla="*/ 1212 w 2583"/>
                <a:gd name="T83" fmla="*/ 309 h 3002"/>
                <a:gd name="T84" fmla="*/ 1366 w 2583"/>
                <a:gd name="T85" fmla="*/ 534 h 3002"/>
                <a:gd name="T86" fmla="*/ 1490 w 2583"/>
                <a:gd name="T87" fmla="*/ 659 h 3002"/>
                <a:gd name="T88" fmla="*/ 1501 w 2583"/>
                <a:gd name="T89" fmla="*/ 805 h 3002"/>
                <a:gd name="T90" fmla="*/ 1570 w 2583"/>
                <a:gd name="T91" fmla="*/ 905 h 3002"/>
                <a:gd name="T92" fmla="*/ 1597 w 2583"/>
                <a:gd name="T93" fmla="*/ 805 h 3002"/>
                <a:gd name="T94" fmla="*/ 1708 w 2583"/>
                <a:gd name="T95" fmla="*/ 988 h 3002"/>
                <a:gd name="T96" fmla="*/ 1746 w 2583"/>
                <a:gd name="T97" fmla="*/ 1208 h 3002"/>
                <a:gd name="T98" fmla="*/ 1797 w 2583"/>
                <a:gd name="T99" fmla="*/ 1470 h 3002"/>
                <a:gd name="T100" fmla="*/ 1871 w 2583"/>
                <a:gd name="T101" fmla="*/ 1597 h 3002"/>
                <a:gd name="T102" fmla="*/ 1969 w 2583"/>
                <a:gd name="T103" fmla="*/ 1823 h 3002"/>
                <a:gd name="T104" fmla="*/ 1980 w 2583"/>
                <a:gd name="T105" fmla="*/ 2108 h 3002"/>
                <a:gd name="T106" fmla="*/ 2095 w 2583"/>
                <a:gd name="T107" fmla="*/ 2277 h 3002"/>
                <a:gd name="T108" fmla="*/ 2126 w 2583"/>
                <a:gd name="T109" fmla="*/ 2327 h 3002"/>
                <a:gd name="T110" fmla="*/ 2179 w 2583"/>
                <a:gd name="T111" fmla="*/ 2204 h 3002"/>
                <a:gd name="T112" fmla="*/ 2342 w 2583"/>
                <a:gd name="T113" fmla="*/ 2363 h 3002"/>
                <a:gd name="T114" fmla="*/ 2455 w 2583"/>
                <a:gd name="T115" fmla="*/ 2601 h 3002"/>
                <a:gd name="T116" fmla="*/ 2565 w 2583"/>
                <a:gd name="T117" fmla="*/ 2825 h 3002"/>
                <a:gd name="T118" fmla="*/ 2335 w 2583"/>
                <a:gd name="T119" fmla="*/ 2992 h 3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3" h="3002">
                  <a:moveTo>
                    <a:pt x="2203" y="2797"/>
                  </a:moveTo>
                  <a:lnTo>
                    <a:pt x="2198" y="2772"/>
                  </a:lnTo>
                  <a:lnTo>
                    <a:pt x="2176" y="2728"/>
                  </a:lnTo>
                  <a:lnTo>
                    <a:pt x="2158" y="2709"/>
                  </a:lnTo>
                  <a:lnTo>
                    <a:pt x="2148" y="2677"/>
                  </a:lnTo>
                  <a:lnTo>
                    <a:pt x="2139" y="2656"/>
                  </a:lnTo>
                  <a:lnTo>
                    <a:pt x="2118" y="2617"/>
                  </a:lnTo>
                  <a:lnTo>
                    <a:pt x="2111" y="2597"/>
                  </a:lnTo>
                  <a:lnTo>
                    <a:pt x="2090" y="2579"/>
                  </a:lnTo>
                  <a:lnTo>
                    <a:pt x="2068" y="2571"/>
                  </a:lnTo>
                  <a:lnTo>
                    <a:pt x="2045" y="2554"/>
                  </a:lnTo>
                  <a:lnTo>
                    <a:pt x="2010" y="2550"/>
                  </a:lnTo>
                  <a:lnTo>
                    <a:pt x="1980" y="2527"/>
                  </a:lnTo>
                  <a:lnTo>
                    <a:pt x="1949" y="2502"/>
                  </a:lnTo>
                  <a:lnTo>
                    <a:pt x="1920" y="2460"/>
                  </a:lnTo>
                  <a:lnTo>
                    <a:pt x="1912" y="2436"/>
                  </a:lnTo>
                  <a:lnTo>
                    <a:pt x="1889" y="2406"/>
                  </a:lnTo>
                  <a:lnTo>
                    <a:pt x="1868" y="2378"/>
                  </a:lnTo>
                  <a:lnTo>
                    <a:pt x="1836" y="2354"/>
                  </a:lnTo>
                  <a:lnTo>
                    <a:pt x="1816" y="2332"/>
                  </a:lnTo>
                  <a:lnTo>
                    <a:pt x="1797" y="2299"/>
                  </a:lnTo>
                  <a:lnTo>
                    <a:pt x="1761" y="2268"/>
                  </a:lnTo>
                  <a:lnTo>
                    <a:pt x="1735" y="2247"/>
                  </a:lnTo>
                  <a:lnTo>
                    <a:pt x="1723" y="2240"/>
                  </a:lnTo>
                  <a:lnTo>
                    <a:pt x="1727" y="2228"/>
                  </a:lnTo>
                  <a:lnTo>
                    <a:pt x="1735" y="2221"/>
                  </a:lnTo>
                  <a:lnTo>
                    <a:pt x="1723" y="2221"/>
                  </a:lnTo>
                  <a:lnTo>
                    <a:pt x="1714" y="2221"/>
                  </a:lnTo>
                  <a:lnTo>
                    <a:pt x="1696" y="2215"/>
                  </a:lnTo>
                  <a:lnTo>
                    <a:pt x="1667" y="2194"/>
                  </a:lnTo>
                  <a:lnTo>
                    <a:pt x="1622" y="2177"/>
                  </a:lnTo>
                  <a:lnTo>
                    <a:pt x="1576" y="2157"/>
                  </a:lnTo>
                  <a:lnTo>
                    <a:pt x="1534" y="2152"/>
                  </a:lnTo>
                  <a:lnTo>
                    <a:pt x="1511" y="2146"/>
                  </a:lnTo>
                  <a:lnTo>
                    <a:pt x="1490" y="2129"/>
                  </a:lnTo>
                  <a:lnTo>
                    <a:pt x="1501" y="2117"/>
                  </a:lnTo>
                  <a:lnTo>
                    <a:pt x="1518" y="2117"/>
                  </a:lnTo>
                  <a:lnTo>
                    <a:pt x="1534" y="2117"/>
                  </a:lnTo>
                  <a:lnTo>
                    <a:pt x="1561" y="2129"/>
                  </a:lnTo>
                  <a:lnTo>
                    <a:pt x="1588" y="2146"/>
                  </a:lnTo>
                  <a:lnTo>
                    <a:pt x="1622" y="2162"/>
                  </a:lnTo>
                  <a:lnTo>
                    <a:pt x="1642" y="2170"/>
                  </a:lnTo>
                  <a:lnTo>
                    <a:pt x="1653" y="2177"/>
                  </a:lnTo>
                  <a:lnTo>
                    <a:pt x="1670" y="2188"/>
                  </a:lnTo>
                  <a:lnTo>
                    <a:pt x="1673" y="2178"/>
                  </a:lnTo>
                  <a:lnTo>
                    <a:pt x="1656" y="2169"/>
                  </a:lnTo>
                  <a:lnTo>
                    <a:pt x="1646" y="2169"/>
                  </a:lnTo>
                  <a:lnTo>
                    <a:pt x="1638" y="2159"/>
                  </a:lnTo>
                  <a:lnTo>
                    <a:pt x="1612" y="2146"/>
                  </a:lnTo>
                  <a:lnTo>
                    <a:pt x="1588" y="2132"/>
                  </a:lnTo>
                  <a:lnTo>
                    <a:pt x="1580" y="2121"/>
                  </a:lnTo>
                  <a:lnTo>
                    <a:pt x="1563" y="2108"/>
                  </a:lnTo>
                  <a:lnTo>
                    <a:pt x="1548" y="2106"/>
                  </a:lnTo>
                  <a:lnTo>
                    <a:pt x="1544" y="2094"/>
                  </a:lnTo>
                  <a:lnTo>
                    <a:pt x="1532" y="2084"/>
                  </a:lnTo>
                  <a:lnTo>
                    <a:pt x="1523" y="2078"/>
                  </a:lnTo>
                  <a:lnTo>
                    <a:pt x="1515" y="2048"/>
                  </a:lnTo>
                  <a:lnTo>
                    <a:pt x="1507" y="2022"/>
                  </a:lnTo>
                  <a:lnTo>
                    <a:pt x="1511" y="2007"/>
                  </a:lnTo>
                  <a:lnTo>
                    <a:pt x="1490" y="1995"/>
                  </a:lnTo>
                  <a:lnTo>
                    <a:pt x="1484" y="1998"/>
                  </a:lnTo>
                  <a:lnTo>
                    <a:pt x="1487" y="2003"/>
                  </a:lnTo>
                  <a:lnTo>
                    <a:pt x="1490" y="2013"/>
                  </a:lnTo>
                  <a:lnTo>
                    <a:pt x="1489" y="2017"/>
                  </a:lnTo>
                  <a:lnTo>
                    <a:pt x="1484" y="2029"/>
                  </a:lnTo>
                  <a:lnTo>
                    <a:pt x="1472" y="2032"/>
                  </a:lnTo>
                  <a:lnTo>
                    <a:pt x="1472" y="2017"/>
                  </a:lnTo>
                  <a:lnTo>
                    <a:pt x="1465" y="2021"/>
                  </a:lnTo>
                  <a:lnTo>
                    <a:pt x="1456" y="2025"/>
                  </a:lnTo>
                  <a:lnTo>
                    <a:pt x="1436" y="2017"/>
                  </a:lnTo>
                  <a:lnTo>
                    <a:pt x="1436" y="2013"/>
                  </a:lnTo>
                  <a:lnTo>
                    <a:pt x="1447" y="2007"/>
                  </a:lnTo>
                  <a:lnTo>
                    <a:pt x="1449" y="2013"/>
                  </a:lnTo>
                  <a:lnTo>
                    <a:pt x="1447" y="2003"/>
                  </a:lnTo>
                  <a:lnTo>
                    <a:pt x="1436" y="2001"/>
                  </a:lnTo>
                  <a:lnTo>
                    <a:pt x="1429" y="1995"/>
                  </a:lnTo>
                  <a:lnTo>
                    <a:pt x="1429" y="2001"/>
                  </a:lnTo>
                  <a:lnTo>
                    <a:pt x="1432" y="2014"/>
                  </a:lnTo>
                  <a:lnTo>
                    <a:pt x="1429" y="2025"/>
                  </a:lnTo>
                  <a:lnTo>
                    <a:pt x="1444" y="2038"/>
                  </a:lnTo>
                  <a:lnTo>
                    <a:pt x="1456" y="2050"/>
                  </a:lnTo>
                  <a:lnTo>
                    <a:pt x="1435" y="2048"/>
                  </a:lnTo>
                  <a:lnTo>
                    <a:pt x="1418" y="2038"/>
                  </a:lnTo>
                  <a:lnTo>
                    <a:pt x="1418" y="2005"/>
                  </a:lnTo>
                  <a:lnTo>
                    <a:pt x="1418" y="1991"/>
                  </a:lnTo>
                  <a:lnTo>
                    <a:pt x="1415" y="1962"/>
                  </a:lnTo>
                  <a:lnTo>
                    <a:pt x="1395" y="1934"/>
                  </a:lnTo>
                  <a:lnTo>
                    <a:pt x="1382" y="1907"/>
                  </a:lnTo>
                  <a:lnTo>
                    <a:pt x="1370" y="1875"/>
                  </a:lnTo>
                  <a:lnTo>
                    <a:pt x="1366" y="1862"/>
                  </a:lnTo>
                  <a:lnTo>
                    <a:pt x="1363" y="1842"/>
                  </a:lnTo>
                  <a:lnTo>
                    <a:pt x="1354" y="1834"/>
                  </a:lnTo>
                  <a:lnTo>
                    <a:pt x="1354" y="1842"/>
                  </a:lnTo>
                  <a:lnTo>
                    <a:pt x="1357" y="1864"/>
                  </a:lnTo>
                  <a:lnTo>
                    <a:pt x="1357" y="1882"/>
                  </a:lnTo>
                  <a:lnTo>
                    <a:pt x="1370" y="1907"/>
                  </a:lnTo>
                  <a:lnTo>
                    <a:pt x="1363" y="1912"/>
                  </a:lnTo>
                  <a:lnTo>
                    <a:pt x="1361" y="1915"/>
                  </a:lnTo>
                  <a:lnTo>
                    <a:pt x="1361" y="1925"/>
                  </a:lnTo>
                  <a:lnTo>
                    <a:pt x="1352" y="1922"/>
                  </a:lnTo>
                  <a:lnTo>
                    <a:pt x="1348" y="1926"/>
                  </a:lnTo>
                  <a:lnTo>
                    <a:pt x="1339" y="1922"/>
                  </a:lnTo>
                  <a:lnTo>
                    <a:pt x="1339" y="1899"/>
                  </a:lnTo>
                  <a:lnTo>
                    <a:pt x="1336" y="1882"/>
                  </a:lnTo>
                  <a:lnTo>
                    <a:pt x="1328" y="1874"/>
                  </a:lnTo>
                  <a:lnTo>
                    <a:pt x="1336" y="1869"/>
                  </a:lnTo>
                  <a:lnTo>
                    <a:pt x="1339" y="1862"/>
                  </a:lnTo>
                  <a:lnTo>
                    <a:pt x="1330" y="1858"/>
                  </a:lnTo>
                  <a:lnTo>
                    <a:pt x="1320" y="1858"/>
                  </a:lnTo>
                  <a:lnTo>
                    <a:pt x="1321" y="1872"/>
                  </a:lnTo>
                  <a:lnTo>
                    <a:pt x="1321" y="1898"/>
                  </a:lnTo>
                  <a:lnTo>
                    <a:pt x="1321" y="1912"/>
                  </a:lnTo>
                  <a:lnTo>
                    <a:pt x="1321" y="1926"/>
                  </a:lnTo>
                  <a:lnTo>
                    <a:pt x="1308" y="1938"/>
                  </a:lnTo>
                  <a:lnTo>
                    <a:pt x="1305" y="1920"/>
                  </a:lnTo>
                  <a:lnTo>
                    <a:pt x="1298" y="1920"/>
                  </a:lnTo>
                  <a:lnTo>
                    <a:pt x="1298" y="1907"/>
                  </a:lnTo>
                  <a:lnTo>
                    <a:pt x="1287" y="1899"/>
                  </a:lnTo>
                  <a:lnTo>
                    <a:pt x="1298" y="1882"/>
                  </a:lnTo>
                  <a:lnTo>
                    <a:pt x="1290" y="1869"/>
                  </a:lnTo>
                  <a:lnTo>
                    <a:pt x="1290" y="1862"/>
                  </a:lnTo>
                  <a:lnTo>
                    <a:pt x="1298" y="1848"/>
                  </a:lnTo>
                  <a:lnTo>
                    <a:pt x="1298" y="1835"/>
                  </a:lnTo>
                  <a:lnTo>
                    <a:pt x="1302" y="1823"/>
                  </a:lnTo>
                  <a:lnTo>
                    <a:pt x="1305" y="1819"/>
                  </a:lnTo>
                  <a:lnTo>
                    <a:pt x="1316" y="1811"/>
                  </a:lnTo>
                  <a:lnTo>
                    <a:pt x="1313" y="1806"/>
                  </a:lnTo>
                  <a:lnTo>
                    <a:pt x="1310" y="1800"/>
                  </a:lnTo>
                  <a:lnTo>
                    <a:pt x="1302" y="1800"/>
                  </a:lnTo>
                  <a:lnTo>
                    <a:pt x="1313" y="1783"/>
                  </a:lnTo>
                  <a:lnTo>
                    <a:pt x="1308" y="1766"/>
                  </a:lnTo>
                  <a:lnTo>
                    <a:pt x="1298" y="1774"/>
                  </a:lnTo>
                  <a:lnTo>
                    <a:pt x="1290" y="1798"/>
                  </a:lnTo>
                  <a:lnTo>
                    <a:pt x="1290" y="1808"/>
                  </a:lnTo>
                  <a:lnTo>
                    <a:pt x="1278" y="1822"/>
                  </a:lnTo>
                  <a:lnTo>
                    <a:pt x="1281" y="1835"/>
                  </a:lnTo>
                  <a:lnTo>
                    <a:pt x="1277" y="1847"/>
                  </a:lnTo>
                  <a:lnTo>
                    <a:pt x="1271" y="1856"/>
                  </a:lnTo>
                  <a:lnTo>
                    <a:pt x="1266" y="1858"/>
                  </a:lnTo>
                  <a:lnTo>
                    <a:pt x="1258" y="1834"/>
                  </a:lnTo>
                  <a:lnTo>
                    <a:pt x="1266" y="1815"/>
                  </a:lnTo>
                  <a:lnTo>
                    <a:pt x="1273" y="1794"/>
                  </a:lnTo>
                  <a:lnTo>
                    <a:pt x="1278" y="1775"/>
                  </a:lnTo>
                  <a:lnTo>
                    <a:pt x="1278" y="1764"/>
                  </a:lnTo>
                  <a:lnTo>
                    <a:pt x="1281" y="1748"/>
                  </a:lnTo>
                  <a:lnTo>
                    <a:pt x="1285" y="1743"/>
                  </a:lnTo>
                  <a:lnTo>
                    <a:pt x="1285" y="1726"/>
                  </a:lnTo>
                  <a:lnTo>
                    <a:pt x="1295" y="1708"/>
                  </a:lnTo>
                  <a:lnTo>
                    <a:pt x="1302" y="1695"/>
                  </a:lnTo>
                  <a:lnTo>
                    <a:pt x="1298" y="1686"/>
                  </a:lnTo>
                  <a:lnTo>
                    <a:pt x="1305" y="1675"/>
                  </a:lnTo>
                  <a:lnTo>
                    <a:pt x="1320" y="1659"/>
                  </a:lnTo>
                  <a:lnTo>
                    <a:pt x="1327" y="1637"/>
                  </a:lnTo>
                  <a:lnTo>
                    <a:pt x="1332" y="1617"/>
                  </a:lnTo>
                  <a:lnTo>
                    <a:pt x="1327" y="1611"/>
                  </a:lnTo>
                  <a:lnTo>
                    <a:pt x="1332" y="1601"/>
                  </a:lnTo>
                  <a:lnTo>
                    <a:pt x="1330" y="1593"/>
                  </a:lnTo>
                  <a:lnTo>
                    <a:pt x="1332" y="1587"/>
                  </a:lnTo>
                  <a:lnTo>
                    <a:pt x="1336" y="1579"/>
                  </a:lnTo>
                  <a:lnTo>
                    <a:pt x="1341" y="1568"/>
                  </a:lnTo>
                  <a:lnTo>
                    <a:pt x="1341" y="1553"/>
                  </a:lnTo>
                  <a:lnTo>
                    <a:pt x="1336" y="1545"/>
                  </a:lnTo>
                  <a:lnTo>
                    <a:pt x="1345" y="1534"/>
                  </a:lnTo>
                  <a:lnTo>
                    <a:pt x="1353" y="1528"/>
                  </a:lnTo>
                  <a:lnTo>
                    <a:pt x="1374" y="1526"/>
                  </a:lnTo>
                  <a:lnTo>
                    <a:pt x="1379" y="1517"/>
                  </a:lnTo>
                  <a:lnTo>
                    <a:pt x="1374" y="1517"/>
                  </a:lnTo>
                  <a:lnTo>
                    <a:pt x="1353" y="1520"/>
                  </a:lnTo>
                  <a:lnTo>
                    <a:pt x="1357" y="1490"/>
                  </a:lnTo>
                  <a:lnTo>
                    <a:pt x="1370" y="1457"/>
                  </a:lnTo>
                  <a:lnTo>
                    <a:pt x="1376" y="1442"/>
                  </a:lnTo>
                  <a:lnTo>
                    <a:pt x="1379" y="1428"/>
                  </a:lnTo>
                  <a:lnTo>
                    <a:pt x="1374" y="1415"/>
                  </a:lnTo>
                  <a:lnTo>
                    <a:pt x="1376" y="1398"/>
                  </a:lnTo>
                  <a:lnTo>
                    <a:pt x="1379" y="1380"/>
                  </a:lnTo>
                  <a:lnTo>
                    <a:pt x="1376" y="1367"/>
                  </a:lnTo>
                  <a:lnTo>
                    <a:pt x="1376" y="1345"/>
                  </a:lnTo>
                  <a:lnTo>
                    <a:pt x="1379" y="1330"/>
                  </a:lnTo>
                  <a:lnTo>
                    <a:pt x="1379" y="1329"/>
                  </a:lnTo>
                  <a:lnTo>
                    <a:pt x="1370" y="1338"/>
                  </a:lnTo>
                  <a:lnTo>
                    <a:pt x="1363" y="1351"/>
                  </a:lnTo>
                  <a:lnTo>
                    <a:pt x="1357" y="1375"/>
                  </a:lnTo>
                  <a:lnTo>
                    <a:pt x="1357" y="1407"/>
                  </a:lnTo>
                  <a:lnTo>
                    <a:pt x="1357" y="1428"/>
                  </a:lnTo>
                  <a:lnTo>
                    <a:pt x="1353" y="1450"/>
                  </a:lnTo>
                  <a:lnTo>
                    <a:pt x="1348" y="1474"/>
                  </a:lnTo>
                  <a:lnTo>
                    <a:pt x="1339" y="1460"/>
                  </a:lnTo>
                  <a:lnTo>
                    <a:pt x="1339" y="1429"/>
                  </a:lnTo>
                  <a:lnTo>
                    <a:pt x="1341" y="1407"/>
                  </a:lnTo>
                  <a:lnTo>
                    <a:pt x="1348" y="1391"/>
                  </a:lnTo>
                  <a:lnTo>
                    <a:pt x="1345" y="1365"/>
                  </a:lnTo>
                  <a:lnTo>
                    <a:pt x="1336" y="1337"/>
                  </a:lnTo>
                  <a:lnTo>
                    <a:pt x="1330" y="1300"/>
                  </a:lnTo>
                  <a:lnTo>
                    <a:pt x="1332" y="1282"/>
                  </a:lnTo>
                  <a:lnTo>
                    <a:pt x="1336" y="1259"/>
                  </a:lnTo>
                  <a:lnTo>
                    <a:pt x="1316" y="1226"/>
                  </a:lnTo>
                  <a:lnTo>
                    <a:pt x="1302" y="1203"/>
                  </a:lnTo>
                  <a:lnTo>
                    <a:pt x="1308" y="1180"/>
                  </a:lnTo>
                  <a:lnTo>
                    <a:pt x="1302" y="1159"/>
                  </a:lnTo>
                  <a:lnTo>
                    <a:pt x="1298" y="1170"/>
                  </a:lnTo>
                  <a:lnTo>
                    <a:pt x="1290" y="1186"/>
                  </a:lnTo>
                  <a:lnTo>
                    <a:pt x="1277" y="1184"/>
                  </a:lnTo>
                  <a:lnTo>
                    <a:pt x="1258" y="1141"/>
                  </a:lnTo>
                  <a:lnTo>
                    <a:pt x="1237" y="1095"/>
                  </a:lnTo>
                  <a:lnTo>
                    <a:pt x="1219" y="1077"/>
                  </a:lnTo>
                  <a:lnTo>
                    <a:pt x="1205" y="1077"/>
                  </a:lnTo>
                  <a:lnTo>
                    <a:pt x="1170" y="1080"/>
                  </a:lnTo>
                  <a:lnTo>
                    <a:pt x="1142" y="1064"/>
                  </a:lnTo>
                  <a:lnTo>
                    <a:pt x="1136" y="1055"/>
                  </a:lnTo>
                  <a:lnTo>
                    <a:pt x="1142" y="1043"/>
                  </a:lnTo>
                  <a:lnTo>
                    <a:pt x="1136" y="1036"/>
                  </a:lnTo>
                  <a:lnTo>
                    <a:pt x="1115" y="1036"/>
                  </a:lnTo>
                  <a:lnTo>
                    <a:pt x="1114" y="1039"/>
                  </a:lnTo>
                  <a:lnTo>
                    <a:pt x="1105" y="1047"/>
                  </a:lnTo>
                  <a:lnTo>
                    <a:pt x="1090" y="1029"/>
                  </a:lnTo>
                  <a:lnTo>
                    <a:pt x="1087" y="1019"/>
                  </a:lnTo>
                  <a:lnTo>
                    <a:pt x="1081" y="1013"/>
                  </a:lnTo>
                  <a:lnTo>
                    <a:pt x="1074" y="1013"/>
                  </a:lnTo>
                  <a:lnTo>
                    <a:pt x="1072" y="1005"/>
                  </a:lnTo>
                  <a:lnTo>
                    <a:pt x="1053" y="1003"/>
                  </a:lnTo>
                  <a:lnTo>
                    <a:pt x="1024" y="986"/>
                  </a:lnTo>
                  <a:lnTo>
                    <a:pt x="1014" y="976"/>
                  </a:lnTo>
                  <a:lnTo>
                    <a:pt x="1024" y="969"/>
                  </a:lnTo>
                  <a:lnTo>
                    <a:pt x="1034" y="976"/>
                  </a:lnTo>
                  <a:lnTo>
                    <a:pt x="1053" y="985"/>
                  </a:lnTo>
                  <a:lnTo>
                    <a:pt x="1069" y="985"/>
                  </a:lnTo>
                  <a:lnTo>
                    <a:pt x="1056" y="961"/>
                  </a:lnTo>
                  <a:lnTo>
                    <a:pt x="1038" y="957"/>
                  </a:lnTo>
                  <a:lnTo>
                    <a:pt x="1014" y="957"/>
                  </a:lnTo>
                  <a:lnTo>
                    <a:pt x="995" y="938"/>
                  </a:lnTo>
                  <a:lnTo>
                    <a:pt x="982" y="941"/>
                  </a:lnTo>
                  <a:lnTo>
                    <a:pt x="963" y="929"/>
                  </a:lnTo>
                  <a:lnTo>
                    <a:pt x="948" y="912"/>
                  </a:lnTo>
                  <a:lnTo>
                    <a:pt x="938" y="898"/>
                  </a:lnTo>
                  <a:lnTo>
                    <a:pt x="938" y="890"/>
                  </a:lnTo>
                  <a:lnTo>
                    <a:pt x="963" y="898"/>
                  </a:lnTo>
                  <a:lnTo>
                    <a:pt x="953" y="878"/>
                  </a:lnTo>
                  <a:lnTo>
                    <a:pt x="956" y="872"/>
                  </a:lnTo>
                  <a:lnTo>
                    <a:pt x="951" y="853"/>
                  </a:lnTo>
                  <a:lnTo>
                    <a:pt x="933" y="816"/>
                  </a:lnTo>
                  <a:lnTo>
                    <a:pt x="915" y="795"/>
                  </a:lnTo>
                  <a:lnTo>
                    <a:pt x="915" y="774"/>
                  </a:lnTo>
                  <a:lnTo>
                    <a:pt x="912" y="761"/>
                  </a:lnTo>
                  <a:lnTo>
                    <a:pt x="915" y="757"/>
                  </a:lnTo>
                  <a:lnTo>
                    <a:pt x="924" y="753"/>
                  </a:lnTo>
                  <a:lnTo>
                    <a:pt x="938" y="746"/>
                  </a:lnTo>
                  <a:lnTo>
                    <a:pt x="942" y="730"/>
                  </a:lnTo>
                  <a:lnTo>
                    <a:pt x="933" y="717"/>
                  </a:lnTo>
                  <a:lnTo>
                    <a:pt x="930" y="715"/>
                  </a:lnTo>
                  <a:lnTo>
                    <a:pt x="918" y="730"/>
                  </a:lnTo>
                  <a:lnTo>
                    <a:pt x="902" y="735"/>
                  </a:lnTo>
                  <a:lnTo>
                    <a:pt x="893" y="747"/>
                  </a:lnTo>
                  <a:lnTo>
                    <a:pt x="875" y="747"/>
                  </a:lnTo>
                  <a:lnTo>
                    <a:pt x="865" y="739"/>
                  </a:lnTo>
                  <a:lnTo>
                    <a:pt x="865" y="735"/>
                  </a:lnTo>
                  <a:lnTo>
                    <a:pt x="880" y="738"/>
                  </a:lnTo>
                  <a:lnTo>
                    <a:pt x="883" y="725"/>
                  </a:lnTo>
                  <a:lnTo>
                    <a:pt x="898" y="713"/>
                  </a:lnTo>
                  <a:lnTo>
                    <a:pt x="916" y="705"/>
                  </a:lnTo>
                  <a:lnTo>
                    <a:pt x="928" y="679"/>
                  </a:lnTo>
                  <a:lnTo>
                    <a:pt x="918" y="644"/>
                  </a:lnTo>
                  <a:lnTo>
                    <a:pt x="918" y="623"/>
                  </a:lnTo>
                  <a:lnTo>
                    <a:pt x="916" y="616"/>
                  </a:lnTo>
                  <a:lnTo>
                    <a:pt x="906" y="626"/>
                  </a:lnTo>
                  <a:lnTo>
                    <a:pt x="890" y="654"/>
                  </a:lnTo>
                  <a:lnTo>
                    <a:pt x="880" y="687"/>
                  </a:lnTo>
                  <a:lnTo>
                    <a:pt x="876" y="713"/>
                  </a:lnTo>
                  <a:lnTo>
                    <a:pt x="856" y="717"/>
                  </a:lnTo>
                  <a:lnTo>
                    <a:pt x="845" y="735"/>
                  </a:lnTo>
                  <a:lnTo>
                    <a:pt x="829" y="747"/>
                  </a:lnTo>
                  <a:lnTo>
                    <a:pt x="793" y="725"/>
                  </a:lnTo>
                  <a:lnTo>
                    <a:pt x="771" y="717"/>
                  </a:lnTo>
                  <a:lnTo>
                    <a:pt x="752" y="709"/>
                  </a:lnTo>
                  <a:lnTo>
                    <a:pt x="758" y="702"/>
                  </a:lnTo>
                  <a:lnTo>
                    <a:pt x="771" y="705"/>
                  </a:lnTo>
                  <a:lnTo>
                    <a:pt x="800" y="697"/>
                  </a:lnTo>
                  <a:lnTo>
                    <a:pt x="779" y="686"/>
                  </a:lnTo>
                  <a:lnTo>
                    <a:pt x="757" y="682"/>
                  </a:lnTo>
                  <a:lnTo>
                    <a:pt x="747" y="679"/>
                  </a:lnTo>
                  <a:lnTo>
                    <a:pt x="721" y="686"/>
                  </a:lnTo>
                  <a:lnTo>
                    <a:pt x="714" y="706"/>
                  </a:lnTo>
                  <a:lnTo>
                    <a:pt x="727" y="706"/>
                  </a:lnTo>
                  <a:lnTo>
                    <a:pt x="733" y="705"/>
                  </a:lnTo>
                  <a:lnTo>
                    <a:pt x="735" y="713"/>
                  </a:lnTo>
                  <a:lnTo>
                    <a:pt x="721" y="730"/>
                  </a:lnTo>
                  <a:lnTo>
                    <a:pt x="697" y="753"/>
                  </a:lnTo>
                  <a:lnTo>
                    <a:pt x="669" y="761"/>
                  </a:lnTo>
                  <a:lnTo>
                    <a:pt x="653" y="747"/>
                  </a:lnTo>
                  <a:lnTo>
                    <a:pt x="627" y="738"/>
                  </a:lnTo>
                  <a:lnTo>
                    <a:pt x="626" y="722"/>
                  </a:lnTo>
                  <a:lnTo>
                    <a:pt x="634" y="725"/>
                  </a:lnTo>
                  <a:lnTo>
                    <a:pt x="650" y="738"/>
                  </a:lnTo>
                  <a:lnTo>
                    <a:pt x="663" y="730"/>
                  </a:lnTo>
                  <a:lnTo>
                    <a:pt x="638" y="715"/>
                  </a:lnTo>
                  <a:lnTo>
                    <a:pt x="616" y="706"/>
                  </a:lnTo>
                  <a:lnTo>
                    <a:pt x="602" y="694"/>
                  </a:lnTo>
                  <a:lnTo>
                    <a:pt x="595" y="667"/>
                  </a:lnTo>
                  <a:lnTo>
                    <a:pt x="588" y="642"/>
                  </a:lnTo>
                  <a:lnTo>
                    <a:pt x="558" y="614"/>
                  </a:lnTo>
                  <a:lnTo>
                    <a:pt x="531" y="600"/>
                  </a:lnTo>
                  <a:lnTo>
                    <a:pt x="498" y="612"/>
                  </a:lnTo>
                  <a:lnTo>
                    <a:pt x="475" y="614"/>
                  </a:lnTo>
                  <a:lnTo>
                    <a:pt x="475" y="599"/>
                  </a:lnTo>
                  <a:lnTo>
                    <a:pt x="460" y="587"/>
                  </a:lnTo>
                  <a:lnTo>
                    <a:pt x="457" y="564"/>
                  </a:lnTo>
                  <a:lnTo>
                    <a:pt x="436" y="531"/>
                  </a:lnTo>
                  <a:lnTo>
                    <a:pt x="422" y="504"/>
                  </a:lnTo>
                  <a:lnTo>
                    <a:pt x="392" y="489"/>
                  </a:lnTo>
                  <a:lnTo>
                    <a:pt x="364" y="488"/>
                  </a:lnTo>
                  <a:lnTo>
                    <a:pt x="345" y="489"/>
                  </a:lnTo>
                  <a:lnTo>
                    <a:pt x="325" y="500"/>
                  </a:lnTo>
                  <a:lnTo>
                    <a:pt x="309" y="488"/>
                  </a:lnTo>
                  <a:lnTo>
                    <a:pt x="296" y="467"/>
                  </a:lnTo>
                  <a:lnTo>
                    <a:pt x="274" y="467"/>
                  </a:lnTo>
                  <a:lnTo>
                    <a:pt x="269" y="456"/>
                  </a:lnTo>
                  <a:lnTo>
                    <a:pt x="262" y="440"/>
                  </a:lnTo>
                  <a:lnTo>
                    <a:pt x="252" y="431"/>
                  </a:lnTo>
                  <a:lnTo>
                    <a:pt x="260" y="397"/>
                  </a:lnTo>
                  <a:lnTo>
                    <a:pt x="262" y="352"/>
                  </a:lnTo>
                  <a:lnTo>
                    <a:pt x="259" y="333"/>
                  </a:lnTo>
                  <a:lnTo>
                    <a:pt x="255" y="317"/>
                  </a:lnTo>
                  <a:lnTo>
                    <a:pt x="245" y="309"/>
                  </a:lnTo>
                  <a:lnTo>
                    <a:pt x="216" y="290"/>
                  </a:lnTo>
                  <a:lnTo>
                    <a:pt x="193" y="274"/>
                  </a:lnTo>
                  <a:lnTo>
                    <a:pt x="179" y="269"/>
                  </a:lnTo>
                  <a:lnTo>
                    <a:pt x="158" y="276"/>
                  </a:lnTo>
                  <a:lnTo>
                    <a:pt x="143" y="258"/>
                  </a:lnTo>
                  <a:lnTo>
                    <a:pt x="137" y="236"/>
                  </a:lnTo>
                  <a:lnTo>
                    <a:pt x="119" y="218"/>
                  </a:lnTo>
                  <a:lnTo>
                    <a:pt x="114" y="202"/>
                  </a:lnTo>
                  <a:lnTo>
                    <a:pt x="119" y="177"/>
                  </a:lnTo>
                  <a:lnTo>
                    <a:pt x="108" y="165"/>
                  </a:lnTo>
                  <a:lnTo>
                    <a:pt x="100" y="173"/>
                  </a:lnTo>
                  <a:lnTo>
                    <a:pt x="83" y="170"/>
                  </a:lnTo>
                  <a:lnTo>
                    <a:pt x="67" y="153"/>
                  </a:lnTo>
                  <a:lnTo>
                    <a:pt x="58" y="155"/>
                  </a:lnTo>
                  <a:lnTo>
                    <a:pt x="53" y="170"/>
                  </a:lnTo>
                  <a:lnTo>
                    <a:pt x="47" y="153"/>
                  </a:lnTo>
                  <a:lnTo>
                    <a:pt x="35" y="143"/>
                  </a:lnTo>
                  <a:lnTo>
                    <a:pt x="27" y="118"/>
                  </a:lnTo>
                  <a:lnTo>
                    <a:pt x="11" y="98"/>
                  </a:lnTo>
                  <a:lnTo>
                    <a:pt x="0" y="79"/>
                  </a:lnTo>
                  <a:lnTo>
                    <a:pt x="13" y="67"/>
                  </a:lnTo>
                  <a:lnTo>
                    <a:pt x="42" y="66"/>
                  </a:lnTo>
                  <a:lnTo>
                    <a:pt x="45" y="71"/>
                  </a:lnTo>
                  <a:lnTo>
                    <a:pt x="67" y="79"/>
                  </a:lnTo>
                  <a:lnTo>
                    <a:pt x="93" y="71"/>
                  </a:lnTo>
                  <a:lnTo>
                    <a:pt x="100" y="77"/>
                  </a:lnTo>
                  <a:lnTo>
                    <a:pt x="125" y="93"/>
                  </a:lnTo>
                  <a:lnTo>
                    <a:pt x="146" y="94"/>
                  </a:lnTo>
                  <a:lnTo>
                    <a:pt x="158" y="93"/>
                  </a:lnTo>
                  <a:lnTo>
                    <a:pt x="177" y="106"/>
                  </a:lnTo>
                  <a:lnTo>
                    <a:pt x="193" y="123"/>
                  </a:lnTo>
                  <a:lnTo>
                    <a:pt x="213" y="125"/>
                  </a:lnTo>
                  <a:lnTo>
                    <a:pt x="233" y="125"/>
                  </a:lnTo>
                  <a:lnTo>
                    <a:pt x="260" y="127"/>
                  </a:lnTo>
                  <a:lnTo>
                    <a:pt x="292" y="123"/>
                  </a:lnTo>
                  <a:lnTo>
                    <a:pt x="313" y="119"/>
                  </a:lnTo>
                  <a:lnTo>
                    <a:pt x="328" y="114"/>
                  </a:lnTo>
                  <a:lnTo>
                    <a:pt x="346" y="98"/>
                  </a:lnTo>
                  <a:lnTo>
                    <a:pt x="357" y="87"/>
                  </a:lnTo>
                  <a:lnTo>
                    <a:pt x="368" y="79"/>
                  </a:lnTo>
                  <a:lnTo>
                    <a:pt x="383" y="71"/>
                  </a:lnTo>
                  <a:lnTo>
                    <a:pt x="392" y="83"/>
                  </a:lnTo>
                  <a:lnTo>
                    <a:pt x="383" y="94"/>
                  </a:lnTo>
                  <a:lnTo>
                    <a:pt x="377" y="115"/>
                  </a:lnTo>
                  <a:lnTo>
                    <a:pt x="383" y="134"/>
                  </a:lnTo>
                  <a:lnTo>
                    <a:pt x="404" y="143"/>
                  </a:lnTo>
                  <a:lnTo>
                    <a:pt x="423" y="147"/>
                  </a:lnTo>
                  <a:lnTo>
                    <a:pt x="440" y="158"/>
                  </a:lnTo>
                  <a:lnTo>
                    <a:pt x="432" y="145"/>
                  </a:lnTo>
                  <a:lnTo>
                    <a:pt x="425" y="135"/>
                  </a:lnTo>
                  <a:lnTo>
                    <a:pt x="440" y="135"/>
                  </a:lnTo>
                  <a:lnTo>
                    <a:pt x="450" y="135"/>
                  </a:lnTo>
                  <a:lnTo>
                    <a:pt x="460" y="141"/>
                  </a:lnTo>
                  <a:lnTo>
                    <a:pt x="468" y="135"/>
                  </a:lnTo>
                  <a:lnTo>
                    <a:pt x="486" y="134"/>
                  </a:lnTo>
                  <a:lnTo>
                    <a:pt x="500" y="127"/>
                  </a:lnTo>
                  <a:lnTo>
                    <a:pt x="506" y="135"/>
                  </a:lnTo>
                  <a:lnTo>
                    <a:pt x="506" y="147"/>
                  </a:lnTo>
                  <a:lnTo>
                    <a:pt x="518" y="134"/>
                  </a:lnTo>
                  <a:lnTo>
                    <a:pt x="515" y="114"/>
                  </a:lnTo>
                  <a:lnTo>
                    <a:pt x="505" y="101"/>
                  </a:lnTo>
                  <a:lnTo>
                    <a:pt x="498" y="101"/>
                  </a:lnTo>
                  <a:lnTo>
                    <a:pt x="491" y="102"/>
                  </a:lnTo>
                  <a:lnTo>
                    <a:pt x="483" y="110"/>
                  </a:lnTo>
                  <a:lnTo>
                    <a:pt x="476" y="91"/>
                  </a:lnTo>
                  <a:lnTo>
                    <a:pt x="472" y="79"/>
                  </a:lnTo>
                  <a:lnTo>
                    <a:pt x="465" y="79"/>
                  </a:lnTo>
                  <a:lnTo>
                    <a:pt x="465" y="98"/>
                  </a:lnTo>
                  <a:lnTo>
                    <a:pt x="460" y="114"/>
                  </a:lnTo>
                  <a:lnTo>
                    <a:pt x="444" y="114"/>
                  </a:lnTo>
                  <a:lnTo>
                    <a:pt x="433" y="102"/>
                  </a:lnTo>
                  <a:lnTo>
                    <a:pt x="428" y="93"/>
                  </a:lnTo>
                  <a:lnTo>
                    <a:pt x="440" y="85"/>
                  </a:lnTo>
                  <a:lnTo>
                    <a:pt x="440" y="67"/>
                  </a:lnTo>
                  <a:lnTo>
                    <a:pt x="433" y="66"/>
                  </a:lnTo>
                  <a:lnTo>
                    <a:pt x="418" y="71"/>
                  </a:lnTo>
                  <a:lnTo>
                    <a:pt x="404" y="79"/>
                  </a:lnTo>
                  <a:lnTo>
                    <a:pt x="404" y="66"/>
                  </a:lnTo>
                  <a:lnTo>
                    <a:pt x="415" y="51"/>
                  </a:lnTo>
                  <a:lnTo>
                    <a:pt x="432" y="39"/>
                  </a:lnTo>
                  <a:lnTo>
                    <a:pt x="444" y="24"/>
                  </a:lnTo>
                  <a:lnTo>
                    <a:pt x="454" y="15"/>
                  </a:lnTo>
                  <a:lnTo>
                    <a:pt x="468" y="0"/>
                  </a:lnTo>
                  <a:lnTo>
                    <a:pt x="472" y="10"/>
                  </a:lnTo>
                  <a:lnTo>
                    <a:pt x="475" y="27"/>
                  </a:lnTo>
                  <a:lnTo>
                    <a:pt x="483" y="40"/>
                  </a:lnTo>
                  <a:lnTo>
                    <a:pt x="500" y="40"/>
                  </a:lnTo>
                  <a:lnTo>
                    <a:pt x="505" y="54"/>
                  </a:lnTo>
                  <a:lnTo>
                    <a:pt x="1136" y="115"/>
                  </a:lnTo>
                  <a:lnTo>
                    <a:pt x="1132" y="135"/>
                  </a:lnTo>
                  <a:lnTo>
                    <a:pt x="1136" y="189"/>
                  </a:lnTo>
                  <a:lnTo>
                    <a:pt x="1147" y="218"/>
                  </a:lnTo>
                  <a:lnTo>
                    <a:pt x="1161" y="236"/>
                  </a:lnTo>
                  <a:lnTo>
                    <a:pt x="1165" y="257"/>
                  </a:lnTo>
                  <a:lnTo>
                    <a:pt x="1170" y="271"/>
                  </a:lnTo>
                  <a:lnTo>
                    <a:pt x="1179" y="271"/>
                  </a:lnTo>
                  <a:lnTo>
                    <a:pt x="1197" y="292"/>
                  </a:lnTo>
                  <a:lnTo>
                    <a:pt x="1212" y="309"/>
                  </a:lnTo>
                  <a:lnTo>
                    <a:pt x="1240" y="332"/>
                  </a:lnTo>
                  <a:lnTo>
                    <a:pt x="1277" y="340"/>
                  </a:lnTo>
                  <a:lnTo>
                    <a:pt x="1302" y="354"/>
                  </a:lnTo>
                  <a:lnTo>
                    <a:pt x="1321" y="383"/>
                  </a:lnTo>
                  <a:lnTo>
                    <a:pt x="1336" y="405"/>
                  </a:lnTo>
                  <a:lnTo>
                    <a:pt x="1336" y="440"/>
                  </a:lnTo>
                  <a:lnTo>
                    <a:pt x="1345" y="467"/>
                  </a:lnTo>
                  <a:lnTo>
                    <a:pt x="1348" y="487"/>
                  </a:lnTo>
                  <a:lnTo>
                    <a:pt x="1361" y="510"/>
                  </a:lnTo>
                  <a:lnTo>
                    <a:pt x="1366" y="534"/>
                  </a:lnTo>
                  <a:lnTo>
                    <a:pt x="1376" y="540"/>
                  </a:lnTo>
                  <a:lnTo>
                    <a:pt x="1381" y="559"/>
                  </a:lnTo>
                  <a:lnTo>
                    <a:pt x="1379" y="571"/>
                  </a:lnTo>
                  <a:lnTo>
                    <a:pt x="1379" y="590"/>
                  </a:lnTo>
                  <a:lnTo>
                    <a:pt x="1401" y="599"/>
                  </a:lnTo>
                  <a:lnTo>
                    <a:pt x="1436" y="623"/>
                  </a:lnTo>
                  <a:lnTo>
                    <a:pt x="1461" y="642"/>
                  </a:lnTo>
                  <a:lnTo>
                    <a:pt x="1476" y="648"/>
                  </a:lnTo>
                  <a:lnTo>
                    <a:pt x="1487" y="648"/>
                  </a:lnTo>
                  <a:lnTo>
                    <a:pt x="1490" y="659"/>
                  </a:lnTo>
                  <a:lnTo>
                    <a:pt x="1469" y="674"/>
                  </a:lnTo>
                  <a:lnTo>
                    <a:pt x="1459" y="690"/>
                  </a:lnTo>
                  <a:lnTo>
                    <a:pt x="1453" y="705"/>
                  </a:lnTo>
                  <a:lnTo>
                    <a:pt x="1459" y="709"/>
                  </a:lnTo>
                  <a:lnTo>
                    <a:pt x="1462" y="725"/>
                  </a:lnTo>
                  <a:lnTo>
                    <a:pt x="1476" y="739"/>
                  </a:lnTo>
                  <a:lnTo>
                    <a:pt x="1479" y="755"/>
                  </a:lnTo>
                  <a:lnTo>
                    <a:pt x="1494" y="761"/>
                  </a:lnTo>
                  <a:lnTo>
                    <a:pt x="1511" y="779"/>
                  </a:lnTo>
                  <a:lnTo>
                    <a:pt x="1501" y="805"/>
                  </a:lnTo>
                  <a:lnTo>
                    <a:pt x="1487" y="835"/>
                  </a:lnTo>
                  <a:lnTo>
                    <a:pt x="1490" y="861"/>
                  </a:lnTo>
                  <a:lnTo>
                    <a:pt x="1490" y="882"/>
                  </a:lnTo>
                  <a:lnTo>
                    <a:pt x="1514" y="913"/>
                  </a:lnTo>
                  <a:lnTo>
                    <a:pt x="1534" y="941"/>
                  </a:lnTo>
                  <a:lnTo>
                    <a:pt x="1544" y="954"/>
                  </a:lnTo>
                  <a:lnTo>
                    <a:pt x="1563" y="956"/>
                  </a:lnTo>
                  <a:lnTo>
                    <a:pt x="1587" y="944"/>
                  </a:lnTo>
                  <a:lnTo>
                    <a:pt x="1588" y="929"/>
                  </a:lnTo>
                  <a:lnTo>
                    <a:pt x="1570" y="905"/>
                  </a:lnTo>
                  <a:lnTo>
                    <a:pt x="1552" y="882"/>
                  </a:lnTo>
                  <a:lnTo>
                    <a:pt x="1532" y="878"/>
                  </a:lnTo>
                  <a:lnTo>
                    <a:pt x="1532" y="862"/>
                  </a:lnTo>
                  <a:lnTo>
                    <a:pt x="1523" y="821"/>
                  </a:lnTo>
                  <a:lnTo>
                    <a:pt x="1520" y="790"/>
                  </a:lnTo>
                  <a:lnTo>
                    <a:pt x="1515" y="765"/>
                  </a:lnTo>
                  <a:lnTo>
                    <a:pt x="1534" y="755"/>
                  </a:lnTo>
                  <a:lnTo>
                    <a:pt x="1544" y="753"/>
                  </a:lnTo>
                  <a:lnTo>
                    <a:pt x="1561" y="757"/>
                  </a:lnTo>
                  <a:lnTo>
                    <a:pt x="1597" y="805"/>
                  </a:lnTo>
                  <a:lnTo>
                    <a:pt x="1625" y="835"/>
                  </a:lnTo>
                  <a:lnTo>
                    <a:pt x="1642" y="853"/>
                  </a:lnTo>
                  <a:lnTo>
                    <a:pt x="1656" y="865"/>
                  </a:lnTo>
                  <a:lnTo>
                    <a:pt x="1656" y="909"/>
                  </a:lnTo>
                  <a:lnTo>
                    <a:pt x="1656" y="936"/>
                  </a:lnTo>
                  <a:lnTo>
                    <a:pt x="1677" y="954"/>
                  </a:lnTo>
                  <a:lnTo>
                    <a:pt x="1705" y="961"/>
                  </a:lnTo>
                  <a:lnTo>
                    <a:pt x="1708" y="957"/>
                  </a:lnTo>
                  <a:lnTo>
                    <a:pt x="1711" y="976"/>
                  </a:lnTo>
                  <a:lnTo>
                    <a:pt x="1708" y="988"/>
                  </a:lnTo>
                  <a:lnTo>
                    <a:pt x="1702" y="996"/>
                  </a:lnTo>
                  <a:lnTo>
                    <a:pt x="1695" y="1032"/>
                  </a:lnTo>
                  <a:lnTo>
                    <a:pt x="1708" y="1059"/>
                  </a:lnTo>
                  <a:lnTo>
                    <a:pt x="1720" y="1064"/>
                  </a:lnTo>
                  <a:lnTo>
                    <a:pt x="1723" y="1088"/>
                  </a:lnTo>
                  <a:lnTo>
                    <a:pt x="1714" y="1122"/>
                  </a:lnTo>
                  <a:lnTo>
                    <a:pt x="1718" y="1147"/>
                  </a:lnTo>
                  <a:lnTo>
                    <a:pt x="1718" y="1159"/>
                  </a:lnTo>
                  <a:lnTo>
                    <a:pt x="1738" y="1178"/>
                  </a:lnTo>
                  <a:lnTo>
                    <a:pt x="1746" y="1208"/>
                  </a:lnTo>
                  <a:lnTo>
                    <a:pt x="1751" y="1234"/>
                  </a:lnTo>
                  <a:lnTo>
                    <a:pt x="1743" y="1254"/>
                  </a:lnTo>
                  <a:lnTo>
                    <a:pt x="1731" y="1278"/>
                  </a:lnTo>
                  <a:lnTo>
                    <a:pt x="1731" y="1303"/>
                  </a:lnTo>
                  <a:lnTo>
                    <a:pt x="1743" y="1322"/>
                  </a:lnTo>
                  <a:lnTo>
                    <a:pt x="1731" y="1334"/>
                  </a:lnTo>
                  <a:lnTo>
                    <a:pt x="1754" y="1390"/>
                  </a:lnTo>
                  <a:lnTo>
                    <a:pt x="1772" y="1412"/>
                  </a:lnTo>
                  <a:lnTo>
                    <a:pt x="1786" y="1437"/>
                  </a:lnTo>
                  <a:lnTo>
                    <a:pt x="1797" y="1470"/>
                  </a:lnTo>
                  <a:lnTo>
                    <a:pt x="1810" y="1486"/>
                  </a:lnTo>
                  <a:lnTo>
                    <a:pt x="1816" y="1486"/>
                  </a:lnTo>
                  <a:lnTo>
                    <a:pt x="1816" y="1504"/>
                  </a:lnTo>
                  <a:lnTo>
                    <a:pt x="1833" y="1517"/>
                  </a:lnTo>
                  <a:lnTo>
                    <a:pt x="1851" y="1524"/>
                  </a:lnTo>
                  <a:lnTo>
                    <a:pt x="1854" y="1532"/>
                  </a:lnTo>
                  <a:lnTo>
                    <a:pt x="1858" y="1532"/>
                  </a:lnTo>
                  <a:lnTo>
                    <a:pt x="1871" y="1553"/>
                  </a:lnTo>
                  <a:lnTo>
                    <a:pt x="1871" y="1579"/>
                  </a:lnTo>
                  <a:lnTo>
                    <a:pt x="1871" y="1597"/>
                  </a:lnTo>
                  <a:lnTo>
                    <a:pt x="1880" y="1617"/>
                  </a:lnTo>
                  <a:lnTo>
                    <a:pt x="1883" y="1637"/>
                  </a:lnTo>
                  <a:lnTo>
                    <a:pt x="1886" y="1660"/>
                  </a:lnTo>
                  <a:lnTo>
                    <a:pt x="1886" y="1700"/>
                  </a:lnTo>
                  <a:lnTo>
                    <a:pt x="1883" y="1728"/>
                  </a:lnTo>
                  <a:lnTo>
                    <a:pt x="1899" y="1751"/>
                  </a:lnTo>
                  <a:lnTo>
                    <a:pt x="1920" y="1775"/>
                  </a:lnTo>
                  <a:lnTo>
                    <a:pt x="1937" y="1796"/>
                  </a:lnTo>
                  <a:lnTo>
                    <a:pt x="1955" y="1808"/>
                  </a:lnTo>
                  <a:lnTo>
                    <a:pt x="1969" y="1823"/>
                  </a:lnTo>
                  <a:lnTo>
                    <a:pt x="1980" y="1858"/>
                  </a:lnTo>
                  <a:lnTo>
                    <a:pt x="1992" y="1882"/>
                  </a:lnTo>
                  <a:lnTo>
                    <a:pt x="2000" y="1907"/>
                  </a:lnTo>
                  <a:lnTo>
                    <a:pt x="2009" y="1925"/>
                  </a:lnTo>
                  <a:lnTo>
                    <a:pt x="2007" y="1950"/>
                  </a:lnTo>
                  <a:lnTo>
                    <a:pt x="1995" y="1971"/>
                  </a:lnTo>
                  <a:lnTo>
                    <a:pt x="1978" y="2003"/>
                  </a:lnTo>
                  <a:lnTo>
                    <a:pt x="1963" y="2041"/>
                  </a:lnTo>
                  <a:lnTo>
                    <a:pt x="1967" y="2078"/>
                  </a:lnTo>
                  <a:lnTo>
                    <a:pt x="1980" y="2108"/>
                  </a:lnTo>
                  <a:lnTo>
                    <a:pt x="1982" y="2144"/>
                  </a:lnTo>
                  <a:lnTo>
                    <a:pt x="1982" y="2188"/>
                  </a:lnTo>
                  <a:lnTo>
                    <a:pt x="2007" y="2216"/>
                  </a:lnTo>
                  <a:lnTo>
                    <a:pt x="2017" y="2241"/>
                  </a:lnTo>
                  <a:lnTo>
                    <a:pt x="2034" y="2252"/>
                  </a:lnTo>
                  <a:lnTo>
                    <a:pt x="2043" y="2263"/>
                  </a:lnTo>
                  <a:lnTo>
                    <a:pt x="2053" y="2263"/>
                  </a:lnTo>
                  <a:lnTo>
                    <a:pt x="2068" y="2273"/>
                  </a:lnTo>
                  <a:lnTo>
                    <a:pt x="2086" y="2280"/>
                  </a:lnTo>
                  <a:lnTo>
                    <a:pt x="2095" y="2277"/>
                  </a:lnTo>
                  <a:lnTo>
                    <a:pt x="2107" y="2277"/>
                  </a:lnTo>
                  <a:lnTo>
                    <a:pt x="2123" y="2271"/>
                  </a:lnTo>
                  <a:lnTo>
                    <a:pt x="2148" y="2271"/>
                  </a:lnTo>
                  <a:lnTo>
                    <a:pt x="2144" y="2281"/>
                  </a:lnTo>
                  <a:lnTo>
                    <a:pt x="2132" y="2291"/>
                  </a:lnTo>
                  <a:lnTo>
                    <a:pt x="2118" y="2288"/>
                  </a:lnTo>
                  <a:lnTo>
                    <a:pt x="2111" y="2288"/>
                  </a:lnTo>
                  <a:lnTo>
                    <a:pt x="2111" y="2307"/>
                  </a:lnTo>
                  <a:lnTo>
                    <a:pt x="2123" y="2315"/>
                  </a:lnTo>
                  <a:lnTo>
                    <a:pt x="2126" y="2327"/>
                  </a:lnTo>
                  <a:lnTo>
                    <a:pt x="2142" y="2321"/>
                  </a:lnTo>
                  <a:lnTo>
                    <a:pt x="2144" y="2327"/>
                  </a:lnTo>
                  <a:lnTo>
                    <a:pt x="2162" y="2320"/>
                  </a:lnTo>
                  <a:lnTo>
                    <a:pt x="2166" y="2288"/>
                  </a:lnTo>
                  <a:lnTo>
                    <a:pt x="2171" y="2264"/>
                  </a:lnTo>
                  <a:lnTo>
                    <a:pt x="2166" y="2240"/>
                  </a:lnTo>
                  <a:lnTo>
                    <a:pt x="2154" y="2231"/>
                  </a:lnTo>
                  <a:lnTo>
                    <a:pt x="2158" y="2221"/>
                  </a:lnTo>
                  <a:lnTo>
                    <a:pt x="2166" y="2212"/>
                  </a:lnTo>
                  <a:lnTo>
                    <a:pt x="2179" y="2204"/>
                  </a:lnTo>
                  <a:lnTo>
                    <a:pt x="2193" y="2188"/>
                  </a:lnTo>
                  <a:lnTo>
                    <a:pt x="2200" y="2191"/>
                  </a:lnTo>
                  <a:lnTo>
                    <a:pt x="2226" y="2191"/>
                  </a:lnTo>
                  <a:lnTo>
                    <a:pt x="2227" y="2217"/>
                  </a:lnTo>
                  <a:lnTo>
                    <a:pt x="2240" y="2233"/>
                  </a:lnTo>
                  <a:lnTo>
                    <a:pt x="2258" y="2264"/>
                  </a:lnTo>
                  <a:lnTo>
                    <a:pt x="2286" y="2288"/>
                  </a:lnTo>
                  <a:lnTo>
                    <a:pt x="2312" y="2307"/>
                  </a:lnTo>
                  <a:lnTo>
                    <a:pt x="2332" y="2335"/>
                  </a:lnTo>
                  <a:lnTo>
                    <a:pt x="2342" y="2363"/>
                  </a:lnTo>
                  <a:lnTo>
                    <a:pt x="2356" y="2380"/>
                  </a:lnTo>
                  <a:lnTo>
                    <a:pt x="2422" y="2398"/>
                  </a:lnTo>
                  <a:lnTo>
                    <a:pt x="2421" y="2423"/>
                  </a:lnTo>
                  <a:lnTo>
                    <a:pt x="2415" y="2455"/>
                  </a:lnTo>
                  <a:lnTo>
                    <a:pt x="2425" y="2486"/>
                  </a:lnTo>
                  <a:lnTo>
                    <a:pt x="2443" y="2513"/>
                  </a:lnTo>
                  <a:lnTo>
                    <a:pt x="2460" y="2527"/>
                  </a:lnTo>
                  <a:lnTo>
                    <a:pt x="2465" y="2555"/>
                  </a:lnTo>
                  <a:lnTo>
                    <a:pt x="2457" y="2583"/>
                  </a:lnTo>
                  <a:lnTo>
                    <a:pt x="2455" y="2601"/>
                  </a:lnTo>
                  <a:lnTo>
                    <a:pt x="2475" y="2617"/>
                  </a:lnTo>
                  <a:lnTo>
                    <a:pt x="2505" y="2627"/>
                  </a:lnTo>
                  <a:lnTo>
                    <a:pt x="2529" y="2634"/>
                  </a:lnTo>
                  <a:lnTo>
                    <a:pt x="2540" y="2653"/>
                  </a:lnTo>
                  <a:lnTo>
                    <a:pt x="2559" y="2669"/>
                  </a:lnTo>
                  <a:lnTo>
                    <a:pt x="2559" y="2700"/>
                  </a:lnTo>
                  <a:lnTo>
                    <a:pt x="2573" y="2733"/>
                  </a:lnTo>
                  <a:lnTo>
                    <a:pt x="2583" y="2757"/>
                  </a:lnTo>
                  <a:lnTo>
                    <a:pt x="2573" y="2784"/>
                  </a:lnTo>
                  <a:lnTo>
                    <a:pt x="2565" y="2825"/>
                  </a:lnTo>
                  <a:lnTo>
                    <a:pt x="2540" y="2871"/>
                  </a:lnTo>
                  <a:lnTo>
                    <a:pt x="2500" y="2909"/>
                  </a:lnTo>
                  <a:lnTo>
                    <a:pt x="2465" y="2928"/>
                  </a:lnTo>
                  <a:lnTo>
                    <a:pt x="2436" y="2932"/>
                  </a:lnTo>
                  <a:lnTo>
                    <a:pt x="2418" y="2946"/>
                  </a:lnTo>
                  <a:lnTo>
                    <a:pt x="2397" y="2965"/>
                  </a:lnTo>
                  <a:lnTo>
                    <a:pt x="2366" y="2976"/>
                  </a:lnTo>
                  <a:lnTo>
                    <a:pt x="2339" y="2981"/>
                  </a:lnTo>
                  <a:lnTo>
                    <a:pt x="2326" y="2984"/>
                  </a:lnTo>
                  <a:lnTo>
                    <a:pt x="2335" y="2992"/>
                  </a:lnTo>
                  <a:lnTo>
                    <a:pt x="2306" y="3002"/>
                  </a:lnTo>
                  <a:lnTo>
                    <a:pt x="2289" y="3002"/>
                  </a:lnTo>
                  <a:lnTo>
                    <a:pt x="2255" y="2970"/>
                  </a:lnTo>
                  <a:lnTo>
                    <a:pt x="2226" y="2928"/>
                  </a:lnTo>
                  <a:lnTo>
                    <a:pt x="2211" y="2904"/>
                  </a:lnTo>
                  <a:lnTo>
                    <a:pt x="2204" y="2861"/>
                  </a:lnTo>
                  <a:lnTo>
                    <a:pt x="2203" y="2843"/>
                  </a:lnTo>
                  <a:lnTo>
                    <a:pt x="2203" y="2825"/>
                  </a:lnTo>
                  <a:lnTo>
                    <a:pt x="2203" y="2797"/>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6" name="Freeform 1040"/>
            <p:cNvSpPr>
              <a:spLocks/>
            </p:cNvSpPr>
            <p:nvPr/>
          </p:nvSpPr>
          <p:spPr bwMode="auto">
            <a:xfrm>
              <a:off x="3230391" y="3291847"/>
              <a:ext cx="806922" cy="1157269"/>
            </a:xfrm>
            <a:custGeom>
              <a:avLst/>
              <a:gdLst>
                <a:gd name="T0" fmla="*/ 1510 w 2021"/>
                <a:gd name="T1" fmla="*/ 2777 h 2869"/>
                <a:gd name="T2" fmla="*/ 1545 w 2021"/>
                <a:gd name="T3" fmla="*/ 2688 h 2869"/>
                <a:gd name="T4" fmla="*/ 1566 w 2021"/>
                <a:gd name="T5" fmla="*/ 2522 h 2869"/>
                <a:gd name="T6" fmla="*/ 1685 w 2021"/>
                <a:gd name="T7" fmla="*/ 2508 h 2869"/>
                <a:gd name="T8" fmla="*/ 1809 w 2021"/>
                <a:gd name="T9" fmla="*/ 2504 h 2869"/>
                <a:gd name="T10" fmla="*/ 1778 w 2021"/>
                <a:gd name="T11" fmla="*/ 2448 h 2869"/>
                <a:gd name="T12" fmla="*/ 1623 w 2021"/>
                <a:gd name="T13" fmla="*/ 2360 h 2869"/>
                <a:gd name="T14" fmla="*/ 1612 w 2021"/>
                <a:gd name="T15" fmla="*/ 2327 h 2869"/>
                <a:gd name="T16" fmla="*/ 1483 w 2021"/>
                <a:gd name="T17" fmla="*/ 2197 h 2869"/>
                <a:gd name="T18" fmla="*/ 1461 w 2021"/>
                <a:gd name="T19" fmla="*/ 2015 h 2869"/>
                <a:gd name="T20" fmla="*/ 1339 w 2021"/>
                <a:gd name="T21" fmla="*/ 1882 h 2869"/>
                <a:gd name="T22" fmla="*/ 1443 w 2021"/>
                <a:gd name="T23" fmla="*/ 1805 h 2869"/>
                <a:gd name="T24" fmla="*/ 1556 w 2021"/>
                <a:gd name="T25" fmla="*/ 1729 h 2869"/>
                <a:gd name="T26" fmla="*/ 1643 w 2021"/>
                <a:gd name="T27" fmla="*/ 1688 h 2869"/>
                <a:gd name="T28" fmla="*/ 1667 w 2021"/>
                <a:gd name="T29" fmla="*/ 1555 h 2869"/>
                <a:gd name="T30" fmla="*/ 1599 w 2021"/>
                <a:gd name="T31" fmla="*/ 1491 h 2869"/>
                <a:gd name="T32" fmla="*/ 1573 w 2021"/>
                <a:gd name="T33" fmla="*/ 1512 h 2869"/>
                <a:gd name="T34" fmla="*/ 1515 w 2021"/>
                <a:gd name="T35" fmla="*/ 1497 h 2869"/>
                <a:gd name="T36" fmla="*/ 1560 w 2021"/>
                <a:gd name="T37" fmla="*/ 1410 h 2869"/>
                <a:gd name="T38" fmla="*/ 1653 w 2021"/>
                <a:gd name="T39" fmla="*/ 1359 h 2869"/>
                <a:gd name="T40" fmla="*/ 1754 w 2021"/>
                <a:gd name="T41" fmla="*/ 1275 h 2869"/>
                <a:gd name="T42" fmla="*/ 1884 w 2021"/>
                <a:gd name="T43" fmla="*/ 1167 h 2869"/>
                <a:gd name="T44" fmla="*/ 1967 w 2021"/>
                <a:gd name="T45" fmla="*/ 1184 h 2869"/>
                <a:gd name="T46" fmla="*/ 1992 w 2021"/>
                <a:gd name="T47" fmla="*/ 1005 h 2869"/>
                <a:gd name="T48" fmla="*/ 1789 w 2021"/>
                <a:gd name="T49" fmla="*/ 718 h 2869"/>
                <a:gd name="T50" fmla="*/ 1686 w 2021"/>
                <a:gd name="T51" fmla="*/ 528 h 2869"/>
                <a:gd name="T52" fmla="*/ 1507 w 2021"/>
                <a:gd name="T53" fmla="*/ 249 h 2869"/>
                <a:gd name="T54" fmla="*/ 1339 w 2021"/>
                <a:gd name="T55" fmla="*/ 99 h 2869"/>
                <a:gd name="T56" fmla="*/ 1002 w 2021"/>
                <a:gd name="T57" fmla="*/ 31 h 2869"/>
                <a:gd name="T58" fmla="*/ 606 w 2021"/>
                <a:gd name="T59" fmla="*/ 178 h 2869"/>
                <a:gd name="T60" fmla="*/ 468 w 2021"/>
                <a:gd name="T61" fmla="*/ 389 h 2869"/>
                <a:gd name="T62" fmla="*/ 325 w 2021"/>
                <a:gd name="T63" fmla="*/ 598 h 2869"/>
                <a:gd name="T64" fmla="*/ 162 w 2021"/>
                <a:gd name="T65" fmla="*/ 823 h 2869"/>
                <a:gd name="T66" fmla="*/ 26 w 2021"/>
                <a:gd name="T67" fmla="*/ 1184 h 2869"/>
                <a:gd name="T68" fmla="*/ 114 w 2021"/>
                <a:gd name="T69" fmla="*/ 1659 h 2869"/>
                <a:gd name="T70" fmla="*/ 177 w 2021"/>
                <a:gd name="T71" fmla="*/ 1729 h 2869"/>
                <a:gd name="T72" fmla="*/ 293 w 2021"/>
                <a:gd name="T73" fmla="*/ 1879 h 2869"/>
                <a:gd name="T74" fmla="*/ 274 w 2021"/>
                <a:gd name="T75" fmla="*/ 1982 h 2869"/>
                <a:gd name="T76" fmla="*/ 274 w 2021"/>
                <a:gd name="T77" fmla="*/ 2150 h 2869"/>
                <a:gd name="T78" fmla="*/ 245 w 2021"/>
                <a:gd name="T79" fmla="*/ 2214 h 2869"/>
                <a:gd name="T80" fmla="*/ 194 w 2021"/>
                <a:gd name="T81" fmla="*/ 2299 h 2869"/>
                <a:gd name="T82" fmla="*/ 250 w 2021"/>
                <a:gd name="T83" fmla="*/ 2393 h 2869"/>
                <a:gd name="T84" fmla="*/ 194 w 2021"/>
                <a:gd name="T85" fmla="*/ 2404 h 2869"/>
                <a:gd name="T86" fmla="*/ 199 w 2021"/>
                <a:gd name="T87" fmla="*/ 2478 h 2869"/>
                <a:gd name="T88" fmla="*/ 282 w 2021"/>
                <a:gd name="T89" fmla="*/ 2578 h 2869"/>
                <a:gd name="T90" fmla="*/ 333 w 2021"/>
                <a:gd name="T91" fmla="*/ 2677 h 2869"/>
                <a:gd name="T92" fmla="*/ 452 w 2021"/>
                <a:gd name="T93" fmla="*/ 2691 h 2869"/>
                <a:gd name="T94" fmla="*/ 517 w 2021"/>
                <a:gd name="T95" fmla="*/ 2725 h 2869"/>
                <a:gd name="T96" fmla="*/ 566 w 2021"/>
                <a:gd name="T97" fmla="*/ 2666 h 2869"/>
                <a:gd name="T98" fmla="*/ 618 w 2021"/>
                <a:gd name="T99" fmla="*/ 2547 h 2869"/>
                <a:gd name="T100" fmla="*/ 732 w 2021"/>
                <a:gd name="T101" fmla="*/ 2531 h 2869"/>
                <a:gd name="T102" fmla="*/ 840 w 2021"/>
                <a:gd name="T103" fmla="*/ 2538 h 2869"/>
                <a:gd name="T104" fmla="*/ 990 w 2021"/>
                <a:gd name="T105" fmla="*/ 2584 h 2869"/>
                <a:gd name="T106" fmla="*/ 1080 w 2021"/>
                <a:gd name="T107" fmla="*/ 2621 h 2869"/>
                <a:gd name="T108" fmla="*/ 1138 w 2021"/>
                <a:gd name="T109" fmla="*/ 2654 h 2869"/>
                <a:gd name="T110" fmla="*/ 1145 w 2021"/>
                <a:gd name="T111" fmla="*/ 2717 h 2869"/>
                <a:gd name="T112" fmla="*/ 1241 w 2021"/>
                <a:gd name="T113" fmla="*/ 2717 h 2869"/>
                <a:gd name="T114" fmla="*/ 1344 w 2021"/>
                <a:gd name="T115" fmla="*/ 2788 h 2869"/>
                <a:gd name="T116" fmla="*/ 1448 w 2021"/>
                <a:gd name="T117" fmla="*/ 2858 h 2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1" h="2869">
                  <a:moveTo>
                    <a:pt x="1491" y="2837"/>
                  </a:moveTo>
                  <a:lnTo>
                    <a:pt x="1495" y="2825"/>
                  </a:lnTo>
                  <a:lnTo>
                    <a:pt x="1502" y="2817"/>
                  </a:lnTo>
                  <a:lnTo>
                    <a:pt x="1502" y="2812"/>
                  </a:lnTo>
                  <a:lnTo>
                    <a:pt x="1507" y="2798"/>
                  </a:lnTo>
                  <a:lnTo>
                    <a:pt x="1510" y="2777"/>
                  </a:lnTo>
                  <a:lnTo>
                    <a:pt x="1510" y="2752"/>
                  </a:lnTo>
                  <a:lnTo>
                    <a:pt x="1513" y="2741"/>
                  </a:lnTo>
                  <a:lnTo>
                    <a:pt x="1515" y="2733"/>
                  </a:lnTo>
                  <a:lnTo>
                    <a:pt x="1519" y="2725"/>
                  </a:lnTo>
                  <a:lnTo>
                    <a:pt x="1519" y="2710"/>
                  </a:lnTo>
                  <a:lnTo>
                    <a:pt x="1545" y="2688"/>
                  </a:lnTo>
                  <a:lnTo>
                    <a:pt x="1549" y="2649"/>
                  </a:lnTo>
                  <a:lnTo>
                    <a:pt x="1515" y="2634"/>
                  </a:lnTo>
                  <a:lnTo>
                    <a:pt x="1515" y="2584"/>
                  </a:lnTo>
                  <a:lnTo>
                    <a:pt x="1522" y="2547"/>
                  </a:lnTo>
                  <a:lnTo>
                    <a:pt x="1553" y="2530"/>
                  </a:lnTo>
                  <a:lnTo>
                    <a:pt x="1566" y="2522"/>
                  </a:lnTo>
                  <a:lnTo>
                    <a:pt x="1621" y="2491"/>
                  </a:lnTo>
                  <a:lnTo>
                    <a:pt x="1642" y="2496"/>
                  </a:lnTo>
                  <a:lnTo>
                    <a:pt x="1654" y="2504"/>
                  </a:lnTo>
                  <a:lnTo>
                    <a:pt x="1667" y="2508"/>
                  </a:lnTo>
                  <a:lnTo>
                    <a:pt x="1681" y="2508"/>
                  </a:lnTo>
                  <a:lnTo>
                    <a:pt x="1685" y="2508"/>
                  </a:lnTo>
                  <a:lnTo>
                    <a:pt x="1707" y="2512"/>
                  </a:lnTo>
                  <a:lnTo>
                    <a:pt x="1731" y="2520"/>
                  </a:lnTo>
                  <a:lnTo>
                    <a:pt x="1736" y="2510"/>
                  </a:lnTo>
                  <a:lnTo>
                    <a:pt x="1744" y="2510"/>
                  </a:lnTo>
                  <a:lnTo>
                    <a:pt x="1758" y="2512"/>
                  </a:lnTo>
                  <a:lnTo>
                    <a:pt x="1809" y="2504"/>
                  </a:lnTo>
                  <a:lnTo>
                    <a:pt x="1820" y="2486"/>
                  </a:lnTo>
                  <a:lnTo>
                    <a:pt x="1827" y="2483"/>
                  </a:lnTo>
                  <a:lnTo>
                    <a:pt x="1827" y="2468"/>
                  </a:lnTo>
                  <a:lnTo>
                    <a:pt x="1809" y="2455"/>
                  </a:lnTo>
                  <a:lnTo>
                    <a:pt x="1797" y="2446"/>
                  </a:lnTo>
                  <a:lnTo>
                    <a:pt x="1778" y="2448"/>
                  </a:lnTo>
                  <a:lnTo>
                    <a:pt x="1700" y="2438"/>
                  </a:lnTo>
                  <a:lnTo>
                    <a:pt x="1710" y="2412"/>
                  </a:lnTo>
                  <a:lnTo>
                    <a:pt x="1635" y="2382"/>
                  </a:lnTo>
                  <a:lnTo>
                    <a:pt x="1632" y="2382"/>
                  </a:lnTo>
                  <a:lnTo>
                    <a:pt x="1618" y="2376"/>
                  </a:lnTo>
                  <a:lnTo>
                    <a:pt x="1623" y="2360"/>
                  </a:lnTo>
                  <a:lnTo>
                    <a:pt x="1639" y="2360"/>
                  </a:lnTo>
                  <a:lnTo>
                    <a:pt x="1643" y="2364"/>
                  </a:lnTo>
                  <a:lnTo>
                    <a:pt x="1654" y="2356"/>
                  </a:lnTo>
                  <a:lnTo>
                    <a:pt x="1635" y="2329"/>
                  </a:lnTo>
                  <a:lnTo>
                    <a:pt x="1618" y="2321"/>
                  </a:lnTo>
                  <a:lnTo>
                    <a:pt x="1612" y="2327"/>
                  </a:lnTo>
                  <a:lnTo>
                    <a:pt x="1580" y="2296"/>
                  </a:lnTo>
                  <a:lnTo>
                    <a:pt x="1563" y="2288"/>
                  </a:lnTo>
                  <a:lnTo>
                    <a:pt x="1560" y="2287"/>
                  </a:lnTo>
                  <a:lnTo>
                    <a:pt x="1545" y="2265"/>
                  </a:lnTo>
                  <a:lnTo>
                    <a:pt x="1513" y="2226"/>
                  </a:lnTo>
                  <a:lnTo>
                    <a:pt x="1483" y="2197"/>
                  </a:lnTo>
                  <a:lnTo>
                    <a:pt x="1510" y="2137"/>
                  </a:lnTo>
                  <a:lnTo>
                    <a:pt x="1513" y="2129"/>
                  </a:lnTo>
                  <a:lnTo>
                    <a:pt x="1476" y="2111"/>
                  </a:lnTo>
                  <a:lnTo>
                    <a:pt x="1480" y="2086"/>
                  </a:lnTo>
                  <a:lnTo>
                    <a:pt x="1470" y="2045"/>
                  </a:lnTo>
                  <a:lnTo>
                    <a:pt x="1461" y="2015"/>
                  </a:lnTo>
                  <a:lnTo>
                    <a:pt x="1400" y="1998"/>
                  </a:lnTo>
                  <a:lnTo>
                    <a:pt x="1393" y="1971"/>
                  </a:lnTo>
                  <a:lnTo>
                    <a:pt x="1374" y="1946"/>
                  </a:lnTo>
                  <a:lnTo>
                    <a:pt x="1369" y="1938"/>
                  </a:lnTo>
                  <a:lnTo>
                    <a:pt x="1344" y="1900"/>
                  </a:lnTo>
                  <a:lnTo>
                    <a:pt x="1339" y="1882"/>
                  </a:lnTo>
                  <a:lnTo>
                    <a:pt x="1363" y="1871"/>
                  </a:lnTo>
                  <a:lnTo>
                    <a:pt x="1383" y="1856"/>
                  </a:lnTo>
                  <a:lnTo>
                    <a:pt x="1393" y="1848"/>
                  </a:lnTo>
                  <a:lnTo>
                    <a:pt x="1400" y="1837"/>
                  </a:lnTo>
                  <a:lnTo>
                    <a:pt x="1421" y="1821"/>
                  </a:lnTo>
                  <a:lnTo>
                    <a:pt x="1443" y="1805"/>
                  </a:lnTo>
                  <a:lnTo>
                    <a:pt x="1470" y="1784"/>
                  </a:lnTo>
                  <a:lnTo>
                    <a:pt x="1502" y="1763"/>
                  </a:lnTo>
                  <a:lnTo>
                    <a:pt x="1515" y="1748"/>
                  </a:lnTo>
                  <a:lnTo>
                    <a:pt x="1527" y="1737"/>
                  </a:lnTo>
                  <a:lnTo>
                    <a:pt x="1531" y="1725"/>
                  </a:lnTo>
                  <a:lnTo>
                    <a:pt x="1556" y="1729"/>
                  </a:lnTo>
                  <a:lnTo>
                    <a:pt x="1569" y="1737"/>
                  </a:lnTo>
                  <a:lnTo>
                    <a:pt x="1598" y="1759"/>
                  </a:lnTo>
                  <a:lnTo>
                    <a:pt x="1621" y="1748"/>
                  </a:lnTo>
                  <a:lnTo>
                    <a:pt x="1630" y="1732"/>
                  </a:lnTo>
                  <a:lnTo>
                    <a:pt x="1635" y="1712"/>
                  </a:lnTo>
                  <a:lnTo>
                    <a:pt x="1643" y="1688"/>
                  </a:lnTo>
                  <a:lnTo>
                    <a:pt x="1653" y="1681"/>
                  </a:lnTo>
                  <a:lnTo>
                    <a:pt x="1667" y="1677"/>
                  </a:lnTo>
                  <a:lnTo>
                    <a:pt x="1667" y="1640"/>
                  </a:lnTo>
                  <a:lnTo>
                    <a:pt x="1667" y="1606"/>
                  </a:lnTo>
                  <a:lnTo>
                    <a:pt x="1664" y="1578"/>
                  </a:lnTo>
                  <a:lnTo>
                    <a:pt x="1667" y="1555"/>
                  </a:lnTo>
                  <a:lnTo>
                    <a:pt x="1664" y="1534"/>
                  </a:lnTo>
                  <a:lnTo>
                    <a:pt x="1661" y="1517"/>
                  </a:lnTo>
                  <a:lnTo>
                    <a:pt x="1643" y="1505"/>
                  </a:lnTo>
                  <a:lnTo>
                    <a:pt x="1627" y="1506"/>
                  </a:lnTo>
                  <a:lnTo>
                    <a:pt x="1612" y="1497"/>
                  </a:lnTo>
                  <a:lnTo>
                    <a:pt x="1599" y="1491"/>
                  </a:lnTo>
                  <a:lnTo>
                    <a:pt x="1592" y="1483"/>
                  </a:lnTo>
                  <a:lnTo>
                    <a:pt x="1587" y="1491"/>
                  </a:lnTo>
                  <a:lnTo>
                    <a:pt x="1581" y="1483"/>
                  </a:lnTo>
                  <a:lnTo>
                    <a:pt x="1573" y="1491"/>
                  </a:lnTo>
                  <a:lnTo>
                    <a:pt x="1573" y="1506"/>
                  </a:lnTo>
                  <a:lnTo>
                    <a:pt x="1573" y="1512"/>
                  </a:lnTo>
                  <a:lnTo>
                    <a:pt x="1580" y="1517"/>
                  </a:lnTo>
                  <a:lnTo>
                    <a:pt x="1560" y="1528"/>
                  </a:lnTo>
                  <a:lnTo>
                    <a:pt x="1545" y="1517"/>
                  </a:lnTo>
                  <a:lnTo>
                    <a:pt x="1519" y="1526"/>
                  </a:lnTo>
                  <a:lnTo>
                    <a:pt x="1515" y="1501"/>
                  </a:lnTo>
                  <a:lnTo>
                    <a:pt x="1515" y="1497"/>
                  </a:lnTo>
                  <a:lnTo>
                    <a:pt x="1515" y="1474"/>
                  </a:lnTo>
                  <a:lnTo>
                    <a:pt x="1513" y="1453"/>
                  </a:lnTo>
                  <a:lnTo>
                    <a:pt x="1519" y="1433"/>
                  </a:lnTo>
                  <a:lnTo>
                    <a:pt x="1531" y="1431"/>
                  </a:lnTo>
                  <a:lnTo>
                    <a:pt x="1547" y="1419"/>
                  </a:lnTo>
                  <a:lnTo>
                    <a:pt x="1560" y="1410"/>
                  </a:lnTo>
                  <a:lnTo>
                    <a:pt x="1566" y="1401"/>
                  </a:lnTo>
                  <a:lnTo>
                    <a:pt x="1573" y="1391"/>
                  </a:lnTo>
                  <a:lnTo>
                    <a:pt x="1581" y="1375"/>
                  </a:lnTo>
                  <a:lnTo>
                    <a:pt x="1588" y="1366"/>
                  </a:lnTo>
                  <a:lnTo>
                    <a:pt x="1630" y="1361"/>
                  </a:lnTo>
                  <a:lnTo>
                    <a:pt x="1653" y="1359"/>
                  </a:lnTo>
                  <a:lnTo>
                    <a:pt x="1689" y="1350"/>
                  </a:lnTo>
                  <a:lnTo>
                    <a:pt x="1696" y="1348"/>
                  </a:lnTo>
                  <a:lnTo>
                    <a:pt x="1719" y="1343"/>
                  </a:lnTo>
                  <a:lnTo>
                    <a:pt x="1747" y="1338"/>
                  </a:lnTo>
                  <a:lnTo>
                    <a:pt x="1751" y="1300"/>
                  </a:lnTo>
                  <a:lnTo>
                    <a:pt x="1754" y="1275"/>
                  </a:lnTo>
                  <a:lnTo>
                    <a:pt x="1768" y="1249"/>
                  </a:lnTo>
                  <a:lnTo>
                    <a:pt x="1775" y="1212"/>
                  </a:lnTo>
                  <a:lnTo>
                    <a:pt x="1786" y="1171"/>
                  </a:lnTo>
                  <a:lnTo>
                    <a:pt x="1839" y="1152"/>
                  </a:lnTo>
                  <a:lnTo>
                    <a:pt x="1859" y="1144"/>
                  </a:lnTo>
                  <a:lnTo>
                    <a:pt x="1884" y="1167"/>
                  </a:lnTo>
                  <a:lnTo>
                    <a:pt x="1906" y="1187"/>
                  </a:lnTo>
                  <a:lnTo>
                    <a:pt x="1925" y="1203"/>
                  </a:lnTo>
                  <a:lnTo>
                    <a:pt x="1941" y="1209"/>
                  </a:lnTo>
                  <a:lnTo>
                    <a:pt x="1952" y="1216"/>
                  </a:lnTo>
                  <a:lnTo>
                    <a:pt x="1955" y="1204"/>
                  </a:lnTo>
                  <a:lnTo>
                    <a:pt x="1967" y="1184"/>
                  </a:lnTo>
                  <a:lnTo>
                    <a:pt x="1999" y="1160"/>
                  </a:lnTo>
                  <a:lnTo>
                    <a:pt x="2010" y="1141"/>
                  </a:lnTo>
                  <a:lnTo>
                    <a:pt x="2021" y="1129"/>
                  </a:lnTo>
                  <a:lnTo>
                    <a:pt x="2021" y="1104"/>
                  </a:lnTo>
                  <a:lnTo>
                    <a:pt x="2021" y="1066"/>
                  </a:lnTo>
                  <a:lnTo>
                    <a:pt x="1992" y="1005"/>
                  </a:lnTo>
                  <a:lnTo>
                    <a:pt x="1980" y="985"/>
                  </a:lnTo>
                  <a:lnTo>
                    <a:pt x="1952" y="954"/>
                  </a:lnTo>
                  <a:lnTo>
                    <a:pt x="1867" y="897"/>
                  </a:lnTo>
                  <a:lnTo>
                    <a:pt x="1827" y="837"/>
                  </a:lnTo>
                  <a:lnTo>
                    <a:pt x="1805" y="747"/>
                  </a:lnTo>
                  <a:lnTo>
                    <a:pt x="1789" y="718"/>
                  </a:lnTo>
                  <a:lnTo>
                    <a:pt x="1780" y="711"/>
                  </a:lnTo>
                  <a:lnTo>
                    <a:pt x="1731" y="671"/>
                  </a:lnTo>
                  <a:lnTo>
                    <a:pt x="1729" y="664"/>
                  </a:lnTo>
                  <a:lnTo>
                    <a:pt x="1710" y="598"/>
                  </a:lnTo>
                  <a:lnTo>
                    <a:pt x="1710" y="557"/>
                  </a:lnTo>
                  <a:lnTo>
                    <a:pt x="1686" y="528"/>
                  </a:lnTo>
                  <a:lnTo>
                    <a:pt x="1673" y="507"/>
                  </a:lnTo>
                  <a:lnTo>
                    <a:pt x="1664" y="438"/>
                  </a:lnTo>
                  <a:lnTo>
                    <a:pt x="1623" y="398"/>
                  </a:lnTo>
                  <a:lnTo>
                    <a:pt x="1573" y="341"/>
                  </a:lnTo>
                  <a:lnTo>
                    <a:pt x="1563" y="322"/>
                  </a:lnTo>
                  <a:lnTo>
                    <a:pt x="1507" y="249"/>
                  </a:lnTo>
                  <a:lnTo>
                    <a:pt x="1448" y="238"/>
                  </a:lnTo>
                  <a:lnTo>
                    <a:pt x="1411" y="218"/>
                  </a:lnTo>
                  <a:lnTo>
                    <a:pt x="1418" y="206"/>
                  </a:lnTo>
                  <a:lnTo>
                    <a:pt x="1379" y="207"/>
                  </a:lnTo>
                  <a:lnTo>
                    <a:pt x="1329" y="151"/>
                  </a:lnTo>
                  <a:lnTo>
                    <a:pt x="1339" y="99"/>
                  </a:lnTo>
                  <a:lnTo>
                    <a:pt x="1304" y="50"/>
                  </a:lnTo>
                  <a:lnTo>
                    <a:pt x="1256" y="50"/>
                  </a:lnTo>
                  <a:lnTo>
                    <a:pt x="1224" y="31"/>
                  </a:lnTo>
                  <a:lnTo>
                    <a:pt x="1138" y="50"/>
                  </a:lnTo>
                  <a:lnTo>
                    <a:pt x="1068" y="19"/>
                  </a:lnTo>
                  <a:lnTo>
                    <a:pt x="1002" y="31"/>
                  </a:lnTo>
                  <a:lnTo>
                    <a:pt x="944" y="31"/>
                  </a:lnTo>
                  <a:lnTo>
                    <a:pt x="874" y="31"/>
                  </a:lnTo>
                  <a:lnTo>
                    <a:pt x="800" y="0"/>
                  </a:lnTo>
                  <a:lnTo>
                    <a:pt x="710" y="39"/>
                  </a:lnTo>
                  <a:lnTo>
                    <a:pt x="606" y="151"/>
                  </a:lnTo>
                  <a:lnTo>
                    <a:pt x="606" y="178"/>
                  </a:lnTo>
                  <a:lnTo>
                    <a:pt x="606" y="230"/>
                  </a:lnTo>
                  <a:lnTo>
                    <a:pt x="573" y="269"/>
                  </a:lnTo>
                  <a:lnTo>
                    <a:pt x="566" y="279"/>
                  </a:lnTo>
                  <a:lnTo>
                    <a:pt x="537" y="329"/>
                  </a:lnTo>
                  <a:lnTo>
                    <a:pt x="508" y="341"/>
                  </a:lnTo>
                  <a:lnTo>
                    <a:pt x="468" y="389"/>
                  </a:lnTo>
                  <a:lnTo>
                    <a:pt x="428" y="425"/>
                  </a:lnTo>
                  <a:lnTo>
                    <a:pt x="393" y="481"/>
                  </a:lnTo>
                  <a:lnTo>
                    <a:pt x="390" y="486"/>
                  </a:lnTo>
                  <a:lnTo>
                    <a:pt x="378" y="515"/>
                  </a:lnTo>
                  <a:lnTo>
                    <a:pt x="348" y="561"/>
                  </a:lnTo>
                  <a:lnTo>
                    <a:pt x="325" y="598"/>
                  </a:lnTo>
                  <a:lnTo>
                    <a:pt x="305" y="622"/>
                  </a:lnTo>
                  <a:lnTo>
                    <a:pt x="280" y="654"/>
                  </a:lnTo>
                  <a:lnTo>
                    <a:pt x="250" y="702"/>
                  </a:lnTo>
                  <a:lnTo>
                    <a:pt x="222" y="741"/>
                  </a:lnTo>
                  <a:lnTo>
                    <a:pt x="216" y="747"/>
                  </a:lnTo>
                  <a:lnTo>
                    <a:pt x="162" y="823"/>
                  </a:lnTo>
                  <a:lnTo>
                    <a:pt x="111" y="898"/>
                  </a:lnTo>
                  <a:lnTo>
                    <a:pt x="53" y="988"/>
                  </a:lnTo>
                  <a:lnTo>
                    <a:pt x="0" y="1060"/>
                  </a:lnTo>
                  <a:lnTo>
                    <a:pt x="11" y="1124"/>
                  </a:lnTo>
                  <a:lnTo>
                    <a:pt x="18" y="1144"/>
                  </a:lnTo>
                  <a:lnTo>
                    <a:pt x="26" y="1184"/>
                  </a:lnTo>
                  <a:lnTo>
                    <a:pt x="54" y="1319"/>
                  </a:lnTo>
                  <a:lnTo>
                    <a:pt x="78" y="1453"/>
                  </a:lnTo>
                  <a:lnTo>
                    <a:pt x="96" y="1557"/>
                  </a:lnTo>
                  <a:lnTo>
                    <a:pt x="111" y="1613"/>
                  </a:lnTo>
                  <a:lnTo>
                    <a:pt x="111" y="1625"/>
                  </a:lnTo>
                  <a:lnTo>
                    <a:pt x="114" y="1659"/>
                  </a:lnTo>
                  <a:lnTo>
                    <a:pt x="114" y="1665"/>
                  </a:lnTo>
                  <a:lnTo>
                    <a:pt x="129" y="1681"/>
                  </a:lnTo>
                  <a:lnTo>
                    <a:pt x="136" y="1696"/>
                  </a:lnTo>
                  <a:lnTo>
                    <a:pt x="142" y="1701"/>
                  </a:lnTo>
                  <a:lnTo>
                    <a:pt x="161" y="1715"/>
                  </a:lnTo>
                  <a:lnTo>
                    <a:pt x="177" y="1729"/>
                  </a:lnTo>
                  <a:lnTo>
                    <a:pt x="194" y="1744"/>
                  </a:lnTo>
                  <a:lnTo>
                    <a:pt x="216" y="1768"/>
                  </a:lnTo>
                  <a:lnTo>
                    <a:pt x="241" y="1799"/>
                  </a:lnTo>
                  <a:lnTo>
                    <a:pt x="265" y="1837"/>
                  </a:lnTo>
                  <a:lnTo>
                    <a:pt x="288" y="1859"/>
                  </a:lnTo>
                  <a:lnTo>
                    <a:pt x="293" y="1879"/>
                  </a:lnTo>
                  <a:lnTo>
                    <a:pt x="305" y="1907"/>
                  </a:lnTo>
                  <a:lnTo>
                    <a:pt x="305" y="1920"/>
                  </a:lnTo>
                  <a:lnTo>
                    <a:pt x="300" y="1942"/>
                  </a:lnTo>
                  <a:lnTo>
                    <a:pt x="293" y="1951"/>
                  </a:lnTo>
                  <a:lnTo>
                    <a:pt x="288" y="1965"/>
                  </a:lnTo>
                  <a:lnTo>
                    <a:pt x="274" y="1982"/>
                  </a:lnTo>
                  <a:lnTo>
                    <a:pt x="268" y="1999"/>
                  </a:lnTo>
                  <a:lnTo>
                    <a:pt x="265" y="2021"/>
                  </a:lnTo>
                  <a:lnTo>
                    <a:pt x="265" y="2061"/>
                  </a:lnTo>
                  <a:lnTo>
                    <a:pt x="265" y="2097"/>
                  </a:lnTo>
                  <a:lnTo>
                    <a:pt x="271" y="2129"/>
                  </a:lnTo>
                  <a:lnTo>
                    <a:pt x="274" y="2150"/>
                  </a:lnTo>
                  <a:lnTo>
                    <a:pt x="277" y="2172"/>
                  </a:lnTo>
                  <a:lnTo>
                    <a:pt x="274" y="2185"/>
                  </a:lnTo>
                  <a:lnTo>
                    <a:pt x="265" y="2189"/>
                  </a:lnTo>
                  <a:lnTo>
                    <a:pt x="262" y="2189"/>
                  </a:lnTo>
                  <a:lnTo>
                    <a:pt x="259" y="2197"/>
                  </a:lnTo>
                  <a:lnTo>
                    <a:pt x="245" y="2214"/>
                  </a:lnTo>
                  <a:lnTo>
                    <a:pt x="234" y="2234"/>
                  </a:lnTo>
                  <a:lnTo>
                    <a:pt x="227" y="2245"/>
                  </a:lnTo>
                  <a:lnTo>
                    <a:pt x="225" y="2260"/>
                  </a:lnTo>
                  <a:lnTo>
                    <a:pt x="217" y="2270"/>
                  </a:lnTo>
                  <a:lnTo>
                    <a:pt x="203" y="2287"/>
                  </a:lnTo>
                  <a:lnTo>
                    <a:pt x="194" y="2299"/>
                  </a:lnTo>
                  <a:lnTo>
                    <a:pt x="202" y="2315"/>
                  </a:lnTo>
                  <a:lnTo>
                    <a:pt x="216" y="2327"/>
                  </a:lnTo>
                  <a:lnTo>
                    <a:pt x="222" y="2339"/>
                  </a:lnTo>
                  <a:lnTo>
                    <a:pt x="243" y="2368"/>
                  </a:lnTo>
                  <a:lnTo>
                    <a:pt x="250" y="2379"/>
                  </a:lnTo>
                  <a:lnTo>
                    <a:pt x="250" y="2393"/>
                  </a:lnTo>
                  <a:lnTo>
                    <a:pt x="246" y="2404"/>
                  </a:lnTo>
                  <a:lnTo>
                    <a:pt x="238" y="2404"/>
                  </a:lnTo>
                  <a:lnTo>
                    <a:pt x="227" y="2398"/>
                  </a:lnTo>
                  <a:lnTo>
                    <a:pt x="219" y="2393"/>
                  </a:lnTo>
                  <a:lnTo>
                    <a:pt x="212" y="2398"/>
                  </a:lnTo>
                  <a:lnTo>
                    <a:pt x="194" y="2404"/>
                  </a:lnTo>
                  <a:lnTo>
                    <a:pt x="185" y="2415"/>
                  </a:lnTo>
                  <a:lnTo>
                    <a:pt x="185" y="2427"/>
                  </a:lnTo>
                  <a:lnTo>
                    <a:pt x="184" y="2443"/>
                  </a:lnTo>
                  <a:lnTo>
                    <a:pt x="184" y="2459"/>
                  </a:lnTo>
                  <a:lnTo>
                    <a:pt x="194" y="2468"/>
                  </a:lnTo>
                  <a:lnTo>
                    <a:pt x="199" y="2478"/>
                  </a:lnTo>
                  <a:lnTo>
                    <a:pt x="216" y="2492"/>
                  </a:lnTo>
                  <a:lnTo>
                    <a:pt x="238" y="2524"/>
                  </a:lnTo>
                  <a:lnTo>
                    <a:pt x="245" y="2535"/>
                  </a:lnTo>
                  <a:lnTo>
                    <a:pt x="259" y="2546"/>
                  </a:lnTo>
                  <a:lnTo>
                    <a:pt x="271" y="2566"/>
                  </a:lnTo>
                  <a:lnTo>
                    <a:pt x="282" y="2578"/>
                  </a:lnTo>
                  <a:lnTo>
                    <a:pt x="282" y="2587"/>
                  </a:lnTo>
                  <a:lnTo>
                    <a:pt x="292" y="2608"/>
                  </a:lnTo>
                  <a:lnTo>
                    <a:pt x="299" y="2626"/>
                  </a:lnTo>
                  <a:lnTo>
                    <a:pt x="308" y="2645"/>
                  </a:lnTo>
                  <a:lnTo>
                    <a:pt x="317" y="2658"/>
                  </a:lnTo>
                  <a:lnTo>
                    <a:pt x="333" y="2677"/>
                  </a:lnTo>
                  <a:lnTo>
                    <a:pt x="351" y="2691"/>
                  </a:lnTo>
                  <a:lnTo>
                    <a:pt x="358" y="2696"/>
                  </a:lnTo>
                  <a:lnTo>
                    <a:pt x="371" y="2694"/>
                  </a:lnTo>
                  <a:lnTo>
                    <a:pt x="388" y="2694"/>
                  </a:lnTo>
                  <a:lnTo>
                    <a:pt x="409" y="2696"/>
                  </a:lnTo>
                  <a:lnTo>
                    <a:pt x="452" y="2691"/>
                  </a:lnTo>
                  <a:lnTo>
                    <a:pt x="474" y="2699"/>
                  </a:lnTo>
                  <a:lnTo>
                    <a:pt x="486" y="2705"/>
                  </a:lnTo>
                  <a:lnTo>
                    <a:pt x="491" y="2705"/>
                  </a:lnTo>
                  <a:lnTo>
                    <a:pt x="499" y="2705"/>
                  </a:lnTo>
                  <a:lnTo>
                    <a:pt x="511" y="2713"/>
                  </a:lnTo>
                  <a:lnTo>
                    <a:pt x="517" y="2725"/>
                  </a:lnTo>
                  <a:lnTo>
                    <a:pt x="527" y="2738"/>
                  </a:lnTo>
                  <a:lnTo>
                    <a:pt x="541" y="2721"/>
                  </a:lnTo>
                  <a:lnTo>
                    <a:pt x="545" y="2705"/>
                  </a:lnTo>
                  <a:lnTo>
                    <a:pt x="552" y="2696"/>
                  </a:lnTo>
                  <a:lnTo>
                    <a:pt x="559" y="2683"/>
                  </a:lnTo>
                  <a:lnTo>
                    <a:pt x="566" y="2666"/>
                  </a:lnTo>
                  <a:lnTo>
                    <a:pt x="574" y="2649"/>
                  </a:lnTo>
                  <a:lnTo>
                    <a:pt x="578" y="2627"/>
                  </a:lnTo>
                  <a:lnTo>
                    <a:pt x="582" y="2614"/>
                  </a:lnTo>
                  <a:lnTo>
                    <a:pt x="591" y="2584"/>
                  </a:lnTo>
                  <a:lnTo>
                    <a:pt x="606" y="2562"/>
                  </a:lnTo>
                  <a:lnTo>
                    <a:pt x="618" y="2547"/>
                  </a:lnTo>
                  <a:lnTo>
                    <a:pt x="637" y="2542"/>
                  </a:lnTo>
                  <a:lnTo>
                    <a:pt x="650" y="2538"/>
                  </a:lnTo>
                  <a:lnTo>
                    <a:pt x="668" y="2538"/>
                  </a:lnTo>
                  <a:lnTo>
                    <a:pt x="677" y="2538"/>
                  </a:lnTo>
                  <a:lnTo>
                    <a:pt x="703" y="2538"/>
                  </a:lnTo>
                  <a:lnTo>
                    <a:pt x="732" y="2531"/>
                  </a:lnTo>
                  <a:lnTo>
                    <a:pt x="753" y="2530"/>
                  </a:lnTo>
                  <a:lnTo>
                    <a:pt x="782" y="2524"/>
                  </a:lnTo>
                  <a:lnTo>
                    <a:pt x="797" y="2524"/>
                  </a:lnTo>
                  <a:lnTo>
                    <a:pt x="800" y="2522"/>
                  </a:lnTo>
                  <a:lnTo>
                    <a:pt x="816" y="2530"/>
                  </a:lnTo>
                  <a:lnTo>
                    <a:pt x="840" y="2538"/>
                  </a:lnTo>
                  <a:lnTo>
                    <a:pt x="867" y="2543"/>
                  </a:lnTo>
                  <a:lnTo>
                    <a:pt x="899" y="2560"/>
                  </a:lnTo>
                  <a:lnTo>
                    <a:pt x="932" y="2568"/>
                  </a:lnTo>
                  <a:lnTo>
                    <a:pt x="950" y="2578"/>
                  </a:lnTo>
                  <a:lnTo>
                    <a:pt x="975" y="2575"/>
                  </a:lnTo>
                  <a:lnTo>
                    <a:pt x="990" y="2584"/>
                  </a:lnTo>
                  <a:lnTo>
                    <a:pt x="1006" y="2592"/>
                  </a:lnTo>
                  <a:lnTo>
                    <a:pt x="1025" y="2602"/>
                  </a:lnTo>
                  <a:lnTo>
                    <a:pt x="1040" y="2605"/>
                  </a:lnTo>
                  <a:lnTo>
                    <a:pt x="1062" y="2605"/>
                  </a:lnTo>
                  <a:lnTo>
                    <a:pt x="1079" y="2618"/>
                  </a:lnTo>
                  <a:lnTo>
                    <a:pt x="1080" y="2621"/>
                  </a:lnTo>
                  <a:lnTo>
                    <a:pt x="1080" y="2630"/>
                  </a:lnTo>
                  <a:lnTo>
                    <a:pt x="1089" y="2654"/>
                  </a:lnTo>
                  <a:lnTo>
                    <a:pt x="1101" y="2666"/>
                  </a:lnTo>
                  <a:lnTo>
                    <a:pt x="1116" y="2665"/>
                  </a:lnTo>
                  <a:lnTo>
                    <a:pt x="1126" y="2654"/>
                  </a:lnTo>
                  <a:lnTo>
                    <a:pt x="1138" y="2654"/>
                  </a:lnTo>
                  <a:lnTo>
                    <a:pt x="1141" y="2669"/>
                  </a:lnTo>
                  <a:lnTo>
                    <a:pt x="1145" y="2680"/>
                  </a:lnTo>
                  <a:lnTo>
                    <a:pt x="1150" y="2688"/>
                  </a:lnTo>
                  <a:lnTo>
                    <a:pt x="1147" y="2696"/>
                  </a:lnTo>
                  <a:lnTo>
                    <a:pt x="1147" y="2705"/>
                  </a:lnTo>
                  <a:lnTo>
                    <a:pt x="1145" y="2717"/>
                  </a:lnTo>
                  <a:lnTo>
                    <a:pt x="1150" y="2725"/>
                  </a:lnTo>
                  <a:lnTo>
                    <a:pt x="1165" y="2729"/>
                  </a:lnTo>
                  <a:lnTo>
                    <a:pt x="1188" y="2733"/>
                  </a:lnTo>
                  <a:lnTo>
                    <a:pt x="1201" y="2729"/>
                  </a:lnTo>
                  <a:lnTo>
                    <a:pt x="1216" y="2718"/>
                  </a:lnTo>
                  <a:lnTo>
                    <a:pt x="1241" y="2717"/>
                  </a:lnTo>
                  <a:lnTo>
                    <a:pt x="1266" y="2718"/>
                  </a:lnTo>
                  <a:lnTo>
                    <a:pt x="1286" y="2713"/>
                  </a:lnTo>
                  <a:lnTo>
                    <a:pt x="1300" y="2705"/>
                  </a:lnTo>
                  <a:lnTo>
                    <a:pt x="1310" y="2721"/>
                  </a:lnTo>
                  <a:lnTo>
                    <a:pt x="1316" y="2744"/>
                  </a:lnTo>
                  <a:lnTo>
                    <a:pt x="1344" y="2788"/>
                  </a:lnTo>
                  <a:lnTo>
                    <a:pt x="1369" y="2821"/>
                  </a:lnTo>
                  <a:lnTo>
                    <a:pt x="1374" y="2828"/>
                  </a:lnTo>
                  <a:lnTo>
                    <a:pt x="1393" y="2841"/>
                  </a:lnTo>
                  <a:lnTo>
                    <a:pt x="1419" y="2858"/>
                  </a:lnTo>
                  <a:lnTo>
                    <a:pt x="1443" y="2869"/>
                  </a:lnTo>
                  <a:lnTo>
                    <a:pt x="1448" y="2858"/>
                  </a:lnTo>
                  <a:lnTo>
                    <a:pt x="1458" y="2850"/>
                  </a:lnTo>
                  <a:lnTo>
                    <a:pt x="1491" y="2837"/>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7" name="Freeform 1041"/>
            <p:cNvSpPr>
              <a:spLocks/>
            </p:cNvSpPr>
            <p:nvPr/>
          </p:nvSpPr>
          <p:spPr bwMode="auto">
            <a:xfrm>
              <a:off x="2263043" y="2840319"/>
              <a:ext cx="1122986" cy="1321901"/>
            </a:xfrm>
            <a:custGeom>
              <a:avLst/>
              <a:gdLst>
                <a:gd name="T0" fmla="*/ 2360 w 2815"/>
                <a:gd name="T1" fmla="*/ 2743 h 3275"/>
                <a:gd name="T2" fmla="*/ 2216 w 2815"/>
                <a:gd name="T3" fmla="*/ 2810 h 3275"/>
                <a:gd name="T4" fmla="*/ 2063 w 2815"/>
                <a:gd name="T5" fmla="*/ 2921 h 3275"/>
                <a:gd name="T6" fmla="*/ 1927 w 2815"/>
                <a:gd name="T7" fmla="*/ 2873 h 3275"/>
                <a:gd name="T8" fmla="*/ 1799 w 2815"/>
                <a:gd name="T9" fmla="*/ 2858 h 3275"/>
                <a:gd name="T10" fmla="*/ 1710 w 2815"/>
                <a:gd name="T11" fmla="*/ 2881 h 3275"/>
                <a:gd name="T12" fmla="*/ 1624 w 2815"/>
                <a:gd name="T13" fmla="*/ 2809 h 3275"/>
                <a:gd name="T14" fmla="*/ 1526 w 2815"/>
                <a:gd name="T15" fmla="*/ 2755 h 3275"/>
                <a:gd name="T16" fmla="*/ 1448 w 2815"/>
                <a:gd name="T17" fmla="*/ 2684 h 3275"/>
                <a:gd name="T18" fmla="*/ 1385 w 2815"/>
                <a:gd name="T19" fmla="*/ 2724 h 3275"/>
                <a:gd name="T20" fmla="*/ 1342 w 2815"/>
                <a:gd name="T21" fmla="*/ 2724 h 3275"/>
                <a:gd name="T22" fmla="*/ 1306 w 2815"/>
                <a:gd name="T23" fmla="*/ 2850 h 3275"/>
                <a:gd name="T24" fmla="*/ 1209 w 2815"/>
                <a:gd name="T25" fmla="*/ 2900 h 3275"/>
                <a:gd name="T26" fmla="*/ 1190 w 2815"/>
                <a:gd name="T27" fmla="*/ 2969 h 3275"/>
                <a:gd name="T28" fmla="*/ 1154 w 2815"/>
                <a:gd name="T29" fmla="*/ 3068 h 3275"/>
                <a:gd name="T30" fmla="*/ 1115 w 2815"/>
                <a:gd name="T31" fmla="*/ 3242 h 3275"/>
                <a:gd name="T32" fmla="*/ 980 w 2815"/>
                <a:gd name="T33" fmla="*/ 3269 h 3275"/>
                <a:gd name="T34" fmla="*/ 844 w 2815"/>
                <a:gd name="T35" fmla="*/ 3194 h 3275"/>
                <a:gd name="T36" fmla="*/ 760 w 2815"/>
                <a:gd name="T37" fmla="*/ 3108 h 3275"/>
                <a:gd name="T38" fmla="*/ 677 w 2815"/>
                <a:gd name="T39" fmla="*/ 3006 h 3275"/>
                <a:gd name="T40" fmla="*/ 559 w 2815"/>
                <a:gd name="T41" fmla="*/ 2977 h 3275"/>
                <a:gd name="T42" fmla="*/ 527 w 2815"/>
                <a:gd name="T43" fmla="*/ 2862 h 3275"/>
                <a:gd name="T44" fmla="*/ 484 w 2815"/>
                <a:gd name="T45" fmla="*/ 2691 h 3275"/>
                <a:gd name="T46" fmla="*/ 444 w 2815"/>
                <a:gd name="T47" fmla="*/ 2548 h 3275"/>
                <a:gd name="T48" fmla="*/ 403 w 2815"/>
                <a:gd name="T49" fmla="*/ 2523 h 3275"/>
                <a:gd name="T50" fmla="*/ 360 w 2815"/>
                <a:gd name="T51" fmla="*/ 2493 h 3275"/>
                <a:gd name="T52" fmla="*/ 306 w 2815"/>
                <a:gd name="T53" fmla="*/ 2487 h 3275"/>
                <a:gd name="T54" fmla="*/ 237 w 2815"/>
                <a:gd name="T55" fmla="*/ 2515 h 3275"/>
                <a:gd name="T56" fmla="*/ 166 w 2815"/>
                <a:gd name="T57" fmla="*/ 2423 h 3275"/>
                <a:gd name="T58" fmla="*/ 173 w 2815"/>
                <a:gd name="T59" fmla="*/ 2281 h 3275"/>
                <a:gd name="T60" fmla="*/ 136 w 2815"/>
                <a:gd name="T61" fmla="*/ 2178 h 3275"/>
                <a:gd name="T62" fmla="*/ 83 w 2815"/>
                <a:gd name="T63" fmla="*/ 2088 h 3275"/>
                <a:gd name="T64" fmla="*/ 25 w 2815"/>
                <a:gd name="T65" fmla="*/ 1975 h 3275"/>
                <a:gd name="T66" fmla="*/ 16 w 2815"/>
                <a:gd name="T67" fmla="*/ 1824 h 3275"/>
                <a:gd name="T68" fmla="*/ 194 w 2815"/>
                <a:gd name="T69" fmla="*/ 1841 h 3275"/>
                <a:gd name="T70" fmla="*/ 246 w 2815"/>
                <a:gd name="T71" fmla="*/ 1756 h 3275"/>
                <a:gd name="T72" fmla="*/ 256 w 2815"/>
                <a:gd name="T73" fmla="*/ 1626 h 3275"/>
                <a:gd name="T74" fmla="*/ 246 w 2815"/>
                <a:gd name="T75" fmla="*/ 1448 h 3275"/>
                <a:gd name="T76" fmla="*/ 238 w 2815"/>
                <a:gd name="T77" fmla="*/ 1255 h 3275"/>
                <a:gd name="T78" fmla="*/ 310 w 2815"/>
                <a:gd name="T79" fmla="*/ 1137 h 3275"/>
                <a:gd name="T80" fmla="*/ 321 w 2815"/>
                <a:gd name="T81" fmla="*/ 931 h 3275"/>
                <a:gd name="T82" fmla="*/ 321 w 2815"/>
                <a:gd name="T83" fmla="*/ 748 h 3275"/>
                <a:gd name="T84" fmla="*/ 260 w 2815"/>
                <a:gd name="T85" fmla="*/ 442 h 3275"/>
                <a:gd name="T86" fmla="*/ 480 w 2815"/>
                <a:gd name="T87" fmla="*/ 263 h 3275"/>
                <a:gd name="T88" fmla="*/ 1446 w 2815"/>
                <a:gd name="T89" fmla="*/ 174 h 3275"/>
                <a:gd name="T90" fmla="*/ 1608 w 2815"/>
                <a:gd name="T91" fmla="*/ 350 h 3275"/>
                <a:gd name="T92" fmla="*/ 1818 w 2815"/>
                <a:gd name="T93" fmla="*/ 570 h 3275"/>
                <a:gd name="T94" fmla="*/ 2039 w 2815"/>
                <a:gd name="T95" fmla="*/ 758 h 3275"/>
                <a:gd name="T96" fmla="*/ 2124 w 2815"/>
                <a:gd name="T97" fmla="*/ 1075 h 3275"/>
                <a:gd name="T98" fmla="*/ 2330 w 2815"/>
                <a:gd name="T99" fmla="*/ 1317 h 3275"/>
                <a:gd name="T100" fmla="*/ 2544 w 2815"/>
                <a:gd name="T101" fmla="*/ 1486 h 3275"/>
                <a:gd name="T102" fmla="*/ 2815 w 2815"/>
                <a:gd name="T103" fmla="*/ 1605 h 3275"/>
                <a:gd name="T104" fmla="*/ 2675 w 2815"/>
                <a:gd name="T105" fmla="*/ 1819 h 3275"/>
                <a:gd name="T106" fmla="*/ 2425 w 2815"/>
                <a:gd name="T107" fmla="*/ 2178 h 3275"/>
                <a:gd name="T108" fmla="*/ 2521 w 2815"/>
                <a:gd name="T109" fmla="*/ 2675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15" h="3275">
                  <a:moveTo>
                    <a:pt x="2554" y="2799"/>
                  </a:moveTo>
                  <a:lnTo>
                    <a:pt x="2539" y="2783"/>
                  </a:lnTo>
                  <a:lnTo>
                    <a:pt x="2475" y="2774"/>
                  </a:lnTo>
                  <a:lnTo>
                    <a:pt x="2422" y="2766"/>
                  </a:lnTo>
                  <a:lnTo>
                    <a:pt x="2392" y="2751"/>
                  </a:lnTo>
                  <a:lnTo>
                    <a:pt x="2360" y="2743"/>
                  </a:lnTo>
                  <a:lnTo>
                    <a:pt x="2330" y="2751"/>
                  </a:lnTo>
                  <a:lnTo>
                    <a:pt x="2315" y="2753"/>
                  </a:lnTo>
                  <a:lnTo>
                    <a:pt x="2284" y="2751"/>
                  </a:lnTo>
                  <a:lnTo>
                    <a:pt x="2248" y="2770"/>
                  </a:lnTo>
                  <a:lnTo>
                    <a:pt x="2232" y="2786"/>
                  </a:lnTo>
                  <a:lnTo>
                    <a:pt x="2216" y="2810"/>
                  </a:lnTo>
                  <a:lnTo>
                    <a:pt x="2171" y="2882"/>
                  </a:lnTo>
                  <a:lnTo>
                    <a:pt x="2149" y="2917"/>
                  </a:lnTo>
                  <a:lnTo>
                    <a:pt x="2118" y="2944"/>
                  </a:lnTo>
                  <a:lnTo>
                    <a:pt x="2089" y="2944"/>
                  </a:lnTo>
                  <a:lnTo>
                    <a:pt x="2070" y="2942"/>
                  </a:lnTo>
                  <a:lnTo>
                    <a:pt x="2063" y="2921"/>
                  </a:lnTo>
                  <a:lnTo>
                    <a:pt x="2046" y="2892"/>
                  </a:lnTo>
                  <a:lnTo>
                    <a:pt x="2020" y="2874"/>
                  </a:lnTo>
                  <a:lnTo>
                    <a:pt x="1988" y="2866"/>
                  </a:lnTo>
                  <a:lnTo>
                    <a:pt x="1965" y="2861"/>
                  </a:lnTo>
                  <a:lnTo>
                    <a:pt x="1941" y="2862"/>
                  </a:lnTo>
                  <a:lnTo>
                    <a:pt x="1927" y="2873"/>
                  </a:lnTo>
                  <a:lnTo>
                    <a:pt x="1900" y="2884"/>
                  </a:lnTo>
                  <a:lnTo>
                    <a:pt x="1879" y="2892"/>
                  </a:lnTo>
                  <a:lnTo>
                    <a:pt x="1862" y="2881"/>
                  </a:lnTo>
                  <a:lnTo>
                    <a:pt x="1850" y="2866"/>
                  </a:lnTo>
                  <a:lnTo>
                    <a:pt x="1825" y="2852"/>
                  </a:lnTo>
                  <a:lnTo>
                    <a:pt x="1799" y="2858"/>
                  </a:lnTo>
                  <a:lnTo>
                    <a:pt x="1787" y="2866"/>
                  </a:lnTo>
                  <a:lnTo>
                    <a:pt x="1774" y="2877"/>
                  </a:lnTo>
                  <a:lnTo>
                    <a:pt x="1765" y="2886"/>
                  </a:lnTo>
                  <a:lnTo>
                    <a:pt x="1754" y="2896"/>
                  </a:lnTo>
                  <a:lnTo>
                    <a:pt x="1734" y="2886"/>
                  </a:lnTo>
                  <a:lnTo>
                    <a:pt x="1710" y="2881"/>
                  </a:lnTo>
                  <a:lnTo>
                    <a:pt x="1695" y="2873"/>
                  </a:lnTo>
                  <a:lnTo>
                    <a:pt x="1677" y="2861"/>
                  </a:lnTo>
                  <a:lnTo>
                    <a:pt x="1674" y="2858"/>
                  </a:lnTo>
                  <a:lnTo>
                    <a:pt x="1657" y="2846"/>
                  </a:lnTo>
                  <a:lnTo>
                    <a:pt x="1642" y="2829"/>
                  </a:lnTo>
                  <a:lnTo>
                    <a:pt x="1624" y="2809"/>
                  </a:lnTo>
                  <a:lnTo>
                    <a:pt x="1612" y="2787"/>
                  </a:lnTo>
                  <a:lnTo>
                    <a:pt x="1593" y="2774"/>
                  </a:lnTo>
                  <a:lnTo>
                    <a:pt x="1569" y="2770"/>
                  </a:lnTo>
                  <a:lnTo>
                    <a:pt x="1558" y="2770"/>
                  </a:lnTo>
                  <a:lnTo>
                    <a:pt x="1548" y="2766"/>
                  </a:lnTo>
                  <a:lnTo>
                    <a:pt x="1526" y="2755"/>
                  </a:lnTo>
                  <a:lnTo>
                    <a:pt x="1505" y="2747"/>
                  </a:lnTo>
                  <a:lnTo>
                    <a:pt x="1504" y="2747"/>
                  </a:lnTo>
                  <a:lnTo>
                    <a:pt x="1489" y="2735"/>
                  </a:lnTo>
                  <a:lnTo>
                    <a:pt x="1473" y="2724"/>
                  </a:lnTo>
                  <a:lnTo>
                    <a:pt x="1464" y="2707"/>
                  </a:lnTo>
                  <a:lnTo>
                    <a:pt x="1448" y="2684"/>
                  </a:lnTo>
                  <a:lnTo>
                    <a:pt x="1439" y="2676"/>
                  </a:lnTo>
                  <a:lnTo>
                    <a:pt x="1417" y="2675"/>
                  </a:lnTo>
                  <a:lnTo>
                    <a:pt x="1400" y="2683"/>
                  </a:lnTo>
                  <a:lnTo>
                    <a:pt x="1395" y="2695"/>
                  </a:lnTo>
                  <a:lnTo>
                    <a:pt x="1386" y="2716"/>
                  </a:lnTo>
                  <a:lnTo>
                    <a:pt x="1385" y="2724"/>
                  </a:lnTo>
                  <a:lnTo>
                    <a:pt x="1372" y="2727"/>
                  </a:lnTo>
                  <a:lnTo>
                    <a:pt x="1364" y="2727"/>
                  </a:lnTo>
                  <a:lnTo>
                    <a:pt x="1357" y="2724"/>
                  </a:lnTo>
                  <a:lnTo>
                    <a:pt x="1359" y="2710"/>
                  </a:lnTo>
                  <a:lnTo>
                    <a:pt x="1353" y="2707"/>
                  </a:lnTo>
                  <a:lnTo>
                    <a:pt x="1342" y="2724"/>
                  </a:lnTo>
                  <a:lnTo>
                    <a:pt x="1325" y="2747"/>
                  </a:lnTo>
                  <a:lnTo>
                    <a:pt x="1309" y="2766"/>
                  </a:lnTo>
                  <a:lnTo>
                    <a:pt x="1299" y="2777"/>
                  </a:lnTo>
                  <a:lnTo>
                    <a:pt x="1299" y="2805"/>
                  </a:lnTo>
                  <a:lnTo>
                    <a:pt x="1301" y="2829"/>
                  </a:lnTo>
                  <a:lnTo>
                    <a:pt x="1306" y="2850"/>
                  </a:lnTo>
                  <a:lnTo>
                    <a:pt x="1303" y="2866"/>
                  </a:lnTo>
                  <a:lnTo>
                    <a:pt x="1299" y="2884"/>
                  </a:lnTo>
                  <a:lnTo>
                    <a:pt x="1277" y="2893"/>
                  </a:lnTo>
                  <a:lnTo>
                    <a:pt x="1254" y="2902"/>
                  </a:lnTo>
                  <a:lnTo>
                    <a:pt x="1234" y="2904"/>
                  </a:lnTo>
                  <a:lnTo>
                    <a:pt x="1209" y="2900"/>
                  </a:lnTo>
                  <a:lnTo>
                    <a:pt x="1183" y="2908"/>
                  </a:lnTo>
                  <a:lnTo>
                    <a:pt x="1178" y="2917"/>
                  </a:lnTo>
                  <a:lnTo>
                    <a:pt x="1181" y="2926"/>
                  </a:lnTo>
                  <a:lnTo>
                    <a:pt x="1183" y="2940"/>
                  </a:lnTo>
                  <a:lnTo>
                    <a:pt x="1186" y="2944"/>
                  </a:lnTo>
                  <a:lnTo>
                    <a:pt x="1190" y="2969"/>
                  </a:lnTo>
                  <a:lnTo>
                    <a:pt x="1194" y="2989"/>
                  </a:lnTo>
                  <a:lnTo>
                    <a:pt x="1201" y="3000"/>
                  </a:lnTo>
                  <a:lnTo>
                    <a:pt x="1197" y="3019"/>
                  </a:lnTo>
                  <a:lnTo>
                    <a:pt x="1186" y="3040"/>
                  </a:lnTo>
                  <a:lnTo>
                    <a:pt x="1168" y="3056"/>
                  </a:lnTo>
                  <a:lnTo>
                    <a:pt x="1154" y="3068"/>
                  </a:lnTo>
                  <a:lnTo>
                    <a:pt x="1143" y="3091"/>
                  </a:lnTo>
                  <a:lnTo>
                    <a:pt x="1136" y="3128"/>
                  </a:lnTo>
                  <a:lnTo>
                    <a:pt x="1132" y="3163"/>
                  </a:lnTo>
                  <a:lnTo>
                    <a:pt x="1136" y="3194"/>
                  </a:lnTo>
                  <a:lnTo>
                    <a:pt x="1128" y="3223"/>
                  </a:lnTo>
                  <a:lnTo>
                    <a:pt x="1115" y="3242"/>
                  </a:lnTo>
                  <a:lnTo>
                    <a:pt x="1104" y="3247"/>
                  </a:lnTo>
                  <a:lnTo>
                    <a:pt x="1082" y="3255"/>
                  </a:lnTo>
                  <a:lnTo>
                    <a:pt x="1061" y="3264"/>
                  </a:lnTo>
                  <a:lnTo>
                    <a:pt x="1027" y="3275"/>
                  </a:lnTo>
                  <a:lnTo>
                    <a:pt x="1000" y="3275"/>
                  </a:lnTo>
                  <a:lnTo>
                    <a:pt x="980" y="3269"/>
                  </a:lnTo>
                  <a:lnTo>
                    <a:pt x="947" y="3269"/>
                  </a:lnTo>
                  <a:lnTo>
                    <a:pt x="916" y="3272"/>
                  </a:lnTo>
                  <a:lnTo>
                    <a:pt x="880" y="3269"/>
                  </a:lnTo>
                  <a:lnTo>
                    <a:pt x="866" y="3267"/>
                  </a:lnTo>
                  <a:lnTo>
                    <a:pt x="864" y="3226"/>
                  </a:lnTo>
                  <a:lnTo>
                    <a:pt x="844" y="3194"/>
                  </a:lnTo>
                  <a:lnTo>
                    <a:pt x="821" y="3167"/>
                  </a:lnTo>
                  <a:lnTo>
                    <a:pt x="803" y="3151"/>
                  </a:lnTo>
                  <a:lnTo>
                    <a:pt x="797" y="3139"/>
                  </a:lnTo>
                  <a:lnTo>
                    <a:pt x="781" y="3133"/>
                  </a:lnTo>
                  <a:lnTo>
                    <a:pt x="766" y="3123"/>
                  </a:lnTo>
                  <a:lnTo>
                    <a:pt x="760" y="3108"/>
                  </a:lnTo>
                  <a:lnTo>
                    <a:pt x="756" y="3080"/>
                  </a:lnTo>
                  <a:lnTo>
                    <a:pt x="753" y="3052"/>
                  </a:lnTo>
                  <a:lnTo>
                    <a:pt x="747" y="3022"/>
                  </a:lnTo>
                  <a:lnTo>
                    <a:pt x="725" y="3008"/>
                  </a:lnTo>
                  <a:lnTo>
                    <a:pt x="702" y="3008"/>
                  </a:lnTo>
                  <a:lnTo>
                    <a:pt x="677" y="3006"/>
                  </a:lnTo>
                  <a:lnTo>
                    <a:pt x="661" y="3006"/>
                  </a:lnTo>
                  <a:lnTo>
                    <a:pt x="635" y="3000"/>
                  </a:lnTo>
                  <a:lnTo>
                    <a:pt x="603" y="2992"/>
                  </a:lnTo>
                  <a:lnTo>
                    <a:pt x="587" y="2997"/>
                  </a:lnTo>
                  <a:lnTo>
                    <a:pt x="569" y="2989"/>
                  </a:lnTo>
                  <a:lnTo>
                    <a:pt x="559" y="2977"/>
                  </a:lnTo>
                  <a:lnTo>
                    <a:pt x="554" y="2973"/>
                  </a:lnTo>
                  <a:lnTo>
                    <a:pt x="545" y="2961"/>
                  </a:lnTo>
                  <a:lnTo>
                    <a:pt x="542" y="2957"/>
                  </a:lnTo>
                  <a:lnTo>
                    <a:pt x="538" y="2926"/>
                  </a:lnTo>
                  <a:lnTo>
                    <a:pt x="530" y="2892"/>
                  </a:lnTo>
                  <a:lnTo>
                    <a:pt x="527" y="2862"/>
                  </a:lnTo>
                  <a:lnTo>
                    <a:pt x="530" y="2838"/>
                  </a:lnTo>
                  <a:lnTo>
                    <a:pt x="520" y="2803"/>
                  </a:lnTo>
                  <a:lnTo>
                    <a:pt x="511" y="2761"/>
                  </a:lnTo>
                  <a:lnTo>
                    <a:pt x="507" y="2737"/>
                  </a:lnTo>
                  <a:lnTo>
                    <a:pt x="493" y="2716"/>
                  </a:lnTo>
                  <a:lnTo>
                    <a:pt x="484" y="2691"/>
                  </a:lnTo>
                  <a:lnTo>
                    <a:pt x="480" y="2646"/>
                  </a:lnTo>
                  <a:lnTo>
                    <a:pt x="465" y="2619"/>
                  </a:lnTo>
                  <a:lnTo>
                    <a:pt x="464" y="2600"/>
                  </a:lnTo>
                  <a:lnTo>
                    <a:pt x="464" y="2580"/>
                  </a:lnTo>
                  <a:lnTo>
                    <a:pt x="454" y="2562"/>
                  </a:lnTo>
                  <a:lnTo>
                    <a:pt x="444" y="2548"/>
                  </a:lnTo>
                  <a:lnTo>
                    <a:pt x="440" y="2541"/>
                  </a:lnTo>
                  <a:lnTo>
                    <a:pt x="432" y="2541"/>
                  </a:lnTo>
                  <a:lnTo>
                    <a:pt x="422" y="2531"/>
                  </a:lnTo>
                  <a:lnTo>
                    <a:pt x="414" y="2528"/>
                  </a:lnTo>
                  <a:lnTo>
                    <a:pt x="406" y="2523"/>
                  </a:lnTo>
                  <a:lnTo>
                    <a:pt x="403" y="2523"/>
                  </a:lnTo>
                  <a:lnTo>
                    <a:pt x="396" y="2520"/>
                  </a:lnTo>
                  <a:lnTo>
                    <a:pt x="391" y="2512"/>
                  </a:lnTo>
                  <a:lnTo>
                    <a:pt x="382" y="2509"/>
                  </a:lnTo>
                  <a:lnTo>
                    <a:pt x="374" y="2501"/>
                  </a:lnTo>
                  <a:lnTo>
                    <a:pt x="370" y="2496"/>
                  </a:lnTo>
                  <a:lnTo>
                    <a:pt x="360" y="2493"/>
                  </a:lnTo>
                  <a:lnTo>
                    <a:pt x="346" y="2496"/>
                  </a:lnTo>
                  <a:lnTo>
                    <a:pt x="329" y="2498"/>
                  </a:lnTo>
                  <a:lnTo>
                    <a:pt x="324" y="2498"/>
                  </a:lnTo>
                  <a:lnTo>
                    <a:pt x="314" y="2493"/>
                  </a:lnTo>
                  <a:lnTo>
                    <a:pt x="313" y="2490"/>
                  </a:lnTo>
                  <a:lnTo>
                    <a:pt x="306" y="2487"/>
                  </a:lnTo>
                  <a:lnTo>
                    <a:pt x="295" y="2487"/>
                  </a:lnTo>
                  <a:lnTo>
                    <a:pt x="293" y="2490"/>
                  </a:lnTo>
                  <a:lnTo>
                    <a:pt x="288" y="2490"/>
                  </a:lnTo>
                  <a:lnTo>
                    <a:pt x="278" y="2496"/>
                  </a:lnTo>
                  <a:lnTo>
                    <a:pt x="260" y="2508"/>
                  </a:lnTo>
                  <a:lnTo>
                    <a:pt x="237" y="2515"/>
                  </a:lnTo>
                  <a:lnTo>
                    <a:pt x="230" y="2496"/>
                  </a:lnTo>
                  <a:lnTo>
                    <a:pt x="215" y="2490"/>
                  </a:lnTo>
                  <a:lnTo>
                    <a:pt x="202" y="2488"/>
                  </a:lnTo>
                  <a:lnTo>
                    <a:pt x="188" y="2473"/>
                  </a:lnTo>
                  <a:lnTo>
                    <a:pt x="179" y="2448"/>
                  </a:lnTo>
                  <a:lnTo>
                    <a:pt x="166" y="2423"/>
                  </a:lnTo>
                  <a:lnTo>
                    <a:pt x="162" y="2397"/>
                  </a:lnTo>
                  <a:lnTo>
                    <a:pt x="163" y="2370"/>
                  </a:lnTo>
                  <a:lnTo>
                    <a:pt x="175" y="2341"/>
                  </a:lnTo>
                  <a:lnTo>
                    <a:pt x="183" y="2321"/>
                  </a:lnTo>
                  <a:lnTo>
                    <a:pt x="175" y="2301"/>
                  </a:lnTo>
                  <a:lnTo>
                    <a:pt x="173" y="2281"/>
                  </a:lnTo>
                  <a:lnTo>
                    <a:pt x="175" y="2258"/>
                  </a:lnTo>
                  <a:lnTo>
                    <a:pt x="175" y="2248"/>
                  </a:lnTo>
                  <a:lnTo>
                    <a:pt x="163" y="2227"/>
                  </a:lnTo>
                  <a:lnTo>
                    <a:pt x="155" y="2218"/>
                  </a:lnTo>
                  <a:lnTo>
                    <a:pt x="142" y="2198"/>
                  </a:lnTo>
                  <a:lnTo>
                    <a:pt x="136" y="2178"/>
                  </a:lnTo>
                  <a:lnTo>
                    <a:pt x="132" y="2166"/>
                  </a:lnTo>
                  <a:lnTo>
                    <a:pt x="129" y="2147"/>
                  </a:lnTo>
                  <a:lnTo>
                    <a:pt x="125" y="2144"/>
                  </a:lnTo>
                  <a:lnTo>
                    <a:pt x="115" y="2128"/>
                  </a:lnTo>
                  <a:lnTo>
                    <a:pt x="97" y="2103"/>
                  </a:lnTo>
                  <a:lnTo>
                    <a:pt x="83" y="2088"/>
                  </a:lnTo>
                  <a:lnTo>
                    <a:pt x="80" y="2083"/>
                  </a:lnTo>
                  <a:lnTo>
                    <a:pt x="74" y="2050"/>
                  </a:lnTo>
                  <a:lnTo>
                    <a:pt x="53" y="2032"/>
                  </a:lnTo>
                  <a:lnTo>
                    <a:pt x="36" y="2008"/>
                  </a:lnTo>
                  <a:lnTo>
                    <a:pt x="31" y="1990"/>
                  </a:lnTo>
                  <a:lnTo>
                    <a:pt x="25" y="1975"/>
                  </a:lnTo>
                  <a:lnTo>
                    <a:pt x="18" y="1955"/>
                  </a:lnTo>
                  <a:lnTo>
                    <a:pt x="4" y="1916"/>
                  </a:lnTo>
                  <a:lnTo>
                    <a:pt x="0" y="1876"/>
                  </a:lnTo>
                  <a:lnTo>
                    <a:pt x="0" y="1864"/>
                  </a:lnTo>
                  <a:lnTo>
                    <a:pt x="0" y="1849"/>
                  </a:lnTo>
                  <a:lnTo>
                    <a:pt x="16" y="1824"/>
                  </a:lnTo>
                  <a:lnTo>
                    <a:pt x="46" y="1823"/>
                  </a:lnTo>
                  <a:lnTo>
                    <a:pt x="71" y="1829"/>
                  </a:lnTo>
                  <a:lnTo>
                    <a:pt x="104" y="1829"/>
                  </a:lnTo>
                  <a:lnTo>
                    <a:pt x="139" y="1832"/>
                  </a:lnTo>
                  <a:lnTo>
                    <a:pt x="163" y="1835"/>
                  </a:lnTo>
                  <a:lnTo>
                    <a:pt x="194" y="1841"/>
                  </a:lnTo>
                  <a:lnTo>
                    <a:pt x="220" y="1847"/>
                  </a:lnTo>
                  <a:lnTo>
                    <a:pt x="244" y="1841"/>
                  </a:lnTo>
                  <a:lnTo>
                    <a:pt x="260" y="1829"/>
                  </a:lnTo>
                  <a:lnTo>
                    <a:pt x="260" y="1793"/>
                  </a:lnTo>
                  <a:lnTo>
                    <a:pt x="249" y="1760"/>
                  </a:lnTo>
                  <a:lnTo>
                    <a:pt x="246" y="1756"/>
                  </a:lnTo>
                  <a:lnTo>
                    <a:pt x="240" y="1740"/>
                  </a:lnTo>
                  <a:lnTo>
                    <a:pt x="237" y="1716"/>
                  </a:lnTo>
                  <a:lnTo>
                    <a:pt x="237" y="1708"/>
                  </a:lnTo>
                  <a:lnTo>
                    <a:pt x="230" y="1677"/>
                  </a:lnTo>
                  <a:lnTo>
                    <a:pt x="240" y="1652"/>
                  </a:lnTo>
                  <a:lnTo>
                    <a:pt x="256" y="1626"/>
                  </a:lnTo>
                  <a:lnTo>
                    <a:pt x="260" y="1602"/>
                  </a:lnTo>
                  <a:lnTo>
                    <a:pt x="244" y="1585"/>
                  </a:lnTo>
                  <a:lnTo>
                    <a:pt x="244" y="1582"/>
                  </a:lnTo>
                  <a:lnTo>
                    <a:pt x="249" y="1549"/>
                  </a:lnTo>
                  <a:lnTo>
                    <a:pt x="246" y="1501"/>
                  </a:lnTo>
                  <a:lnTo>
                    <a:pt x="246" y="1448"/>
                  </a:lnTo>
                  <a:lnTo>
                    <a:pt x="244" y="1387"/>
                  </a:lnTo>
                  <a:lnTo>
                    <a:pt x="238" y="1343"/>
                  </a:lnTo>
                  <a:lnTo>
                    <a:pt x="237" y="1330"/>
                  </a:lnTo>
                  <a:lnTo>
                    <a:pt x="237" y="1324"/>
                  </a:lnTo>
                  <a:lnTo>
                    <a:pt x="233" y="1277"/>
                  </a:lnTo>
                  <a:lnTo>
                    <a:pt x="238" y="1255"/>
                  </a:lnTo>
                  <a:lnTo>
                    <a:pt x="262" y="1257"/>
                  </a:lnTo>
                  <a:lnTo>
                    <a:pt x="291" y="1261"/>
                  </a:lnTo>
                  <a:lnTo>
                    <a:pt x="295" y="1244"/>
                  </a:lnTo>
                  <a:lnTo>
                    <a:pt x="302" y="1209"/>
                  </a:lnTo>
                  <a:lnTo>
                    <a:pt x="306" y="1169"/>
                  </a:lnTo>
                  <a:lnTo>
                    <a:pt x="310" y="1137"/>
                  </a:lnTo>
                  <a:lnTo>
                    <a:pt x="310" y="1091"/>
                  </a:lnTo>
                  <a:lnTo>
                    <a:pt x="318" y="1030"/>
                  </a:lnTo>
                  <a:lnTo>
                    <a:pt x="321" y="981"/>
                  </a:lnTo>
                  <a:lnTo>
                    <a:pt x="321" y="971"/>
                  </a:lnTo>
                  <a:lnTo>
                    <a:pt x="321" y="949"/>
                  </a:lnTo>
                  <a:lnTo>
                    <a:pt x="321" y="931"/>
                  </a:lnTo>
                  <a:lnTo>
                    <a:pt x="321" y="927"/>
                  </a:lnTo>
                  <a:lnTo>
                    <a:pt x="336" y="887"/>
                  </a:lnTo>
                  <a:lnTo>
                    <a:pt x="329" y="849"/>
                  </a:lnTo>
                  <a:lnTo>
                    <a:pt x="327" y="819"/>
                  </a:lnTo>
                  <a:lnTo>
                    <a:pt x="321" y="788"/>
                  </a:lnTo>
                  <a:lnTo>
                    <a:pt x="321" y="748"/>
                  </a:lnTo>
                  <a:lnTo>
                    <a:pt x="313" y="729"/>
                  </a:lnTo>
                  <a:lnTo>
                    <a:pt x="310" y="719"/>
                  </a:lnTo>
                  <a:lnTo>
                    <a:pt x="302" y="704"/>
                  </a:lnTo>
                  <a:lnTo>
                    <a:pt x="281" y="632"/>
                  </a:lnTo>
                  <a:lnTo>
                    <a:pt x="265" y="505"/>
                  </a:lnTo>
                  <a:lnTo>
                    <a:pt x="260" y="442"/>
                  </a:lnTo>
                  <a:lnTo>
                    <a:pt x="252" y="383"/>
                  </a:lnTo>
                  <a:lnTo>
                    <a:pt x="252" y="369"/>
                  </a:lnTo>
                  <a:lnTo>
                    <a:pt x="249" y="310"/>
                  </a:lnTo>
                  <a:lnTo>
                    <a:pt x="215" y="299"/>
                  </a:lnTo>
                  <a:lnTo>
                    <a:pt x="252" y="253"/>
                  </a:lnTo>
                  <a:lnTo>
                    <a:pt x="480" y="263"/>
                  </a:lnTo>
                  <a:lnTo>
                    <a:pt x="511" y="0"/>
                  </a:lnTo>
                  <a:lnTo>
                    <a:pt x="1126" y="25"/>
                  </a:lnTo>
                  <a:lnTo>
                    <a:pt x="1359" y="29"/>
                  </a:lnTo>
                  <a:lnTo>
                    <a:pt x="1397" y="93"/>
                  </a:lnTo>
                  <a:lnTo>
                    <a:pt x="1397" y="131"/>
                  </a:lnTo>
                  <a:lnTo>
                    <a:pt x="1446" y="174"/>
                  </a:lnTo>
                  <a:lnTo>
                    <a:pt x="1461" y="219"/>
                  </a:lnTo>
                  <a:lnTo>
                    <a:pt x="1467" y="242"/>
                  </a:lnTo>
                  <a:lnTo>
                    <a:pt x="1505" y="290"/>
                  </a:lnTo>
                  <a:lnTo>
                    <a:pt x="1552" y="310"/>
                  </a:lnTo>
                  <a:lnTo>
                    <a:pt x="1594" y="333"/>
                  </a:lnTo>
                  <a:lnTo>
                    <a:pt x="1608" y="350"/>
                  </a:lnTo>
                  <a:lnTo>
                    <a:pt x="1620" y="369"/>
                  </a:lnTo>
                  <a:lnTo>
                    <a:pt x="1689" y="439"/>
                  </a:lnTo>
                  <a:lnTo>
                    <a:pt x="1721" y="449"/>
                  </a:lnTo>
                  <a:lnTo>
                    <a:pt x="1757" y="509"/>
                  </a:lnTo>
                  <a:lnTo>
                    <a:pt x="1789" y="540"/>
                  </a:lnTo>
                  <a:lnTo>
                    <a:pt x="1818" y="570"/>
                  </a:lnTo>
                  <a:lnTo>
                    <a:pt x="1825" y="600"/>
                  </a:lnTo>
                  <a:lnTo>
                    <a:pt x="1883" y="600"/>
                  </a:lnTo>
                  <a:lnTo>
                    <a:pt x="1923" y="628"/>
                  </a:lnTo>
                  <a:lnTo>
                    <a:pt x="1952" y="699"/>
                  </a:lnTo>
                  <a:lnTo>
                    <a:pt x="2039" y="748"/>
                  </a:lnTo>
                  <a:lnTo>
                    <a:pt x="2039" y="758"/>
                  </a:lnTo>
                  <a:lnTo>
                    <a:pt x="2048" y="810"/>
                  </a:lnTo>
                  <a:lnTo>
                    <a:pt x="2048" y="849"/>
                  </a:lnTo>
                  <a:lnTo>
                    <a:pt x="2107" y="887"/>
                  </a:lnTo>
                  <a:lnTo>
                    <a:pt x="2136" y="961"/>
                  </a:lnTo>
                  <a:lnTo>
                    <a:pt x="2124" y="1027"/>
                  </a:lnTo>
                  <a:lnTo>
                    <a:pt x="2124" y="1075"/>
                  </a:lnTo>
                  <a:lnTo>
                    <a:pt x="2124" y="1105"/>
                  </a:lnTo>
                  <a:lnTo>
                    <a:pt x="2164" y="1137"/>
                  </a:lnTo>
                  <a:lnTo>
                    <a:pt x="2176" y="1217"/>
                  </a:lnTo>
                  <a:lnTo>
                    <a:pt x="2214" y="1239"/>
                  </a:lnTo>
                  <a:lnTo>
                    <a:pt x="2260" y="1269"/>
                  </a:lnTo>
                  <a:lnTo>
                    <a:pt x="2330" y="1317"/>
                  </a:lnTo>
                  <a:lnTo>
                    <a:pt x="2360" y="1348"/>
                  </a:lnTo>
                  <a:lnTo>
                    <a:pt x="2408" y="1386"/>
                  </a:lnTo>
                  <a:lnTo>
                    <a:pt x="2417" y="1428"/>
                  </a:lnTo>
                  <a:lnTo>
                    <a:pt x="2511" y="1452"/>
                  </a:lnTo>
                  <a:lnTo>
                    <a:pt x="2525" y="1459"/>
                  </a:lnTo>
                  <a:lnTo>
                    <a:pt x="2544" y="1486"/>
                  </a:lnTo>
                  <a:lnTo>
                    <a:pt x="2592" y="1517"/>
                  </a:lnTo>
                  <a:lnTo>
                    <a:pt x="2602" y="1526"/>
                  </a:lnTo>
                  <a:lnTo>
                    <a:pt x="2699" y="1574"/>
                  </a:lnTo>
                  <a:lnTo>
                    <a:pt x="2738" y="1574"/>
                  </a:lnTo>
                  <a:lnTo>
                    <a:pt x="2758" y="1594"/>
                  </a:lnTo>
                  <a:lnTo>
                    <a:pt x="2815" y="1605"/>
                  </a:lnTo>
                  <a:lnTo>
                    <a:pt x="2803" y="1633"/>
                  </a:lnTo>
                  <a:lnTo>
                    <a:pt x="2774" y="1678"/>
                  </a:lnTo>
                  <a:lnTo>
                    <a:pt x="2750" y="1716"/>
                  </a:lnTo>
                  <a:lnTo>
                    <a:pt x="2730" y="1740"/>
                  </a:lnTo>
                  <a:lnTo>
                    <a:pt x="2705" y="1772"/>
                  </a:lnTo>
                  <a:lnTo>
                    <a:pt x="2675" y="1819"/>
                  </a:lnTo>
                  <a:lnTo>
                    <a:pt x="2647" y="1859"/>
                  </a:lnTo>
                  <a:lnTo>
                    <a:pt x="2641" y="1865"/>
                  </a:lnTo>
                  <a:lnTo>
                    <a:pt x="2587" y="1942"/>
                  </a:lnTo>
                  <a:lnTo>
                    <a:pt x="2536" y="2016"/>
                  </a:lnTo>
                  <a:lnTo>
                    <a:pt x="2478" y="2106"/>
                  </a:lnTo>
                  <a:lnTo>
                    <a:pt x="2425" y="2178"/>
                  </a:lnTo>
                  <a:lnTo>
                    <a:pt x="2436" y="2241"/>
                  </a:lnTo>
                  <a:lnTo>
                    <a:pt x="2443" y="2262"/>
                  </a:lnTo>
                  <a:lnTo>
                    <a:pt x="2451" y="2302"/>
                  </a:lnTo>
                  <a:lnTo>
                    <a:pt x="2479" y="2437"/>
                  </a:lnTo>
                  <a:lnTo>
                    <a:pt x="2503" y="2571"/>
                  </a:lnTo>
                  <a:lnTo>
                    <a:pt x="2521" y="2675"/>
                  </a:lnTo>
                  <a:lnTo>
                    <a:pt x="2536" y="2730"/>
                  </a:lnTo>
                  <a:lnTo>
                    <a:pt x="2536" y="2743"/>
                  </a:lnTo>
                  <a:lnTo>
                    <a:pt x="2539" y="2777"/>
                  </a:lnTo>
                  <a:lnTo>
                    <a:pt x="2554" y="2799"/>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8" name="Freeform 1042"/>
            <p:cNvSpPr>
              <a:spLocks/>
            </p:cNvSpPr>
            <p:nvPr/>
          </p:nvSpPr>
          <p:spPr bwMode="auto">
            <a:xfrm>
              <a:off x="3765545" y="3747007"/>
              <a:ext cx="557901" cy="995057"/>
            </a:xfrm>
            <a:custGeom>
              <a:avLst/>
              <a:gdLst>
                <a:gd name="T0" fmla="*/ 816 w 1397"/>
                <a:gd name="T1" fmla="*/ 1824 h 2466"/>
                <a:gd name="T2" fmla="*/ 802 w 1397"/>
                <a:gd name="T3" fmla="*/ 2000 h 2466"/>
                <a:gd name="T4" fmla="*/ 870 w 1397"/>
                <a:gd name="T5" fmla="*/ 2056 h 2466"/>
                <a:gd name="T6" fmla="*/ 856 w 1397"/>
                <a:gd name="T7" fmla="*/ 2136 h 2466"/>
                <a:gd name="T8" fmla="*/ 682 w 1397"/>
                <a:gd name="T9" fmla="*/ 2158 h 2466"/>
                <a:gd name="T10" fmla="*/ 618 w 1397"/>
                <a:gd name="T11" fmla="*/ 2329 h 2466"/>
                <a:gd name="T12" fmla="*/ 552 w 1397"/>
                <a:gd name="T13" fmla="*/ 2353 h 2466"/>
                <a:gd name="T14" fmla="*/ 549 w 1397"/>
                <a:gd name="T15" fmla="*/ 2410 h 2466"/>
                <a:gd name="T16" fmla="*/ 437 w 1397"/>
                <a:gd name="T17" fmla="*/ 2466 h 2466"/>
                <a:gd name="T18" fmla="*/ 342 w 1397"/>
                <a:gd name="T19" fmla="*/ 2342 h 2466"/>
                <a:gd name="T20" fmla="*/ 347 w 1397"/>
                <a:gd name="T21" fmla="*/ 2143 h 2466"/>
                <a:gd name="T22" fmla="*/ 283 w 1397"/>
                <a:gd name="T23" fmla="*/ 1893 h 2466"/>
                <a:gd name="T24" fmla="*/ 206 w 1397"/>
                <a:gd name="T25" fmla="*/ 1762 h 2466"/>
                <a:gd name="T26" fmla="*/ 163 w 1397"/>
                <a:gd name="T27" fmla="*/ 1722 h 2466"/>
                <a:gd name="T28" fmla="*/ 167 w 1397"/>
                <a:gd name="T29" fmla="*/ 1667 h 2466"/>
                <a:gd name="T30" fmla="*/ 179 w 1397"/>
                <a:gd name="T31" fmla="*/ 1580 h 2466"/>
                <a:gd name="T32" fmla="*/ 214 w 1397"/>
                <a:gd name="T33" fmla="*/ 1400 h 2466"/>
                <a:gd name="T34" fmla="*/ 342 w 1397"/>
                <a:gd name="T35" fmla="*/ 1377 h 2466"/>
                <a:gd name="T36" fmla="*/ 419 w 1397"/>
                <a:gd name="T37" fmla="*/ 1383 h 2466"/>
                <a:gd name="T38" fmla="*/ 458 w 1397"/>
                <a:gd name="T39" fmla="*/ 1316 h 2466"/>
                <a:gd name="T40" fmla="*/ 279 w 1397"/>
                <a:gd name="T41" fmla="*/ 1246 h 2466"/>
                <a:gd name="T42" fmla="*/ 279 w 1397"/>
                <a:gd name="T43" fmla="*/ 1192 h 2466"/>
                <a:gd name="T44" fmla="*/ 174 w 1397"/>
                <a:gd name="T45" fmla="*/ 1097 h 2466"/>
                <a:gd name="T46" fmla="*/ 131 w 1397"/>
                <a:gd name="T47" fmla="*/ 915 h 2466"/>
                <a:gd name="T48" fmla="*/ 5 w 1397"/>
                <a:gd name="T49" fmla="*/ 771 h 2466"/>
                <a:gd name="T50" fmla="*/ 81 w 1397"/>
                <a:gd name="T51" fmla="*/ 692 h 2466"/>
                <a:gd name="T52" fmla="*/ 192 w 1397"/>
                <a:gd name="T53" fmla="*/ 596 h 2466"/>
                <a:gd name="T54" fmla="*/ 296 w 1397"/>
                <a:gd name="T55" fmla="*/ 581 h 2466"/>
                <a:gd name="T56" fmla="*/ 325 w 1397"/>
                <a:gd name="T57" fmla="*/ 449 h 2466"/>
                <a:gd name="T58" fmla="*/ 272 w 1397"/>
                <a:gd name="T59" fmla="*/ 366 h 2466"/>
                <a:gd name="T60" fmla="*/ 234 w 1397"/>
                <a:gd name="T61" fmla="*/ 376 h 2466"/>
                <a:gd name="T62" fmla="*/ 176 w 1397"/>
                <a:gd name="T63" fmla="*/ 371 h 2466"/>
                <a:gd name="T64" fmla="*/ 207 w 1397"/>
                <a:gd name="T65" fmla="*/ 290 h 2466"/>
                <a:gd name="T66" fmla="*/ 290 w 1397"/>
                <a:gd name="T67" fmla="*/ 231 h 2466"/>
                <a:gd name="T68" fmla="*/ 412 w 1397"/>
                <a:gd name="T69" fmla="*/ 171 h 2466"/>
                <a:gd name="T70" fmla="*/ 520 w 1397"/>
                <a:gd name="T71" fmla="*/ 14 h 2466"/>
                <a:gd name="T72" fmla="*/ 615 w 1397"/>
                <a:gd name="T73" fmla="*/ 75 h 2466"/>
                <a:gd name="T74" fmla="*/ 709 w 1397"/>
                <a:gd name="T75" fmla="*/ 33 h 2466"/>
                <a:gd name="T76" fmla="*/ 726 w 1397"/>
                <a:gd name="T77" fmla="*/ 196 h 2466"/>
                <a:gd name="T78" fmla="*/ 765 w 1397"/>
                <a:gd name="T79" fmla="*/ 352 h 2466"/>
                <a:gd name="T80" fmla="*/ 759 w 1397"/>
                <a:gd name="T81" fmla="*/ 429 h 2466"/>
                <a:gd name="T82" fmla="*/ 769 w 1397"/>
                <a:gd name="T83" fmla="*/ 470 h 2466"/>
                <a:gd name="T84" fmla="*/ 812 w 1397"/>
                <a:gd name="T85" fmla="*/ 489 h 2466"/>
                <a:gd name="T86" fmla="*/ 784 w 1397"/>
                <a:gd name="T87" fmla="*/ 593 h 2466"/>
                <a:gd name="T88" fmla="*/ 889 w 1397"/>
                <a:gd name="T89" fmla="*/ 614 h 2466"/>
                <a:gd name="T90" fmla="*/ 893 w 1397"/>
                <a:gd name="T91" fmla="*/ 638 h 2466"/>
                <a:gd name="T92" fmla="*/ 917 w 1397"/>
                <a:gd name="T93" fmla="*/ 686 h 2466"/>
                <a:gd name="T94" fmla="*/ 946 w 1397"/>
                <a:gd name="T95" fmla="*/ 785 h 2466"/>
                <a:gd name="T96" fmla="*/ 1001 w 1397"/>
                <a:gd name="T97" fmla="*/ 844 h 2466"/>
                <a:gd name="T98" fmla="*/ 1109 w 1397"/>
                <a:gd name="T99" fmla="*/ 915 h 2466"/>
                <a:gd name="T100" fmla="*/ 1206 w 1397"/>
                <a:gd name="T101" fmla="*/ 935 h 2466"/>
                <a:gd name="T102" fmla="*/ 1315 w 1397"/>
                <a:gd name="T103" fmla="*/ 991 h 2466"/>
                <a:gd name="T104" fmla="*/ 1318 w 1397"/>
                <a:gd name="T105" fmla="*/ 1178 h 2466"/>
                <a:gd name="T106" fmla="*/ 1145 w 1397"/>
                <a:gd name="T107" fmla="*/ 1448 h 2466"/>
                <a:gd name="T108" fmla="*/ 1066 w 1397"/>
                <a:gd name="T109" fmla="*/ 1460 h 2466"/>
                <a:gd name="T110" fmla="*/ 1018 w 1397"/>
                <a:gd name="T111" fmla="*/ 1522 h 2466"/>
                <a:gd name="T112" fmla="*/ 1016 w 1397"/>
                <a:gd name="T113" fmla="*/ 1580 h 2466"/>
                <a:gd name="T114" fmla="*/ 906 w 1397"/>
                <a:gd name="T115" fmla="*/ 1634 h 2466"/>
                <a:gd name="T116" fmla="*/ 820 w 1397"/>
                <a:gd name="T117" fmla="*/ 1703 h 2466"/>
                <a:gd name="T118" fmla="*/ 754 w 1397"/>
                <a:gd name="T119" fmla="*/ 1717 h 2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97" h="2466">
                  <a:moveTo>
                    <a:pt x="795" y="1786"/>
                  </a:moveTo>
                  <a:lnTo>
                    <a:pt x="798" y="1790"/>
                  </a:lnTo>
                  <a:lnTo>
                    <a:pt x="802" y="1800"/>
                  </a:lnTo>
                  <a:lnTo>
                    <a:pt x="810" y="1813"/>
                  </a:lnTo>
                  <a:lnTo>
                    <a:pt x="812" y="1821"/>
                  </a:lnTo>
                  <a:lnTo>
                    <a:pt x="816" y="1824"/>
                  </a:lnTo>
                  <a:lnTo>
                    <a:pt x="821" y="1830"/>
                  </a:lnTo>
                  <a:lnTo>
                    <a:pt x="816" y="1844"/>
                  </a:lnTo>
                  <a:lnTo>
                    <a:pt x="788" y="1901"/>
                  </a:lnTo>
                  <a:lnTo>
                    <a:pt x="788" y="1960"/>
                  </a:lnTo>
                  <a:lnTo>
                    <a:pt x="792" y="1995"/>
                  </a:lnTo>
                  <a:lnTo>
                    <a:pt x="802" y="2000"/>
                  </a:lnTo>
                  <a:lnTo>
                    <a:pt x="806" y="2003"/>
                  </a:lnTo>
                  <a:lnTo>
                    <a:pt x="816" y="2004"/>
                  </a:lnTo>
                  <a:lnTo>
                    <a:pt x="838" y="2032"/>
                  </a:lnTo>
                  <a:lnTo>
                    <a:pt x="845" y="2037"/>
                  </a:lnTo>
                  <a:lnTo>
                    <a:pt x="862" y="2053"/>
                  </a:lnTo>
                  <a:lnTo>
                    <a:pt x="870" y="2056"/>
                  </a:lnTo>
                  <a:lnTo>
                    <a:pt x="877" y="2064"/>
                  </a:lnTo>
                  <a:lnTo>
                    <a:pt x="870" y="2071"/>
                  </a:lnTo>
                  <a:lnTo>
                    <a:pt x="867" y="2083"/>
                  </a:lnTo>
                  <a:lnTo>
                    <a:pt x="864" y="2098"/>
                  </a:lnTo>
                  <a:lnTo>
                    <a:pt x="859" y="2130"/>
                  </a:lnTo>
                  <a:lnTo>
                    <a:pt x="856" y="2136"/>
                  </a:lnTo>
                  <a:lnTo>
                    <a:pt x="810" y="2136"/>
                  </a:lnTo>
                  <a:lnTo>
                    <a:pt x="788" y="2158"/>
                  </a:lnTo>
                  <a:lnTo>
                    <a:pt x="779" y="2174"/>
                  </a:lnTo>
                  <a:lnTo>
                    <a:pt x="726" y="2154"/>
                  </a:lnTo>
                  <a:lnTo>
                    <a:pt x="702" y="2155"/>
                  </a:lnTo>
                  <a:lnTo>
                    <a:pt x="682" y="2158"/>
                  </a:lnTo>
                  <a:lnTo>
                    <a:pt x="656" y="2176"/>
                  </a:lnTo>
                  <a:lnTo>
                    <a:pt x="621" y="2250"/>
                  </a:lnTo>
                  <a:lnTo>
                    <a:pt x="618" y="2269"/>
                  </a:lnTo>
                  <a:lnTo>
                    <a:pt x="618" y="2283"/>
                  </a:lnTo>
                  <a:lnTo>
                    <a:pt x="618" y="2303"/>
                  </a:lnTo>
                  <a:lnTo>
                    <a:pt x="618" y="2329"/>
                  </a:lnTo>
                  <a:lnTo>
                    <a:pt x="621" y="2342"/>
                  </a:lnTo>
                  <a:lnTo>
                    <a:pt x="626" y="2350"/>
                  </a:lnTo>
                  <a:lnTo>
                    <a:pt x="629" y="2365"/>
                  </a:lnTo>
                  <a:lnTo>
                    <a:pt x="618" y="2375"/>
                  </a:lnTo>
                  <a:lnTo>
                    <a:pt x="591" y="2365"/>
                  </a:lnTo>
                  <a:lnTo>
                    <a:pt x="552" y="2353"/>
                  </a:lnTo>
                  <a:lnTo>
                    <a:pt x="539" y="2369"/>
                  </a:lnTo>
                  <a:lnTo>
                    <a:pt x="532" y="2377"/>
                  </a:lnTo>
                  <a:lnTo>
                    <a:pt x="528" y="2391"/>
                  </a:lnTo>
                  <a:lnTo>
                    <a:pt x="539" y="2391"/>
                  </a:lnTo>
                  <a:lnTo>
                    <a:pt x="546" y="2394"/>
                  </a:lnTo>
                  <a:lnTo>
                    <a:pt x="549" y="2410"/>
                  </a:lnTo>
                  <a:lnTo>
                    <a:pt x="549" y="2417"/>
                  </a:lnTo>
                  <a:lnTo>
                    <a:pt x="549" y="2429"/>
                  </a:lnTo>
                  <a:lnTo>
                    <a:pt x="543" y="2440"/>
                  </a:lnTo>
                  <a:lnTo>
                    <a:pt x="536" y="2442"/>
                  </a:lnTo>
                  <a:lnTo>
                    <a:pt x="437" y="2440"/>
                  </a:lnTo>
                  <a:lnTo>
                    <a:pt x="437" y="2466"/>
                  </a:lnTo>
                  <a:lnTo>
                    <a:pt x="354" y="2458"/>
                  </a:lnTo>
                  <a:lnTo>
                    <a:pt x="347" y="2441"/>
                  </a:lnTo>
                  <a:lnTo>
                    <a:pt x="339" y="2417"/>
                  </a:lnTo>
                  <a:lnTo>
                    <a:pt x="347" y="2390"/>
                  </a:lnTo>
                  <a:lnTo>
                    <a:pt x="342" y="2362"/>
                  </a:lnTo>
                  <a:lnTo>
                    <a:pt x="342" y="2342"/>
                  </a:lnTo>
                  <a:lnTo>
                    <a:pt x="357" y="2302"/>
                  </a:lnTo>
                  <a:lnTo>
                    <a:pt x="350" y="2271"/>
                  </a:lnTo>
                  <a:lnTo>
                    <a:pt x="355" y="2235"/>
                  </a:lnTo>
                  <a:lnTo>
                    <a:pt x="357" y="2191"/>
                  </a:lnTo>
                  <a:lnTo>
                    <a:pt x="354" y="2174"/>
                  </a:lnTo>
                  <a:lnTo>
                    <a:pt x="347" y="2143"/>
                  </a:lnTo>
                  <a:lnTo>
                    <a:pt x="345" y="2127"/>
                  </a:lnTo>
                  <a:lnTo>
                    <a:pt x="275" y="2023"/>
                  </a:lnTo>
                  <a:lnTo>
                    <a:pt x="272" y="1987"/>
                  </a:lnTo>
                  <a:lnTo>
                    <a:pt x="279" y="1960"/>
                  </a:lnTo>
                  <a:lnTo>
                    <a:pt x="279" y="1949"/>
                  </a:lnTo>
                  <a:lnTo>
                    <a:pt x="283" y="1893"/>
                  </a:lnTo>
                  <a:lnTo>
                    <a:pt x="279" y="1861"/>
                  </a:lnTo>
                  <a:lnTo>
                    <a:pt x="269" y="1846"/>
                  </a:lnTo>
                  <a:lnTo>
                    <a:pt x="259" y="1833"/>
                  </a:lnTo>
                  <a:lnTo>
                    <a:pt x="249" y="1818"/>
                  </a:lnTo>
                  <a:lnTo>
                    <a:pt x="224" y="1788"/>
                  </a:lnTo>
                  <a:lnTo>
                    <a:pt x="206" y="1762"/>
                  </a:lnTo>
                  <a:lnTo>
                    <a:pt x="192" y="1750"/>
                  </a:lnTo>
                  <a:lnTo>
                    <a:pt x="189" y="1748"/>
                  </a:lnTo>
                  <a:lnTo>
                    <a:pt x="188" y="1745"/>
                  </a:lnTo>
                  <a:lnTo>
                    <a:pt x="179" y="1737"/>
                  </a:lnTo>
                  <a:lnTo>
                    <a:pt x="174" y="1729"/>
                  </a:lnTo>
                  <a:lnTo>
                    <a:pt x="163" y="1722"/>
                  </a:lnTo>
                  <a:lnTo>
                    <a:pt x="159" y="1717"/>
                  </a:lnTo>
                  <a:lnTo>
                    <a:pt x="153" y="1707"/>
                  </a:lnTo>
                  <a:lnTo>
                    <a:pt x="156" y="1695"/>
                  </a:lnTo>
                  <a:lnTo>
                    <a:pt x="163" y="1687"/>
                  </a:lnTo>
                  <a:lnTo>
                    <a:pt x="163" y="1682"/>
                  </a:lnTo>
                  <a:lnTo>
                    <a:pt x="167" y="1667"/>
                  </a:lnTo>
                  <a:lnTo>
                    <a:pt x="171" y="1647"/>
                  </a:lnTo>
                  <a:lnTo>
                    <a:pt x="171" y="1622"/>
                  </a:lnTo>
                  <a:lnTo>
                    <a:pt x="174" y="1611"/>
                  </a:lnTo>
                  <a:lnTo>
                    <a:pt x="176" y="1603"/>
                  </a:lnTo>
                  <a:lnTo>
                    <a:pt x="179" y="1595"/>
                  </a:lnTo>
                  <a:lnTo>
                    <a:pt x="179" y="1580"/>
                  </a:lnTo>
                  <a:lnTo>
                    <a:pt x="206" y="1558"/>
                  </a:lnTo>
                  <a:lnTo>
                    <a:pt x="211" y="1518"/>
                  </a:lnTo>
                  <a:lnTo>
                    <a:pt x="176" y="1504"/>
                  </a:lnTo>
                  <a:lnTo>
                    <a:pt x="176" y="1455"/>
                  </a:lnTo>
                  <a:lnTo>
                    <a:pt x="182" y="1418"/>
                  </a:lnTo>
                  <a:lnTo>
                    <a:pt x="214" y="1400"/>
                  </a:lnTo>
                  <a:lnTo>
                    <a:pt x="228" y="1392"/>
                  </a:lnTo>
                  <a:lnTo>
                    <a:pt x="282" y="1360"/>
                  </a:lnTo>
                  <a:lnTo>
                    <a:pt x="303" y="1367"/>
                  </a:lnTo>
                  <a:lnTo>
                    <a:pt x="315" y="1375"/>
                  </a:lnTo>
                  <a:lnTo>
                    <a:pt x="327" y="1377"/>
                  </a:lnTo>
                  <a:lnTo>
                    <a:pt x="342" y="1377"/>
                  </a:lnTo>
                  <a:lnTo>
                    <a:pt x="345" y="1377"/>
                  </a:lnTo>
                  <a:lnTo>
                    <a:pt x="369" y="1383"/>
                  </a:lnTo>
                  <a:lnTo>
                    <a:pt x="391" y="1391"/>
                  </a:lnTo>
                  <a:lnTo>
                    <a:pt x="397" y="1380"/>
                  </a:lnTo>
                  <a:lnTo>
                    <a:pt x="405" y="1380"/>
                  </a:lnTo>
                  <a:lnTo>
                    <a:pt x="419" y="1383"/>
                  </a:lnTo>
                  <a:lnTo>
                    <a:pt x="470" y="1375"/>
                  </a:lnTo>
                  <a:lnTo>
                    <a:pt x="481" y="1356"/>
                  </a:lnTo>
                  <a:lnTo>
                    <a:pt x="488" y="1352"/>
                  </a:lnTo>
                  <a:lnTo>
                    <a:pt x="488" y="1338"/>
                  </a:lnTo>
                  <a:lnTo>
                    <a:pt x="470" y="1325"/>
                  </a:lnTo>
                  <a:lnTo>
                    <a:pt x="458" y="1316"/>
                  </a:lnTo>
                  <a:lnTo>
                    <a:pt x="438" y="1319"/>
                  </a:lnTo>
                  <a:lnTo>
                    <a:pt x="361" y="1308"/>
                  </a:lnTo>
                  <a:lnTo>
                    <a:pt x="370" y="1282"/>
                  </a:lnTo>
                  <a:lnTo>
                    <a:pt x="296" y="1252"/>
                  </a:lnTo>
                  <a:lnTo>
                    <a:pt x="294" y="1252"/>
                  </a:lnTo>
                  <a:lnTo>
                    <a:pt x="279" y="1246"/>
                  </a:lnTo>
                  <a:lnTo>
                    <a:pt x="283" y="1230"/>
                  </a:lnTo>
                  <a:lnTo>
                    <a:pt x="300" y="1230"/>
                  </a:lnTo>
                  <a:lnTo>
                    <a:pt x="304" y="1234"/>
                  </a:lnTo>
                  <a:lnTo>
                    <a:pt x="315" y="1226"/>
                  </a:lnTo>
                  <a:lnTo>
                    <a:pt x="296" y="1200"/>
                  </a:lnTo>
                  <a:lnTo>
                    <a:pt x="279" y="1192"/>
                  </a:lnTo>
                  <a:lnTo>
                    <a:pt x="272" y="1197"/>
                  </a:lnTo>
                  <a:lnTo>
                    <a:pt x="241" y="1166"/>
                  </a:lnTo>
                  <a:lnTo>
                    <a:pt x="224" y="1158"/>
                  </a:lnTo>
                  <a:lnTo>
                    <a:pt x="221" y="1157"/>
                  </a:lnTo>
                  <a:lnTo>
                    <a:pt x="206" y="1136"/>
                  </a:lnTo>
                  <a:lnTo>
                    <a:pt x="174" y="1097"/>
                  </a:lnTo>
                  <a:lnTo>
                    <a:pt x="145" y="1067"/>
                  </a:lnTo>
                  <a:lnTo>
                    <a:pt x="171" y="1007"/>
                  </a:lnTo>
                  <a:lnTo>
                    <a:pt x="174" y="999"/>
                  </a:lnTo>
                  <a:lnTo>
                    <a:pt x="137" y="982"/>
                  </a:lnTo>
                  <a:lnTo>
                    <a:pt x="141" y="956"/>
                  </a:lnTo>
                  <a:lnTo>
                    <a:pt x="131" y="915"/>
                  </a:lnTo>
                  <a:lnTo>
                    <a:pt x="121" y="886"/>
                  </a:lnTo>
                  <a:lnTo>
                    <a:pt x="62" y="868"/>
                  </a:lnTo>
                  <a:lnTo>
                    <a:pt x="54" y="841"/>
                  </a:lnTo>
                  <a:lnTo>
                    <a:pt x="34" y="816"/>
                  </a:lnTo>
                  <a:lnTo>
                    <a:pt x="30" y="808"/>
                  </a:lnTo>
                  <a:lnTo>
                    <a:pt x="5" y="771"/>
                  </a:lnTo>
                  <a:lnTo>
                    <a:pt x="0" y="752"/>
                  </a:lnTo>
                  <a:lnTo>
                    <a:pt x="23" y="741"/>
                  </a:lnTo>
                  <a:lnTo>
                    <a:pt x="45" y="727"/>
                  </a:lnTo>
                  <a:lnTo>
                    <a:pt x="54" y="718"/>
                  </a:lnTo>
                  <a:lnTo>
                    <a:pt x="62" y="708"/>
                  </a:lnTo>
                  <a:lnTo>
                    <a:pt x="81" y="692"/>
                  </a:lnTo>
                  <a:lnTo>
                    <a:pt x="103" y="676"/>
                  </a:lnTo>
                  <a:lnTo>
                    <a:pt x="131" y="654"/>
                  </a:lnTo>
                  <a:lnTo>
                    <a:pt x="163" y="633"/>
                  </a:lnTo>
                  <a:lnTo>
                    <a:pt x="176" y="618"/>
                  </a:lnTo>
                  <a:lnTo>
                    <a:pt x="188" y="606"/>
                  </a:lnTo>
                  <a:lnTo>
                    <a:pt x="192" y="596"/>
                  </a:lnTo>
                  <a:lnTo>
                    <a:pt x="217" y="598"/>
                  </a:lnTo>
                  <a:lnTo>
                    <a:pt x="229" y="606"/>
                  </a:lnTo>
                  <a:lnTo>
                    <a:pt x="259" y="629"/>
                  </a:lnTo>
                  <a:lnTo>
                    <a:pt x="282" y="618"/>
                  </a:lnTo>
                  <a:lnTo>
                    <a:pt x="290" y="602"/>
                  </a:lnTo>
                  <a:lnTo>
                    <a:pt x="296" y="581"/>
                  </a:lnTo>
                  <a:lnTo>
                    <a:pt x="304" y="557"/>
                  </a:lnTo>
                  <a:lnTo>
                    <a:pt x="314" y="551"/>
                  </a:lnTo>
                  <a:lnTo>
                    <a:pt x="327" y="548"/>
                  </a:lnTo>
                  <a:lnTo>
                    <a:pt x="327" y="510"/>
                  </a:lnTo>
                  <a:lnTo>
                    <a:pt x="327" y="477"/>
                  </a:lnTo>
                  <a:lnTo>
                    <a:pt x="325" y="449"/>
                  </a:lnTo>
                  <a:lnTo>
                    <a:pt x="327" y="426"/>
                  </a:lnTo>
                  <a:lnTo>
                    <a:pt x="325" y="405"/>
                  </a:lnTo>
                  <a:lnTo>
                    <a:pt x="322" y="387"/>
                  </a:lnTo>
                  <a:lnTo>
                    <a:pt x="304" y="374"/>
                  </a:lnTo>
                  <a:lnTo>
                    <a:pt x="287" y="376"/>
                  </a:lnTo>
                  <a:lnTo>
                    <a:pt x="272" y="366"/>
                  </a:lnTo>
                  <a:lnTo>
                    <a:pt x="261" y="362"/>
                  </a:lnTo>
                  <a:lnTo>
                    <a:pt x="253" y="354"/>
                  </a:lnTo>
                  <a:lnTo>
                    <a:pt x="247" y="362"/>
                  </a:lnTo>
                  <a:lnTo>
                    <a:pt x="242" y="354"/>
                  </a:lnTo>
                  <a:lnTo>
                    <a:pt x="234" y="362"/>
                  </a:lnTo>
                  <a:lnTo>
                    <a:pt x="234" y="376"/>
                  </a:lnTo>
                  <a:lnTo>
                    <a:pt x="234" y="382"/>
                  </a:lnTo>
                  <a:lnTo>
                    <a:pt x="241" y="387"/>
                  </a:lnTo>
                  <a:lnTo>
                    <a:pt x="221" y="398"/>
                  </a:lnTo>
                  <a:lnTo>
                    <a:pt x="206" y="387"/>
                  </a:lnTo>
                  <a:lnTo>
                    <a:pt x="179" y="397"/>
                  </a:lnTo>
                  <a:lnTo>
                    <a:pt x="176" y="371"/>
                  </a:lnTo>
                  <a:lnTo>
                    <a:pt x="176" y="366"/>
                  </a:lnTo>
                  <a:lnTo>
                    <a:pt x="176" y="344"/>
                  </a:lnTo>
                  <a:lnTo>
                    <a:pt x="174" y="323"/>
                  </a:lnTo>
                  <a:lnTo>
                    <a:pt x="179" y="303"/>
                  </a:lnTo>
                  <a:lnTo>
                    <a:pt x="192" y="300"/>
                  </a:lnTo>
                  <a:lnTo>
                    <a:pt x="207" y="290"/>
                  </a:lnTo>
                  <a:lnTo>
                    <a:pt x="221" y="280"/>
                  </a:lnTo>
                  <a:lnTo>
                    <a:pt x="228" y="271"/>
                  </a:lnTo>
                  <a:lnTo>
                    <a:pt x="234" y="261"/>
                  </a:lnTo>
                  <a:lnTo>
                    <a:pt x="242" y="245"/>
                  </a:lnTo>
                  <a:lnTo>
                    <a:pt x="249" y="236"/>
                  </a:lnTo>
                  <a:lnTo>
                    <a:pt x="290" y="231"/>
                  </a:lnTo>
                  <a:lnTo>
                    <a:pt x="314" y="229"/>
                  </a:lnTo>
                  <a:lnTo>
                    <a:pt x="350" y="220"/>
                  </a:lnTo>
                  <a:lnTo>
                    <a:pt x="357" y="219"/>
                  </a:lnTo>
                  <a:lnTo>
                    <a:pt x="380" y="213"/>
                  </a:lnTo>
                  <a:lnTo>
                    <a:pt x="408" y="208"/>
                  </a:lnTo>
                  <a:lnTo>
                    <a:pt x="412" y="171"/>
                  </a:lnTo>
                  <a:lnTo>
                    <a:pt x="415" y="145"/>
                  </a:lnTo>
                  <a:lnTo>
                    <a:pt x="428" y="120"/>
                  </a:lnTo>
                  <a:lnTo>
                    <a:pt x="435" y="83"/>
                  </a:lnTo>
                  <a:lnTo>
                    <a:pt x="447" y="41"/>
                  </a:lnTo>
                  <a:lnTo>
                    <a:pt x="499" y="22"/>
                  </a:lnTo>
                  <a:lnTo>
                    <a:pt x="520" y="14"/>
                  </a:lnTo>
                  <a:lnTo>
                    <a:pt x="545" y="37"/>
                  </a:lnTo>
                  <a:lnTo>
                    <a:pt x="568" y="57"/>
                  </a:lnTo>
                  <a:lnTo>
                    <a:pt x="586" y="73"/>
                  </a:lnTo>
                  <a:lnTo>
                    <a:pt x="601" y="80"/>
                  </a:lnTo>
                  <a:lnTo>
                    <a:pt x="613" y="86"/>
                  </a:lnTo>
                  <a:lnTo>
                    <a:pt x="615" y="75"/>
                  </a:lnTo>
                  <a:lnTo>
                    <a:pt x="628" y="54"/>
                  </a:lnTo>
                  <a:lnTo>
                    <a:pt x="659" y="30"/>
                  </a:lnTo>
                  <a:lnTo>
                    <a:pt x="671" y="10"/>
                  </a:lnTo>
                  <a:lnTo>
                    <a:pt x="682" y="0"/>
                  </a:lnTo>
                  <a:lnTo>
                    <a:pt x="682" y="14"/>
                  </a:lnTo>
                  <a:lnTo>
                    <a:pt x="709" y="33"/>
                  </a:lnTo>
                  <a:lnTo>
                    <a:pt x="737" y="45"/>
                  </a:lnTo>
                  <a:lnTo>
                    <a:pt x="712" y="80"/>
                  </a:lnTo>
                  <a:lnTo>
                    <a:pt x="696" y="97"/>
                  </a:lnTo>
                  <a:lnTo>
                    <a:pt x="659" y="133"/>
                  </a:lnTo>
                  <a:lnTo>
                    <a:pt x="682" y="175"/>
                  </a:lnTo>
                  <a:lnTo>
                    <a:pt x="726" y="196"/>
                  </a:lnTo>
                  <a:lnTo>
                    <a:pt x="730" y="240"/>
                  </a:lnTo>
                  <a:lnTo>
                    <a:pt x="737" y="260"/>
                  </a:lnTo>
                  <a:lnTo>
                    <a:pt x="737" y="290"/>
                  </a:lnTo>
                  <a:lnTo>
                    <a:pt x="754" y="327"/>
                  </a:lnTo>
                  <a:lnTo>
                    <a:pt x="758" y="332"/>
                  </a:lnTo>
                  <a:lnTo>
                    <a:pt x="765" y="352"/>
                  </a:lnTo>
                  <a:lnTo>
                    <a:pt x="772" y="356"/>
                  </a:lnTo>
                  <a:lnTo>
                    <a:pt x="772" y="370"/>
                  </a:lnTo>
                  <a:lnTo>
                    <a:pt x="780" y="371"/>
                  </a:lnTo>
                  <a:lnTo>
                    <a:pt x="780" y="379"/>
                  </a:lnTo>
                  <a:lnTo>
                    <a:pt x="776" y="410"/>
                  </a:lnTo>
                  <a:lnTo>
                    <a:pt x="759" y="429"/>
                  </a:lnTo>
                  <a:lnTo>
                    <a:pt x="754" y="435"/>
                  </a:lnTo>
                  <a:lnTo>
                    <a:pt x="744" y="443"/>
                  </a:lnTo>
                  <a:lnTo>
                    <a:pt x="740" y="454"/>
                  </a:lnTo>
                  <a:lnTo>
                    <a:pt x="737" y="462"/>
                  </a:lnTo>
                  <a:lnTo>
                    <a:pt x="754" y="469"/>
                  </a:lnTo>
                  <a:lnTo>
                    <a:pt x="769" y="470"/>
                  </a:lnTo>
                  <a:lnTo>
                    <a:pt x="780" y="470"/>
                  </a:lnTo>
                  <a:lnTo>
                    <a:pt x="792" y="477"/>
                  </a:lnTo>
                  <a:lnTo>
                    <a:pt x="795" y="479"/>
                  </a:lnTo>
                  <a:lnTo>
                    <a:pt x="802" y="487"/>
                  </a:lnTo>
                  <a:lnTo>
                    <a:pt x="806" y="493"/>
                  </a:lnTo>
                  <a:lnTo>
                    <a:pt x="812" y="489"/>
                  </a:lnTo>
                  <a:lnTo>
                    <a:pt x="812" y="501"/>
                  </a:lnTo>
                  <a:lnTo>
                    <a:pt x="792" y="526"/>
                  </a:lnTo>
                  <a:lnTo>
                    <a:pt x="795" y="526"/>
                  </a:lnTo>
                  <a:lnTo>
                    <a:pt x="792" y="532"/>
                  </a:lnTo>
                  <a:lnTo>
                    <a:pt x="792" y="556"/>
                  </a:lnTo>
                  <a:lnTo>
                    <a:pt x="784" y="593"/>
                  </a:lnTo>
                  <a:lnTo>
                    <a:pt x="821" y="596"/>
                  </a:lnTo>
                  <a:lnTo>
                    <a:pt x="834" y="596"/>
                  </a:lnTo>
                  <a:lnTo>
                    <a:pt x="848" y="602"/>
                  </a:lnTo>
                  <a:lnTo>
                    <a:pt x="864" y="606"/>
                  </a:lnTo>
                  <a:lnTo>
                    <a:pt x="877" y="610"/>
                  </a:lnTo>
                  <a:lnTo>
                    <a:pt x="889" y="614"/>
                  </a:lnTo>
                  <a:lnTo>
                    <a:pt x="893" y="618"/>
                  </a:lnTo>
                  <a:lnTo>
                    <a:pt x="896" y="621"/>
                  </a:lnTo>
                  <a:lnTo>
                    <a:pt x="902" y="625"/>
                  </a:lnTo>
                  <a:lnTo>
                    <a:pt x="902" y="626"/>
                  </a:lnTo>
                  <a:lnTo>
                    <a:pt x="902" y="634"/>
                  </a:lnTo>
                  <a:lnTo>
                    <a:pt x="893" y="638"/>
                  </a:lnTo>
                  <a:lnTo>
                    <a:pt x="900" y="645"/>
                  </a:lnTo>
                  <a:lnTo>
                    <a:pt x="893" y="654"/>
                  </a:lnTo>
                  <a:lnTo>
                    <a:pt x="893" y="661"/>
                  </a:lnTo>
                  <a:lnTo>
                    <a:pt x="889" y="664"/>
                  </a:lnTo>
                  <a:lnTo>
                    <a:pt x="900" y="673"/>
                  </a:lnTo>
                  <a:lnTo>
                    <a:pt x="917" y="686"/>
                  </a:lnTo>
                  <a:lnTo>
                    <a:pt x="911" y="717"/>
                  </a:lnTo>
                  <a:lnTo>
                    <a:pt x="906" y="739"/>
                  </a:lnTo>
                  <a:lnTo>
                    <a:pt x="906" y="749"/>
                  </a:lnTo>
                  <a:lnTo>
                    <a:pt x="917" y="785"/>
                  </a:lnTo>
                  <a:lnTo>
                    <a:pt x="938" y="785"/>
                  </a:lnTo>
                  <a:lnTo>
                    <a:pt x="946" y="785"/>
                  </a:lnTo>
                  <a:lnTo>
                    <a:pt x="958" y="795"/>
                  </a:lnTo>
                  <a:lnTo>
                    <a:pt x="963" y="801"/>
                  </a:lnTo>
                  <a:lnTo>
                    <a:pt x="975" y="812"/>
                  </a:lnTo>
                  <a:lnTo>
                    <a:pt x="989" y="822"/>
                  </a:lnTo>
                  <a:lnTo>
                    <a:pt x="997" y="835"/>
                  </a:lnTo>
                  <a:lnTo>
                    <a:pt x="1001" y="844"/>
                  </a:lnTo>
                  <a:lnTo>
                    <a:pt x="1018" y="851"/>
                  </a:lnTo>
                  <a:lnTo>
                    <a:pt x="1036" y="916"/>
                  </a:lnTo>
                  <a:lnTo>
                    <a:pt x="1059" y="915"/>
                  </a:lnTo>
                  <a:lnTo>
                    <a:pt x="1065" y="915"/>
                  </a:lnTo>
                  <a:lnTo>
                    <a:pt x="1087" y="915"/>
                  </a:lnTo>
                  <a:lnTo>
                    <a:pt x="1109" y="915"/>
                  </a:lnTo>
                  <a:lnTo>
                    <a:pt x="1119" y="915"/>
                  </a:lnTo>
                  <a:lnTo>
                    <a:pt x="1148" y="951"/>
                  </a:lnTo>
                  <a:lnTo>
                    <a:pt x="1155" y="960"/>
                  </a:lnTo>
                  <a:lnTo>
                    <a:pt x="1167" y="968"/>
                  </a:lnTo>
                  <a:lnTo>
                    <a:pt x="1187" y="946"/>
                  </a:lnTo>
                  <a:lnTo>
                    <a:pt x="1206" y="935"/>
                  </a:lnTo>
                  <a:lnTo>
                    <a:pt x="1224" y="934"/>
                  </a:lnTo>
                  <a:lnTo>
                    <a:pt x="1250" y="935"/>
                  </a:lnTo>
                  <a:lnTo>
                    <a:pt x="1257" y="935"/>
                  </a:lnTo>
                  <a:lnTo>
                    <a:pt x="1295" y="938"/>
                  </a:lnTo>
                  <a:lnTo>
                    <a:pt x="1311" y="946"/>
                  </a:lnTo>
                  <a:lnTo>
                    <a:pt x="1315" y="991"/>
                  </a:lnTo>
                  <a:lnTo>
                    <a:pt x="1315" y="1024"/>
                  </a:lnTo>
                  <a:lnTo>
                    <a:pt x="1318" y="1066"/>
                  </a:lnTo>
                  <a:lnTo>
                    <a:pt x="1315" y="1105"/>
                  </a:lnTo>
                  <a:lnTo>
                    <a:pt x="1311" y="1136"/>
                  </a:lnTo>
                  <a:lnTo>
                    <a:pt x="1315" y="1149"/>
                  </a:lnTo>
                  <a:lnTo>
                    <a:pt x="1318" y="1178"/>
                  </a:lnTo>
                  <a:lnTo>
                    <a:pt x="1322" y="1222"/>
                  </a:lnTo>
                  <a:lnTo>
                    <a:pt x="1384" y="1224"/>
                  </a:lnTo>
                  <a:lnTo>
                    <a:pt x="1397" y="1226"/>
                  </a:lnTo>
                  <a:lnTo>
                    <a:pt x="1394" y="1257"/>
                  </a:lnTo>
                  <a:lnTo>
                    <a:pt x="1155" y="1442"/>
                  </a:lnTo>
                  <a:lnTo>
                    <a:pt x="1145" y="1448"/>
                  </a:lnTo>
                  <a:lnTo>
                    <a:pt x="1133" y="1448"/>
                  </a:lnTo>
                  <a:lnTo>
                    <a:pt x="1129" y="1453"/>
                  </a:lnTo>
                  <a:lnTo>
                    <a:pt x="1120" y="1458"/>
                  </a:lnTo>
                  <a:lnTo>
                    <a:pt x="1104" y="1468"/>
                  </a:lnTo>
                  <a:lnTo>
                    <a:pt x="1084" y="1458"/>
                  </a:lnTo>
                  <a:lnTo>
                    <a:pt x="1066" y="1460"/>
                  </a:lnTo>
                  <a:lnTo>
                    <a:pt x="1059" y="1458"/>
                  </a:lnTo>
                  <a:lnTo>
                    <a:pt x="1047" y="1463"/>
                  </a:lnTo>
                  <a:lnTo>
                    <a:pt x="1040" y="1482"/>
                  </a:lnTo>
                  <a:lnTo>
                    <a:pt x="1028" y="1488"/>
                  </a:lnTo>
                  <a:lnTo>
                    <a:pt x="1018" y="1498"/>
                  </a:lnTo>
                  <a:lnTo>
                    <a:pt x="1018" y="1522"/>
                  </a:lnTo>
                  <a:lnTo>
                    <a:pt x="1018" y="1536"/>
                  </a:lnTo>
                  <a:lnTo>
                    <a:pt x="1016" y="1550"/>
                  </a:lnTo>
                  <a:lnTo>
                    <a:pt x="1016" y="1554"/>
                  </a:lnTo>
                  <a:lnTo>
                    <a:pt x="1009" y="1562"/>
                  </a:lnTo>
                  <a:lnTo>
                    <a:pt x="1011" y="1572"/>
                  </a:lnTo>
                  <a:lnTo>
                    <a:pt x="1016" y="1580"/>
                  </a:lnTo>
                  <a:lnTo>
                    <a:pt x="1018" y="1595"/>
                  </a:lnTo>
                  <a:lnTo>
                    <a:pt x="1009" y="1603"/>
                  </a:lnTo>
                  <a:lnTo>
                    <a:pt x="978" y="1599"/>
                  </a:lnTo>
                  <a:lnTo>
                    <a:pt x="972" y="1603"/>
                  </a:lnTo>
                  <a:lnTo>
                    <a:pt x="938" y="1609"/>
                  </a:lnTo>
                  <a:lnTo>
                    <a:pt x="906" y="1634"/>
                  </a:lnTo>
                  <a:lnTo>
                    <a:pt x="896" y="1650"/>
                  </a:lnTo>
                  <a:lnTo>
                    <a:pt x="885" y="1652"/>
                  </a:lnTo>
                  <a:lnTo>
                    <a:pt x="864" y="1657"/>
                  </a:lnTo>
                  <a:lnTo>
                    <a:pt x="853" y="1683"/>
                  </a:lnTo>
                  <a:lnTo>
                    <a:pt x="835" y="1691"/>
                  </a:lnTo>
                  <a:lnTo>
                    <a:pt x="820" y="1703"/>
                  </a:lnTo>
                  <a:lnTo>
                    <a:pt x="812" y="1698"/>
                  </a:lnTo>
                  <a:lnTo>
                    <a:pt x="806" y="1691"/>
                  </a:lnTo>
                  <a:lnTo>
                    <a:pt x="792" y="1705"/>
                  </a:lnTo>
                  <a:lnTo>
                    <a:pt x="769" y="1711"/>
                  </a:lnTo>
                  <a:lnTo>
                    <a:pt x="759" y="1717"/>
                  </a:lnTo>
                  <a:lnTo>
                    <a:pt x="754" y="1717"/>
                  </a:lnTo>
                  <a:lnTo>
                    <a:pt x="740" y="1745"/>
                  </a:lnTo>
                  <a:lnTo>
                    <a:pt x="744" y="1750"/>
                  </a:lnTo>
                  <a:lnTo>
                    <a:pt x="792" y="1758"/>
                  </a:lnTo>
                  <a:lnTo>
                    <a:pt x="792" y="1774"/>
                  </a:lnTo>
                  <a:lnTo>
                    <a:pt x="795" y="1786"/>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9" name="Freeform 1043"/>
            <p:cNvSpPr>
              <a:spLocks/>
            </p:cNvSpPr>
            <p:nvPr/>
          </p:nvSpPr>
          <p:spPr bwMode="auto">
            <a:xfrm>
              <a:off x="1227453" y="2555844"/>
              <a:ext cx="1169678" cy="1447796"/>
            </a:xfrm>
            <a:custGeom>
              <a:avLst/>
              <a:gdLst>
                <a:gd name="T0" fmla="*/ 1047 w 2931"/>
                <a:gd name="T1" fmla="*/ 1844 h 3589"/>
                <a:gd name="T2" fmla="*/ 974 w 2931"/>
                <a:gd name="T3" fmla="*/ 1651 h 3589"/>
                <a:gd name="T4" fmla="*/ 891 w 2931"/>
                <a:gd name="T5" fmla="*/ 1491 h 3589"/>
                <a:gd name="T6" fmla="*/ 907 w 2931"/>
                <a:gd name="T7" fmla="*/ 1319 h 3589"/>
                <a:gd name="T8" fmla="*/ 841 w 2931"/>
                <a:gd name="T9" fmla="*/ 1135 h 3589"/>
                <a:gd name="T10" fmla="*/ 841 w 2931"/>
                <a:gd name="T11" fmla="*/ 900 h 3589"/>
                <a:gd name="T12" fmla="*/ 862 w 2931"/>
                <a:gd name="T13" fmla="*/ 811 h 3589"/>
                <a:gd name="T14" fmla="*/ 804 w 2931"/>
                <a:gd name="T15" fmla="*/ 811 h 3589"/>
                <a:gd name="T16" fmla="*/ 765 w 2931"/>
                <a:gd name="T17" fmla="*/ 792 h 3589"/>
                <a:gd name="T18" fmla="*/ 595 w 2931"/>
                <a:gd name="T19" fmla="*/ 704 h 3589"/>
                <a:gd name="T20" fmla="*/ 567 w 2931"/>
                <a:gd name="T21" fmla="*/ 576 h 3589"/>
                <a:gd name="T22" fmla="*/ 487 w 2931"/>
                <a:gd name="T23" fmla="*/ 510 h 3589"/>
                <a:gd name="T24" fmla="*/ 443 w 2931"/>
                <a:gd name="T25" fmla="*/ 571 h 3589"/>
                <a:gd name="T26" fmla="*/ 311 w 2931"/>
                <a:gd name="T27" fmla="*/ 554 h 3589"/>
                <a:gd name="T28" fmla="*/ 132 w 2931"/>
                <a:gd name="T29" fmla="*/ 415 h 3589"/>
                <a:gd name="T30" fmla="*/ 31 w 2931"/>
                <a:gd name="T31" fmla="*/ 272 h 3589"/>
                <a:gd name="T32" fmla="*/ 31 w 2931"/>
                <a:gd name="T33" fmla="*/ 175 h 3589"/>
                <a:gd name="T34" fmla="*/ 24 w 2931"/>
                <a:gd name="T35" fmla="*/ 121 h 3589"/>
                <a:gd name="T36" fmla="*/ 32 w 2931"/>
                <a:gd name="T37" fmla="*/ 49 h 3589"/>
                <a:gd name="T38" fmla="*/ 2810 w 2931"/>
                <a:gd name="T39" fmla="*/ 1006 h 3589"/>
                <a:gd name="T40" fmla="*/ 2895 w 2931"/>
                <a:gd name="T41" fmla="*/ 1411 h 3589"/>
                <a:gd name="T42" fmla="*/ 2931 w 2931"/>
                <a:gd name="T43" fmla="*/ 1594 h 3589"/>
                <a:gd name="T44" fmla="*/ 2905 w 2931"/>
                <a:gd name="T45" fmla="*/ 1798 h 3589"/>
                <a:gd name="T46" fmla="*/ 2833 w 2931"/>
                <a:gd name="T47" fmla="*/ 1962 h 3589"/>
                <a:gd name="T48" fmla="*/ 2841 w 2931"/>
                <a:gd name="T49" fmla="*/ 2207 h 3589"/>
                <a:gd name="T50" fmla="*/ 2825 w 2931"/>
                <a:gd name="T51" fmla="*/ 2385 h 3589"/>
                <a:gd name="T52" fmla="*/ 2855 w 2931"/>
                <a:gd name="T53" fmla="*/ 2536 h 3589"/>
                <a:gd name="T54" fmla="*/ 2666 w 2931"/>
                <a:gd name="T55" fmla="*/ 2536 h 3589"/>
                <a:gd name="T56" fmla="*/ 2613 w 2931"/>
                <a:gd name="T57" fmla="*/ 2662 h 3589"/>
                <a:gd name="T58" fmla="*/ 2678 w 2931"/>
                <a:gd name="T59" fmla="*/ 2795 h 3589"/>
                <a:gd name="T60" fmla="*/ 2736 w 2931"/>
                <a:gd name="T61" fmla="*/ 2905 h 3589"/>
                <a:gd name="T62" fmla="*/ 2778 w 2931"/>
                <a:gd name="T63" fmla="*/ 3028 h 3589"/>
                <a:gd name="T64" fmla="*/ 2797 w 2931"/>
                <a:gd name="T65" fmla="*/ 3195 h 3589"/>
                <a:gd name="T66" fmla="*/ 2789 w 2931"/>
                <a:gd name="T67" fmla="*/ 3334 h 3589"/>
                <a:gd name="T68" fmla="*/ 2652 w 2931"/>
                <a:gd name="T69" fmla="*/ 3465 h 3589"/>
                <a:gd name="T70" fmla="*/ 2475 w 2931"/>
                <a:gd name="T71" fmla="*/ 3576 h 3589"/>
                <a:gd name="T72" fmla="*/ 2435 w 2931"/>
                <a:gd name="T73" fmla="*/ 3554 h 3589"/>
                <a:gd name="T74" fmla="*/ 2400 w 2931"/>
                <a:gd name="T75" fmla="*/ 3493 h 3589"/>
                <a:gd name="T76" fmla="*/ 2342 w 2931"/>
                <a:gd name="T77" fmla="*/ 3398 h 3589"/>
                <a:gd name="T78" fmla="*/ 2327 w 2931"/>
                <a:gd name="T79" fmla="*/ 3311 h 3589"/>
                <a:gd name="T80" fmla="*/ 2291 w 2931"/>
                <a:gd name="T81" fmla="*/ 3322 h 3589"/>
                <a:gd name="T82" fmla="*/ 2291 w 2931"/>
                <a:gd name="T83" fmla="*/ 3359 h 3589"/>
                <a:gd name="T84" fmla="*/ 2128 w 2931"/>
                <a:gd name="T85" fmla="*/ 3257 h 3589"/>
                <a:gd name="T86" fmla="*/ 2132 w 2931"/>
                <a:gd name="T87" fmla="*/ 3175 h 3589"/>
                <a:gd name="T88" fmla="*/ 2031 w 2931"/>
                <a:gd name="T89" fmla="*/ 3090 h 3589"/>
                <a:gd name="T90" fmla="*/ 1970 w 2931"/>
                <a:gd name="T91" fmla="*/ 3092 h 3589"/>
                <a:gd name="T92" fmla="*/ 1847 w 2931"/>
                <a:gd name="T93" fmla="*/ 2996 h 3589"/>
                <a:gd name="T94" fmla="*/ 1802 w 2931"/>
                <a:gd name="T95" fmla="*/ 2874 h 3589"/>
                <a:gd name="T96" fmla="*/ 1794 w 2931"/>
                <a:gd name="T97" fmla="*/ 2784 h 3589"/>
                <a:gd name="T98" fmla="*/ 1792 w 2931"/>
                <a:gd name="T99" fmla="*/ 2738 h 3589"/>
                <a:gd name="T100" fmla="*/ 1812 w 2931"/>
                <a:gd name="T101" fmla="*/ 2679 h 3589"/>
                <a:gd name="T102" fmla="*/ 1674 w 2931"/>
                <a:gd name="T103" fmla="*/ 2597 h 3589"/>
                <a:gd name="T104" fmla="*/ 1639 w 2931"/>
                <a:gd name="T105" fmla="*/ 2619 h 3589"/>
                <a:gd name="T106" fmla="*/ 1576 w 2931"/>
                <a:gd name="T107" fmla="*/ 2553 h 3589"/>
                <a:gd name="T108" fmla="*/ 1470 w 2931"/>
                <a:gd name="T109" fmla="*/ 2545 h 3589"/>
                <a:gd name="T110" fmla="*/ 1397 w 2931"/>
                <a:gd name="T111" fmla="*/ 2373 h 3589"/>
                <a:gd name="T112" fmla="*/ 1226 w 2931"/>
                <a:gd name="T113" fmla="*/ 2183 h 3589"/>
                <a:gd name="T114" fmla="*/ 1241 w 2931"/>
                <a:gd name="T115" fmla="*/ 2124 h 3589"/>
                <a:gd name="T116" fmla="*/ 1113 w 2931"/>
                <a:gd name="T117" fmla="*/ 1984 h 3589"/>
                <a:gd name="T118" fmla="*/ 1075 w 2931"/>
                <a:gd name="T119" fmla="*/ 1841 h 3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31" h="3589">
                  <a:moveTo>
                    <a:pt x="1058" y="1834"/>
                  </a:moveTo>
                  <a:lnTo>
                    <a:pt x="1055" y="1834"/>
                  </a:lnTo>
                  <a:lnTo>
                    <a:pt x="1067" y="1834"/>
                  </a:lnTo>
                  <a:lnTo>
                    <a:pt x="1083" y="1833"/>
                  </a:lnTo>
                  <a:lnTo>
                    <a:pt x="1058" y="1825"/>
                  </a:lnTo>
                  <a:lnTo>
                    <a:pt x="1047" y="1834"/>
                  </a:lnTo>
                  <a:lnTo>
                    <a:pt x="1047" y="1844"/>
                  </a:lnTo>
                  <a:lnTo>
                    <a:pt x="1020" y="1838"/>
                  </a:lnTo>
                  <a:lnTo>
                    <a:pt x="1003" y="1805"/>
                  </a:lnTo>
                  <a:lnTo>
                    <a:pt x="1009" y="1773"/>
                  </a:lnTo>
                  <a:lnTo>
                    <a:pt x="1017" y="1741"/>
                  </a:lnTo>
                  <a:lnTo>
                    <a:pt x="1009" y="1705"/>
                  </a:lnTo>
                  <a:lnTo>
                    <a:pt x="989" y="1669"/>
                  </a:lnTo>
                  <a:lnTo>
                    <a:pt x="974" y="1651"/>
                  </a:lnTo>
                  <a:lnTo>
                    <a:pt x="964" y="1634"/>
                  </a:lnTo>
                  <a:lnTo>
                    <a:pt x="952" y="1611"/>
                  </a:lnTo>
                  <a:lnTo>
                    <a:pt x="939" y="1586"/>
                  </a:lnTo>
                  <a:lnTo>
                    <a:pt x="924" y="1551"/>
                  </a:lnTo>
                  <a:lnTo>
                    <a:pt x="920" y="1535"/>
                  </a:lnTo>
                  <a:lnTo>
                    <a:pt x="891" y="1526"/>
                  </a:lnTo>
                  <a:lnTo>
                    <a:pt x="891" y="1491"/>
                  </a:lnTo>
                  <a:lnTo>
                    <a:pt x="904" y="1470"/>
                  </a:lnTo>
                  <a:lnTo>
                    <a:pt x="909" y="1448"/>
                  </a:lnTo>
                  <a:lnTo>
                    <a:pt x="907" y="1411"/>
                  </a:lnTo>
                  <a:lnTo>
                    <a:pt x="917" y="1385"/>
                  </a:lnTo>
                  <a:lnTo>
                    <a:pt x="920" y="1364"/>
                  </a:lnTo>
                  <a:lnTo>
                    <a:pt x="920" y="1339"/>
                  </a:lnTo>
                  <a:lnTo>
                    <a:pt x="907" y="1319"/>
                  </a:lnTo>
                  <a:lnTo>
                    <a:pt x="899" y="1309"/>
                  </a:lnTo>
                  <a:lnTo>
                    <a:pt x="889" y="1296"/>
                  </a:lnTo>
                  <a:lnTo>
                    <a:pt x="895" y="1274"/>
                  </a:lnTo>
                  <a:lnTo>
                    <a:pt x="895" y="1244"/>
                  </a:lnTo>
                  <a:lnTo>
                    <a:pt x="881" y="1209"/>
                  </a:lnTo>
                  <a:lnTo>
                    <a:pt x="856" y="1165"/>
                  </a:lnTo>
                  <a:lnTo>
                    <a:pt x="841" y="1135"/>
                  </a:lnTo>
                  <a:lnTo>
                    <a:pt x="827" y="1098"/>
                  </a:lnTo>
                  <a:lnTo>
                    <a:pt x="823" y="1061"/>
                  </a:lnTo>
                  <a:lnTo>
                    <a:pt x="823" y="1010"/>
                  </a:lnTo>
                  <a:lnTo>
                    <a:pt x="836" y="976"/>
                  </a:lnTo>
                  <a:lnTo>
                    <a:pt x="856" y="943"/>
                  </a:lnTo>
                  <a:lnTo>
                    <a:pt x="859" y="927"/>
                  </a:lnTo>
                  <a:lnTo>
                    <a:pt x="841" y="900"/>
                  </a:lnTo>
                  <a:lnTo>
                    <a:pt x="836" y="866"/>
                  </a:lnTo>
                  <a:lnTo>
                    <a:pt x="844" y="868"/>
                  </a:lnTo>
                  <a:lnTo>
                    <a:pt x="862" y="900"/>
                  </a:lnTo>
                  <a:lnTo>
                    <a:pt x="866" y="880"/>
                  </a:lnTo>
                  <a:lnTo>
                    <a:pt x="873" y="856"/>
                  </a:lnTo>
                  <a:lnTo>
                    <a:pt x="876" y="823"/>
                  </a:lnTo>
                  <a:lnTo>
                    <a:pt x="862" y="811"/>
                  </a:lnTo>
                  <a:lnTo>
                    <a:pt x="856" y="787"/>
                  </a:lnTo>
                  <a:lnTo>
                    <a:pt x="834" y="783"/>
                  </a:lnTo>
                  <a:lnTo>
                    <a:pt x="827" y="796"/>
                  </a:lnTo>
                  <a:lnTo>
                    <a:pt x="844" y="813"/>
                  </a:lnTo>
                  <a:lnTo>
                    <a:pt x="844" y="836"/>
                  </a:lnTo>
                  <a:lnTo>
                    <a:pt x="823" y="823"/>
                  </a:lnTo>
                  <a:lnTo>
                    <a:pt x="804" y="811"/>
                  </a:lnTo>
                  <a:lnTo>
                    <a:pt x="808" y="787"/>
                  </a:lnTo>
                  <a:lnTo>
                    <a:pt x="800" y="775"/>
                  </a:lnTo>
                  <a:lnTo>
                    <a:pt x="793" y="767"/>
                  </a:lnTo>
                  <a:lnTo>
                    <a:pt x="779" y="773"/>
                  </a:lnTo>
                  <a:lnTo>
                    <a:pt x="783" y="781"/>
                  </a:lnTo>
                  <a:lnTo>
                    <a:pt x="791" y="796"/>
                  </a:lnTo>
                  <a:lnTo>
                    <a:pt x="765" y="792"/>
                  </a:lnTo>
                  <a:lnTo>
                    <a:pt x="741" y="779"/>
                  </a:lnTo>
                  <a:lnTo>
                    <a:pt x="722" y="767"/>
                  </a:lnTo>
                  <a:lnTo>
                    <a:pt x="701" y="759"/>
                  </a:lnTo>
                  <a:lnTo>
                    <a:pt x="674" y="748"/>
                  </a:lnTo>
                  <a:lnTo>
                    <a:pt x="639" y="740"/>
                  </a:lnTo>
                  <a:lnTo>
                    <a:pt x="610" y="728"/>
                  </a:lnTo>
                  <a:lnTo>
                    <a:pt x="595" y="704"/>
                  </a:lnTo>
                  <a:lnTo>
                    <a:pt x="575" y="694"/>
                  </a:lnTo>
                  <a:lnTo>
                    <a:pt x="594" y="694"/>
                  </a:lnTo>
                  <a:lnTo>
                    <a:pt x="602" y="680"/>
                  </a:lnTo>
                  <a:lnTo>
                    <a:pt x="602" y="657"/>
                  </a:lnTo>
                  <a:lnTo>
                    <a:pt x="599" y="628"/>
                  </a:lnTo>
                  <a:lnTo>
                    <a:pt x="594" y="600"/>
                  </a:lnTo>
                  <a:lnTo>
                    <a:pt x="567" y="576"/>
                  </a:lnTo>
                  <a:lnTo>
                    <a:pt x="563" y="570"/>
                  </a:lnTo>
                  <a:lnTo>
                    <a:pt x="541" y="562"/>
                  </a:lnTo>
                  <a:lnTo>
                    <a:pt x="526" y="541"/>
                  </a:lnTo>
                  <a:lnTo>
                    <a:pt x="509" y="529"/>
                  </a:lnTo>
                  <a:lnTo>
                    <a:pt x="511" y="518"/>
                  </a:lnTo>
                  <a:lnTo>
                    <a:pt x="498" y="514"/>
                  </a:lnTo>
                  <a:lnTo>
                    <a:pt x="487" y="510"/>
                  </a:lnTo>
                  <a:lnTo>
                    <a:pt x="484" y="521"/>
                  </a:lnTo>
                  <a:lnTo>
                    <a:pt x="477" y="506"/>
                  </a:lnTo>
                  <a:lnTo>
                    <a:pt x="473" y="491"/>
                  </a:lnTo>
                  <a:lnTo>
                    <a:pt x="462" y="514"/>
                  </a:lnTo>
                  <a:lnTo>
                    <a:pt x="473" y="538"/>
                  </a:lnTo>
                  <a:lnTo>
                    <a:pt x="451" y="547"/>
                  </a:lnTo>
                  <a:lnTo>
                    <a:pt x="443" y="571"/>
                  </a:lnTo>
                  <a:lnTo>
                    <a:pt x="429" y="581"/>
                  </a:lnTo>
                  <a:lnTo>
                    <a:pt x="411" y="595"/>
                  </a:lnTo>
                  <a:lnTo>
                    <a:pt x="387" y="589"/>
                  </a:lnTo>
                  <a:lnTo>
                    <a:pt x="369" y="589"/>
                  </a:lnTo>
                  <a:lnTo>
                    <a:pt x="350" y="584"/>
                  </a:lnTo>
                  <a:lnTo>
                    <a:pt x="339" y="571"/>
                  </a:lnTo>
                  <a:lnTo>
                    <a:pt x="311" y="554"/>
                  </a:lnTo>
                  <a:lnTo>
                    <a:pt x="280" y="545"/>
                  </a:lnTo>
                  <a:lnTo>
                    <a:pt x="256" y="521"/>
                  </a:lnTo>
                  <a:lnTo>
                    <a:pt x="238" y="507"/>
                  </a:lnTo>
                  <a:lnTo>
                    <a:pt x="209" y="483"/>
                  </a:lnTo>
                  <a:lnTo>
                    <a:pt x="177" y="467"/>
                  </a:lnTo>
                  <a:lnTo>
                    <a:pt x="154" y="443"/>
                  </a:lnTo>
                  <a:lnTo>
                    <a:pt x="132" y="415"/>
                  </a:lnTo>
                  <a:lnTo>
                    <a:pt x="98" y="380"/>
                  </a:lnTo>
                  <a:lnTo>
                    <a:pt x="58" y="358"/>
                  </a:lnTo>
                  <a:lnTo>
                    <a:pt x="31" y="351"/>
                  </a:lnTo>
                  <a:lnTo>
                    <a:pt x="14" y="342"/>
                  </a:lnTo>
                  <a:lnTo>
                    <a:pt x="14" y="306"/>
                  </a:lnTo>
                  <a:lnTo>
                    <a:pt x="14" y="302"/>
                  </a:lnTo>
                  <a:lnTo>
                    <a:pt x="31" y="272"/>
                  </a:lnTo>
                  <a:lnTo>
                    <a:pt x="32" y="259"/>
                  </a:lnTo>
                  <a:lnTo>
                    <a:pt x="37" y="241"/>
                  </a:lnTo>
                  <a:lnTo>
                    <a:pt x="40" y="228"/>
                  </a:lnTo>
                  <a:lnTo>
                    <a:pt x="40" y="215"/>
                  </a:lnTo>
                  <a:lnTo>
                    <a:pt x="37" y="201"/>
                  </a:lnTo>
                  <a:lnTo>
                    <a:pt x="37" y="185"/>
                  </a:lnTo>
                  <a:lnTo>
                    <a:pt x="31" y="175"/>
                  </a:lnTo>
                  <a:lnTo>
                    <a:pt x="32" y="165"/>
                  </a:lnTo>
                  <a:lnTo>
                    <a:pt x="44" y="159"/>
                  </a:lnTo>
                  <a:lnTo>
                    <a:pt x="46" y="152"/>
                  </a:lnTo>
                  <a:lnTo>
                    <a:pt x="40" y="149"/>
                  </a:lnTo>
                  <a:lnTo>
                    <a:pt x="32" y="143"/>
                  </a:lnTo>
                  <a:lnTo>
                    <a:pt x="31" y="132"/>
                  </a:lnTo>
                  <a:lnTo>
                    <a:pt x="24" y="121"/>
                  </a:lnTo>
                  <a:lnTo>
                    <a:pt x="13" y="111"/>
                  </a:lnTo>
                  <a:lnTo>
                    <a:pt x="0" y="90"/>
                  </a:lnTo>
                  <a:lnTo>
                    <a:pt x="13" y="82"/>
                  </a:lnTo>
                  <a:lnTo>
                    <a:pt x="17" y="74"/>
                  </a:lnTo>
                  <a:lnTo>
                    <a:pt x="22" y="68"/>
                  </a:lnTo>
                  <a:lnTo>
                    <a:pt x="28" y="56"/>
                  </a:lnTo>
                  <a:lnTo>
                    <a:pt x="32" y="49"/>
                  </a:lnTo>
                  <a:lnTo>
                    <a:pt x="44" y="45"/>
                  </a:lnTo>
                  <a:lnTo>
                    <a:pt x="82" y="0"/>
                  </a:lnTo>
                  <a:lnTo>
                    <a:pt x="1317" y="630"/>
                  </a:lnTo>
                  <a:lnTo>
                    <a:pt x="1955" y="874"/>
                  </a:lnTo>
                  <a:lnTo>
                    <a:pt x="2828" y="960"/>
                  </a:lnTo>
                  <a:lnTo>
                    <a:pt x="2847" y="960"/>
                  </a:lnTo>
                  <a:lnTo>
                    <a:pt x="2810" y="1006"/>
                  </a:lnTo>
                  <a:lnTo>
                    <a:pt x="2844" y="1018"/>
                  </a:lnTo>
                  <a:lnTo>
                    <a:pt x="2847" y="1077"/>
                  </a:lnTo>
                  <a:lnTo>
                    <a:pt x="2847" y="1090"/>
                  </a:lnTo>
                  <a:lnTo>
                    <a:pt x="2855" y="1150"/>
                  </a:lnTo>
                  <a:lnTo>
                    <a:pt x="2859" y="1212"/>
                  </a:lnTo>
                  <a:lnTo>
                    <a:pt x="2876" y="1339"/>
                  </a:lnTo>
                  <a:lnTo>
                    <a:pt x="2895" y="1411"/>
                  </a:lnTo>
                  <a:lnTo>
                    <a:pt x="2905" y="1425"/>
                  </a:lnTo>
                  <a:lnTo>
                    <a:pt x="2908" y="1436"/>
                  </a:lnTo>
                  <a:lnTo>
                    <a:pt x="2916" y="1455"/>
                  </a:lnTo>
                  <a:lnTo>
                    <a:pt x="2916" y="1495"/>
                  </a:lnTo>
                  <a:lnTo>
                    <a:pt x="2920" y="1526"/>
                  </a:lnTo>
                  <a:lnTo>
                    <a:pt x="2924" y="1556"/>
                  </a:lnTo>
                  <a:lnTo>
                    <a:pt x="2931" y="1594"/>
                  </a:lnTo>
                  <a:lnTo>
                    <a:pt x="2916" y="1634"/>
                  </a:lnTo>
                  <a:lnTo>
                    <a:pt x="2916" y="1639"/>
                  </a:lnTo>
                  <a:lnTo>
                    <a:pt x="2916" y="1657"/>
                  </a:lnTo>
                  <a:lnTo>
                    <a:pt x="2916" y="1678"/>
                  </a:lnTo>
                  <a:lnTo>
                    <a:pt x="2916" y="1689"/>
                  </a:lnTo>
                  <a:lnTo>
                    <a:pt x="2913" y="1738"/>
                  </a:lnTo>
                  <a:lnTo>
                    <a:pt x="2905" y="1798"/>
                  </a:lnTo>
                  <a:lnTo>
                    <a:pt x="2905" y="1844"/>
                  </a:lnTo>
                  <a:lnTo>
                    <a:pt x="2901" y="1876"/>
                  </a:lnTo>
                  <a:lnTo>
                    <a:pt x="2895" y="1916"/>
                  </a:lnTo>
                  <a:lnTo>
                    <a:pt x="2890" y="1951"/>
                  </a:lnTo>
                  <a:lnTo>
                    <a:pt x="2886" y="1968"/>
                  </a:lnTo>
                  <a:lnTo>
                    <a:pt x="2856" y="1964"/>
                  </a:lnTo>
                  <a:lnTo>
                    <a:pt x="2833" y="1962"/>
                  </a:lnTo>
                  <a:lnTo>
                    <a:pt x="2828" y="1984"/>
                  </a:lnTo>
                  <a:lnTo>
                    <a:pt x="2832" y="2031"/>
                  </a:lnTo>
                  <a:lnTo>
                    <a:pt x="2832" y="2037"/>
                  </a:lnTo>
                  <a:lnTo>
                    <a:pt x="2833" y="2050"/>
                  </a:lnTo>
                  <a:lnTo>
                    <a:pt x="2837" y="2095"/>
                  </a:lnTo>
                  <a:lnTo>
                    <a:pt x="2841" y="2155"/>
                  </a:lnTo>
                  <a:lnTo>
                    <a:pt x="2841" y="2207"/>
                  </a:lnTo>
                  <a:lnTo>
                    <a:pt x="2844" y="2255"/>
                  </a:lnTo>
                  <a:lnTo>
                    <a:pt x="2837" y="2289"/>
                  </a:lnTo>
                  <a:lnTo>
                    <a:pt x="2837" y="2291"/>
                  </a:lnTo>
                  <a:lnTo>
                    <a:pt x="2855" y="2310"/>
                  </a:lnTo>
                  <a:lnTo>
                    <a:pt x="2851" y="2333"/>
                  </a:lnTo>
                  <a:lnTo>
                    <a:pt x="2834" y="2358"/>
                  </a:lnTo>
                  <a:lnTo>
                    <a:pt x="2825" y="2385"/>
                  </a:lnTo>
                  <a:lnTo>
                    <a:pt x="2832" y="2414"/>
                  </a:lnTo>
                  <a:lnTo>
                    <a:pt x="2832" y="2422"/>
                  </a:lnTo>
                  <a:lnTo>
                    <a:pt x="2834" y="2446"/>
                  </a:lnTo>
                  <a:lnTo>
                    <a:pt x="2841" y="2462"/>
                  </a:lnTo>
                  <a:lnTo>
                    <a:pt x="2844" y="2468"/>
                  </a:lnTo>
                  <a:lnTo>
                    <a:pt x="2855" y="2501"/>
                  </a:lnTo>
                  <a:lnTo>
                    <a:pt x="2855" y="2536"/>
                  </a:lnTo>
                  <a:lnTo>
                    <a:pt x="2837" y="2548"/>
                  </a:lnTo>
                  <a:lnTo>
                    <a:pt x="2815" y="2553"/>
                  </a:lnTo>
                  <a:lnTo>
                    <a:pt x="2789" y="2548"/>
                  </a:lnTo>
                  <a:lnTo>
                    <a:pt x="2758" y="2542"/>
                  </a:lnTo>
                  <a:lnTo>
                    <a:pt x="2733" y="2539"/>
                  </a:lnTo>
                  <a:lnTo>
                    <a:pt x="2699" y="2536"/>
                  </a:lnTo>
                  <a:lnTo>
                    <a:pt x="2666" y="2536"/>
                  </a:lnTo>
                  <a:lnTo>
                    <a:pt x="2641" y="2529"/>
                  </a:lnTo>
                  <a:lnTo>
                    <a:pt x="2610" y="2531"/>
                  </a:lnTo>
                  <a:lnTo>
                    <a:pt x="2595" y="2556"/>
                  </a:lnTo>
                  <a:lnTo>
                    <a:pt x="2595" y="2571"/>
                  </a:lnTo>
                  <a:lnTo>
                    <a:pt x="2595" y="2584"/>
                  </a:lnTo>
                  <a:lnTo>
                    <a:pt x="2599" y="2623"/>
                  </a:lnTo>
                  <a:lnTo>
                    <a:pt x="2613" y="2662"/>
                  </a:lnTo>
                  <a:lnTo>
                    <a:pt x="2620" y="2683"/>
                  </a:lnTo>
                  <a:lnTo>
                    <a:pt x="2626" y="2696"/>
                  </a:lnTo>
                  <a:lnTo>
                    <a:pt x="2631" y="2716"/>
                  </a:lnTo>
                  <a:lnTo>
                    <a:pt x="2646" y="2739"/>
                  </a:lnTo>
                  <a:lnTo>
                    <a:pt x="2668" y="2758"/>
                  </a:lnTo>
                  <a:lnTo>
                    <a:pt x="2675" y="2791"/>
                  </a:lnTo>
                  <a:lnTo>
                    <a:pt x="2678" y="2795"/>
                  </a:lnTo>
                  <a:lnTo>
                    <a:pt x="2692" y="2810"/>
                  </a:lnTo>
                  <a:lnTo>
                    <a:pt x="2710" y="2835"/>
                  </a:lnTo>
                  <a:lnTo>
                    <a:pt x="2720" y="2851"/>
                  </a:lnTo>
                  <a:lnTo>
                    <a:pt x="2724" y="2854"/>
                  </a:lnTo>
                  <a:lnTo>
                    <a:pt x="2727" y="2874"/>
                  </a:lnTo>
                  <a:lnTo>
                    <a:pt x="2729" y="2885"/>
                  </a:lnTo>
                  <a:lnTo>
                    <a:pt x="2736" y="2905"/>
                  </a:lnTo>
                  <a:lnTo>
                    <a:pt x="2750" y="2925"/>
                  </a:lnTo>
                  <a:lnTo>
                    <a:pt x="2758" y="2934"/>
                  </a:lnTo>
                  <a:lnTo>
                    <a:pt x="2770" y="2954"/>
                  </a:lnTo>
                  <a:lnTo>
                    <a:pt x="2770" y="2966"/>
                  </a:lnTo>
                  <a:lnTo>
                    <a:pt x="2768" y="2988"/>
                  </a:lnTo>
                  <a:lnTo>
                    <a:pt x="2770" y="3008"/>
                  </a:lnTo>
                  <a:lnTo>
                    <a:pt x="2778" y="3028"/>
                  </a:lnTo>
                  <a:lnTo>
                    <a:pt x="2770" y="3049"/>
                  </a:lnTo>
                  <a:lnTo>
                    <a:pt x="2758" y="3077"/>
                  </a:lnTo>
                  <a:lnTo>
                    <a:pt x="2757" y="3104"/>
                  </a:lnTo>
                  <a:lnTo>
                    <a:pt x="2761" y="3130"/>
                  </a:lnTo>
                  <a:lnTo>
                    <a:pt x="2773" y="3156"/>
                  </a:lnTo>
                  <a:lnTo>
                    <a:pt x="2783" y="3181"/>
                  </a:lnTo>
                  <a:lnTo>
                    <a:pt x="2797" y="3195"/>
                  </a:lnTo>
                  <a:lnTo>
                    <a:pt x="2810" y="3197"/>
                  </a:lnTo>
                  <a:lnTo>
                    <a:pt x="2825" y="3203"/>
                  </a:lnTo>
                  <a:lnTo>
                    <a:pt x="2832" y="3223"/>
                  </a:lnTo>
                  <a:lnTo>
                    <a:pt x="2832" y="3231"/>
                  </a:lnTo>
                  <a:lnTo>
                    <a:pt x="2825" y="3268"/>
                  </a:lnTo>
                  <a:lnTo>
                    <a:pt x="2810" y="3304"/>
                  </a:lnTo>
                  <a:lnTo>
                    <a:pt x="2789" y="3334"/>
                  </a:lnTo>
                  <a:lnTo>
                    <a:pt x="2768" y="3364"/>
                  </a:lnTo>
                  <a:lnTo>
                    <a:pt x="2742" y="3387"/>
                  </a:lnTo>
                  <a:lnTo>
                    <a:pt x="2720" y="3409"/>
                  </a:lnTo>
                  <a:lnTo>
                    <a:pt x="2720" y="3412"/>
                  </a:lnTo>
                  <a:lnTo>
                    <a:pt x="2699" y="3427"/>
                  </a:lnTo>
                  <a:lnTo>
                    <a:pt x="2675" y="3443"/>
                  </a:lnTo>
                  <a:lnTo>
                    <a:pt x="2652" y="3465"/>
                  </a:lnTo>
                  <a:lnTo>
                    <a:pt x="2620" y="3483"/>
                  </a:lnTo>
                  <a:lnTo>
                    <a:pt x="2594" y="3503"/>
                  </a:lnTo>
                  <a:lnTo>
                    <a:pt x="2567" y="3517"/>
                  </a:lnTo>
                  <a:lnTo>
                    <a:pt x="2543" y="3537"/>
                  </a:lnTo>
                  <a:lnTo>
                    <a:pt x="2536" y="3539"/>
                  </a:lnTo>
                  <a:lnTo>
                    <a:pt x="2529" y="3546"/>
                  </a:lnTo>
                  <a:lnTo>
                    <a:pt x="2475" y="3576"/>
                  </a:lnTo>
                  <a:lnTo>
                    <a:pt x="2458" y="3568"/>
                  </a:lnTo>
                  <a:lnTo>
                    <a:pt x="2471" y="3542"/>
                  </a:lnTo>
                  <a:lnTo>
                    <a:pt x="2435" y="3510"/>
                  </a:lnTo>
                  <a:lnTo>
                    <a:pt x="2417" y="3507"/>
                  </a:lnTo>
                  <a:lnTo>
                    <a:pt x="2436" y="3537"/>
                  </a:lnTo>
                  <a:lnTo>
                    <a:pt x="2444" y="3565"/>
                  </a:lnTo>
                  <a:lnTo>
                    <a:pt x="2435" y="3554"/>
                  </a:lnTo>
                  <a:lnTo>
                    <a:pt x="2428" y="3550"/>
                  </a:lnTo>
                  <a:lnTo>
                    <a:pt x="2419" y="3558"/>
                  </a:lnTo>
                  <a:lnTo>
                    <a:pt x="2404" y="3568"/>
                  </a:lnTo>
                  <a:lnTo>
                    <a:pt x="2408" y="3554"/>
                  </a:lnTo>
                  <a:lnTo>
                    <a:pt x="2411" y="3539"/>
                  </a:lnTo>
                  <a:lnTo>
                    <a:pt x="2408" y="3510"/>
                  </a:lnTo>
                  <a:lnTo>
                    <a:pt x="2400" y="3493"/>
                  </a:lnTo>
                  <a:lnTo>
                    <a:pt x="2393" y="3547"/>
                  </a:lnTo>
                  <a:lnTo>
                    <a:pt x="2400" y="3589"/>
                  </a:lnTo>
                  <a:lnTo>
                    <a:pt x="2388" y="3579"/>
                  </a:lnTo>
                  <a:lnTo>
                    <a:pt x="2388" y="3521"/>
                  </a:lnTo>
                  <a:lnTo>
                    <a:pt x="2385" y="3478"/>
                  </a:lnTo>
                  <a:lnTo>
                    <a:pt x="2370" y="3431"/>
                  </a:lnTo>
                  <a:lnTo>
                    <a:pt x="2342" y="3398"/>
                  </a:lnTo>
                  <a:lnTo>
                    <a:pt x="2316" y="3382"/>
                  </a:lnTo>
                  <a:lnTo>
                    <a:pt x="2303" y="3356"/>
                  </a:lnTo>
                  <a:lnTo>
                    <a:pt x="2327" y="3372"/>
                  </a:lnTo>
                  <a:lnTo>
                    <a:pt x="2353" y="3371"/>
                  </a:lnTo>
                  <a:lnTo>
                    <a:pt x="2350" y="3342"/>
                  </a:lnTo>
                  <a:lnTo>
                    <a:pt x="2339" y="3322"/>
                  </a:lnTo>
                  <a:lnTo>
                    <a:pt x="2327" y="3311"/>
                  </a:lnTo>
                  <a:lnTo>
                    <a:pt x="2316" y="3300"/>
                  </a:lnTo>
                  <a:lnTo>
                    <a:pt x="2325" y="3286"/>
                  </a:lnTo>
                  <a:lnTo>
                    <a:pt x="2316" y="3286"/>
                  </a:lnTo>
                  <a:lnTo>
                    <a:pt x="2305" y="3286"/>
                  </a:lnTo>
                  <a:lnTo>
                    <a:pt x="2292" y="3297"/>
                  </a:lnTo>
                  <a:lnTo>
                    <a:pt x="2291" y="3300"/>
                  </a:lnTo>
                  <a:lnTo>
                    <a:pt x="2291" y="3322"/>
                  </a:lnTo>
                  <a:lnTo>
                    <a:pt x="2309" y="3338"/>
                  </a:lnTo>
                  <a:lnTo>
                    <a:pt x="2285" y="3331"/>
                  </a:lnTo>
                  <a:lnTo>
                    <a:pt x="2259" y="3319"/>
                  </a:lnTo>
                  <a:lnTo>
                    <a:pt x="2256" y="3299"/>
                  </a:lnTo>
                  <a:lnTo>
                    <a:pt x="2245" y="3300"/>
                  </a:lnTo>
                  <a:lnTo>
                    <a:pt x="2245" y="3330"/>
                  </a:lnTo>
                  <a:lnTo>
                    <a:pt x="2291" y="3359"/>
                  </a:lnTo>
                  <a:lnTo>
                    <a:pt x="2251" y="3351"/>
                  </a:lnTo>
                  <a:lnTo>
                    <a:pt x="2222" y="3326"/>
                  </a:lnTo>
                  <a:lnTo>
                    <a:pt x="2208" y="3334"/>
                  </a:lnTo>
                  <a:lnTo>
                    <a:pt x="2184" y="3334"/>
                  </a:lnTo>
                  <a:lnTo>
                    <a:pt x="2162" y="3311"/>
                  </a:lnTo>
                  <a:lnTo>
                    <a:pt x="2151" y="3300"/>
                  </a:lnTo>
                  <a:lnTo>
                    <a:pt x="2128" y="3257"/>
                  </a:lnTo>
                  <a:lnTo>
                    <a:pt x="2128" y="3231"/>
                  </a:lnTo>
                  <a:lnTo>
                    <a:pt x="2114" y="3193"/>
                  </a:lnTo>
                  <a:lnTo>
                    <a:pt x="2090" y="3165"/>
                  </a:lnTo>
                  <a:lnTo>
                    <a:pt x="2096" y="3151"/>
                  </a:lnTo>
                  <a:lnTo>
                    <a:pt x="2114" y="3168"/>
                  </a:lnTo>
                  <a:lnTo>
                    <a:pt x="2128" y="3184"/>
                  </a:lnTo>
                  <a:lnTo>
                    <a:pt x="2132" y="3175"/>
                  </a:lnTo>
                  <a:lnTo>
                    <a:pt x="2132" y="3164"/>
                  </a:lnTo>
                  <a:lnTo>
                    <a:pt x="2128" y="3164"/>
                  </a:lnTo>
                  <a:lnTo>
                    <a:pt x="2132" y="3144"/>
                  </a:lnTo>
                  <a:lnTo>
                    <a:pt x="2109" y="3141"/>
                  </a:lnTo>
                  <a:lnTo>
                    <a:pt x="2103" y="3112"/>
                  </a:lnTo>
                  <a:lnTo>
                    <a:pt x="2060" y="3101"/>
                  </a:lnTo>
                  <a:lnTo>
                    <a:pt x="2031" y="3090"/>
                  </a:lnTo>
                  <a:lnTo>
                    <a:pt x="2017" y="3077"/>
                  </a:lnTo>
                  <a:lnTo>
                    <a:pt x="2013" y="3082"/>
                  </a:lnTo>
                  <a:lnTo>
                    <a:pt x="2010" y="3085"/>
                  </a:lnTo>
                  <a:lnTo>
                    <a:pt x="2010" y="3092"/>
                  </a:lnTo>
                  <a:lnTo>
                    <a:pt x="2013" y="3104"/>
                  </a:lnTo>
                  <a:lnTo>
                    <a:pt x="2002" y="3111"/>
                  </a:lnTo>
                  <a:lnTo>
                    <a:pt x="1970" y="3092"/>
                  </a:lnTo>
                  <a:lnTo>
                    <a:pt x="1930" y="3069"/>
                  </a:lnTo>
                  <a:lnTo>
                    <a:pt x="1916" y="3056"/>
                  </a:lnTo>
                  <a:lnTo>
                    <a:pt x="1912" y="3066"/>
                  </a:lnTo>
                  <a:lnTo>
                    <a:pt x="1862" y="3040"/>
                  </a:lnTo>
                  <a:lnTo>
                    <a:pt x="1819" y="3021"/>
                  </a:lnTo>
                  <a:lnTo>
                    <a:pt x="1838" y="3014"/>
                  </a:lnTo>
                  <a:lnTo>
                    <a:pt x="1847" y="2996"/>
                  </a:lnTo>
                  <a:lnTo>
                    <a:pt x="1838" y="2969"/>
                  </a:lnTo>
                  <a:lnTo>
                    <a:pt x="1825" y="2945"/>
                  </a:lnTo>
                  <a:lnTo>
                    <a:pt x="1807" y="2951"/>
                  </a:lnTo>
                  <a:lnTo>
                    <a:pt x="1812" y="2933"/>
                  </a:lnTo>
                  <a:lnTo>
                    <a:pt x="1807" y="2918"/>
                  </a:lnTo>
                  <a:lnTo>
                    <a:pt x="1805" y="2887"/>
                  </a:lnTo>
                  <a:lnTo>
                    <a:pt x="1802" y="2874"/>
                  </a:lnTo>
                  <a:lnTo>
                    <a:pt x="1789" y="2883"/>
                  </a:lnTo>
                  <a:lnTo>
                    <a:pt x="1786" y="2903"/>
                  </a:lnTo>
                  <a:lnTo>
                    <a:pt x="1772" y="2862"/>
                  </a:lnTo>
                  <a:lnTo>
                    <a:pt x="1765" y="2832"/>
                  </a:lnTo>
                  <a:lnTo>
                    <a:pt x="1777" y="2813"/>
                  </a:lnTo>
                  <a:lnTo>
                    <a:pt x="1767" y="2795"/>
                  </a:lnTo>
                  <a:lnTo>
                    <a:pt x="1794" y="2784"/>
                  </a:lnTo>
                  <a:lnTo>
                    <a:pt x="1794" y="2766"/>
                  </a:lnTo>
                  <a:lnTo>
                    <a:pt x="1789" y="2770"/>
                  </a:lnTo>
                  <a:lnTo>
                    <a:pt x="1777" y="2775"/>
                  </a:lnTo>
                  <a:lnTo>
                    <a:pt x="1771" y="2766"/>
                  </a:lnTo>
                  <a:lnTo>
                    <a:pt x="1777" y="2747"/>
                  </a:lnTo>
                  <a:lnTo>
                    <a:pt x="1796" y="2747"/>
                  </a:lnTo>
                  <a:lnTo>
                    <a:pt x="1792" y="2738"/>
                  </a:lnTo>
                  <a:lnTo>
                    <a:pt x="1783" y="2735"/>
                  </a:lnTo>
                  <a:lnTo>
                    <a:pt x="1772" y="2728"/>
                  </a:lnTo>
                  <a:lnTo>
                    <a:pt x="1777" y="2704"/>
                  </a:lnTo>
                  <a:lnTo>
                    <a:pt x="1777" y="2698"/>
                  </a:lnTo>
                  <a:lnTo>
                    <a:pt x="1783" y="2692"/>
                  </a:lnTo>
                  <a:lnTo>
                    <a:pt x="1805" y="2695"/>
                  </a:lnTo>
                  <a:lnTo>
                    <a:pt x="1812" y="2679"/>
                  </a:lnTo>
                  <a:lnTo>
                    <a:pt x="1789" y="2683"/>
                  </a:lnTo>
                  <a:lnTo>
                    <a:pt x="1749" y="2654"/>
                  </a:lnTo>
                  <a:lnTo>
                    <a:pt x="1725" y="2643"/>
                  </a:lnTo>
                  <a:lnTo>
                    <a:pt x="1739" y="2675"/>
                  </a:lnTo>
                  <a:lnTo>
                    <a:pt x="1674" y="2623"/>
                  </a:lnTo>
                  <a:lnTo>
                    <a:pt x="1649" y="2603"/>
                  </a:lnTo>
                  <a:lnTo>
                    <a:pt x="1674" y="2597"/>
                  </a:lnTo>
                  <a:lnTo>
                    <a:pt x="1666" y="2550"/>
                  </a:lnTo>
                  <a:lnTo>
                    <a:pt x="1645" y="2553"/>
                  </a:lnTo>
                  <a:lnTo>
                    <a:pt x="1645" y="2579"/>
                  </a:lnTo>
                  <a:lnTo>
                    <a:pt x="1621" y="2597"/>
                  </a:lnTo>
                  <a:lnTo>
                    <a:pt x="1608" y="2612"/>
                  </a:lnTo>
                  <a:lnTo>
                    <a:pt x="1636" y="2609"/>
                  </a:lnTo>
                  <a:lnTo>
                    <a:pt x="1639" y="2619"/>
                  </a:lnTo>
                  <a:lnTo>
                    <a:pt x="1623" y="2652"/>
                  </a:lnTo>
                  <a:lnTo>
                    <a:pt x="1608" y="2635"/>
                  </a:lnTo>
                  <a:lnTo>
                    <a:pt x="1591" y="2631"/>
                  </a:lnTo>
                  <a:lnTo>
                    <a:pt x="1574" y="2612"/>
                  </a:lnTo>
                  <a:lnTo>
                    <a:pt x="1578" y="2597"/>
                  </a:lnTo>
                  <a:lnTo>
                    <a:pt x="1571" y="2581"/>
                  </a:lnTo>
                  <a:lnTo>
                    <a:pt x="1576" y="2553"/>
                  </a:lnTo>
                  <a:lnTo>
                    <a:pt x="1566" y="2560"/>
                  </a:lnTo>
                  <a:lnTo>
                    <a:pt x="1531" y="2560"/>
                  </a:lnTo>
                  <a:lnTo>
                    <a:pt x="1522" y="2579"/>
                  </a:lnTo>
                  <a:lnTo>
                    <a:pt x="1500" y="2584"/>
                  </a:lnTo>
                  <a:lnTo>
                    <a:pt x="1487" y="2581"/>
                  </a:lnTo>
                  <a:lnTo>
                    <a:pt x="1480" y="2561"/>
                  </a:lnTo>
                  <a:lnTo>
                    <a:pt x="1470" y="2545"/>
                  </a:lnTo>
                  <a:lnTo>
                    <a:pt x="1470" y="2520"/>
                  </a:lnTo>
                  <a:lnTo>
                    <a:pt x="1458" y="2497"/>
                  </a:lnTo>
                  <a:lnTo>
                    <a:pt x="1462" y="2478"/>
                  </a:lnTo>
                  <a:lnTo>
                    <a:pt x="1462" y="2462"/>
                  </a:lnTo>
                  <a:lnTo>
                    <a:pt x="1439" y="2430"/>
                  </a:lnTo>
                  <a:lnTo>
                    <a:pt x="1439" y="2397"/>
                  </a:lnTo>
                  <a:lnTo>
                    <a:pt x="1397" y="2373"/>
                  </a:lnTo>
                  <a:lnTo>
                    <a:pt x="1362" y="2362"/>
                  </a:lnTo>
                  <a:lnTo>
                    <a:pt x="1327" y="2349"/>
                  </a:lnTo>
                  <a:lnTo>
                    <a:pt x="1306" y="2332"/>
                  </a:lnTo>
                  <a:lnTo>
                    <a:pt x="1299" y="2286"/>
                  </a:lnTo>
                  <a:lnTo>
                    <a:pt x="1266" y="2241"/>
                  </a:lnTo>
                  <a:lnTo>
                    <a:pt x="1241" y="2199"/>
                  </a:lnTo>
                  <a:lnTo>
                    <a:pt x="1226" y="2183"/>
                  </a:lnTo>
                  <a:lnTo>
                    <a:pt x="1233" y="2171"/>
                  </a:lnTo>
                  <a:lnTo>
                    <a:pt x="1251" y="2163"/>
                  </a:lnTo>
                  <a:lnTo>
                    <a:pt x="1269" y="2178"/>
                  </a:lnTo>
                  <a:lnTo>
                    <a:pt x="1282" y="2150"/>
                  </a:lnTo>
                  <a:lnTo>
                    <a:pt x="1269" y="2138"/>
                  </a:lnTo>
                  <a:lnTo>
                    <a:pt x="1248" y="2132"/>
                  </a:lnTo>
                  <a:lnTo>
                    <a:pt x="1241" y="2124"/>
                  </a:lnTo>
                  <a:lnTo>
                    <a:pt x="1241" y="2146"/>
                  </a:lnTo>
                  <a:lnTo>
                    <a:pt x="1186" y="2130"/>
                  </a:lnTo>
                  <a:lnTo>
                    <a:pt x="1168" y="2092"/>
                  </a:lnTo>
                  <a:lnTo>
                    <a:pt x="1151" y="2063"/>
                  </a:lnTo>
                  <a:lnTo>
                    <a:pt x="1136" y="2032"/>
                  </a:lnTo>
                  <a:lnTo>
                    <a:pt x="1123" y="2004"/>
                  </a:lnTo>
                  <a:lnTo>
                    <a:pt x="1113" y="1984"/>
                  </a:lnTo>
                  <a:lnTo>
                    <a:pt x="1116" y="1959"/>
                  </a:lnTo>
                  <a:lnTo>
                    <a:pt x="1113" y="1943"/>
                  </a:lnTo>
                  <a:lnTo>
                    <a:pt x="1113" y="1917"/>
                  </a:lnTo>
                  <a:lnTo>
                    <a:pt x="1101" y="1913"/>
                  </a:lnTo>
                  <a:lnTo>
                    <a:pt x="1094" y="1898"/>
                  </a:lnTo>
                  <a:lnTo>
                    <a:pt x="1092" y="1868"/>
                  </a:lnTo>
                  <a:lnTo>
                    <a:pt x="1075" y="1841"/>
                  </a:lnTo>
                  <a:lnTo>
                    <a:pt x="1058" y="1834"/>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dirty="0"/>
            </a:p>
          </p:txBody>
        </p:sp>
        <p:sp>
          <p:nvSpPr>
            <p:cNvPr id="50" name="Freeform 1044"/>
            <p:cNvSpPr>
              <a:spLocks/>
            </p:cNvSpPr>
            <p:nvPr/>
          </p:nvSpPr>
          <p:spPr bwMode="auto">
            <a:xfrm>
              <a:off x="3976255" y="3766376"/>
              <a:ext cx="586635" cy="1176637"/>
            </a:xfrm>
            <a:custGeom>
              <a:avLst/>
              <a:gdLst>
                <a:gd name="T0" fmla="*/ 519 w 1469"/>
                <a:gd name="T1" fmla="*/ 1418 h 2917"/>
                <a:gd name="T2" fmla="*/ 617 w 1469"/>
                <a:gd name="T3" fmla="*/ 1403 h 2917"/>
                <a:gd name="T4" fmla="*/ 783 w 1469"/>
                <a:gd name="T5" fmla="*/ 1091 h 2917"/>
                <a:gd name="T6" fmla="*/ 722 w 1469"/>
                <a:gd name="T7" fmla="*/ 890 h 2917"/>
                <a:gd name="T8" fmla="*/ 581 w 1469"/>
                <a:gd name="T9" fmla="*/ 870 h 2917"/>
                <a:gd name="T10" fmla="*/ 461 w 1469"/>
                <a:gd name="T11" fmla="*/ 778 h 2917"/>
                <a:gd name="T12" fmla="*/ 378 w 1469"/>
                <a:gd name="T13" fmla="*/ 695 h 2917"/>
                <a:gd name="T14" fmla="*/ 365 w 1469"/>
                <a:gd name="T15" fmla="*/ 595 h 2917"/>
                <a:gd name="T16" fmla="*/ 336 w 1469"/>
                <a:gd name="T17" fmla="*/ 563 h 2917"/>
                <a:gd name="T18" fmla="*/ 264 w 1469"/>
                <a:gd name="T19" fmla="*/ 481 h 2917"/>
                <a:gd name="T20" fmla="*/ 240 w 1469"/>
                <a:gd name="T21" fmla="*/ 425 h 2917"/>
                <a:gd name="T22" fmla="*/ 252 w 1469"/>
                <a:gd name="T23" fmla="*/ 334 h 2917"/>
                <a:gd name="T24" fmla="*/ 209 w 1469"/>
                <a:gd name="T25" fmla="*/ 215 h 2917"/>
                <a:gd name="T26" fmla="*/ 231 w 1469"/>
                <a:gd name="T27" fmla="*/ 10 h 2917"/>
                <a:gd name="T28" fmla="*/ 473 w 1469"/>
                <a:gd name="T29" fmla="*/ 529 h 2917"/>
                <a:gd name="T30" fmla="*/ 1019 w 1469"/>
                <a:gd name="T31" fmla="*/ 858 h 2917"/>
                <a:gd name="T32" fmla="*/ 1454 w 1469"/>
                <a:gd name="T33" fmla="*/ 906 h 2917"/>
                <a:gd name="T34" fmla="*/ 1355 w 1469"/>
                <a:gd name="T35" fmla="*/ 1260 h 2917"/>
                <a:gd name="T36" fmla="*/ 1337 w 1469"/>
                <a:gd name="T37" fmla="*/ 1252 h 2917"/>
                <a:gd name="T38" fmla="*/ 1289 w 1469"/>
                <a:gd name="T39" fmla="*/ 1215 h 2917"/>
                <a:gd name="T40" fmla="*/ 1278 w 1469"/>
                <a:gd name="T41" fmla="*/ 1294 h 2917"/>
                <a:gd name="T42" fmla="*/ 1191 w 1469"/>
                <a:gd name="T43" fmla="*/ 1247 h 2917"/>
                <a:gd name="T44" fmla="*/ 1196 w 1469"/>
                <a:gd name="T45" fmla="*/ 1305 h 2917"/>
                <a:gd name="T46" fmla="*/ 1191 w 1469"/>
                <a:gd name="T47" fmla="*/ 1316 h 2917"/>
                <a:gd name="T48" fmla="*/ 1213 w 1469"/>
                <a:gd name="T49" fmla="*/ 1386 h 2917"/>
                <a:gd name="T50" fmla="*/ 1224 w 1469"/>
                <a:gd name="T51" fmla="*/ 1470 h 2917"/>
                <a:gd name="T52" fmla="*/ 1184 w 1469"/>
                <a:gd name="T53" fmla="*/ 1528 h 2917"/>
                <a:gd name="T54" fmla="*/ 1191 w 1469"/>
                <a:gd name="T55" fmla="*/ 1617 h 2917"/>
                <a:gd name="T56" fmla="*/ 1128 w 1469"/>
                <a:gd name="T57" fmla="*/ 1613 h 2917"/>
                <a:gd name="T58" fmla="*/ 1163 w 1469"/>
                <a:gd name="T59" fmla="*/ 1741 h 2917"/>
                <a:gd name="T60" fmla="*/ 1178 w 1469"/>
                <a:gd name="T61" fmla="*/ 1794 h 2917"/>
                <a:gd name="T62" fmla="*/ 1155 w 1469"/>
                <a:gd name="T63" fmla="*/ 1963 h 2917"/>
                <a:gd name="T64" fmla="*/ 1174 w 1469"/>
                <a:gd name="T65" fmla="*/ 1993 h 2917"/>
                <a:gd name="T66" fmla="*/ 1181 w 1469"/>
                <a:gd name="T67" fmla="*/ 2109 h 2917"/>
                <a:gd name="T68" fmla="*/ 1213 w 1469"/>
                <a:gd name="T69" fmla="*/ 1741 h 2917"/>
                <a:gd name="T70" fmla="*/ 1184 w 1469"/>
                <a:gd name="T71" fmla="*/ 2013 h 2917"/>
                <a:gd name="T72" fmla="*/ 1152 w 1469"/>
                <a:gd name="T73" fmla="*/ 2168 h 2917"/>
                <a:gd name="T74" fmla="*/ 1123 w 1469"/>
                <a:gd name="T75" fmla="*/ 2153 h 2917"/>
                <a:gd name="T76" fmla="*/ 1083 w 1469"/>
                <a:gd name="T77" fmla="*/ 2162 h 2917"/>
                <a:gd name="T78" fmla="*/ 1160 w 1469"/>
                <a:gd name="T79" fmla="*/ 2176 h 2917"/>
                <a:gd name="T80" fmla="*/ 1193 w 1469"/>
                <a:gd name="T81" fmla="*/ 2396 h 2917"/>
                <a:gd name="T82" fmla="*/ 1218 w 1469"/>
                <a:gd name="T83" fmla="*/ 2557 h 2917"/>
                <a:gd name="T84" fmla="*/ 1149 w 1469"/>
                <a:gd name="T85" fmla="*/ 2697 h 2917"/>
                <a:gd name="T86" fmla="*/ 1163 w 1469"/>
                <a:gd name="T87" fmla="*/ 2734 h 2917"/>
                <a:gd name="T88" fmla="*/ 1196 w 1469"/>
                <a:gd name="T89" fmla="*/ 2912 h 2917"/>
                <a:gd name="T90" fmla="*/ 1073 w 1469"/>
                <a:gd name="T91" fmla="*/ 2834 h 2917"/>
                <a:gd name="T92" fmla="*/ 949 w 1469"/>
                <a:gd name="T93" fmla="*/ 2831 h 2917"/>
                <a:gd name="T94" fmla="*/ 794 w 1469"/>
                <a:gd name="T95" fmla="*/ 2831 h 2917"/>
                <a:gd name="T96" fmla="*/ 621 w 1469"/>
                <a:gd name="T97" fmla="*/ 2856 h 2917"/>
                <a:gd name="T98" fmla="*/ 469 w 1469"/>
                <a:gd name="T99" fmla="*/ 2818 h 2917"/>
                <a:gd name="T100" fmla="*/ 325 w 1469"/>
                <a:gd name="T101" fmla="*/ 2685 h 2917"/>
                <a:gd name="T102" fmla="*/ 166 w 1469"/>
                <a:gd name="T103" fmla="*/ 2664 h 2917"/>
                <a:gd name="T104" fmla="*/ 108 w 1469"/>
                <a:gd name="T105" fmla="*/ 2552 h 2917"/>
                <a:gd name="T106" fmla="*/ 21 w 1469"/>
                <a:gd name="T107" fmla="*/ 2440 h 2917"/>
                <a:gd name="T108" fmla="*/ 11 w 1469"/>
                <a:gd name="T109" fmla="*/ 2347 h 2917"/>
                <a:gd name="T110" fmla="*/ 98 w 1469"/>
                <a:gd name="T111" fmla="*/ 2305 h 2917"/>
                <a:gd name="T112" fmla="*/ 153 w 1469"/>
                <a:gd name="T113" fmla="*/ 2113 h 2917"/>
                <a:gd name="T114" fmla="*/ 336 w 1469"/>
                <a:gd name="T115" fmla="*/ 2054 h 2917"/>
                <a:gd name="T116" fmla="*/ 286 w 1469"/>
                <a:gd name="T117" fmla="*/ 1959 h 2917"/>
                <a:gd name="T118" fmla="*/ 286 w 1469"/>
                <a:gd name="T119" fmla="*/ 1780 h 2917"/>
                <a:gd name="T120" fmla="*/ 215 w 1469"/>
                <a:gd name="T121" fmla="*/ 1707 h 2917"/>
                <a:gd name="T122" fmla="*/ 292 w 1469"/>
                <a:gd name="T123" fmla="*/ 1659 h 2917"/>
                <a:gd name="T124" fmla="*/ 444 w 1469"/>
                <a:gd name="T125" fmla="*/ 1558 h 2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69" h="2917">
                  <a:moveTo>
                    <a:pt x="488" y="1509"/>
                  </a:moveTo>
                  <a:lnTo>
                    <a:pt x="488" y="1505"/>
                  </a:lnTo>
                  <a:lnTo>
                    <a:pt x="489" y="1491"/>
                  </a:lnTo>
                  <a:lnTo>
                    <a:pt x="489" y="1477"/>
                  </a:lnTo>
                  <a:lnTo>
                    <a:pt x="489" y="1453"/>
                  </a:lnTo>
                  <a:lnTo>
                    <a:pt x="499" y="1443"/>
                  </a:lnTo>
                  <a:lnTo>
                    <a:pt x="510" y="1437"/>
                  </a:lnTo>
                  <a:lnTo>
                    <a:pt x="519" y="1418"/>
                  </a:lnTo>
                  <a:lnTo>
                    <a:pt x="531" y="1413"/>
                  </a:lnTo>
                  <a:lnTo>
                    <a:pt x="538" y="1417"/>
                  </a:lnTo>
                  <a:lnTo>
                    <a:pt x="556" y="1413"/>
                  </a:lnTo>
                  <a:lnTo>
                    <a:pt x="575" y="1425"/>
                  </a:lnTo>
                  <a:lnTo>
                    <a:pt x="592" y="1413"/>
                  </a:lnTo>
                  <a:lnTo>
                    <a:pt x="600" y="1409"/>
                  </a:lnTo>
                  <a:lnTo>
                    <a:pt x="604" y="1403"/>
                  </a:lnTo>
                  <a:lnTo>
                    <a:pt x="617" y="1403"/>
                  </a:lnTo>
                  <a:lnTo>
                    <a:pt x="627" y="1397"/>
                  </a:lnTo>
                  <a:lnTo>
                    <a:pt x="866" y="1212"/>
                  </a:lnTo>
                  <a:lnTo>
                    <a:pt x="867" y="1182"/>
                  </a:lnTo>
                  <a:lnTo>
                    <a:pt x="856" y="1179"/>
                  </a:lnTo>
                  <a:lnTo>
                    <a:pt x="794" y="1177"/>
                  </a:lnTo>
                  <a:lnTo>
                    <a:pt x="790" y="1135"/>
                  </a:lnTo>
                  <a:lnTo>
                    <a:pt x="787" y="1104"/>
                  </a:lnTo>
                  <a:lnTo>
                    <a:pt x="783" y="1091"/>
                  </a:lnTo>
                  <a:lnTo>
                    <a:pt x="787" y="1060"/>
                  </a:lnTo>
                  <a:lnTo>
                    <a:pt x="790" y="1021"/>
                  </a:lnTo>
                  <a:lnTo>
                    <a:pt x="787" y="980"/>
                  </a:lnTo>
                  <a:lnTo>
                    <a:pt x="787" y="946"/>
                  </a:lnTo>
                  <a:lnTo>
                    <a:pt x="783" y="902"/>
                  </a:lnTo>
                  <a:lnTo>
                    <a:pt x="766" y="894"/>
                  </a:lnTo>
                  <a:lnTo>
                    <a:pt x="729" y="890"/>
                  </a:lnTo>
                  <a:lnTo>
                    <a:pt x="722" y="890"/>
                  </a:lnTo>
                  <a:lnTo>
                    <a:pt x="695" y="889"/>
                  </a:lnTo>
                  <a:lnTo>
                    <a:pt x="676" y="890"/>
                  </a:lnTo>
                  <a:lnTo>
                    <a:pt x="658" y="902"/>
                  </a:lnTo>
                  <a:lnTo>
                    <a:pt x="639" y="924"/>
                  </a:lnTo>
                  <a:lnTo>
                    <a:pt x="627" y="916"/>
                  </a:lnTo>
                  <a:lnTo>
                    <a:pt x="618" y="906"/>
                  </a:lnTo>
                  <a:lnTo>
                    <a:pt x="590" y="870"/>
                  </a:lnTo>
                  <a:lnTo>
                    <a:pt x="581" y="870"/>
                  </a:lnTo>
                  <a:lnTo>
                    <a:pt x="559" y="870"/>
                  </a:lnTo>
                  <a:lnTo>
                    <a:pt x="535" y="870"/>
                  </a:lnTo>
                  <a:lnTo>
                    <a:pt x="531" y="870"/>
                  </a:lnTo>
                  <a:lnTo>
                    <a:pt x="507" y="871"/>
                  </a:lnTo>
                  <a:lnTo>
                    <a:pt x="489" y="806"/>
                  </a:lnTo>
                  <a:lnTo>
                    <a:pt x="473" y="799"/>
                  </a:lnTo>
                  <a:lnTo>
                    <a:pt x="469" y="790"/>
                  </a:lnTo>
                  <a:lnTo>
                    <a:pt x="461" y="778"/>
                  </a:lnTo>
                  <a:lnTo>
                    <a:pt x="446" y="767"/>
                  </a:lnTo>
                  <a:lnTo>
                    <a:pt x="434" y="757"/>
                  </a:lnTo>
                  <a:lnTo>
                    <a:pt x="430" y="750"/>
                  </a:lnTo>
                  <a:lnTo>
                    <a:pt x="418" y="741"/>
                  </a:lnTo>
                  <a:lnTo>
                    <a:pt x="409" y="741"/>
                  </a:lnTo>
                  <a:lnTo>
                    <a:pt x="388" y="741"/>
                  </a:lnTo>
                  <a:lnTo>
                    <a:pt x="378" y="704"/>
                  </a:lnTo>
                  <a:lnTo>
                    <a:pt x="378" y="695"/>
                  </a:lnTo>
                  <a:lnTo>
                    <a:pt x="383" y="672"/>
                  </a:lnTo>
                  <a:lnTo>
                    <a:pt x="388" y="642"/>
                  </a:lnTo>
                  <a:lnTo>
                    <a:pt x="372" y="630"/>
                  </a:lnTo>
                  <a:lnTo>
                    <a:pt x="361" y="620"/>
                  </a:lnTo>
                  <a:lnTo>
                    <a:pt x="365" y="616"/>
                  </a:lnTo>
                  <a:lnTo>
                    <a:pt x="365" y="610"/>
                  </a:lnTo>
                  <a:lnTo>
                    <a:pt x="372" y="600"/>
                  </a:lnTo>
                  <a:lnTo>
                    <a:pt x="365" y="595"/>
                  </a:lnTo>
                  <a:lnTo>
                    <a:pt x="373" y="589"/>
                  </a:lnTo>
                  <a:lnTo>
                    <a:pt x="373" y="581"/>
                  </a:lnTo>
                  <a:lnTo>
                    <a:pt x="373" y="580"/>
                  </a:lnTo>
                  <a:lnTo>
                    <a:pt x="368" y="576"/>
                  </a:lnTo>
                  <a:lnTo>
                    <a:pt x="365" y="573"/>
                  </a:lnTo>
                  <a:lnTo>
                    <a:pt x="361" y="571"/>
                  </a:lnTo>
                  <a:lnTo>
                    <a:pt x="348" y="565"/>
                  </a:lnTo>
                  <a:lnTo>
                    <a:pt x="336" y="563"/>
                  </a:lnTo>
                  <a:lnTo>
                    <a:pt x="319" y="557"/>
                  </a:lnTo>
                  <a:lnTo>
                    <a:pt x="305" y="551"/>
                  </a:lnTo>
                  <a:lnTo>
                    <a:pt x="293" y="551"/>
                  </a:lnTo>
                  <a:lnTo>
                    <a:pt x="256" y="548"/>
                  </a:lnTo>
                  <a:lnTo>
                    <a:pt x="264" y="511"/>
                  </a:lnTo>
                  <a:lnTo>
                    <a:pt x="264" y="488"/>
                  </a:lnTo>
                  <a:lnTo>
                    <a:pt x="267" y="481"/>
                  </a:lnTo>
                  <a:lnTo>
                    <a:pt x="264" y="481"/>
                  </a:lnTo>
                  <a:lnTo>
                    <a:pt x="283" y="456"/>
                  </a:lnTo>
                  <a:lnTo>
                    <a:pt x="283" y="444"/>
                  </a:lnTo>
                  <a:lnTo>
                    <a:pt x="278" y="448"/>
                  </a:lnTo>
                  <a:lnTo>
                    <a:pt x="274" y="443"/>
                  </a:lnTo>
                  <a:lnTo>
                    <a:pt x="267" y="435"/>
                  </a:lnTo>
                  <a:lnTo>
                    <a:pt x="264" y="432"/>
                  </a:lnTo>
                  <a:lnTo>
                    <a:pt x="252" y="425"/>
                  </a:lnTo>
                  <a:lnTo>
                    <a:pt x="240" y="425"/>
                  </a:lnTo>
                  <a:lnTo>
                    <a:pt x="225" y="424"/>
                  </a:lnTo>
                  <a:lnTo>
                    <a:pt x="209" y="417"/>
                  </a:lnTo>
                  <a:lnTo>
                    <a:pt x="212" y="409"/>
                  </a:lnTo>
                  <a:lnTo>
                    <a:pt x="215" y="398"/>
                  </a:lnTo>
                  <a:lnTo>
                    <a:pt x="225" y="390"/>
                  </a:lnTo>
                  <a:lnTo>
                    <a:pt x="231" y="384"/>
                  </a:lnTo>
                  <a:lnTo>
                    <a:pt x="247" y="365"/>
                  </a:lnTo>
                  <a:lnTo>
                    <a:pt x="252" y="334"/>
                  </a:lnTo>
                  <a:lnTo>
                    <a:pt x="252" y="326"/>
                  </a:lnTo>
                  <a:lnTo>
                    <a:pt x="243" y="325"/>
                  </a:lnTo>
                  <a:lnTo>
                    <a:pt x="243" y="312"/>
                  </a:lnTo>
                  <a:lnTo>
                    <a:pt x="236" y="308"/>
                  </a:lnTo>
                  <a:lnTo>
                    <a:pt x="228" y="289"/>
                  </a:lnTo>
                  <a:lnTo>
                    <a:pt x="225" y="282"/>
                  </a:lnTo>
                  <a:lnTo>
                    <a:pt x="209" y="245"/>
                  </a:lnTo>
                  <a:lnTo>
                    <a:pt x="209" y="215"/>
                  </a:lnTo>
                  <a:lnTo>
                    <a:pt x="202" y="195"/>
                  </a:lnTo>
                  <a:lnTo>
                    <a:pt x="197" y="151"/>
                  </a:lnTo>
                  <a:lnTo>
                    <a:pt x="153" y="131"/>
                  </a:lnTo>
                  <a:lnTo>
                    <a:pt x="131" y="90"/>
                  </a:lnTo>
                  <a:lnTo>
                    <a:pt x="167" y="52"/>
                  </a:lnTo>
                  <a:lnTo>
                    <a:pt x="184" y="35"/>
                  </a:lnTo>
                  <a:lnTo>
                    <a:pt x="209" y="0"/>
                  </a:lnTo>
                  <a:lnTo>
                    <a:pt x="231" y="10"/>
                  </a:lnTo>
                  <a:lnTo>
                    <a:pt x="339" y="50"/>
                  </a:lnTo>
                  <a:lnTo>
                    <a:pt x="344" y="170"/>
                  </a:lnTo>
                  <a:lnTo>
                    <a:pt x="368" y="231"/>
                  </a:lnTo>
                  <a:lnTo>
                    <a:pt x="368" y="320"/>
                  </a:lnTo>
                  <a:lnTo>
                    <a:pt x="397" y="398"/>
                  </a:lnTo>
                  <a:lnTo>
                    <a:pt x="415" y="488"/>
                  </a:lnTo>
                  <a:lnTo>
                    <a:pt x="456" y="488"/>
                  </a:lnTo>
                  <a:lnTo>
                    <a:pt x="473" y="529"/>
                  </a:lnTo>
                  <a:lnTo>
                    <a:pt x="523" y="599"/>
                  </a:lnTo>
                  <a:lnTo>
                    <a:pt x="563" y="690"/>
                  </a:lnTo>
                  <a:lnTo>
                    <a:pt x="612" y="696"/>
                  </a:lnTo>
                  <a:lnTo>
                    <a:pt x="705" y="738"/>
                  </a:lnTo>
                  <a:lnTo>
                    <a:pt x="759" y="786"/>
                  </a:lnTo>
                  <a:lnTo>
                    <a:pt x="833" y="787"/>
                  </a:lnTo>
                  <a:lnTo>
                    <a:pt x="929" y="849"/>
                  </a:lnTo>
                  <a:lnTo>
                    <a:pt x="1019" y="858"/>
                  </a:lnTo>
                  <a:lnTo>
                    <a:pt x="1123" y="878"/>
                  </a:lnTo>
                  <a:lnTo>
                    <a:pt x="1205" y="889"/>
                  </a:lnTo>
                  <a:lnTo>
                    <a:pt x="1189" y="861"/>
                  </a:lnTo>
                  <a:lnTo>
                    <a:pt x="1228" y="878"/>
                  </a:lnTo>
                  <a:lnTo>
                    <a:pt x="1270" y="919"/>
                  </a:lnTo>
                  <a:lnTo>
                    <a:pt x="1268" y="866"/>
                  </a:lnTo>
                  <a:lnTo>
                    <a:pt x="1350" y="972"/>
                  </a:lnTo>
                  <a:lnTo>
                    <a:pt x="1454" y="906"/>
                  </a:lnTo>
                  <a:lnTo>
                    <a:pt x="1463" y="903"/>
                  </a:lnTo>
                  <a:lnTo>
                    <a:pt x="1469" y="922"/>
                  </a:lnTo>
                  <a:lnTo>
                    <a:pt x="1454" y="1018"/>
                  </a:lnTo>
                  <a:lnTo>
                    <a:pt x="1438" y="1085"/>
                  </a:lnTo>
                  <a:lnTo>
                    <a:pt x="1419" y="1160"/>
                  </a:lnTo>
                  <a:lnTo>
                    <a:pt x="1404" y="1179"/>
                  </a:lnTo>
                  <a:lnTo>
                    <a:pt x="1384" y="1217"/>
                  </a:lnTo>
                  <a:lnTo>
                    <a:pt x="1355" y="1260"/>
                  </a:lnTo>
                  <a:lnTo>
                    <a:pt x="1332" y="1318"/>
                  </a:lnTo>
                  <a:lnTo>
                    <a:pt x="1303" y="1374"/>
                  </a:lnTo>
                  <a:lnTo>
                    <a:pt x="1279" y="1437"/>
                  </a:lnTo>
                  <a:lnTo>
                    <a:pt x="1260" y="1465"/>
                  </a:lnTo>
                  <a:lnTo>
                    <a:pt x="1278" y="1409"/>
                  </a:lnTo>
                  <a:lnTo>
                    <a:pt x="1300" y="1355"/>
                  </a:lnTo>
                  <a:lnTo>
                    <a:pt x="1314" y="1305"/>
                  </a:lnTo>
                  <a:lnTo>
                    <a:pt x="1337" y="1252"/>
                  </a:lnTo>
                  <a:lnTo>
                    <a:pt x="1346" y="1230"/>
                  </a:lnTo>
                  <a:lnTo>
                    <a:pt x="1335" y="1200"/>
                  </a:lnTo>
                  <a:lnTo>
                    <a:pt x="1318" y="1200"/>
                  </a:lnTo>
                  <a:lnTo>
                    <a:pt x="1292" y="1169"/>
                  </a:lnTo>
                  <a:lnTo>
                    <a:pt x="1289" y="1171"/>
                  </a:lnTo>
                  <a:lnTo>
                    <a:pt x="1282" y="1182"/>
                  </a:lnTo>
                  <a:lnTo>
                    <a:pt x="1292" y="1201"/>
                  </a:lnTo>
                  <a:lnTo>
                    <a:pt x="1289" y="1215"/>
                  </a:lnTo>
                  <a:lnTo>
                    <a:pt x="1303" y="1231"/>
                  </a:lnTo>
                  <a:lnTo>
                    <a:pt x="1303" y="1256"/>
                  </a:lnTo>
                  <a:lnTo>
                    <a:pt x="1289" y="1252"/>
                  </a:lnTo>
                  <a:lnTo>
                    <a:pt x="1279" y="1244"/>
                  </a:lnTo>
                  <a:lnTo>
                    <a:pt x="1278" y="1260"/>
                  </a:lnTo>
                  <a:lnTo>
                    <a:pt x="1286" y="1271"/>
                  </a:lnTo>
                  <a:lnTo>
                    <a:pt x="1294" y="1271"/>
                  </a:lnTo>
                  <a:lnTo>
                    <a:pt x="1278" y="1294"/>
                  </a:lnTo>
                  <a:lnTo>
                    <a:pt x="1275" y="1280"/>
                  </a:lnTo>
                  <a:lnTo>
                    <a:pt x="1270" y="1268"/>
                  </a:lnTo>
                  <a:lnTo>
                    <a:pt x="1254" y="1270"/>
                  </a:lnTo>
                  <a:lnTo>
                    <a:pt x="1248" y="1243"/>
                  </a:lnTo>
                  <a:lnTo>
                    <a:pt x="1224" y="1235"/>
                  </a:lnTo>
                  <a:lnTo>
                    <a:pt x="1191" y="1219"/>
                  </a:lnTo>
                  <a:lnTo>
                    <a:pt x="1191" y="1243"/>
                  </a:lnTo>
                  <a:lnTo>
                    <a:pt x="1191" y="1247"/>
                  </a:lnTo>
                  <a:lnTo>
                    <a:pt x="1196" y="1256"/>
                  </a:lnTo>
                  <a:lnTo>
                    <a:pt x="1205" y="1260"/>
                  </a:lnTo>
                  <a:lnTo>
                    <a:pt x="1206" y="1270"/>
                  </a:lnTo>
                  <a:lnTo>
                    <a:pt x="1206" y="1287"/>
                  </a:lnTo>
                  <a:lnTo>
                    <a:pt x="1187" y="1284"/>
                  </a:lnTo>
                  <a:lnTo>
                    <a:pt x="1184" y="1287"/>
                  </a:lnTo>
                  <a:lnTo>
                    <a:pt x="1178" y="1295"/>
                  </a:lnTo>
                  <a:lnTo>
                    <a:pt x="1196" y="1305"/>
                  </a:lnTo>
                  <a:lnTo>
                    <a:pt x="1205" y="1303"/>
                  </a:lnTo>
                  <a:lnTo>
                    <a:pt x="1210" y="1297"/>
                  </a:lnTo>
                  <a:lnTo>
                    <a:pt x="1210" y="1316"/>
                  </a:lnTo>
                  <a:lnTo>
                    <a:pt x="1220" y="1321"/>
                  </a:lnTo>
                  <a:lnTo>
                    <a:pt x="1218" y="1327"/>
                  </a:lnTo>
                  <a:lnTo>
                    <a:pt x="1210" y="1335"/>
                  </a:lnTo>
                  <a:lnTo>
                    <a:pt x="1196" y="1334"/>
                  </a:lnTo>
                  <a:lnTo>
                    <a:pt x="1191" y="1316"/>
                  </a:lnTo>
                  <a:lnTo>
                    <a:pt x="1187" y="1316"/>
                  </a:lnTo>
                  <a:lnTo>
                    <a:pt x="1184" y="1338"/>
                  </a:lnTo>
                  <a:lnTo>
                    <a:pt x="1184" y="1367"/>
                  </a:lnTo>
                  <a:lnTo>
                    <a:pt x="1191" y="1355"/>
                  </a:lnTo>
                  <a:lnTo>
                    <a:pt x="1206" y="1350"/>
                  </a:lnTo>
                  <a:lnTo>
                    <a:pt x="1214" y="1347"/>
                  </a:lnTo>
                  <a:lnTo>
                    <a:pt x="1210" y="1361"/>
                  </a:lnTo>
                  <a:lnTo>
                    <a:pt x="1213" y="1386"/>
                  </a:lnTo>
                  <a:lnTo>
                    <a:pt x="1205" y="1399"/>
                  </a:lnTo>
                  <a:lnTo>
                    <a:pt x="1210" y="1421"/>
                  </a:lnTo>
                  <a:lnTo>
                    <a:pt x="1196" y="1430"/>
                  </a:lnTo>
                  <a:lnTo>
                    <a:pt x="1196" y="1446"/>
                  </a:lnTo>
                  <a:lnTo>
                    <a:pt x="1210" y="1457"/>
                  </a:lnTo>
                  <a:lnTo>
                    <a:pt x="1213" y="1450"/>
                  </a:lnTo>
                  <a:lnTo>
                    <a:pt x="1214" y="1453"/>
                  </a:lnTo>
                  <a:lnTo>
                    <a:pt x="1224" y="1470"/>
                  </a:lnTo>
                  <a:lnTo>
                    <a:pt x="1224" y="1490"/>
                  </a:lnTo>
                  <a:lnTo>
                    <a:pt x="1218" y="1483"/>
                  </a:lnTo>
                  <a:lnTo>
                    <a:pt x="1205" y="1491"/>
                  </a:lnTo>
                  <a:lnTo>
                    <a:pt x="1214" y="1504"/>
                  </a:lnTo>
                  <a:lnTo>
                    <a:pt x="1196" y="1504"/>
                  </a:lnTo>
                  <a:lnTo>
                    <a:pt x="1191" y="1486"/>
                  </a:lnTo>
                  <a:lnTo>
                    <a:pt x="1184" y="1502"/>
                  </a:lnTo>
                  <a:lnTo>
                    <a:pt x="1184" y="1528"/>
                  </a:lnTo>
                  <a:lnTo>
                    <a:pt x="1189" y="1550"/>
                  </a:lnTo>
                  <a:lnTo>
                    <a:pt x="1196" y="1546"/>
                  </a:lnTo>
                  <a:lnTo>
                    <a:pt x="1205" y="1542"/>
                  </a:lnTo>
                  <a:lnTo>
                    <a:pt x="1202" y="1558"/>
                  </a:lnTo>
                  <a:lnTo>
                    <a:pt x="1193" y="1580"/>
                  </a:lnTo>
                  <a:lnTo>
                    <a:pt x="1202" y="1584"/>
                  </a:lnTo>
                  <a:lnTo>
                    <a:pt x="1202" y="1600"/>
                  </a:lnTo>
                  <a:lnTo>
                    <a:pt x="1191" y="1617"/>
                  </a:lnTo>
                  <a:lnTo>
                    <a:pt x="1191" y="1643"/>
                  </a:lnTo>
                  <a:lnTo>
                    <a:pt x="1181" y="1659"/>
                  </a:lnTo>
                  <a:lnTo>
                    <a:pt x="1184" y="1640"/>
                  </a:lnTo>
                  <a:lnTo>
                    <a:pt x="1170" y="1610"/>
                  </a:lnTo>
                  <a:lnTo>
                    <a:pt x="1140" y="1602"/>
                  </a:lnTo>
                  <a:lnTo>
                    <a:pt x="1140" y="1612"/>
                  </a:lnTo>
                  <a:lnTo>
                    <a:pt x="1137" y="1613"/>
                  </a:lnTo>
                  <a:lnTo>
                    <a:pt x="1128" y="1613"/>
                  </a:lnTo>
                  <a:lnTo>
                    <a:pt x="1131" y="1636"/>
                  </a:lnTo>
                  <a:lnTo>
                    <a:pt x="1144" y="1637"/>
                  </a:lnTo>
                  <a:lnTo>
                    <a:pt x="1147" y="1643"/>
                  </a:lnTo>
                  <a:lnTo>
                    <a:pt x="1149" y="1667"/>
                  </a:lnTo>
                  <a:lnTo>
                    <a:pt x="1144" y="1703"/>
                  </a:lnTo>
                  <a:lnTo>
                    <a:pt x="1149" y="1717"/>
                  </a:lnTo>
                  <a:lnTo>
                    <a:pt x="1163" y="1733"/>
                  </a:lnTo>
                  <a:lnTo>
                    <a:pt x="1163" y="1741"/>
                  </a:lnTo>
                  <a:lnTo>
                    <a:pt x="1152" y="1749"/>
                  </a:lnTo>
                  <a:lnTo>
                    <a:pt x="1159" y="1759"/>
                  </a:lnTo>
                  <a:lnTo>
                    <a:pt x="1163" y="1767"/>
                  </a:lnTo>
                  <a:lnTo>
                    <a:pt x="1170" y="1780"/>
                  </a:lnTo>
                  <a:lnTo>
                    <a:pt x="1163" y="1799"/>
                  </a:lnTo>
                  <a:lnTo>
                    <a:pt x="1163" y="1810"/>
                  </a:lnTo>
                  <a:lnTo>
                    <a:pt x="1170" y="1820"/>
                  </a:lnTo>
                  <a:lnTo>
                    <a:pt x="1178" y="1794"/>
                  </a:lnTo>
                  <a:lnTo>
                    <a:pt x="1174" y="1770"/>
                  </a:lnTo>
                  <a:lnTo>
                    <a:pt x="1184" y="1741"/>
                  </a:lnTo>
                  <a:lnTo>
                    <a:pt x="1191" y="1743"/>
                  </a:lnTo>
                  <a:lnTo>
                    <a:pt x="1196" y="1776"/>
                  </a:lnTo>
                  <a:lnTo>
                    <a:pt x="1187" y="1856"/>
                  </a:lnTo>
                  <a:lnTo>
                    <a:pt x="1165" y="1948"/>
                  </a:lnTo>
                  <a:lnTo>
                    <a:pt x="1155" y="1979"/>
                  </a:lnTo>
                  <a:lnTo>
                    <a:pt x="1155" y="1963"/>
                  </a:lnTo>
                  <a:lnTo>
                    <a:pt x="1149" y="1963"/>
                  </a:lnTo>
                  <a:lnTo>
                    <a:pt x="1149" y="1985"/>
                  </a:lnTo>
                  <a:lnTo>
                    <a:pt x="1144" y="1999"/>
                  </a:lnTo>
                  <a:lnTo>
                    <a:pt x="1152" y="2015"/>
                  </a:lnTo>
                  <a:lnTo>
                    <a:pt x="1155" y="2026"/>
                  </a:lnTo>
                  <a:lnTo>
                    <a:pt x="1159" y="2009"/>
                  </a:lnTo>
                  <a:lnTo>
                    <a:pt x="1170" y="1993"/>
                  </a:lnTo>
                  <a:lnTo>
                    <a:pt x="1174" y="1993"/>
                  </a:lnTo>
                  <a:lnTo>
                    <a:pt x="1170" y="2009"/>
                  </a:lnTo>
                  <a:lnTo>
                    <a:pt x="1170" y="2034"/>
                  </a:lnTo>
                  <a:lnTo>
                    <a:pt x="1174" y="2079"/>
                  </a:lnTo>
                  <a:lnTo>
                    <a:pt x="1174" y="2132"/>
                  </a:lnTo>
                  <a:lnTo>
                    <a:pt x="1171" y="2158"/>
                  </a:lnTo>
                  <a:lnTo>
                    <a:pt x="1174" y="2164"/>
                  </a:lnTo>
                  <a:lnTo>
                    <a:pt x="1181" y="2145"/>
                  </a:lnTo>
                  <a:lnTo>
                    <a:pt x="1181" y="2109"/>
                  </a:lnTo>
                  <a:lnTo>
                    <a:pt x="1181" y="2068"/>
                  </a:lnTo>
                  <a:lnTo>
                    <a:pt x="1178" y="2038"/>
                  </a:lnTo>
                  <a:lnTo>
                    <a:pt x="1181" y="1985"/>
                  </a:lnTo>
                  <a:lnTo>
                    <a:pt x="1181" y="1942"/>
                  </a:lnTo>
                  <a:lnTo>
                    <a:pt x="1189" y="1896"/>
                  </a:lnTo>
                  <a:lnTo>
                    <a:pt x="1196" y="1836"/>
                  </a:lnTo>
                  <a:lnTo>
                    <a:pt x="1206" y="1786"/>
                  </a:lnTo>
                  <a:lnTo>
                    <a:pt x="1213" y="1741"/>
                  </a:lnTo>
                  <a:lnTo>
                    <a:pt x="1223" y="1723"/>
                  </a:lnTo>
                  <a:lnTo>
                    <a:pt x="1220" y="1741"/>
                  </a:lnTo>
                  <a:lnTo>
                    <a:pt x="1210" y="1811"/>
                  </a:lnTo>
                  <a:lnTo>
                    <a:pt x="1206" y="1840"/>
                  </a:lnTo>
                  <a:lnTo>
                    <a:pt x="1196" y="1870"/>
                  </a:lnTo>
                  <a:lnTo>
                    <a:pt x="1196" y="1923"/>
                  </a:lnTo>
                  <a:lnTo>
                    <a:pt x="1191" y="1958"/>
                  </a:lnTo>
                  <a:lnTo>
                    <a:pt x="1184" y="2013"/>
                  </a:lnTo>
                  <a:lnTo>
                    <a:pt x="1187" y="2046"/>
                  </a:lnTo>
                  <a:lnTo>
                    <a:pt x="1189" y="2079"/>
                  </a:lnTo>
                  <a:lnTo>
                    <a:pt x="1191" y="2116"/>
                  </a:lnTo>
                  <a:lnTo>
                    <a:pt x="1189" y="2138"/>
                  </a:lnTo>
                  <a:lnTo>
                    <a:pt x="1184" y="2158"/>
                  </a:lnTo>
                  <a:lnTo>
                    <a:pt x="1174" y="2168"/>
                  </a:lnTo>
                  <a:lnTo>
                    <a:pt x="1163" y="2165"/>
                  </a:lnTo>
                  <a:lnTo>
                    <a:pt x="1152" y="2168"/>
                  </a:lnTo>
                  <a:lnTo>
                    <a:pt x="1149" y="2149"/>
                  </a:lnTo>
                  <a:lnTo>
                    <a:pt x="1144" y="2138"/>
                  </a:lnTo>
                  <a:lnTo>
                    <a:pt x="1144" y="2118"/>
                  </a:lnTo>
                  <a:lnTo>
                    <a:pt x="1138" y="2124"/>
                  </a:lnTo>
                  <a:lnTo>
                    <a:pt x="1128" y="2132"/>
                  </a:lnTo>
                  <a:lnTo>
                    <a:pt x="1123" y="2132"/>
                  </a:lnTo>
                  <a:lnTo>
                    <a:pt x="1131" y="2145"/>
                  </a:lnTo>
                  <a:lnTo>
                    <a:pt x="1123" y="2153"/>
                  </a:lnTo>
                  <a:lnTo>
                    <a:pt x="1112" y="2162"/>
                  </a:lnTo>
                  <a:lnTo>
                    <a:pt x="1112" y="2149"/>
                  </a:lnTo>
                  <a:lnTo>
                    <a:pt x="1110" y="2145"/>
                  </a:lnTo>
                  <a:lnTo>
                    <a:pt x="1101" y="2149"/>
                  </a:lnTo>
                  <a:lnTo>
                    <a:pt x="1095" y="2146"/>
                  </a:lnTo>
                  <a:lnTo>
                    <a:pt x="1091" y="2156"/>
                  </a:lnTo>
                  <a:lnTo>
                    <a:pt x="1088" y="2162"/>
                  </a:lnTo>
                  <a:lnTo>
                    <a:pt x="1083" y="2162"/>
                  </a:lnTo>
                  <a:lnTo>
                    <a:pt x="1083" y="2168"/>
                  </a:lnTo>
                  <a:lnTo>
                    <a:pt x="1110" y="2172"/>
                  </a:lnTo>
                  <a:lnTo>
                    <a:pt x="1137" y="2174"/>
                  </a:lnTo>
                  <a:lnTo>
                    <a:pt x="1137" y="2176"/>
                  </a:lnTo>
                  <a:lnTo>
                    <a:pt x="1131" y="2189"/>
                  </a:lnTo>
                  <a:lnTo>
                    <a:pt x="1147" y="2182"/>
                  </a:lnTo>
                  <a:lnTo>
                    <a:pt x="1147" y="2176"/>
                  </a:lnTo>
                  <a:lnTo>
                    <a:pt x="1160" y="2176"/>
                  </a:lnTo>
                  <a:lnTo>
                    <a:pt x="1170" y="2174"/>
                  </a:lnTo>
                  <a:lnTo>
                    <a:pt x="1174" y="2209"/>
                  </a:lnTo>
                  <a:lnTo>
                    <a:pt x="1178" y="2251"/>
                  </a:lnTo>
                  <a:lnTo>
                    <a:pt x="1181" y="2269"/>
                  </a:lnTo>
                  <a:lnTo>
                    <a:pt x="1181" y="2308"/>
                  </a:lnTo>
                  <a:lnTo>
                    <a:pt x="1187" y="2339"/>
                  </a:lnTo>
                  <a:lnTo>
                    <a:pt x="1191" y="2363"/>
                  </a:lnTo>
                  <a:lnTo>
                    <a:pt x="1193" y="2396"/>
                  </a:lnTo>
                  <a:lnTo>
                    <a:pt x="1196" y="2411"/>
                  </a:lnTo>
                  <a:lnTo>
                    <a:pt x="1205" y="2424"/>
                  </a:lnTo>
                  <a:lnTo>
                    <a:pt x="1206" y="2436"/>
                  </a:lnTo>
                  <a:lnTo>
                    <a:pt x="1205" y="2455"/>
                  </a:lnTo>
                  <a:lnTo>
                    <a:pt x="1213" y="2466"/>
                  </a:lnTo>
                  <a:lnTo>
                    <a:pt x="1210" y="2488"/>
                  </a:lnTo>
                  <a:lnTo>
                    <a:pt x="1218" y="2511"/>
                  </a:lnTo>
                  <a:lnTo>
                    <a:pt x="1218" y="2557"/>
                  </a:lnTo>
                  <a:lnTo>
                    <a:pt x="1213" y="2547"/>
                  </a:lnTo>
                  <a:lnTo>
                    <a:pt x="1210" y="2534"/>
                  </a:lnTo>
                  <a:lnTo>
                    <a:pt x="1205" y="2559"/>
                  </a:lnTo>
                  <a:lnTo>
                    <a:pt x="1191" y="2602"/>
                  </a:lnTo>
                  <a:lnTo>
                    <a:pt x="1178" y="2639"/>
                  </a:lnTo>
                  <a:lnTo>
                    <a:pt x="1165" y="2653"/>
                  </a:lnTo>
                  <a:lnTo>
                    <a:pt x="1155" y="2670"/>
                  </a:lnTo>
                  <a:lnTo>
                    <a:pt x="1149" y="2697"/>
                  </a:lnTo>
                  <a:lnTo>
                    <a:pt x="1140" y="2720"/>
                  </a:lnTo>
                  <a:lnTo>
                    <a:pt x="1128" y="2756"/>
                  </a:lnTo>
                  <a:lnTo>
                    <a:pt x="1140" y="2770"/>
                  </a:lnTo>
                  <a:lnTo>
                    <a:pt x="1149" y="2786"/>
                  </a:lnTo>
                  <a:lnTo>
                    <a:pt x="1165" y="2778"/>
                  </a:lnTo>
                  <a:lnTo>
                    <a:pt x="1170" y="2764"/>
                  </a:lnTo>
                  <a:lnTo>
                    <a:pt x="1165" y="2748"/>
                  </a:lnTo>
                  <a:lnTo>
                    <a:pt x="1163" y="2734"/>
                  </a:lnTo>
                  <a:lnTo>
                    <a:pt x="1163" y="2709"/>
                  </a:lnTo>
                  <a:lnTo>
                    <a:pt x="1170" y="2709"/>
                  </a:lnTo>
                  <a:lnTo>
                    <a:pt x="1170" y="2728"/>
                  </a:lnTo>
                  <a:lnTo>
                    <a:pt x="1171" y="2753"/>
                  </a:lnTo>
                  <a:lnTo>
                    <a:pt x="1174" y="2789"/>
                  </a:lnTo>
                  <a:lnTo>
                    <a:pt x="1174" y="2831"/>
                  </a:lnTo>
                  <a:lnTo>
                    <a:pt x="1181" y="2868"/>
                  </a:lnTo>
                  <a:lnTo>
                    <a:pt x="1196" y="2912"/>
                  </a:lnTo>
                  <a:lnTo>
                    <a:pt x="1184" y="2917"/>
                  </a:lnTo>
                  <a:lnTo>
                    <a:pt x="1178" y="2917"/>
                  </a:lnTo>
                  <a:lnTo>
                    <a:pt x="1171" y="2917"/>
                  </a:lnTo>
                  <a:lnTo>
                    <a:pt x="1147" y="2904"/>
                  </a:lnTo>
                  <a:lnTo>
                    <a:pt x="1127" y="2887"/>
                  </a:lnTo>
                  <a:lnTo>
                    <a:pt x="1091" y="2853"/>
                  </a:lnTo>
                  <a:lnTo>
                    <a:pt x="1086" y="2849"/>
                  </a:lnTo>
                  <a:lnTo>
                    <a:pt x="1073" y="2834"/>
                  </a:lnTo>
                  <a:lnTo>
                    <a:pt x="1062" y="2820"/>
                  </a:lnTo>
                  <a:lnTo>
                    <a:pt x="1044" y="2813"/>
                  </a:lnTo>
                  <a:lnTo>
                    <a:pt x="1021" y="2797"/>
                  </a:lnTo>
                  <a:lnTo>
                    <a:pt x="1000" y="2797"/>
                  </a:lnTo>
                  <a:lnTo>
                    <a:pt x="987" y="2809"/>
                  </a:lnTo>
                  <a:lnTo>
                    <a:pt x="978" y="2818"/>
                  </a:lnTo>
                  <a:lnTo>
                    <a:pt x="975" y="2834"/>
                  </a:lnTo>
                  <a:lnTo>
                    <a:pt x="949" y="2831"/>
                  </a:lnTo>
                  <a:lnTo>
                    <a:pt x="922" y="2831"/>
                  </a:lnTo>
                  <a:lnTo>
                    <a:pt x="895" y="2826"/>
                  </a:lnTo>
                  <a:lnTo>
                    <a:pt x="881" y="2826"/>
                  </a:lnTo>
                  <a:lnTo>
                    <a:pt x="867" y="2837"/>
                  </a:lnTo>
                  <a:lnTo>
                    <a:pt x="857" y="2834"/>
                  </a:lnTo>
                  <a:lnTo>
                    <a:pt x="849" y="2831"/>
                  </a:lnTo>
                  <a:lnTo>
                    <a:pt x="824" y="2829"/>
                  </a:lnTo>
                  <a:lnTo>
                    <a:pt x="794" y="2831"/>
                  </a:lnTo>
                  <a:lnTo>
                    <a:pt x="770" y="2831"/>
                  </a:lnTo>
                  <a:lnTo>
                    <a:pt x="754" y="2842"/>
                  </a:lnTo>
                  <a:lnTo>
                    <a:pt x="705" y="2850"/>
                  </a:lnTo>
                  <a:lnTo>
                    <a:pt x="676" y="2856"/>
                  </a:lnTo>
                  <a:lnTo>
                    <a:pt x="655" y="2856"/>
                  </a:lnTo>
                  <a:lnTo>
                    <a:pt x="646" y="2856"/>
                  </a:lnTo>
                  <a:lnTo>
                    <a:pt x="630" y="2856"/>
                  </a:lnTo>
                  <a:lnTo>
                    <a:pt x="621" y="2856"/>
                  </a:lnTo>
                  <a:lnTo>
                    <a:pt x="604" y="2853"/>
                  </a:lnTo>
                  <a:lnTo>
                    <a:pt x="564" y="2841"/>
                  </a:lnTo>
                  <a:lnTo>
                    <a:pt x="554" y="2837"/>
                  </a:lnTo>
                  <a:lnTo>
                    <a:pt x="519" y="2834"/>
                  </a:lnTo>
                  <a:lnTo>
                    <a:pt x="509" y="2834"/>
                  </a:lnTo>
                  <a:lnTo>
                    <a:pt x="509" y="2831"/>
                  </a:lnTo>
                  <a:lnTo>
                    <a:pt x="489" y="2831"/>
                  </a:lnTo>
                  <a:lnTo>
                    <a:pt x="469" y="2818"/>
                  </a:lnTo>
                  <a:lnTo>
                    <a:pt x="456" y="2796"/>
                  </a:lnTo>
                  <a:lnTo>
                    <a:pt x="441" y="2746"/>
                  </a:lnTo>
                  <a:lnTo>
                    <a:pt x="430" y="2722"/>
                  </a:lnTo>
                  <a:lnTo>
                    <a:pt x="426" y="2713"/>
                  </a:lnTo>
                  <a:lnTo>
                    <a:pt x="397" y="2696"/>
                  </a:lnTo>
                  <a:lnTo>
                    <a:pt x="368" y="2681"/>
                  </a:lnTo>
                  <a:lnTo>
                    <a:pt x="325" y="2673"/>
                  </a:lnTo>
                  <a:lnTo>
                    <a:pt x="325" y="2685"/>
                  </a:lnTo>
                  <a:lnTo>
                    <a:pt x="336" y="2709"/>
                  </a:lnTo>
                  <a:lnTo>
                    <a:pt x="333" y="2726"/>
                  </a:lnTo>
                  <a:lnTo>
                    <a:pt x="307" y="2720"/>
                  </a:lnTo>
                  <a:lnTo>
                    <a:pt x="295" y="2713"/>
                  </a:lnTo>
                  <a:lnTo>
                    <a:pt x="275" y="2705"/>
                  </a:lnTo>
                  <a:lnTo>
                    <a:pt x="243" y="2696"/>
                  </a:lnTo>
                  <a:lnTo>
                    <a:pt x="212" y="2681"/>
                  </a:lnTo>
                  <a:lnTo>
                    <a:pt x="166" y="2664"/>
                  </a:lnTo>
                  <a:lnTo>
                    <a:pt x="132" y="2653"/>
                  </a:lnTo>
                  <a:lnTo>
                    <a:pt x="87" y="2645"/>
                  </a:lnTo>
                  <a:lnTo>
                    <a:pt x="73" y="2639"/>
                  </a:lnTo>
                  <a:lnTo>
                    <a:pt x="58" y="2621"/>
                  </a:lnTo>
                  <a:lnTo>
                    <a:pt x="66" y="2590"/>
                  </a:lnTo>
                  <a:lnTo>
                    <a:pt x="73" y="2563"/>
                  </a:lnTo>
                  <a:lnTo>
                    <a:pt x="90" y="2557"/>
                  </a:lnTo>
                  <a:lnTo>
                    <a:pt x="108" y="2552"/>
                  </a:lnTo>
                  <a:lnTo>
                    <a:pt x="116" y="2518"/>
                  </a:lnTo>
                  <a:lnTo>
                    <a:pt x="116" y="2491"/>
                  </a:lnTo>
                  <a:lnTo>
                    <a:pt x="92" y="2478"/>
                  </a:lnTo>
                  <a:lnTo>
                    <a:pt x="76" y="2464"/>
                  </a:lnTo>
                  <a:lnTo>
                    <a:pt x="73" y="2444"/>
                  </a:lnTo>
                  <a:lnTo>
                    <a:pt x="66" y="2423"/>
                  </a:lnTo>
                  <a:lnTo>
                    <a:pt x="43" y="2431"/>
                  </a:lnTo>
                  <a:lnTo>
                    <a:pt x="21" y="2440"/>
                  </a:lnTo>
                  <a:lnTo>
                    <a:pt x="11" y="2423"/>
                  </a:lnTo>
                  <a:lnTo>
                    <a:pt x="8" y="2398"/>
                  </a:lnTo>
                  <a:lnTo>
                    <a:pt x="15" y="2395"/>
                  </a:lnTo>
                  <a:lnTo>
                    <a:pt x="21" y="2385"/>
                  </a:lnTo>
                  <a:lnTo>
                    <a:pt x="21" y="2372"/>
                  </a:lnTo>
                  <a:lnTo>
                    <a:pt x="21" y="2366"/>
                  </a:lnTo>
                  <a:lnTo>
                    <a:pt x="18" y="2350"/>
                  </a:lnTo>
                  <a:lnTo>
                    <a:pt x="11" y="2347"/>
                  </a:lnTo>
                  <a:lnTo>
                    <a:pt x="0" y="2347"/>
                  </a:lnTo>
                  <a:lnTo>
                    <a:pt x="4" y="2332"/>
                  </a:lnTo>
                  <a:lnTo>
                    <a:pt x="11" y="2324"/>
                  </a:lnTo>
                  <a:lnTo>
                    <a:pt x="23" y="2308"/>
                  </a:lnTo>
                  <a:lnTo>
                    <a:pt x="62" y="2320"/>
                  </a:lnTo>
                  <a:lnTo>
                    <a:pt x="90" y="2331"/>
                  </a:lnTo>
                  <a:lnTo>
                    <a:pt x="101" y="2320"/>
                  </a:lnTo>
                  <a:lnTo>
                    <a:pt x="98" y="2305"/>
                  </a:lnTo>
                  <a:lnTo>
                    <a:pt x="92" y="2297"/>
                  </a:lnTo>
                  <a:lnTo>
                    <a:pt x="90" y="2284"/>
                  </a:lnTo>
                  <a:lnTo>
                    <a:pt x="90" y="2259"/>
                  </a:lnTo>
                  <a:lnTo>
                    <a:pt x="90" y="2238"/>
                  </a:lnTo>
                  <a:lnTo>
                    <a:pt x="90" y="2224"/>
                  </a:lnTo>
                  <a:lnTo>
                    <a:pt x="92" y="2205"/>
                  </a:lnTo>
                  <a:lnTo>
                    <a:pt x="127" y="2132"/>
                  </a:lnTo>
                  <a:lnTo>
                    <a:pt x="153" y="2113"/>
                  </a:lnTo>
                  <a:lnTo>
                    <a:pt x="174" y="2110"/>
                  </a:lnTo>
                  <a:lnTo>
                    <a:pt x="197" y="2109"/>
                  </a:lnTo>
                  <a:lnTo>
                    <a:pt x="250" y="2129"/>
                  </a:lnTo>
                  <a:lnTo>
                    <a:pt x="260" y="2113"/>
                  </a:lnTo>
                  <a:lnTo>
                    <a:pt x="282" y="2092"/>
                  </a:lnTo>
                  <a:lnTo>
                    <a:pt x="328" y="2092"/>
                  </a:lnTo>
                  <a:lnTo>
                    <a:pt x="330" y="2085"/>
                  </a:lnTo>
                  <a:lnTo>
                    <a:pt x="336" y="2054"/>
                  </a:lnTo>
                  <a:lnTo>
                    <a:pt x="339" y="2038"/>
                  </a:lnTo>
                  <a:lnTo>
                    <a:pt x="341" y="2026"/>
                  </a:lnTo>
                  <a:lnTo>
                    <a:pt x="348" y="2021"/>
                  </a:lnTo>
                  <a:lnTo>
                    <a:pt x="341" y="2013"/>
                  </a:lnTo>
                  <a:lnTo>
                    <a:pt x="333" y="2009"/>
                  </a:lnTo>
                  <a:lnTo>
                    <a:pt x="317" y="1993"/>
                  </a:lnTo>
                  <a:lnTo>
                    <a:pt x="310" y="1989"/>
                  </a:lnTo>
                  <a:lnTo>
                    <a:pt x="286" y="1959"/>
                  </a:lnTo>
                  <a:lnTo>
                    <a:pt x="278" y="1958"/>
                  </a:lnTo>
                  <a:lnTo>
                    <a:pt x="274" y="1955"/>
                  </a:lnTo>
                  <a:lnTo>
                    <a:pt x="264" y="1950"/>
                  </a:lnTo>
                  <a:lnTo>
                    <a:pt x="260" y="1915"/>
                  </a:lnTo>
                  <a:lnTo>
                    <a:pt x="260" y="1856"/>
                  </a:lnTo>
                  <a:lnTo>
                    <a:pt x="286" y="1799"/>
                  </a:lnTo>
                  <a:lnTo>
                    <a:pt x="293" y="1786"/>
                  </a:lnTo>
                  <a:lnTo>
                    <a:pt x="286" y="1780"/>
                  </a:lnTo>
                  <a:lnTo>
                    <a:pt x="283" y="1776"/>
                  </a:lnTo>
                  <a:lnTo>
                    <a:pt x="282" y="1768"/>
                  </a:lnTo>
                  <a:lnTo>
                    <a:pt x="274" y="1756"/>
                  </a:lnTo>
                  <a:lnTo>
                    <a:pt x="270" y="1747"/>
                  </a:lnTo>
                  <a:lnTo>
                    <a:pt x="267" y="1741"/>
                  </a:lnTo>
                  <a:lnTo>
                    <a:pt x="264" y="1731"/>
                  </a:lnTo>
                  <a:lnTo>
                    <a:pt x="264" y="1715"/>
                  </a:lnTo>
                  <a:lnTo>
                    <a:pt x="215" y="1707"/>
                  </a:lnTo>
                  <a:lnTo>
                    <a:pt x="212" y="1700"/>
                  </a:lnTo>
                  <a:lnTo>
                    <a:pt x="225" y="1673"/>
                  </a:lnTo>
                  <a:lnTo>
                    <a:pt x="231" y="1673"/>
                  </a:lnTo>
                  <a:lnTo>
                    <a:pt x="240" y="1667"/>
                  </a:lnTo>
                  <a:lnTo>
                    <a:pt x="264" y="1660"/>
                  </a:lnTo>
                  <a:lnTo>
                    <a:pt x="278" y="1648"/>
                  </a:lnTo>
                  <a:lnTo>
                    <a:pt x="283" y="1653"/>
                  </a:lnTo>
                  <a:lnTo>
                    <a:pt x="292" y="1659"/>
                  </a:lnTo>
                  <a:lnTo>
                    <a:pt x="307" y="1648"/>
                  </a:lnTo>
                  <a:lnTo>
                    <a:pt x="325" y="1640"/>
                  </a:lnTo>
                  <a:lnTo>
                    <a:pt x="336" y="1612"/>
                  </a:lnTo>
                  <a:lnTo>
                    <a:pt x="357" y="1608"/>
                  </a:lnTo>
                  <a:lnTo>
                    <a:pt x="368" y="1606"/>
                  </a:lnTo>
                  <a:lnTo>
                    <a:pt x="378" y="1590"/>
                  </a:lnTo>
                  <a:lnTo>
                    <a:pt x="409" y="1565"/>
                  </a:lnTo>
                  <a:lnTo>
                    <a:pt x="444" y="1558"/>
                  </a:lnTo>
                  <a:lnTo>
                    <a:pt x="449" y="1554"/>
                  </a:lnTo>
                  <a:lnTo>
                    <a:pt x="481" y="1558"/>
                  </a:lnTo>
                  <a:lnTo>
                    <a:pt x="489" y="1550"/>
                  </a:lnTo>
                  <a:lnTo>
                    <a:pt x="488" y="1536"/>
                  </a:lnTo>
                  <a:lnTo>
                    <a:pt x="483" y="1528"/>
                  </a:lnTo>
                  <a:lnTo>
                    <a:pt x="481" y="1517"/>
                  </a:lnTo>
                  <a:lnTo>
                    <a:pt x="488" y="1509"/>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51" name="Freeform 1045"/>
            <p:cNvSpPr>
              <a:spLocks/>
            </p:cNvSpPr>
            <p:nvPr/>
          </p:nvSpPr>
          <p:spPr bwMode="auto">
            <a:xfrm>
              <a:off x="2132546" y="3843850"/>
              <a:ext cx="784175" cy="1025321"/>
            </a:xfrm>
            <a:custGeom>
              <a:avLst/>
              <a:gdLst>
                <a:gd name="T0" fmla="*/ 1139 w 1963"/>
                <a:gd name="T1" fmla="*/ 1718 h 2541"/>
                <a:gd name="T2" fmla="*/ 1051 w 1963"/>
                <a:gd name="T3" fmla="*/ 1676 h 2541"/>
                <a:gd name="T4" fmla="*/ 1266 w 1963"/>
                <a:gd name="T5" fmla="*/ 1891 h 2541"/>
                <a:gd name="T6" fmla="*/ 1396 w 1963"/>
                <a:gd name="T7" fmla="*/ 2051 h 2541"/>
                <a:gd name="T8" fmla="*/ 1549 w 1963"/>
                <a:gd name="T9" fmla="*/ 2277 h 2541"/>
                <a:gd name="T10" fmla="*/ 1660 w 1963"/>
                <a:gd name="T11" fmla="*/ 2335 h 2541"/>
                <a:gd name="T12" fmla="*/ 1775 w 1963"/>
                <a:gd name="T13" fmla="*/ 2503 h 2541"/>
                <a:gd name="T14" fmla="*/ 1733 w 1963"/>
                <a:gd name="T15" fmla="*/ 2418 h 2541"/>
                <a:gd name="T16" fmla="*/ 1724 w 1963"/>
                <a:gd name="T17" fmla="*/ 2354 h 2541"/>
                <a:gd name="T18" fmla="*/ 1884 w 1963"/>
                <a:gd name="T19" fmla="*/ 2537 h 2541"/>
                <a:gd name="T20" fmla="*/ 1884 w 1963"/>
                <a:gd name="T21" fmla="*/ 2391 h 2541"/>
                <a:gd name="T22" fmla="*/ 1952 w 1963"/>
                <a:gd name="T23" fmla="*/ 2225 h 2541"/>
                <a:gd name="T24" fmla="*/ 1832 w 1963"/>
                <a:gd name="T25" fmla="*/ 2061 h 2541"/>
                <a:gd name="T26" fmla="*/ 1768 w 1963"/>
                <a:gd name="T27" fmla="*/ 1905 h 2541"/>
                <a:gd name="T28" fmla="*/ 1714 w 1963"/>
                <a:gd name="T29" fmla="*/ 1758 h 2541"/>
                <a:gd name="T30" fmla="*/ 1635 w 1963"/>
                <a:gd name="T31" fmla="*/ 1535 h 2541"/>
                <a:gd name="T32" fmla="*/ 1508 w 1963"/>
                <a:gd name="T33" fmla="*/ 1505 h 2541"/>
                <a:gd name="T34" fmla="*/ 1327 w 1963"/>
                <a:gd name="T35" fmla="*/ 1290 h 2541"/>
                <a:gd name="T36" fmla="*/ 1210 w 1963"/>
                <a:gd name="T37" fmla="*/ 1174 h 2541"/>
                <a:gd name="T38" fmla="*/ 1170 w 1963"/>
                <a:gd name="T39" fmla="*/ 931 h 2541"/>
                <a:gd name="T40" fmla="*/ 1125 w 1963"/>
                <a:gd name="T41" fmla="*/ 652 h 2541"/>
                <a:gd name="T42" fmla="*/ 988 w 1963"/>
                <a:gd name="T43" fmla="*/ 520 h 2541"/>
                <a:gd name="T44" fmla="*/ 857 w 1963"/>
                <a:gd name="T45" fmla="*/ 405 h 2541"/>
                <a:gd name="T46" fmla="*/ 790 w 1963"/>
                <a:gd name="T47" fmla="*/ 114 h 2541"/>
                <a:gd name="T48" fmla="*/ 722 w 1963"/>
                <a:gd name="T49" fmla="*/ 34 h 2541"/>
                <a:gd name="T50" fmla="*/ 639 w 1963"/>
                <a:gd name="T51" fmla="*/ 3 h 2541"/>
                <a:gd name="T52" fmla="*/ 541 w 1963"/>
                <a:gd name="T53" fmla="*/ 110 h 2541"/>
                <a:gd name="T54" fmla="*/ 325 w 1963"/>
                <a:gd name="T55" fmla="*/ 309 h 2541"/>
                <a:gd name="T56" fmla="*/ 206 w 1963"/>
                <a:gd name="T57" fmla="*/ 423 h 2541"/>
                <a:gd name="T58" fmla="*/ 186 w 1963"/>
                <a:gd name="T59" fmla="*/ 483 h 2541"/>
                <a:gd name="T60" fmla="*/ 122 w 1963"/>
                <a:gd name="T61" fmla="*/ 483 h 2541"/>
                <a:gd name="T62" fmla="*/ 73 w 1963"/>
                <a:gd name="T63" fmla="*/ 524 h 2541"/>
                <a:gd name="T64" fmla="*/ 73 w 1963"/>
                <a:gd name="T65" fmla="*/ 475 h 2541"/>
                <a:gd name="T66" fmla="*/ 50 w 1963"/>
                <a:gd name="T67" fmla="*/ 582 h 2541"/>
                <a:gd name="T68" fmla="*/ 22 w 1963"/>
                <a:gd name="T69" fmla="*/ 618 h 2541"/>
                <a:gd name="T70" fmla="*/ 32 w 1963"/>
                <a:gd name="T71" fmla="*/ 684 h 2541"/>
                <a:gd name="T72" fmla="*/ 53 w 1963"/>
                <a:gd name="T73" fmla="*/ 750 h 2541"/>
                <a:gd name="T74" fmla="*/ 125 w 1963"/>
                <a:gd name="T75" fmla="*/ 801 h 2541"/>
                <a:gd name="T76" fmla="*/ 101 w 1963"/>
                <a:gd name="T77" fmla="*/ 743 h 2541"/>
                <a:gd name="T78" fmla="*/ 181 w 1963"/>
                <a:gd name="T79" fmla="*/ 793 h 2541"/>
                <a:gd name="T80" fmla="*/ 198 w 1963"/>
                <a:gd name="T81" fmla="*/ 817 h 2541"/>
                <a:gd name="T82" fmla="*/ 202 w 1963"/>
                <a:gd name="T83" fmla="*/ 872 h 2541"/>
                <a:gd name="T84" fmla="*/ 260 w 1963"/>
                <a:gd name="T85" fmla="*/ 858 h 2541"/>
                <a:gd name="T86" fmla="*/ 306 w 1963"/>
                <a:gd name="T87" fmla="*/ 833 h 2541"/>
                <a:gd name="T88" fmla="*/ 342 w 1963"/>
                <a:gd name="T89" fmla="*/ 916 h 2541"/>
                <a:gd name="T90" fmla="*/ 375 w 1963"/>
                <a:gd name="T91" fmla="*/ 928 h 2541"/>
                <a:gd name="T92" fmla="*/ 392 w 1963"/>
                <a:gd name="T93" fmla="*/ 961 h 2541"/>
                <a:gd name="T94" fmla="*/ 439 w 1963"/>
                <a:gd name="T95" fmla="*/ 968 h 2541"/>
                <a:gd name="T96" fmla="*/ 533 w 1963"/>
                <a:gd name="T97" fmla="*/ 1019 h 2541"/>
                <a:gd name="T98" fmla="*/ 614 w 1963"/>
                <a:gd name="T99" fmla="*/ 1111 h 2541"/>
                <a:gd name="T100" fmla="*/ 704 w 1963"/>
                <a:gd name="T101" fmla="*/ 1215 h 2541"/>
                <a:gd name="T102" fmla="*/ 667 w 1963"/>
                <a:gd name="T103" fmla="*/ 1295 h 2541"/>
                <a:gd name="T104" fmla="*/ 777 w 1963"/>
                <a:gd name="T105" fmla="*/ 1406 h 2541"/>
                <a:gd name="T106" fmla="*/ 787 w 1963"/>
                <a:gd name="T107" fmla="*/ 1406 h 2541"/>
                <a:gd name="T108" fmla="*/ 923 w 1963"/>
                <a:gd name="T109" fmla="*/ 1418 h 2541"/>
                <a:gd name="T110" fmla="*/ 881 w 1963"/>
                <a:gd name="T111" fmla="*/ 1482 h 2541"/>
                <a:gd name="T112" fmla="*/ 920 w 1963"/>
                <a:gd name="T113" fmla="*/ 1549 h 2541"/>
                <a:gd name="T114" fmla="*/ 1061 w 1963"/>
                <a:gd name="T115" fmla="*/ 160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63" h="2541">
                  <a:moveTo>
                    <a:pt x="1144" y="1705"/>
                  </a:moveTo>
                  <a:lnTo>
                    <a:pt x="1121" y="1696"/>
                  </a:lnTo>
                  <a:lnTo>
                    <a:pt x="1105" y="1679"/>
                  </a:lnTo>
                  <a:lnTo>
                    <a:pt x="1082" y="1668"/>
                  </a:lnTo>
                  <a:lnTo>
                    <a:pt x="1065" y="1660"/>
                  </a:lnTo>
                  <a:lnTo>
                    <a:pt x="1074" y="1671"/>
                  </a:lnTo>
                  <a:lnTo>
                    <a:pt x="1089" y="1679"/>
                  </a:lnTo>
                  <a:lnTo>
                    <a:pt x="1105" y="1692"/>
                  </a:lnTo>
                  <a:lnTo>
                    <a:pt x="1121" y="1704"/>
                  </a:lnTo>
                  <a:lnTo>
                    <a:pt x="1139" y="1718"/>
                  </a:lnTo>
                  <a:lnTo>
                    <a:pt x="1121" y="1715"/>
                  </a:lnTo>
                  <a:lnTo>
                    <a:pt x="1103" y="1699"/>
                  </a:lnTo>
                  <a:lnTo>
                    <a:pt x="1057" y="1668"/>
                  </a:lnTo>
                  <a:lnTo>
                    <a:pt x="1010" y="1627"/>
                  </a:lnTo>
                  <a:lnTo>
                    <a:pt x="959" y="1585"/>
                  </a:lnTo>
                  <a:lnTo>
                    <a:pt x="959" y="1596"/>
                  </a:lnTo>
                  <a:lnTo>
                    <a:pt x="974" y="1605"/>
                  </a:lnTo>
                  <a:lnTo>
                    <a:pt x="993" y="1627"/>
                  </a:lnTo>
                  <a:lnTo>
                    <a:pt x="1021" y="1655"/>
                  </a:lnTo>
                  <a:lnTo>
                    <a:pt x="1051" y="1676"/>
                  </a:lnTo>
                  <a:lnTo>
                    <a:pt x="1082" y="1703"/>
                  </a:lnTo>
                  <a:lnTo>
                    <a:pt x="1118" y="1726"/>
                  </a:lnTo>
                  <a:lnTo>
                    <a:pt x="1132" y="1742"/>
                  </a:lnTo>
                  <a:lnTo>
                    <a:pt x="1164" y="1761"/>
                  </a:lnTo>
                  <a:lnTo>
                    <a:pt x="1194" y="1782"/>
                  </a:lnTo>
                  <a:lnTo>
                    <a:pt x="1210" y="1815"/>
                  </a:lnTo>
                  <a:lnTo>
                    <a:pt x="1223" y="1833"/>
                  </a:lnTo>
                  <a:lnTo>
                    <a:pt x="1247" y="1859"/>
                  </a:lnTo>
                  <a:lnTo>
                    <a:pt x="1252" y="1879"/>
                  </a:lnTo>
                  <a:lnTo>
                    <a:pt x="1266" y="1891"/>
                  </a:lnTo>
                  <a:lnTo>
                    <a:pt x="1275" y="1907"/>
                  </a:lnTo>
                  <a:lnTo>
                    <a:pt x="1291" y="1930"/>
                  </a:lnTo>
                  <a:lnTo>
                    <a:pt x="1303" y="1947"/>
                  </a:lnTo>
                  <a:lnTo>
                    <a:pt x="1300" y="1969"/>
                  </a:lnTo>
                  <a:lnTo>
                    <a:pt x="1306" y="1989"/>
                  </a:lnTo>
                  <a:lnTo>
                    <a:pt x="1328" y="2011"/>
                  </a:lnTo>
                  <a:lnTo>
                    <a:pt x="1353" y="2033"/>
                  </a:lnTo>
                  <a:lnTo>
                    <a:pt x="1360" y="2030"/>
                  </a:lnTo>
                  <a:lnTo>
                    <a:pt x="1378" y="2035"/>
                  </a:lnTo>
                  <a:lnTo>
                    <a:pt x="1396" y="2051"/>
                  </a:lnTo>
                  <a:lnTo>
                    <a:pt x="1374" y="2046"/>
                  </a:lnTo>
                  <a:lnTo>
                    <a:pt x="1360" y="2041"/>
                  </a:lnTo>
                  <a:lnTo>
                    <a:pt x="1354" y="2051"/>
                  </a:lnTo>
                  <a:lnTo>
                    <a:pt x="1374" y="2057"/>
                  </a:lnTo>
                  <a:lnTo>
                    <a:pt x="1396" y="2069"/>
                  </a:lnTo>
                  <a:lnTo>
                    <a:pt x="1418" y="2101"/>
                  </a:lnTo>
                  <a:lnTo>
                    <a:pt x="1480" y="2176"/>
                  </a:lnTo>
                  <a:lnTo>
                    <a:pt x="1501" y="2221"/>
                  </a:lnTo>
                  <a:lnTo>
                    <a:pt x="1512" y="2229"/>
                  </a:lnTo>
                  <a:lnTo>
                    <a:pt x="1549" y="2277"/>
                  </a:lnTo>
                  <a:lnTo>
                    <a:pt x="1576" y="2290"/>
                  </a:lnTo>
                  <a:lnTo>
                    <a:pt x="1594" y="2298"/>
                  </a:lnTo>
                  <a:lnTo>
                    <a:pt x="1627" y="2323"/>
                  </a:lnTo>
                  <a:lnTo>
                    <a:pt x="1644" y="2328"/>
                  </a:lnTo>
                  <a:lnTo>
                    <a:pt x="1649" y="2317"/>
                  </a:lnTo>
                  <a:lnTo>
                    <a:pt x="1657" y="2317"/>
                  </a:lnTo>
                  <a:lnTo>
                    <a:pt x="1667" y="2325"/>
                  </a:lnTo>
                  <a:lnTo>
                    <a:pt x="1668" y="2343"/>
                  </a:lnTo>
                  <a:lnTo>
                    <a:pt x="1660" y="2347"/>
                  </a:lnTo>
                  <a:lnTo>
                    <a:pt x="1660" y="2335"/>
                  </a:lnTo>
                  <a:lnTo>
                    <a:pt x="1657" y="2335"/>
                  </a:lnTo>
                  <a:lnTo>
                    <a:pt x="1646" y="2335"/>
                  </a:lnTo>
                  <a:lnTo>
                    <a:pt x="1660" y="2359"/>
                  </a:lnTo>
                  <a:lnTo>
                    <a:pt x="1671" y="2370"/>
                  </a:lnTo>
                  <a:lnTo>
                    <a:pt x="1703" y="2411"/>
                  </a:lnTo>
                  <a:lnTo>
                    <a:pt x="1714" y="2451"/>
                  </a:lnTo>
                  <a:lnTo>
                    <a:pt x="1729" y="2458"/>
                  </a:lnTo>
                  <a:lnTo>
                    <a:pt x="1740" y="2469"/>
                  </a:lnTo>
                  <a:lnTo>
                    <a:pt x="1767" y="2491"/>
                  </a:lnTo>
                  <a:lnTo>
                    <a:pt x="1775" y="2503"/>
                  </a:lnTo>
                  <a:lnTo>
                    <a:pt x="1783" y="2511"/>
                  </a:lnTo>
                  <a:lnTo>
                    <a:pt x="1789" y="2515"/>
                  </a:lnTo>
                  <a:lnTo>
                    <a:pt x="1793" y="2518"/>
                  </a:lnTo>
                  <a:lnTo>
                    <a:pt x="1793" y="2515"/>
                  </a:lnTo>
                  <a:lnTo>
                    <a:pt x="1790" y="2503"/>
                  </a:lnTo>
                  <a:lnTo>
                    <a:pt x="1775" y="2491"/>
                  </a:lnTo>
                  <a:lnTo>
                    <a:pt x="1765" y="2479"/>
                  </a:lnTo>
                  <a:lnTo>
                    <a:pt x="1749" y="2454"/>
                  </a:lnTo>
                  <a:lnTo>
                    <a:pt x="1757" y="2446"/>
                  </a:lnTo>
                  <a:lnTo>
                    <a:pt x="1733" y="2418"/>
                  </a:lnTo>
                  <a:lnTo>
                    <a:pt x="1721" y="2387"/>
                  </a:lnTo>
                  <a:lnTo>
                    <a:pt x="1717" y="2364"/>
                  </a:lnTo>
                  <a:lnTo>
                    <a:pt x="1703" y="2351"/>
                  </a:lnTo>
                  <a:lnTo>
                    <a:pt x="1703" y="2335"/>
                  </a:lnTo>
                  <a:lnTo>
                    <a:pt x="1721" y="2323"/>
                  </a:lnTo>
                  <a:lnTo>
                    <a:pt x="1727" y="2323"/>
                  </a:lnTo>
                  <a:lnTo>
                    <a:pt x="1727" y="2335"/>
                  </a:lnTo>
                  <a:lnTo>
                    <a:pt x="1714" y="2335"/>
                  </a:lnTo>
                  <a:lnTo>
                    <a:pt x="1717" y="2347"/>
                  </a:lnTo>
                  <a:lnTo>
                    <a:pt x="1724" y="2354"/>
                  </a:lnTo>
                  <a:lnTo>
                    <a:pt x="1729" y="2384"/>
                  </a:lnTo>
                  <a:lnTo>
                    <a:pt x="1743" y="2408"/>
                  </a:lnTo>
                  <a:lnTo>
                    <a:pt x="1779" y="2439"/>
                  </a:lnTo>
                  <a:lnTo>
                    <a:pt x="1798" y="2474"/>
                  </a:lnTo>
                  <a:lnTo>
                    <a:pt x="1811" y="2518"/>
                  </a:lnTo>
                  <a:lnTo>
                    <a:pt x="1822" y="2534"/>
                  </a:lnTo>
                  <a:lnTo>
                    <a:pt x="1826" y="2541"/>
                  </a:lnTo>
                  <a:lnTo>
                    <a:pt x="1832" y="2541"/>
                  </a:lnTo>
                  <a:lnTo>
                    <a:pt x="1858" y="2537"/>
                  </a:lnTo>
                  <a:lnTo>
                    <a:pt x="1884" y="2537"/>
                  </a:lnTo>
                  <a:lnTo>
                    <a:pt x="1916" y="2534"/>
                  </a:lnTo>
                  <a:lnTo>
                    <a:pt x="1920" y="2529"/>
                  </a:lnTo>
                  <a:lnTo>
                    <a:pt x="1919" y="2511"/>
                  </a:lnTo>
                  <a:lnTo>
                    <a:pt x="1911" y="2499"/>
                  </a:lnTo>
                  <a:lnTo>
                    <a:pt x="1902" y="2491"/>
                  </a:lnTo>
                  <a:lnTo>
                    <a:pt x="1898" y="2467"/>
                  </a:lnTo>
                  <a:lnTo>
                    <a:pt x="1893" y="2446"/>
                  </a:lnTo>
                  <a:lnTo>
                    <a:pt x="1886" y="2436"/>
                  </a:lnTo>
                  <a:lnTo>
                    <a:pt x="1880" y="2406"/>
                  </a:lnTo>
                  <a:lnTo>
                    <a:pt x="1884" y="2391"/>
                  </a:lnTo>
                  <a:lnTo>
                    <a:pt x="1890" y="2376"/>
                  </a:lnTo>
                  <a:lnTo>
                    <a:pt x="1898" y="2359"/>
                  </a:lnTo>
                  <a:lnTo>
                    <a:pt x="1902" y="2347"/>
                  </a:lnTo>
                  <a:lnTo>
                    <a:pt x="1908" y="2339"/>
                  </a:lnTo>
                  <a:lnTo>
                    <a:pt x="1920" y="2320"/>
                  </a:lnTo>
                  <a:lnTo>
                    <a:pt x="1931" y="2295"/>
                  </a:lnTo>
                  <a:lnTo>
                    <a:pt x="1934" y="2271"/>
                  </a:lnTo>
                  <a:lnTo>
                    <a:pt x="1930" y="2251"/>
                  </a:lnTo>
                  <a:lnTo>
                    <a:pt x="1934" y="2235"/>
                  </a:lnTo>
                  <a:lnTo>
                    <a:pt x="1952" y="2225"/>
                  </a:lnTo>
                  <a:lnTo>
                    <a:pt x="1963" y="2204"/>
                  </a:lnTo>
                  <a:lnTo>
                    <a:pt x="1963" y="2192"/>
                  </a:lnTo>
                  <a:lnTo>
                    <a:pt x="1959" y="2177"/>
                  </a:lnTo>
                  <a:lnTo>
                    <a:pt x="1942" y="2160"/>
                  </a:lnTo>
                  <a:lnTo>
                    <a:pt x="1931" y="2156"/>
                  </a:lnTo>
                  <a:lnTo>
                    <a:pt x="1908" y="2156"/>
                  </a:lnTo>
                  <a:lnTo>
                    <a:pt x="1884" y="2145"/>
                  </a:lnTo>
                  <a:lnTo>
                    <a:pt x="1858" y="2116"/>
                  </a:lnTo>
                  <a:lnTo>
                    <a:pt x="1848" y="2090"/>
                  </a:lnTo>
                  <a:lnTo>
                    <a:pt x="1832" y="2061"/>
                  </a:lnTo>
                  <a:lnTo>
                    <a:pt x="1822" y="2046"/>
                  </a:lnTo>
                  <a:lnTo>
                    <a:pt x="1810" y="2022"/>
                  </a:lnTo>
                  <a:lnTo>
                    <a:pt x="1798" y="2011"/>
                  </a:lnTo>
                  <a:lnTo>
                    <a:pt x="1790" y="1997"/>
                  </a:lnTo>
                  <a:lnTo>
                    <a:pt x="1779" y="1981"/>
                  </a:lnTo>
                  <a:lnTo>
                    <a:pt x="1775" y="1958"/>
                  </a:lnTo>
                  <a:lnTo>
                    <a:pt x="1775" y="1945"/>
                  </a:lnTo>
                  <a:lnTo>
                    <a:pt x="1775" y="1941"/>
                  </a:lnTo>
                  <a:lnTo>
                    <a:pt x="1772" y="1919"/>
                  </a:lnTo>
                  <a:lnTo>
                    <a:pt x="1768" y="1905"/>
                  </a:lnTo>
                  <a:lnTo>
                    <a:pt x="1753" y="1882"/>
                  </a:lnTo>
                  <a:lnTo>
                    <a:pt x="1743" y="1863"/>
                  </a:lnTo>
                  <a:lnTo>
                    <a:pt x="1740" y="1859"/>
                  </a:lnTo>
                  <a:lnTo>
                    <a:pt x="1735" y="1855"/>
                  </a:lnTo>
                  <a:lnTo>
                    <a:pt x="1733" y="1847"/>
                  </a:lnTo>
                  <a:lnTo>
                    <a:pt x="1729" y="1822"/>
                  </a:lnTo>
                  <a:lnTo>
                    <a:pt x="1724" y="1799"/>
                  </a:lnTo>
                  <a:lnTo>
                    <a:pt x="1717" y="1786"/>
                  </a:lnTo>
                  <a:lnTo>
                    <a:pt x="1714" y="1772"/>
                  </a:lnTo>
                  <a:lnTo>
                    <a:pt x="1714" y="1758"/>
                  </a:lnTo>
                  <a:lnTo>
                    <a:pt x="1717" y="1739"/>
                  </a:lnTo>
                  <a:lnTo>
                    <a:pt x="1717" y="1723"/>
                  </a:lnTo>
                  <a:lnTo>
                    <a:pt x="1710" y="1699"/>
                  </a:lnTo>
                  <a:lnTo>
                    <a:pt x="1711" y="1676"/>
                  </a:lnTo>
                  <a:lnTo>
                    <a:pt x="1703" y="1655"/>
                  </a:lnTo>
                  <a:lnTo>
                    <a:pt x="1692" y="1629"/>
                  </a:lnTo>
                  <a:lnTo>
                    <a:pt x="1681" y="1601"/>
                  </a:lnTo>
                  <a:lnTo>
                    <a:pt x="1668" y="1576"/>
                  </a:lnTo>
                  <a:lnTo>
                    <a:pt x="1652" y="1561"/>
                  </a:lnTo>
                  <a:lnTo>
                    <a:pt x="1635" y="1535"/>
                  </a:lnTo>
                  <a:lnTo>
                    <a:pt x="1617" y="1513"/>
                  </a:lnTo>
                  <a:lnTo>
                    <a:pt x="1609" y="1506"/>
                  </a:lnTo>
                  <a:lnTo>
                    <a:pt x="1609" y="1505"/>
                  </a:lnTo>
                  <a:lnTo>
                    <a:pt x="1599" y="1498"/>
                  </a:lnTo>
                  <a:lnTo>
                    <a:pt x="1591" y="1488"/>
                  </a:lnTo>
                  <a:lnTo>
                    <a:pt x="1577" y="1482"/>
                  </a:lnTo>
                  <a:lnTo>
                    <a:pt x="1561" y="1488"/>
                  </a:lnTo>
                  <a:lnTo>
                    <a:pt x="1540" y="1493"/>
                  </a:lnTo>
                  <a:lnTo>
                    <a:pt x="1523" y="1501"/>
                  </a:lnTo>
                  <a:lnTo>
                    <a:pt x="1508" y="1505"/>
                  </a:lnTo>
                  <a:lnTo>
                    <a:pt x="1480" y="1516"/>
                  </a:lnTo>
                  <a:lnTo>
                    <a:pt x="1453" y="1521"/>
                  </a:lnTo>
                  <a:lnTo>
                    <a:pt x="1432" y="1506"/>
                  </a:lnTo>
                  <a:lnTo>
                    <a:pt x="1418" y="1488"/>
                  </a:lnTo>
                  <a:lnTo>
                    <a:pt x="1404" y="1465"/>
                  </a:lnTo>
                  <a:lnTo>
                    <a:pt x="1392" y="1430"/>
                  </a:lnTo>
                  <a:lnTo>
                    <a:pt x="1385" y="1397"/>
                  </a:lnTo>
                  <a:lnTo>
                    <a:pt x="1364" y="1359"/>
                  </a:lnTo>
                  <a:lnTo>
                    <a:pt x="1338" y="1323"/>
                  </a:lnTo>
                  <a:lnTo>
                    <a:pt x="1327" y="1290"/>
                  </a:lnTo>
                  <a:lnTo>
                    <a:pt x="1310" y="1279"/>
                  </a:lnTo>
                  <a:lnTo>
                    <a:pt x="1300" y="1270"/>
                  </a:lnTo>
                  <a:lnTo>
                    <a:pt x="1291" y="1250"/>
                  </a:lnTo>
                  <a:lnTo>
                    <a:pt x="1280" y="1231"/>
                  </a:lnTo>
                  <a:lnTo>
                    <a:pt x="1266" y="1223"/>
                  </a:lnTo>
                  <a:lnTo>
                    <a:pt x="1248" y="1224"/>
                  </a:lnTo>
                  <a:lnTo>
                    <a:pt x="1238" y="1216"/>
                  </a:lnTo>
                  <a:lnTo>
                    <a:pt x="1237" y="1215"/>
                  </a:lnTo>
                  <a:lnTo>
                    <a:pt x="1219" y="1198"/>
                  </a:lnTo>
                  <a:lnTo>
                    <a:pt x="1210" y="1174"/>
                  </a:lnTo>
                  <a:lnTo>
                    <a:pt x="1204" y="1148"/>
                  </a:lnTo>
                  <a:lnTo>
                    <a:pt x="1204" y="1142"/>
                  </a:lnTo>
                  <a:lnTo>
                    <a:pt x="1192" y="1124"/>
                  </a:lnTo>
                  <a:lnTo>
                    <a:pt x="1184" y="1100"/>
                  </a:lnTo>
                  <a:lnTo>
                    <a:pt x="1179" y="1087"/>
                  </a:lnTo>
                  <a:lnTo>
                    <a:pt x="1176" y="1067"/>
                  </a:lnTo>
                  <a:lnTo>
                    <a:pt x="1172" y="1044"/>
                  </a:lnTo>
                  <a:lnTo>
                    <a:pt x="1165" y="1017"/>
                  </a:lnTo>
                  <a:lnTo>
                    <a:pt x="1165" y="980"/>
                  </a:lnTo>
                  <a:lnTo>
                    <a:pt x="1170" y="931"/>
                  </a:lnTo>
                  <a:lnTo>
                    <a:pt x="1179" y="894"/>
                  </a:lnTo>
                  <a:lnTo>
                    <a:pt x="1184" y="868"/>
                  </a:lnTo>
                  <a:lnTo>
                    <a:pt x="1187" y="840"/>
                  </a:lnTo>
                  <a:lnTo>
                    <a:pt x="1187" y="801"/>
                  </a:lnTo>
                  <a:lnTo>
                    <a:pt x="1192" y="781"/>
                  </a:lnTo>
                  <a:lnTo>
                    <a:pt x="1190" y="739"/>
                  </a:lnTo>
                  <a:lnTo>
                    <a:pt x="1170" y="707"/>
                  </a:lnTo>
                  <a:lnTo>
                    <a:pt x="1147" y="681"/>
                  </a:lnTo>
                  <a:lnTo>
                    <a:pt x="1129" y="665"/>
                  </a:lnTo>
                  <a:lnTo>
                    <a:pt x="1125" y="652"/>
                  </a:lnTo>
                  <a:lnTo>
                    <a:pt x="1107" y="647"/>
                  </a:lnTo>
                  <a:lnTo>
                    <a:pt x="1093" y="636"/>
                  </a:lnTo>
                  <a:lnTo>
                    <a:pt x="1086" y="622"/>
                  </a:lnTo>
                  <a:lnTo>
                    <a:pt x="1082" y="594"/>
                  </a:lnTo>
                  <a:lnTo>
                    <a:pt x="1079" y="566"/>
                  </a:lnTo>
                  <a:lnTo>
                    <a:pt x="1074" y="536"/>
                  </a:lnTo>
                  <a:lnTo>
                    <a:pt x="1051" y="522"/>
                  </a:lnTo>
                  <a:lnTo>
                    <a:pt x="1028" y="522"/>
                  </a:lnTo>
                  <a:lnTo>
                    <a:pt x="1003" y="520"/>
                  </a:lnTo>
                  <a:lnTo>
                    <a:pt x="988" y="520"/>
                  </a:lnTo>
                  <a:lnTo>
                    <a:pt x="961" y="514"/>
                  </a:lnTo>
                  <a:lnTo>
                    <a:pt x="930" y="506"/>
                  </a:lnTo>
                  <a:lnTo>
                    <a:pt x="913" y="511"/>
                  </a:lnTo>
                  <a:lnTo>
                    <a:pt x="895" y="503"/>
                  </a:lnTo>
                  <a:lnTo>
                    <a:pt x="885" y="491"/>
                  </a:lnTo>
                  <a:lnTo>
                    <a:pt x="880" y="487"/>
                  </a:lnTo>
                  <a:lnTo>
                    <a:pt x="872" y="475"/>
                  </a:lnTo>
                  <a:lnTo>
                    <a:pt x="869" y="471"/>
                  </a:lnTo>
                  <a:lnTo>
                    <a:pt x="865" y="440"/>
                  </a:lnTo>
                  <a:lnTo>
                    <a:pt x="857" y="405"/>
                  </a:lnTo>
                  <a:lnTo>
                    <a:pt x="854" y="376"/>
                  </a:lnTo>
                  <a:lnTo>
                    <a:pt x="857" y="353"/>
                  </a:lnTo>
                  <a:lnTo>
                    <a:pt x="847" y="317"/>
                  </a:lnTo>
                  <a:lnTo>
                    <a:pt x="837" y="274"/>
                  </a:lnTo>
                  <a:lnTo>
                    <a:pt x="833" y="250"/>
                  </a:lnTo>
                  <a:lnTo>
                    <a:pt x="819" y="230"/>
                  </a:lnTo>
                  <a:lnTo>
                    <a:pt x="811" y="205"/>
                  </a:lnTo>
                  <a:lnTo>
                    <a:pt x="807" y="160"/>
                  </a:lnTo>
                  <a:lnTo>
                    <a:pt x="792" y="133"/>
                  </a:lnTo>
                  <a:lnTo>
                    <a:pt x="790" y="114"/>
                  </a:lnTo>
                  <a:lnTo>
                    <a:pt x="790" y="94"/>
                  </a:lnTo>
                  <a:lnTo>
                    <a:pt x="780" y="75"/>
                  </a:lnTo>
                  <a:lnTo>
                    <a:pt x="771" y="63"/>
                  </a:lnTo>
                  <a:lnTo>
                    <a:pt x="767" y="55"/>
                  </a:lnTo>
                  <a:lnTo>
                    <a:pt x="758" y="55"/>
                  </a:lnTo>
                  <a:lnTo>
                    <a:pt x="749" y="46"/>
                  </a:lnTo>
                  <a:lnTo>
                    <a:pt x="740" y="42"/>
                  </a:lnTo>
                  <a:lnTo>
                    <a:pt x="732" y="38"/>
                  </a:lnTo>
                  <a:lnTo>
                    <a:pt x="729" y="38"/>
                  </a:lnTo>
                  <a:lnTo>
                    <a:pt x="722" y="34"/>
                  </a:lnTo>
                  <a:lnTo>
                    <a:pt x="717" y="26"/>
                  </a:lnTo>
                  <a:lnTo>
                    <a:pt x="709" y="23"/>
                  </a:lnTo>
                  <a:lnTo>
                    <a:pt x="700" y="15"/>
                  </a:lnTo>
                  <a:lnTo>
                    <a:pt x="696" y="10"/>
                  </a:lnTo>
                  <a:lnTo>
                    <a:pt x="686" y="7"/>
                  </a:lnTo>
                  <a:lnTo>
                    <a:pt x="672" y="10"/>
                  </a:lnTo>
                  <a:lnTo>
                    <a:pt x="656" y="11"/>
                  </a:lnTo>
                  <a:lnTo>
                    <a:pt x="650" y="11"/>
                  </a:lnTo>
                  <a:lnTo>
                    <a:pt x="641" y="7"/>
                  </a:lnTo>
                  <a:lnTo>
                    <a:pt x="639" y="3"/>
                  </a:lnTo>
                  <a:lnTo>
                    <a:pt x="632" y="0"/>
                  </a:lnTo>
                  <a:lnTo>
                    <a:pt x="621" y="0"/>
                  </a:lnTo>
                  <a:lnTo>
                    <a:pt x="620" y="3"/>
                  </a:lnTo>
                  <a:lnTo>
                    <a:pt x="614" y="3"/>
                  </a:lnTo>
                  <a:lnTo>
                    <a:pt x="605" y="10"/>
                  </a:lnTo>
                  <a:lnTo>
                    <a:pt x="587" y="22"/>
                  </a:lnTo>
                  <a:lnTo>
                    <a:pt x="563" y="30"/>
                  </a:lnTo>
                  <a:lnTo>
                    <a:pt x="563" y="38"/>
                  </a:lnTo>
                  <a:lnTo>
                    <a:pt x="556" y="75"/>
                  </a:lnTo>
                  <a:lnTo>
                    <a:pt x="541" y="110"/>
                  </a:lnTo>
                  <a:lnTo>
                    <a:pt x="520" y="141"/>
                  </a:lnTo>
                  <a:lnTo>
                    <a:pt x="500" y="171"/>
                  </a:lnTo>
                  <a:lnTo>
                    <a:pt x="473" y="193"/>
                  </a:lnTo>
                  <a:lnTo>
                    <a:pt x="451" y="216"/>
                  </a:lnTo>
                  <a:lnTo>
                    <a:pt x="451" y="218"/>
                  </a:lnTo>
                  <a:lnTo>
                    <a:pt x="430" y="234"/>
                  </a:lnTo>
                  <a:lnTo>
                    <a:pt x="407" y="250"/>
                  </a:lnTo>
                  <a:lnTo>
                    <a:pt x="383" y="272"/>
                  </a:lnTo>
                  <a:lnTo>
                    <a:pt x="352" y="290"/>
                  </a:lnTo>
                  <a:lnTo>
                    <a:pt x="325" y="309"/>
                  </a:lnTo>
                  <a:lnTo>
                    <a:pt x="299" y="324"/>
                  </a:lnTo>
                  <a:lnTo>
                    <a:pt x="274" y="344"/>
                  </a:lnTo>
                  <a:lnTo>
                    <a:pt x="267" y="346"/>
                  </a:lnTo>
                  <a:lnTo>
                    <a:pt x="260" y="353"/>
                  </a:lnTo>
                  <a:lnTo>
                    <a:pt x="206" y="383"/>
                  </a:lnTo>
                  <a:lnTo>
                    <a:pt x="198" y="396"/>
                  </a:lnTo>
                  <a:lnTo>
                    <a:pt x="180" y="421"/>
                  </a:lnTo>
                  <a:lnTo>
                    <a:pt x="184" y="428"/>
                  </a:lnTo>
                  <a:lnTo>
                    <a:pt x="199" y="423"/>
                  </a:lnTo>
                  <a:lnTo>
                    <a:pt x="206" y="423"/>
                  </a:lnTo>
                  <a:lnTo>
                    <a:pt x="209" y="436"/>
                  </a:lnTo>
                  <a:lnTo>
                    <a:pt x="198" y="437"/>
                  </a:lnTo>
                  <a:lnTo>
                    <a:pt x="194" y="456"/>
                  </a:lnTo>
                  <a:lnTo>
                    <a:pt x="199" y="480"/>
                  </a:lnTo>
                  <a:lnTo>
                    <a:pt x="206" y="503"/>
                  </a:lnTo>
                  <a:lnTo>
                    <a:pt x="186" y="531"/>
                  </a:lnTo>
                  <a:lnTo>
                    <a:pt x="194" y="503"/>
                  </a:lnTo>
                  <a:lnTo>
                    <a:pt x="190" y="500"/>
                  </a:lnTo>
                  <a:lnTo>
                    <a:pt x="181" y="499"/>
                  </a:lnTo>
                  <a:lnTo>
                    <a:pt x="186" y="483"/>
                  </a:lnTo>
                  <a:lnTo>
                    <a:pt x="180" y="487"/>
                  </a:lnTo>
                  <a:lnTo>
                    <a:pt x="176" y="479"/>
                  </a:lnTo>
                  <a:lnTo>
                    <a:pt x="168" y="469"/>
                  </a:lnTo>
                  <a:lnTo>
                    <a:pt x="166" y="453"/>
                  </a:lnTo>
                  <a:lnTo>
                    <a:pt x="166" y="431"/>
                  </a:lnTo>
                  <a:lnTo>
                    <a:pt x="155" y="421"/>
                  </a:lnTo>
                  <a:lnTo>
                    <a:pt x="140" y="413"/>
                  </a:lnTo>
                  <a:lnTo>
                    <a:pt x="136" y="421"/>
                  </a:lnTo>
                  <a:lnTo>
                    <a:pt x="136" y="450"/>
                  </a:lnTo>
                  <a:lnTo>
                    <a:pt x="122" y="483"/>
                  </a:lnTo>
                  <a:lnTo>
                    <a:pt x="113" y="479"/>
                  </a:lnTo>
                  <a:lnTo>
                    <a:pt x="108" y="491"/>
                  </a:lnTo>
                  <a:lnTo>
                    <a:pt x="116" y="499"/>
                  </a:lnTo>
                  <a:lnTo>
                    <a:pt x="111" y="511"/>
                  </a:lnTo>
                  <a:lnTo>
                    <a:pt x="101" y="500"/>
                  </a:lnTo>
                  <a:lnTo>
                    <a:pt x="100" y="500"/>
                  </a:lnTo>
                  <a:lnTo>
                    <a:pt x="98" y="516"/>
                  </a:lnTo>
                  <a:lnTo>
                    <a:pt x="90" y="532"/>
                  </a:lnTo>
                  <a:lnTo>
                    <a:pt x="78" y="531"/>
                  </a:lnTo>
                  <a:lnTo>
                    <a:pt x="73" y="524"/>
                  </a:lnTo>
                  <a:lnTo>
                    <a:pt x="73" y="516"/>
                  </a:lnTo>
                  <a:lnTo>
                    <a:pt x="78" y="500"/>
                  </a:lnTo>
                  <a:lnTo>
                    <a:pt x="94" y="474"/>
                  </a:lnTo>
                  <a:lnTo>
                    <a:pt x="100" y="474"/>
                  </a:lnTo>
                  <a:lnTo>
                    <a:pt x="111" y="471"/>
                  </a:lnTo>
                  <a:lnTo>
                    <a:pt x="119" y="448"/>
                  </a:lnTo>
                  <a:lnTo>
                    <a:pt x="113" y="437"/>
                  </a:lnTo>
                  <a:lnTo>
                    <a:pt x="105" y="437"/>
                  </a:lnTo>
                  <a:lnTo>
                    <a:pt x="89" y="450"/>
                  </a:lnTo>
                  <a:lnTo>
                    <a:pt x="73" y="475"/>
                  </a:lnTo>
                  <a:lnTo>
                    <a:pt x="57" y="514"/>
                  </a:lnTo>
                  <a:lnTo>
                    <a:pt x="32" y="554"/>
                  </a:lnTo>
                  <a:lnTo>
                    <a:pt x="17" y="591"/>
                  </a:lnTo>
                  <a:lnTo>
                    <a:pt x="24" y="582"/>
                  </a:lnTo>
                  <a:lnTo>
                    <a:pt x="32" y="570"/>
                  </a:lnTo>
                  <a:lnTo>
                    <a:pt x="50" y="552"/>
                  </a:lnTo>
                  <a:lnTo>
                    <a:pt x="64" y="544"/>
                  </a:lnTo>
                  <a:lnTo>
                    <a:pt x="64" y="552"/>
                  </a:lnTo>
                  <a:lnTo>
                    <a:pt x="58" y="572"/>
                  </a:lnTo>
                  <a:lnTo>
                    <a:pt x="50" y="582"/>
                  </a:lnTo>
                  <a:lnTo>
                    <a:pt x="47" y="596"/>
                  </a:lnTo>
                  <a:lnTo>
                    <a:pt x="43" y="591"/>
                  </a:lnTo>
                  <a:lnTo>
                    <a:pt x="47" y="572"/>
                  </a:lnTo>
                  <a:lnTo>
                    <a:pt x="50" y="563"/>
                  </a:lnTo>
                  <a:lnTo>
                    <a:pt x="36" y="578"/>
                  </a:lnTo>
                  <a:lnTo>
                    <a:pt x="35" y="587"/>
                  </a:lnTo>
                  <a:lnTo>
                    <a:pt x="27" y="599"/>
                  </a:lnTo>
                  <a:lnTo>
                    <a:pt x="17" y="606"/>
                  </a:lnTo>
                  <a:lnTo>
                    <a:pt x="17" y="614"/>
                  </a:lnTo>
                  <a:lnTo>
                    <a:pt x="22" y="618"/>
                  </a:lnTo>
                  <a:lnTo>
                    <a:pt x="32" y="610"/>
                  </a:lnTo>
                  <a:lnTo>
                    <a:pt x="35" y="618"/>
                  </a:lnTo>
                  <a:lnTo>
                    <a:pt x="35" y="636"/>
                  </a:lnTo>
                  <a:lnTo>
                    <a:pt x="22" y="630"/>
                  </a:lnTo>
                  <a:lnTo>
                    <a:pt x="22" y="634"/>
                  </a:lnTo>
                  <a:lnTo>
                    <a:pt x="15" y="636"/>
                  </a:lnTo>
                  <a:lnTo>
                    <a:pt x="11" y="647"/>
                  </a:lnTo>
                  <a:lnTo>
                    <a:pt x="18" y="657"/>
                  </a:lnTo>
                  <a:lnTo>
                    <a:pt x="24" y="657"/>
                  </a:lnTo>
                  <a:lnTo>
                    <a:pt x="32" y="684"/>
                  </a:lnTo>
                  <a:lnTo>
                    <a:pt x="17" y="673"/>
                  </a:lnTo>
                  <a:lnTo>
                    <a:pt x="15" y="676"/>
                  </a:lnTo>
                  <a:lnTo>
                    <a:pt x="18" y="707"/>
                  </a:lnTo>
                  <a:lnTo>
                    <a:pt x="27" y="707"/>
                  </a:lnTo>
                  <a:lnTo>
                    <a:pt x="27" y="703"/>
                  </a:lnTo>
                  <a:lnTo>
                    <a:pt x="43" y="707"/>
                  </a:lnTo>
                  <a:lnTo>
                    <a:pt x="67" y="719"/>
                  </a:lnTo>
                  <a:lnTo>
                    <a:pt x="72" y="729"/>
                  </a:lnTo>
                  <a:lnTo>
                    <a:pt x="69" y="750"/>
                  </a:lnTo>
                  <a:lnTo>
                    <a:pt x="53" y="750"/>
                  </a:lnTo>
                  <a:lnTo>
                    <a:pt x="40" y="739"/>
                  </a:lnTo>
                  <a:lnTo>
                    <a:pt x="24" y="734"/>
                  </a:lnTo>
                  <a:lnTo>
                    <a:pt x="17" y="734"/>
                  </a:lnTo>
                  <a:lnTo>
                    <a:pt x="0" y="743"/>
                  </a:lnTo>
                  <a:lnTo>
                    <a:pt x="17" y="747"/>
                  </a:lnTo>
                  <a:lnTo>
                    <a:pt x="36" y="761"/>
                  </a:lnTo>
                  <a:lnTo>
                    <a:pt x="85" y="786"/>
                  </a:lnTo>
                  <a:lnTo>
                    <a:pt x="111" y="809"/>
                  </a:lnTo>
                  <a:lnTo>
                    <a:pt x="128" y="817"/>
                  </a:lnTo>
                  <a:lnTo>
                    <a:pt x="125" y="801"/>
                  </a:lnTo>
                  <a:lnTo>
                    <a:pt x="113" y="789"/>
                  </a:lnTo>
                  <a:lnTo>
                    <a:pt x="94" y="778"/>
                  </a:lnTo>
                  <a:lnTo>
                    <a:pt x="73" y="762"/>
                  </a:lnTo>
                  <a:lnTo>
                    <a:pt x="69" y="761"/>
                  </a:lnTo>
                  <a:lnTo>
                    <a:pt x="82" y="765"/>
                  </a:lnTo>
                  <a:lnTo>
                    <a:pt x="89" y="755"/>
                  </a:lnTo>
                  <a:lnTo>
                    <a:pt x="90" y="750"/>
                  </a:lnTo>
                  <a:lnTo>
                    <a:pt x="82" y="730"/>
                  </a:lnTo>
                  <a:lnTo>
                    <a:pt x="90" y="730"/>
                  </a:lnTo>
                  <a:lnTo>
                    <a:pt x="101" y="743"/>
                  </a:lnTo>
                  <a:lnTo>
                    <a:pt x="105" y="753"/>
                  </a:lnTo>
                  <a:lnTo>
                    <a:pt x="111" y="755"/>
                  </a:lnTo>
                  <a:lnTo>
                    <a:pt x="108" y="762"/>
                  </a:lnTo>
                  <a:lnTo>
                    <a:pt x="111" y="765"/>
                  </a:lnTo>
                  <a:lnTo>
                    <a:pt x="125" y="789"/>
                  </a:lnTo>
                  <a:lnTo>
                    <a:pt x="148" y="796"/>
                  </a:lnTo>
                  <a:lnTo>
                    <a:pt x="155" y="789"/>
                  </a:lnTo>
                  <a:lnTo>
                    <a:pt x="168" y="796"/>
                  </a:lnTo>
                  <a:lnTo>
                    <a:pt x="176" y="789"/>
                  </a:lnTo>
                  <a:lnTo>
                    <a:pt x="181" y="793"/>
                  </a:lnTo>
                  <a:lnTo>
                    <a:pt x="190" y="773"/>
                  </a:lnTo>
                  <a:lnTo>
                    <a:pt x="198" y="769"/>
                  </a:lnTo>
                  <a:lnTo>
                    <a:pt x="209" y="782"/>
                  </a:lnTo>
                  <a:lnTo>
                    <a:pt x="216" y="793"/>
                  </a:lnTo>
                  <a:lnTo>
                    <a:pt x="226" y="801"/>
                  </a:lnTo>
                  <a:lnTo>
                    <a:pt x="239" y="817"/>
                  </a:lnTo>
                  <a:lnTo>
                    <a:pt x="221" y="813"/>
                  </a:lnTo>
                  <a:lnTo>
                    <a:pt x="219" y="812"/>
                  </a:lnTo>
                  <a:lnTo>
                    <a:pt x="209" y="821"/>
                  </a:lnTo>
                  <a:lnTo>
                    <a:pt x="198" y="817"/>
                  </a:lnTo>
                  <a:lnTo>
                    <a:pt x="198" y="820"/>
                  </a:lnTo>
                  <a:lnTo>
                    <a:pt x="202" y="829"/>
                  </a:lnTo>
                  <a:lnTo>
                    <a:pt x="194" y="828"/>
                  </a:lnTo>
                  <a:lnTo>
                    <a:pt x="190" y="833"/>
                  </a:lnTo>
                  <a:lnTo>
                    <a:pt x="180" y="829"/>
                  </a:lnTo>
                  <a:lnTo>
                    <a:pt x="172" y="829"/>
                  </a:lnTo>
                  <a:lnTo>
                    <a:pt x="166" y="844"/>
                  </a:lnTo>
                  <a:lnTo>
                    <a:pt x="181" y="854"/>
                  </a:lnTo>
                  <a:lnTo>
                    <a:pt x="202" y="866"/>
                  </a:lnTo>
                  <a:lnTo>
                    <a:pt x="202" y="872"/>
                  </a:lnTo>
                  <a:lnTo>
                    <a:pt x="226" y="885"/>
                  </a:lnTo>
                  <a:lnTo>
                    <a:pt x="239" y="892"/>
                  </a:lnTo>
                  <a:lnTo>
                    <a:pt x="235" y="885"/>
                  </a:lnTo>
                  <a:lnTo>
                    <a:pt x="251" y="892"/>
                  </a:lnTo>
                  <a:lnTo>
                    <a:pt x="264" y="893"/>
                  </a:lnTo>
                  <a:lnTo>
                    <a:pt x="271" y="881"/>
                  </a:lnTo>
                  <a:lnTo>
                    <a:pt x="264" y="881"/>
                  </a:lnTo>
                  <a:lnTo>
                    <a:pt x="252" y="880"/>
                  </a:lnTo>
                  <a:lnTo>
                    <a:pt x="244" y="868"/>
                  </a:lnTo>
                  <a:lnTo>
                    <a:pt x="260" y="858"/>
                  </a:lnTo>
                  <a:lnTo>
                    <a:pt x="271" y="861"/>
                  </a:lnTo>
                  <a:lnTo>
                    <a:pt x="282" y="862"/>
                  </a:lnTo>
                  <a:lnTo>
                    <a:pt x="288" y="880"/>
                  </a:lnTo>
                  <a:lnTo>
                    <a:pt x="296" y="880"/>
                  </a:lnTo>
                  <a:lnTo>
                    <a:pt x="306" y="866"/>
                  </a:lnTo>
                  <a:lnTo>
                    <a:pt x="299" y="854"/>
                  </a:lnTo>
                  <a:lnTo>
                    <a:pt x="296" y="840"/>
                  </a:lnTo>
                  <a:lnTo>
                    <a:pt x="299" y="844"/>
                  </a:lnTo>
                  <a:lnTo>
                    <a:pt x="302" y="840"/>
                  </a:lnTo>
                  <a:lnTo>
                    <a:pt x="306" y="833"/>
                  </a:lnTo>
                  <a:lnTo>
                    <a:pt x="317" y="829"/>
                  </a:lnTo>
                  <a:lnTo>
                    <a:pt x="322" y="836"/>
                  </a:lnTo>
                  <a:lnTo>
                    <a:pt x="331" y="836"/>
                  </a:lnTo>
                  <a:lnTo>
                    <a:pt x="338" y="829"/>
                  </a:lnTo>
                  <a:lnTo>
                    <a:pt x="339" y="840"/>
                  </a:lnTo>
                  <a:lnTo>
                    <a:pt x="339" y="854"/>
                  </a:lnTo>
                  <a:lnTo>
                    <a:pt x="338" y="868"/>
                  </a:lnTo>
                  <a:lnTo>
                    <a:pt x="338" y="885"/>
                  </a:lnTo>
                  <a:lnTo>
                    <a:pt x="342" y="904"/>
                  </a:lnTo>
                  <a:lnTo>
                    <a:pt x="342" y="916"/>
                  </a:lnTo>
                  <a:lnTo>
                    <a:pt x="349" y="897"/>
                  </a:lnTo>
                  <a:lnTo>
                    <a:pt x="360" y="893"/>
                  </a:lnTo>
                  <a:lnTo>
                    <a:pt x="362" y="897"/>
                  </a:lnTo>
                  <a:lnTo>
                    <a:pt x="372" y="916"/>
                  </a:lnTo>
                  <a:lnTo>
                    <a:pt x="362" y="924"/>
                  </a:lnTo>
                  <a:lnTo>
                    <a:pt x="357" y="924"/>
                  </a:lnTo>
                  <a:lnTo>
                    <a:pt x="352" y="934"/>
                  </a:lnTo>
                  <a:lnTo>
                    <a:pt x="365" y="931"/>
                  </a:lnTo>
                  <a:lnTo>
                    <a:pt x="374" y="925"/>
                  </a:lnTo>
                  <a:lnTo>
                    <a:pt x="375" y="928"/>
                  </a:lnTo>
                  <a:lnTo>
                    <a:pt x="372" y="941"/>
                  </a:lnTo>
                  <a:lnTo>
                    <a:pt x="362" y="945"/>
                  </a:lnTo>
                  <a:lnTo>
                    <a:pt x="379" y="944"/>
                  </a:lnTo>
                  <a:lnTo>
                    <a:pt x="397" y="937"/>
                  </a:lnTo>
                  <a:lnTo>
                    <a:pt x="410" y="947"/>
                  </a:lnTo>
                  <a:lnTo>
                    <a:pt x="423" y="966"/>
                  </a:lnTo>
                  <a:lnTo>
                    <a:pt x="415" y="971"/>
                  </a:lnTo>
                  <a:lnTo>
                    <a:pt x="407" y="961"/>
                  </a:lnTo>
                  <a:lnTo>
                    <a:pt x="404" y="958"/>
                  </a:lnTo>
                  <a:lnTo>
                    <a:pt x="392" y="961"/>
                  </a:lnTo>
                  <a:lnTo>
                    <a:pt x="374" y="955"/>
                  </a:lnTo>
                  <a:lnTo>
                    <a:pt x="375" y="961"/>
                  </a:lnTo>
                  <a:lnTo>
                    <a:pt x="383" y="968"/>
                  </a:lnTo>
                  <a:lnTo>
                    <a:pt x="401" y="971"/>
                  </a:lnTo>
                  <a:lnTo>
                    <a:pt x="423" y="992"/>
                  </a:lnTo>
                  <a:lnTo>
                    <a:pt x="433" y="992"/>
                  </a:lnTo>
                  <a:lnTo>
                    <a:pt x="439" y="980"/>
                  </a:lnTo>
                  <a:lnTo>
                    <a:pt x="442" y="984"/>
                  </a:lnTo>
                  <a:lnTo>
                    <a:pt x="442" y="972"/>
                  </a:lnTo>
                  <a:lnTo>
                    <a:pt x="439" y="968"/>
                  </a:lnTo>
                  <a:lnTo>
                    <a:pt x="455" y="977"/>
                  </a:lnTo>
                  <a:lnTo>
                    <a:pt x="465" y="988"/>
                  </a:lnTo>
                  <a:lnTo>
                    <a:pt x="455" y="1000"/>
                  </a:lnTo>
                  <a:lnTo>
                    <a:pt x="473" y="1019"/>
                  </a:lnTo>
                  <a:lnTo>
                    <a:pt x="515" y="1067"/>
                  </a:lnTo>
                  <a:lnTo>
                    <a:pt x="528" y="1071"/>
                  </a:lnTo>
                  <a:lnTo>
                    <a:pt x="531" y="1053"/>
                  </a:lnTo>
                  <a:lnTo>
                    <a:pt x="537" y="1041"/>
                  </a:lnTo>
                  <a:lnTo>
                    <a:pt x="537" y="1029"/>
                  </a:lnTo>
                  <a:lnTo>
                    <a:pt x="533" y="1019"/>
                  </a:lnTo>
                  <a:lnTo>
                    <a:pt x="533" y="1011"/>
                  </a:lnTo>
                  <a:lnTo>
                    <a:pt x="546" y="1021"/>
                  </a:lnTo>
                  <a:lnTo>
                    <a:pt x="563" y="1036"/>
                  </a:lnTo>
                  <a:lnTo>
                    <a:pt x="559" y="1049"/>
                  </a:lnTo>
                  <a:lnTo>
                    <a:pt x="551" y="1049"/>
                  </a:lnTo>
                  <a:lnTo>
                    <a:pt x="556" y="1063"/>
                  </a:lnTo>
                  <a:lnTo>
                    <a:pt x="576" y="1071"/>
                  </a:lnTo>
                  <a:lnTo>
                    <a:pt x="583" y="1071"/>
                  </a:lnTo>
                  <a:lnTo>
                    <a:pt x="598" y="1084"/>
                  </a:lnTo>
                  <a:lnTo>
                    <a:pt x="614" y="1111"/>
                  </a:lnTo>
                  <a:lnTo>
                    <a:pt x="645" y="1136"/>
                  </a:lnTo>
                  <a:lnTo>
                    <a:pt x="648" y="1134"/>
                  </a:lnTo>
                  <a:lnTo>
                    <a:pt x="653" y="1130"/>
                  </a:lnTo>
                  <a:lnTo>
                    <a:pt x="656" y="1134"/>
                  </a:lnTo>
                  <a:lnTo>
                    <a:pt x="663" y="1128"/>
                  </a:lnTo>
                  <a:lnTo>
                    <a:pt x="667" y="1142"/>
                  </a:lnTo>
                  <a:lnTo>
                    <a:pt x="678" y="1154"/>
                  </a:lnTo>
                  <a:lnTo>
                    <a:pt x="688" y="1174"/>
                  </a:lnTo>
                  <a:lnTo>
                    <a:pt x="688" y="1194"/>
                  </a:lnTo>
                  <a:lnTo>
                    <a:pt x="704" y="1215"/>
                  </a:lnTo>
                  <a:lnTo>
                    <a:pt x="709" y="1243"/>
                  </a:lnTo>
                  <a:lnTo>
                    <a:pt x="704" y="1253"/>
                  </a:lnTo>
                  <a:lnTo>
                    <a:pt x="704" y="1259"/>
                  </a:lnTo>
                  <a:lnTo>
                    <a:pt x="699" y="1258"/>
                  </a:lnTo>
                  <a:lnTo>
                    <a:pt x="699" y="1266"/>
                  </a:lnTo>
                  <a:lnTo>
                    <a:pt x="696" y="1279"/>
                  </a:lnTo>
                  <a:lnTo>
                    <a:pt x="691" y="1286"/>
                  </a:lnTo>
                  <a:lnTo>
                    <a:pt x="694" y="1295"/>
                  </a:lnTo>
                  <a:lnTo>
                    <a:pt x="688" y="1301"/>
                  </a:lnTo>
                  <a:lnTo>
                    <a:pt x="667" y="1295"/>
                  </a:lnTo>
                  <a:lnTo>
                    <a:pt x="653" y="1293"/>
                  </a:lnTo>
                  <a:lnTo>
                    <a:pt x="663" y="1309"/>
                  </a:lnTo>
                  <a:lnTo>
                    <a:pt x="671" y="1323"/>
                  </a:lnTo>
                  <a:lnTo>
                    <a:pt x="674" y="1342"/>
                  </a:lnTo>
                  <a:lnTo>
                    <a:pt x="688" y="1361"/>
                  </a:lnTo>
                  <a:lnTo>
                    <a:pt x="714" y="1381"/>
                  </a:lnTo>
                  <a:lnTo>
                    <a:pt x="746" y="1399"/>
                  </a:lnTo>
                  <a:lnTo>
                    <a:pt x="772" y="1418"/>
                  </a:lnTo>
                  <a:lnTo>
                    <a:pt x="790" y="1417"/>
                  </a:lnTo>
                  <a:lnTo>
                    <a:pt x="777" y="1406"/>
                  </a:lnTo>
                  <a:lnTo>
                    <a:pt x="755" y="1390"/>
                  </a:lnTo>
                  <a:lnTo>
                    <a:pt x="746" y="1378"/>
                  </a:lnTo>
                  <a:lnTo>
                    <a:pt x="725" y="1370"/>
                  </a:lnTo>
                  <a:lnTo>
                    <a:pt x="714" y="1357"/>
                  </a:lnTo>
                  <a:lnTo>
                    <a:pt x="706" y="1342"/>
                  </a:lnTo>
                  <a:lnTo>
                    <a:pt x="722" y="1350"/>
                  </a:lnTo>
                  <a:lnTo>
                    <a:pt x="740" y="1365"/>
                  </a:lnTo>
                  <a:lnTo>
                    <a:pt x="758" y="1375"/>
                  </a:lnTo>
                  <a:lnTo>
                    <a:pt x="772" y="1383"/>
                  </a:lnTo>
                  <a:lnTo>
                    <a:pt x="787" y="1406"/>
                  </a:lnTo>
                  <a:lnTo>
                    <a:pt x="804" y="1413"/>
                  </a:lnTo>
                  <a:lnTo>
                    <a:pt x="819" y="1413"/>
                  </a:lnTo>
                  <a:lnTo>
                    <a:pt x="827" y="1413"/>
                  </a:lnTo>
                  <a:lnTo>
                    <a:pt x="862" y="1423"/>
                  </a:lnTo>
                  <a:lnTo>
                    <a:pt x="877" y="1413"/>
                  </a:lnTo>
                  <a:lnTo>
                    <a:pt x="869" y="1399"/>
                  </a:lnTo>
                  <a:lnTo>
                    <a:pt x="869" y="1386"/>
                  </a:lnTo>
                  <a:lnTo>
                    <a:pt x="877" y="1386"/>
                  </a:lnTo>
                  <a:lnTo>
                    <a:pt x="899" y="1393"/>
                  </a:lnTo>
                  <a:lnTo>
                    <a:pt x="923" y="1418"/>
                  </a:lnTo>
                  <a:lnTo>
                    <a:pt x="927" y="1445"/>
                  </a:lnTo>
                  <a:lnTo>
                    <a:pt x="927" y="1465"/>
                  </a:lnTo>
                  <a:lnTo>
                    <a:pt x="912" y="1469"/>
                  </a:lnTo>
                  <a:lnTo>
                    <a:pt x="912" y="1482"/>
                  </a:lnTo>
                  <a:lnTo>
                    <a:pt x="891" y="1472"/>
                  </a:lnTo>
                  <a:lnTo>
                    <a:pt x="880" y="1460"/>
                  </a:lnTo>
                  <a:lnTo>
                    <a:pt x="881" y="1469"/>
                  </a:lnTo>
                  <a:lnTo>
                    <a:pt x="895" y="1484"/>
                  </a:lnTo>
                  <a:lnTo>
                    <a:pt x="895" y="1493"/>
                  </a:lnTo>
                  <a:lnTo>
                    <a:pt x="881" y="1482"/>
                  </a:lnTo>
                  <a:lnTo>
                    <a:pt x="866" y="1472"/>
                  </a:lnTo>
                  <a:lnTo>
                    <a:pt x="840" y="1453"/>
                  </a:lnTo>
                  <a:lnTo>
                    <a:pt x="833" y="1445"/>
                  </a:lnTo>
                  <a:lnTo>
                    <a:pt x="822" y="1444"/>
                  </a:lnTo>
                  <a:lnTo>
                    <a:pt x="807" y="1436"/>
                  </a:lnTo>
                  <a:lnTo>
                    <a:pt x="802" y="1426"/>
                  </a:lnTo>
                  <a:lnTo>
                    <a:pt x="795" y="1439"/>
                  </a:lnTo>
                  <a:lnTo>
                    <a:pt x="819" y="1460"/>
                  </a:lnTo>
                  <a:lnTo>
                    <a:pt x="877" y="1513"/>
                  </a:lnTo>
                  <a:lnTo>
                    <a:pt x="920" y="1549"/>
                  </a:lnTo>
                  <a:lnTo>
                    <a:pt x="935" y="1561"/>
                  </a:lnTo>
                  <a:lnTo>
                    <a:pt x="933" y="1556"/>
                  </a:lnTo>
                  <a:lnTo>
                    <a:pt x="948" y="1561"/>
                  </a:lnTo>
                  <a:lnTo>
                    <a:pt x="961" y="1573"/>
                  </a:lnTo>
                  <a:lnTo>
                    <a:pt x="988" y="1589"/>
                  </a:lnTo>
                  <a:lnTo>
                    <a:pt x="1010" y="1608"/>
                  </a:lnTo>
                  <a:lnTo>
                    <a:pt x="1044" y="1635"/>
                  </a:lnTo>
                  <a:lnTo>
                    <a:pt x="1051" y="1616"/>
                  </a:lnTo>
                  <a:lnTo>
                    <a:pt x="1053" y="1605"/>
                  </a:lnTo>
                  <a:lnTo>
                    <a:pt x="1061" y="1609"/>
                  </a:lnTo>
                  <a:lnTo>
                    <a:pt x="1089" y="1617"/>
                  </a:lnTo>
                  <a:lnTo>
                    <a:pt x="1082" y="1629"/>
                  </a:lnTo>
                  <a:lnTo>
                    <a:pt x="1071" y="1639"/>
                  </a:lnTo>
                  <a:lnTo>
                    <a:pt x="1082" y="1649"/>
                  </a:lnTo>
                  <a:lnTo>
                    <a:pt x="1097" y="1663"/>
                  </a:lnTo>
                  <a:lnTo>
                    <a:pt x="1121" y="1679"/>
                  </a:lnTo>
                  <a:lnTo>
                    <a:pt x="1144" y="1699"/>
                  </a:lnTo>
                  <a:lnTo>
                    <a:pt x="1144" y="170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52" name="Freeform 1047"/>
            <p:cNvSpPr>
              <a:spLocks/>
            </p:cNvSpPr>
            <p:nvPr/>
          </p:nvSpPr>
          <p:spPr bwMode="auto">
            <a:xfrm>
              <a:off x="2832917" y="4739644"/>
              <a:ext cx="367545" cy="539897"/>
            </a:xfrm>
            <a:custGeom>
              <a:avLst/>
              <a:gdLst>
                <a:gd name="T0" fmla="*/ 166 w 921"/>
                <a:gd name="T1" fmla="*/ 296 h 1337"/>
                <a:gd name="T2" fmla="*/ 153 w 921"/>
                <a:gd name="T3" fmla="*/ 156 h 1337"/>
                <a:gd name="T4" fmla="*/ 207 w 921"/>
                <a:gd name="T5" fmla="*/ 22 h 1337"/>
                <a:gd name="T6" fmla="*/ 423 w 921"/>
                <a:gd name="T7" fmla="*/ 44 h 1337"/>
                <a:gd name="T8" fmla="*/ 464 w 921"/>
                <a:gd name="T9" fmla="*/ 205 h 1337"/>
                <a:gd name="T10" fmla="*/ 421 w 921"/>
                <a:gd name="T11" fmla="*/ 299 h 1337"/>
                <a:gd name="T12" fmla="*/ 584 w 921"/>
                <a:gd name="T13" fmla="*/ 299 h 1337"/>
                <a:gd name="T14" fmla="*/ 731 w 921"/>
                <a:gd name="T15" fmla="*/ 454 h 1337"/>
                <a:gd name="T16" fmla="*/ 817 w 921"/>
                <a:gd name="T17" fmla="*/ 805 h 1337"/>
                <a:gd name="T18" fmla="*/ 864 w 921"/>
                <a:gd name="T19" fmla="*/ 1066 h 1337"/>
                <a:gd name="T20" fmla="*/ 775 w 921"/>
                <a:gd name="T21" fmla="*/ 1205 h 1337"/>
                <a:gd name="T22" fmla="*/ 692 w 921"/>
                <a:gd name="T23" fmla="*/ 1271 h 1337"/>
                <a:gd name="T24" fmla="*/ 496 w 921"/>
                <a:gd name="T25" fmla="*/ 1153 h 1337"/>
                <a:gd name="T26" fmla="*/ 356 w 921"/>
                <a:gd name="T27" fmla="*/ 1188 h 1337"/>
                <a:gd name="T28" fmla="*/ 258 w 921"/>
                <a:gd name="T29" fmla="*/ 1301 h 1337"/>
                <a:gd name="T30" fmla="*/ 207 w 921"/>
                <a:gd name="T31" fmla="*/ 1271 h 1337"/>
                <a:gd name="T32" fmla="*/ 129 w 921"/>
                <a:gd name="T33" fmla="*/ 1260 h 1337"/>
                <a:gd name="T34" fmla="*/ 148 w 921"/>
                <a:gd name="T35" fmla="*/ 1234 h 1337"/>
                <a:gd name="T36" fmla="*/ 179 w 921"/>
                <a:gd name="T37" fmla="*/ 1193 h 1337"/>
                <a:gd name="T38" fmla="*/ 206 w 921"/>
                <a:gd name="T39" fmla="*/ 1154 h 1337"/>
                <a:gd name="T40" fmla="*/ 264 w 921"/>
                <a:gd name="T41" fmla="*/ 1109 h 1337"/>
                <a:gd name="T42" fmla="*/ 269 w 921"/>
                <a:gd name="T43" fmla="*/ 1055 h 1337"/>
                <a:gd name="T44" fmla="*/ 271 w 921"/>
                <a:gd name="T45" fmla="*/ 1015 h 1337"/>
                <a:gd name="T46" fmla="*/ 272 w 921"/>
                <a:gd name="T47" fmla="*/ 934 h 1337"/>
                <a:gd name="T48" fmla="*/ 269 w 921"/>
                <a:gd name="T49" fmla="*/ 876 h 1337"/>
                <a:gd name="T50" fmla="*/ 221 w 921"/>
                <a:gd name="T51" fmla="*/ 840 h 1337"/>
                <a:gd name="T52" fmla="*/ 217 w 921"/>
                <a:gd name="T53" fmla="*/ 847 h 1337"/>
                <a:gd name="T54" fmla="*/ 182 w 921"/>
                <a:gd name="T55" fmla="*/ 807 h 1337"/>
                <a:gd name="T56" fmla="*/ 145 w 921"/>
                <a:gd name="T57" fmla="*/ 736 h 1337"/>
                <a:gd name="T58" fmla="*/ 87 w 921"/>
                <a:gd name="T59" fmla="*/ 636 h 1337"/>
                <a:gd name="T60" fmla="*/ 78 w 921"/>
                <a:gd name="T61" fmla="*/ 525 h 1337"/>
                <a:gd name="T62" fmla="*/ 43 w 921"/>
                <a:gd name="T63" fmla="*/ 338 h 1337"/>
                <a:gd name="T64" fmla="*/ 45 w 921"/>
                <a:gd name="T65" fmla="*/ 326 h 1337"/>
                <a:gd name="T66" fmla="*/ 55 w 921"/>
                <a:gd name="T67" fmla="*/ 316 h 1337"/>
                <a:gd name="T68" fmla="*/ 38 w 921"/>
                <a:gd name="T69" fmla="*/ 271 h 1337"/>
                <a:gd name="T70" fmla="*/ 66 w 921"/>
                <a:gd name="T71" fmla="*/ 331 h 1337"/>
                <a:gd name="T72" fmla="*/ 84 w 921"/>
                <a:gd name="T73" fmla="*/ 380 h 1337"/>
                <a:gd name="T74" fmla="*/ 78 w 921"/>
                <a:gd name="T75" fmla="*/ 420 h 1337"/>
                <a:gd name="T76" fmla="*/ 87 w 921"/>
                <a:gd name="T77" fmla="*/ 467 h 1337"/>
                <a:gd name="T78" fmla="*/ 96 w 921"/>
                <a:gd name="T79" fmla="*/ 525 h 1337"/>
                <a:gd name="T80" fmla="*/ 116 w 921"/>
                <a:gd name="T81" fmla="*/ 561 h 1337"/>
                <a:gd name="T82" fmla="*/ 134 w 921"/>
                <a:gd name="T83" fmla="*/ 590 h 1337"/>
                <a:gd name="T84" fmla="*/ 157 w 921"/>
                <a:gd name="T85" fmla="*/ 609 h 1337"/>
                <a:gd name="T86" fmla="*/ 166 w 921"/>
                <a:gd name="T87" fmla="*/ 609 h 1337"/>
                <a:gd name="T88" fmla="*/ 192 w 921"/>
                <a:gd name="T89" fmla="*/ 636 h 1337"/>
                <a:gd name="T90" fmla="*/ 175 w 921"/>
                <a:gd name="T91" fmla="*/ 594 h 1337"/>
                <a:gd name="T92" fmla="*/ 171 w 921"/>
                <a:gd name="T93" fmla="*/ 557 h 1337"/>
                <a:gd name="T94" fmla="*/ 171 w 921"/>
                <a:gd name="T95" fmla="*/ 525 h 1337"/>
                <a:gd name="T96" fmla="*/ 148 w 921"/>
                <a:gd name="T97" fmla="*/ 521 h 1337"/>
                <a:gd name="T98" fmla="*/ 128 w 921"/>
                <a:gd name="T99" fmla="*/ 505 h 1337"/>
                <a:gd name="T100" fmla="*/ 139 w 921"/>
                <a:gd name="T101" fmla="*/ 542 h 1337"/>
                <a:gd name="T102" fmla="*/ 124 w 921"/>
                <a:gd name="T103" fmla="*/ 537 h 1337"/>
                <a:gd name="T104" fmla="*/ 107 w 921"/>
                <a:gd name="T105" fmla="*/ 505 h 1337"/>
                <a:gd name="T106" fmla="*/ 96 w 921"/>
                <a:gd name="T107" fmla="*/ 467 h 1337"/>
                <a:gd name="T108" fmla="*/ 89 w 921"/>
                <a:gd name="T109" fmla="*/ 422 h 1337"/>
                <a:gd name="T110" fmla="*/ 92 w 921"/>
                <a:gd name="T111" fmla="*/ 382 h 1337"/>
                <a:gd name="T112" fmla="*/ 87 w 921"/>
                <a:gd name="T113" fmla="*/ 338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21" h="1337">
                  <a:moveTo>
                    <a:pt x="87" y="338"/>
                  </a:moveTo>
                  <a:lnTo>
                    <a:pt x="81" y="338"/>
                  </a:lnTo>
                  <a:lnTo>
                    <a:pt x="113" y="334"/>
                  </a:lnTo>
                  <a:lnTo>
                    <a:pt x="139" y="334"/>
                  </a:lnTo>
                  <a:lnTo>
                    <a:pt x="171" y="331"/>
                  </a:lnTo>
                  <a:lnTo>
                    <a:pt x="175" y="326"/>
                  </a:lnTo>
                  <a:lnTo>
                    <a:pt x="174" y="308"/>
                  </a:lnTo>
                  <a:lnTo>
                    <a:pt x="166" y="296"/>
                  </a:lnTo>
                  <a:lnTo>
                    <a:pt x="157" y="288"/>
                  </a:lnTo>
                  <a:lnTo>
                    <a:pt x="153" y="264"/>
                  </a:lnTo>
                  <a:lnTo>
                    <a:pt x="148" y="243"/>
                  </a:lnTo>
                  <a:lnTo>
                    <a:pt x="141" y="234"/>
                  </a:lnTo>
                  <a:lnTo>
                    <a:pt x="134" y="203"/>
                  </a:lnTo>
                  <a:lnTo>
                    <a:pt x="139" y="188"/>
                  </a:lnTo>
                  <a:lnTo>
                    <a:pt x="145" y="173"/>
                  </a:lnTo>
                  <a:lnTo>
                    <a:pt x="153" y="156"/>
                  </a:lnTo>
                  <a:lnTo>
                    <a:pt x="157" y="144"/>
                  </a:lnTo>
                  <a:lnTo>
                    <a:pt x="163" y="136"/>
                  </a:lnTo>
                  <a:lnTo>
                    <a:pt x="175" y="117"/>
                  </a:lnTo>
                  <a:lnTo>
                    <a:pt x="186" y="92"/>
                  </a:lnTo>
                  <a:lnTo>
                    <a:pt x="189" y="68"/>
                  </a:lnTo>
                  <a:lnTo>
                    <a:pt x="184" y="48"/>
                  </a:lnTo>
                  <a:lnTo>
                    <a:pt x="189" y="32"/>
                  </a:lnTo>
                  <a:lnTo>
                    <a:pt x="207" y="22"/>
                  </a:lnTo>
                  <a:lnTo>
                    <a:pt x="217" y="1"/>
                  </a:lnTo>
                  <a:lnTo>
                    <a:pt x="237" y="4"/>
                  </a:lnTo>
                  <a:lnTo>
                    <a:pt x="255" y="4"/>
                  </a:lnTo>
                  <a:lnTo>
                    <a:pt x="290" y="0"/>
                  </a:lnTo>
                  <a:lnTo>
                    <a:pt x="323" y="10"/>
                  </a:lnTo>
                  <a:lnTo>
                    <a:pt x="369" y="25"/>
                  </a:lnTo>
                  <a:lnTo>
                    <a:pt x="399" y="34"/>
                  </a:lnTo>
                  <a:lnTo>
                    <a:pt x="423" y="44"/>
                  </a:lnTo>
                  <a:lnTo>
                    <a:pt x="438" y="68"/>
                  </a:lnTo>
                  <a:lnTo>
                    <a:pt x="441" y="81"/>
                  </a:lnTo>
                  <a:lnTo>
                    <a:pt x="449" y="101"/>
                  </a:lnTo>
                  <a:lnTo>
                    <a:pt x="453" y="128"/>
                  </a:lnTo>
                  <a:lnTo>
                    <a:pt x="446" y="148"/>
                  </a:lnTo>
                  <a:lnTo>
                    <a:pt x="449" y="170"/>
                  </a:lnTo>
                  <a:lnTo>
                    <a:pt x="458" y="184"/>
                  </a:lnTo>
                  <a:lnTo>
                    <a:pt x="464" y="205"/>
                  </a:lnTo>
                  <a:lnTo>
                    <a:pt x="446" y="221"/>
                  </a:lnTo>
                  <a:lnTo>
                    <a:pt x="423" y="240"/>
                  </a:lnTo>
                  <a:lnTo>
                    <a:pt x="405" y="256"/>
                  </a:lnTo>
                  <a:lnTo>
                    <a:pt x="388" y="271"/>
                  </a:lnTo>
                  <a:lnTo>
                    <a:pt x="388" y="279"/>
                  </a:lnTo>
                  <a:lnTo>
                    <a:pt x="395" y="292"/>
                  </a:lnTo>
                  <a:lnTo>
                    <a:pt x="406" y="299"/>
                  </a:lnTo>
                  <a:lnTo>
                    <a:pt x="421" y="299"/>
                  </a:lnTo>
                  <a:lnTo>
                    <a:pt x="441" y="300"/>
                  </a:lnTo>
                  <a:lnTo>
                    <a:pt x="460" y="296"/>
                  </a:lnTo>
                  <a:lnTo>
                    <a:pt x="470" y="288"/>
                  </a:lnTo>
                  <a:lnTo>
                    <a:pt x="486" y="279"/>
                  </a:lnTo>
                  <a:lnTo>
                    <a:pt x="541" y="266"/>
                  </a:lnTo>
                  <a:lnTo>
                    <a:pt x="557" y="271"/>
                  </a:lnTo>
                  <a:lnTo>
                    <a:pt x="572" y="284"/>
                  </a:lnTo>
                  <a:lnTo>
                    <a:pt x="584" y="299"/>
                  </a:lnTo>
                  <a:lnTo>
                    <a:pt x="589" y="307"/>
                  </a:lnTo>
                  <a:lnTo>
                    <a:pt x="594" y="340"/>
                  </a:lnTo>
                  <a:lnTo>
                    <a:pt x="597" y="362"/>
                  </a:lnTo>
                  <a:lnTo>
                    <a:pt x="597" y="374"/>
                  </a:lnTo>
                  <a:lnTo>
                    <a:pt x="615" y="401"/>
                  </a:lnTo>
                  <a:lnTo>
                    <a:pt x="659" y="438"/>
                  </a:lnTo>
                  <a:lnTo>
                    <a:pt x="698" y="449"/>
                  </a:lnTo>
                  <a:lnTo>
                    <a:pt x="731" y="454"/>
                  </a:lnTo>
                  <a:lnTo>
                    <a:pt x="744" y="497"/>
                  </a:lnTo>
                  <a:lnTo>
                    <a:pt x="752" y="525"/>
                  </a:lnTo>
                  <a:lnTo>
                    <a:pt x="726" y="613"/>
                  </a:lnTo>
                  <a:lnTo>
                    <a:pt x="731" y="630"/>
                  </a:lnTo>
                  <a:lnTo>
                    <a:pt x="763" y="704"/>
                  </a:lnTo>
                  <a:lnTo>
                    <a:pt x="803" y="736"/>
                  </a:lnTo>
                  <a:lnTo>
                    <a:pt x="827" y="749"/>
                  </a:lnTo>
                  <a:lnTo>
                    <a:pt x="817" y="805"/>
                  </a:lnTo>
                  <a:lnTo>
                    <a:pt x="823" y="843"/>
                  </a:lnTo>
                  <a:lnTo>
                    <a:pt x="827" y="855"/>
                  </a:lnTo>
                  <a:lnTo>
                    <a:pt x="812" y="870"/>
                  </a:lnTo>
                  <a:lnTo>
                    <a:pt x="800" y="892"/>
                  </a:lnTo>
                  <a:lnTo>
                    <a:pt x="921" y="976"/>
                  </a:lnTo>
                  <a:lnTo>
                    <a:pt x="908" y="1037"/>
                  </a:lnTo>
                  <a:lnTo>
                    <a:pt x="867" y="1066"/>
                  </a:lnTo>
                  <a:lnTo>
                    <a:pt x="864" y="1066"/>
                  </a:lnTo>
                  <a:lnTo>
                    <a:pt x="798" y="1067"/>
                  </a:lnTo>
                  <a:lnTo>
                    <a:pt x="780" y="1081"/>
                  </a:lnTo>
                  <a:lnTo>
                    <a:pt x="780" y="1106"/>
                  </a:lnTo>
                  <a:lnTo>
                    <a:pt x="795" y="1119"/>
                  </a:lnTo>
                  <a:lnTo>
                    <a:pt x="784" y="1153"/>
                  </a:lnTo>
                  <a:lnTo>
                    <a:pt x="791" y="1185"/>
                  </a:lnTo>
                  <a:lnTo>
                    <a:pt x="787" y="1189"/>
                  </a:lnTo>
                  <a:lnTo>
                    <a:pt x="775" y="1205"/>
                  </a:lnTo>
                  <a:lnTo>
                    <a:pt x="769" y="1241"/>
                  </a:lnTo>
                  <a:lnTo>
                    <a:pt x="769" y="1249"/>
                  </a:lnTo>
                  <a:lnTo>
                    <a:pt x="763" y="1257"/>
                  </a:lnTo>
                  <a:lnTo>
                    <a:pt x="752" y="1282"/>
                  </a:lnTo>
                  <a:lnTo>
                    <a:pt x="756" y="1328"/>
                  </a:lnTo>
                  <a:lnTo>
                    <a:pt x="756" y="1337"/>
                  </a:lnTo>
                  <a:lnTo>
                    <a:pt x="709" y="1298"/>
                  </a:lnTo>
                  <a:lnTo>
                    <a:pt x="692" y="1271"/>
                  </a:lnTo>
                  <a:lnTo>
                    <a:pt x="670" y="1265"/>
                  </a:lnTo>
                  <a:lnTo>
                    <a:pt x="609" y="1201"/>
                  </a:lnTo>
                  <a:lnTo>
                    <a:pt x="586" y="1205"/>
                  </a:lnTo>
                  <a:lnTo>
                    <a:pt x="584" y="1205"/>
                  </a:lnTo>
                  <a:lnTo>
                    <a:pt x="551" y="1185"/>
                  </a:lnTo>
                  <a:lnTo>
                    <a:pt x="526" y="1154"/>
                  </a:lnTo>
                  <a:lnTo>
                    <a:pt x="501" y="1150"/>
                  </a:lnTo>
                  <a:lnTo>
                    <a:pt x="496" y="1153"/>
                  </a:lnTo>
                  <a:lnTo>
                    <a:pt x="466" y="1154"/>
                  </a:lnTo>
                  <a:lnTo>
                    <a:pt x="446" y="1167"/>
                  </a:lnTo>
                  <a:lnTo>
                    <a:pt x="438" y="1182"/>
                  </a:lnTo>
                  <a:lnTo>
                    <a:pt x="412" y="1189"/>
                  </a:lnTo>
                  <a:lnTo>
                    <a:pt x="412" y="1193"/>
                  </a:lnTo>
                  <a:lnTo>
                    <a:pt x="391" y="1201"/>
                  </a:lnTo>
                  <a:lnTo>
                    <a:pt x="370" y="1197"/>
                  </a:lnTo>
                  <a:lnTo>
                    <a:pt x="356" y="1188"/>
                  </a:lnTo>
                  <a:lnTo>
                    <a:pt x="347" y="1197"/>
                  </a:lnTo>
                  <a:lnTo>
                    <a:pt x="345" y="1197"/>
                  </a:lnTo>
                  <a:lnTo>
                    <a:pt x="329" y="1205"/>
                  </a:lnTo>
                  <a:lnTo>
                    <a:pt x="314" y="1221"/>
                  </a:lnTo>
                  <a:lnTo>
                    <a:pt x="297" y="1242"/>
                  </a:lnTo>
                  <a:lnTo>
                    <a:pt x="280" y="1263"/>
                  </a:lnTo>
                  <a:lnTo>
                    <a:pt x="271" y="1282"/>
                  </a:lnTo>
                  <a:lnTo>
                    <a:pt x="258" y="1301"/>
                  </a:lnTo>
                  <a:lnTo>
                    <a:pt x="253" y="1309"/>
                  </a:lnTo>
                  <a:lnTo>
                    <a:pt x="232" y="1319"/>
                  </a:lnTo>
                  <a:lnTo>
                    <a:pt x="232" y="1309"/>
                  </a:lnTo>
                  <a:lnTo>
                    <a:pt x="229" y="1301"/>
                  </a:lnTo>
                  <a:lnTo>
                    <a:pt x="229" y="1285"/>
                  </a:lnTo>
                  <a:lnTo>
                    <a:pt x="224" y="1271"/>
                  </a:lnTo>
                  <a:lnTo>
                    <a:pt x="215" y="1268"/>
                  </a:lnTo>
                  <a:lnTo>
                    <a:pt x="207" y="1271"/>
                  </a:lnTo>
                  <a:lnTo>
                    <a:pt x="197" y="1276"/>
                  </a:lnTo>
                  <a:lnTo>
                    <a:pt x="189" y="1282"/>
                  </a:lnTo>
                  <a:lnTo>
                    <a:pt x="179" y="1276"/>
                  </a:lnTo>
                  <a:lnTo>
                    <a:pt x="171" y="1271"/>
                  </a:lnTo>
                  <a:lnTo>
                    <a:pt x="153" y="1271"/>
                  </a:lnTo>
                  <a:lnTo>
                    <a:pt x="148" y="1263"/>
                  </a:lnTo>
                  <a:lnTo>
                    <a:pt x="139" y="1260"/>
                  </a:lnTo>
                  <a:lnTo>
                    <a:pt x="129" y="1260"/>
                  </a:lnTo>
                  <a:lnTo>
                    <a:pt x="124" y="1260"/>
                  </a:lnTo>
                  <a:lnTo>
                    <a:pt x="113" y="1263"/>
                  </a:lnTo>
                  <a:lnTo>
                    <a:pt x="113" y="1253"/>
                  </a:lnTo>
                  <a:lnTo>
                    <a:pt x="120" y="1245"/>
                  </a:lnTo>
                  <a:lnTo>
                    <a:pt x="128" y="1242"/>
                  </a:lnTo>
                  <a:lnTo>
                    <a:pt x="131" y="1237"/>
                  </a:lnTo>
                  <a:lnTo>
                    <a:pt x="139" y="1237"/>
                  </a:lnTo>
                  <a:lnTo>
                    <a:pt x="148" y="1234"/>
                  </a:lnTo>
                  <a:lnTo>
                    <a:pt x="150" y="1226"/>
                  </a:lnTo>
                  <a:lnTo>
                    <a:pt x="153" y="1221"/>
                  </a:lnTo>
                  <a:lnTo>
                    <a:pt x="153" y="1210"/>
                  </a:lnTo>
                  <a:lnTo>
                    <a:pt x="157" y="1210"/>
                  </a:lnTo>
                  <a:lnTo>
                    <a:pt x="163" y="1210"/>
                  </a:lnTo>
                  <a:lnTo>
                    <a:pt x="166" y="1205"/>
                  </a:lnTo>
                  <a:lnTo>
                    <a:pt x="174" y="1197"/>
                  </a:lnTo>
                  <a:lnTo>
                    <a:pt x="179" y="1193"/>
                  </a:lnTo>
                  <a:lnTo>
                    <a:pt x="186" y="1188"/>
                  </a:lnTo>
                  <a:lnTo>
                    <a:pt x="186" y="1182"/>
                  </a:lnTo>
                  <a:lnTo>
                    <a:pt x="186" y="1178"/>
                  </a:lnTo>
                  <a:lnTo>
                    <a:pt x="189" y="1172"/>
                  </a:lnTo>
                  <a:lnTo>
                    <a:pt x="194" y="1172"/>
                  </a:lnTo>
                  <a:lnTo>
                    <a:pt x="200" y="1170"/>
                  </a:lnTo>
                  <a:lnTo>
                    <a:pt x="200" y="1159"/>
                  </a:lnTo>
                  <a:lnTo>
                    <a:pt x="206" y="1154"/>
                  </a:lnTo>
                  <a:lnTo>
                    <a:pt x="207" y="1149"/>
                  </a:lnTo>
                  <a:lnTo>
                    <a:pt x="215" y="1149"/>
                  </a:lnTo>
                  <a:lnTo>
                    <a:pt x="224" y="1149"/>
                  </a:lnTo>
                  <a:lnTo>
                    <a:pt x="232" y="1145"/>
                  </a:lnTo>
                  <a:lnTo>
                    <a:pt x="240" y="1141"/>
                  </a:lnTo>
                  <a:lnTo>
                    <a:pt x="253" y="1129"/>
                  </a:lnTo>
                  <a:lnTo>
                    <a:pt x="258" y="1119"/>
                  </a:lnTo>
                  <a:lnTo>
                    <a:pt x="264" y="1109"/>
                  </a:lnTo>
                  <a:lnTo>
                    <a:pt x="271" y="1103"/>
                  </a:lnTo>
                  <a:lnTo>
                    <a:pt x="269" y="1089"/>
                  </a:lnTo>
                  <a:lnTo>
                    <a:pt x="264" y="1081"/>
                  </a:lnTo>
                  <a:lnTo>
                    <a:pt x="264" y="1075"/>
                  </a:lnTo>
                  <a:lnTo>
                    <a:pt x="269" y="1070"/>
                  </a:lnTo>
                  <a:lnTo>
                    <a:pt x="271" y="1067"/>
                  </a:lnTo>
                  <a:lnTo>
                    <a:pt x="272" y="1059"/>
                  </a:lnTo>
                  <a:lnTo>
                    <a:pt x="269" y="1055"/>
                  </a:lnTo>
                  <a:lnTo>
                    <a:pt x="261" y="1054"/>
                  </a:lnTo>
                  <a:lnTo>
                    <a:pt x="261" y="1051"/>
                  </a:lnTo>
                  <a:lnTo>
                    <a:pt x="264" y="1045"/>
                  </a:lnTo>
                  <a:lnTo>
                    <a:pt x="264" y="1037"/>
                  </a:lnTo>
                  <a:lnTo>
                    <a:pt x="258" y="1035"/>
                  </a:lnTo>
                  <a:lnTo>
                    <a:pt x="258" y="1022"/>
                  </a:lnTo>
                  <a:lnTo>
                    <a:pt x="264" y="1022"/>
                  </a:lnTo>
                  <a:lnTo>
                    <a:pt x="271" y="1015"/>
                  </a:lnTo>
                  <a:lnTo>
                    <a:pt x="272" y="1014"/>
                  </a:lnTo>
                  <a:lnTo>
                    <a:pt x="271" y="989"/>
                  </a:lnTo>
                  <a:lnTo>
                    <a:pt x="271" y="971"/>
                  </a:lnTo>
                  <a:lnTo>
                    <a:pt x="269" y="963"/>
                  </a:lnTo>
                  <a:lnTo>
                    <a:pt x="264" y="962"/>
                  </a:lnTo>
                  <a:lnTo>
                    <a:pt x="269" y="951"/>
                  </a:lnTo>
                  <a:lnTo>
                    <a:pt x="271" y="943"/>
                  </a:lnTo>
                  <a:lnTo>
                    <a:pt x="272" y="934"/>
                  </a:lnTo>
                  <a:lnTo>
                    <a:pt x="280" y="922"/>
                  </a:lnTo>
                  <a:lnTo>
                    <a:pt x="287" y="914"/>
                  </a:lnTo>
                  <a:lnTo>
                    <a:pt x="292" y="906"/>
                  </a:lnTo>
                  <a:lnTo>
                    <a:pt x="290" y="899"/>
                  </a:lnTo>
                  <a:lnTo>
                    <a:pt x="287" y="895"/>
                  </a:lnTo>
                  <a:lnTo>
                    <a:pt x="280" y="888"/>
                  </a:lnTo>
                  <a:lnTo>
                    <a:pt x="272" y="879"/>
                  </a:lnTo>
                  <a:lnTo>
                    <a:pt x="269" y="876"/>
                  </a:lnTo>
                  <a:lnTo>
                    <a:pt x="261" y="870"/>
                  </a:lnTo>
                  <a:lnTo>
                    <a:pt x="258" y="866"/>
                  </a:lnTo>
                  <a:lnTo>
                    <a:pt x="255" y="855"/>
                  </a:lnTo>
                  <a:lnTo>
                    <a:pt x="249" y="846"/>
                  </a:lnTo>
                  <a:lnTo>
                    <a:pt x="239" y="840"/>
                  </a:lnTo>
                  <a:lnTo>
                    <a:pt x="232" y="840"/>
                  </a:lnTo>
                  <a:lnTo>
                    <a:pt x="225" y="840"/>
                  </a:lnTo>
                  <a:lnTo>
                    <a:pt x="221" y="840"/>
                  </a:lnTo>
                  <a:lnTo>
                    <a:pt x="225" y="846"/>
                  </a:lnTo>
                  <a:lnTo>
                    <a:pt x="232" y="855"/>
                  </a:lnTo>
                  <a:lnTo>
                    <a:pt x="239" y="859"/>
                  </a:lnTo>
                  <a:lnTo>
                    <a:pt x="247" y="860"/>
                  </a:lnTo>
                  <a:lnTo>
                    <a:pt x="240" y="863"/>
                  </a:lnTo>
                  <a:lnTo>
                    <a:pt x="232" y="860"/>
                  </a:lnTo>
                  <a:lnTo>
                    <a:pt x="225" y="855"/>
                  </a:lnTo>
                  <a:lnTo>
                    <a:pt x="217" y="847"/>
                  </a:lnTo>
                  <a:lnTo>
                    <a:pt x="214" y="846"/>
                  </a:lnTo>
                  <a:lnTo>
                    <a:pt x="200" y="836"/>
                  </a:lnTo>
                  <a:lnTo>
                    <a:pt x="197" y="828"/>
                  </a:lnTo>
                  <a:lnTo>
                    <a:pt x="194" y="820"/>
                  </a:lnTo>
                  <a:lnTo>
                    <a:pt x="192" y="811"/>
                  </a:lnTo>
                  <a:lnTo>
                    <a:pt x="189" y="805"/>
                  </a:lnTo>
                  <a:lnTo>
                    <a:pt x="184" y="807"/>
                  </a:lnTo>
                  <a:lnTo>
                    <a:pt x="182" y="807"/>
                  </a:lnTo>
                  <a:lnTo>
                    <a:pt x="175" y="796"/>
                  </a:lnTo>
                  <a:lnTo>
                    <a:pt x="175" y="791"/>
                  </a:lnTo>
                  <a:lnTo>
                    <a:pt x="175" y="787"/>
                  </a:lnTo>
                  <a:lnTo>
                    <a:pt x="175" y="777"/>
                  </a:lnTo>
                  <a:lnTo>
                    <a:pt x="166" y="780"/>
                  </a:lnTo>
                  <a:lnTo>
                    <a:pt x="157" y="769"/>
                  </a:lnTo>
                  <a:lnTo>
                    <a:pt x="148" y="747"/>
                  </a:lnTo>
                  <a:lnTo>
                    <a:pt x="145" y="736"/>
                  </a:lnTo>
                  <a:lnTo>
                    <a:pt x="141" y="729"/>
                  </a:lnTo>
                  <a:lnTo>
                    <a:pt x="139" y="724"/>
                  </a:lnTo>
                  <a:lnTo>
                    <a:pt x="131" y="720"/>
                  </a:lnTo>
                  <a:lnTo>
                    <a:pt x="116" y="704"/>
                  </a:lnTo>
                  <a:lnTo>
                    <a:pt x="107" y="692"/>
                  </a:lnTo>
                  <a:lnTo>
                    <a:pt x="98" y="683"/>
                  </a:lnTo>
                  <a:lnTo>
                    <a:pt x="92" y="660"/>
                  </a:lnTo>
                  <a:lnTo>
                    <a:pt x="87" y="636"/>
                  </a:lnTo>
                  <a:lnTo>
                    <a:pt x="84" y="608"/>
                  </a:lnTo>
                  <a:lnTo>
                    <a:pt x="84" y="597"/>
                  </a:lnTo>
                  <a:lnTo>
                    <a:pt x="87" y="586"/>
                  </a:lnTo>
                  <a:lnTo>
                    <a:pt x="87" y="573"/>
                  </a:lnTo>
                  <a:lnTo>
                    <a:pt x="78" y="556"/>
                  </a:lnTo>
                  <a:lnTo>
                    <a:pt x="76" y="549"/>
                  </a:lnTo>
                  <a:lnTo>
                    <a:pt x="78" y="537"/>
                  </a:lnTo>
                  <a:lnTo>
                    <a:pt x="78" y="525"/>
                  </a:lnTo>
                  <a:lnTo>
                    <a:pt x="74" y="503"/>
                  </a:lnTo>
                  <a:lnTo>
                    <a:pt x="74" y="482"/>
                  </a:lnTo>
                  <a:lnTo>
                    <a:pt x="70" y="465"/>
                  </a:lnTo>
                  <a:lnTo>
                    <a:pt x="70" y="454"/>
                  </a:lnTo>
                  <a:lnTo>
                    <a:pt x="62" y="422"/>
                  </a:lnTo>
                  <a:lnTo>
                    <a:pt x="49" y="356"/>
                  </a:lnTo>
                  <a:lnTo>
                    <a:pt x="48" y="334"/>
                  </a:lnTo>
                  <a:lnTo>
                    <a:pt x="43" y="338"/>
                  </a:lnTo>
                  <a:lnTo>
                    <a:pt x="26" y="318"/>
                  </a:lnTo>
                  <a:lnTo>
                    <a:pt x="16" y="304"/>
                  </a:lnTo>
                  <a:lnTo>
                    <a:pt x="8" y="292"/>
                  </a:lnTo>
                  <a:lnTo>
                    <a:pt x="0" y="282"/>
                  </a:lnTo>
                  <a:lnTo>
                    <a:pt x="12" y="288"/>
                  </a:lnTo>
                  <a:lnTo>
                    <a:pt x="22" y="299"/>
                  </a:lnTo>
                  <a:lnTo>
                    <a:pt x="45" y="323"/>
                  </a:lnTo>
                  <a:lnTo>
                    <a:pt x="45" y="326"/>
                  </a:lnTo>
                  <a:lnTo>
                    <a:pt x="49" y="331"/>
                  </a:lnTo>
                  <a:lnTo>
                    <a:pt x="55" y="338"/>
                  </a:lnTo>
                  <a:lnTo>
                    <a:pt x="58" y="338"/>
                  </a:lnTo>
                  <a:lnTo>
                    <a:pt x="62" y="334"/>
                  </a:lnTo>
                  <a:lnTo>
                    <a:pt x="62" y="331"/>
                  </a:lnTo>
                  <a:lnTo>
                    <a:pt x="62" y="330"/>
                  </a:lnTo>
                  <a:lnTo>
                    <a:pt x="58" y="323"/>
                  </a:lnTo>
                  <a:lnTo>
                    <a:pt x="55" y="316"/>
                  </a:lnTo>
                  <a:lnTo>
                    <a:pt x="48" y="299"/>
                  </a:lnTo>
                  <a:lnTo>
                    <a:pt x="45" y="288"/>
                  </a:lnTo>
                  <a:lnTo>
                    <a:pt x="34" y="279"/>
                  </a:lnTo>
                  <a:lnTo>
                    <a:pt x="30" y="271"/>
                  </a:lnTo>
                  <a:lnTo>
                    <a:pt x="23" y="264"/>
                  </a:lnTo>
                  <a:lnTo>
                    <a:pt x="22" y="255"/>
                  </a:lnTo>
                  <a:lnTo>
                    <a:pt x="26" y="255"/>
                  </a:lnTo>
                  <a:lnTo>
                    <a:pt x="38" y="271"/>
                  </a:lnTo>
                  <a:lnTo>
                    <a:pt x="48" y="282"/>
                  </a:lnTo>
                  <a:lnTo>
                    <a:pt x="53" y="288"/>
                  </a:lnTo>
                  <a:lnTo>
                    <a:pt x="55" y="299"/>
                  </a:lnTo>
                  <a:lnTo>
                    <a:pt x="58" y="308"/>
                  </a:lnTo>
                  <a:lnTo>
                    <a:pt x="58" y="316"/>
                  </a:lnTo>
                  <a:lnTo>
                    <a:pt x="65" y="318"/>
                  </a:lnTo>
                  <a:lnTo>
                    <a:pt x="65" y="326"/>
                  </a:lnTo>
                  <a:lnTo>
                    <a:pt x="66" y="331"/>
                  </a:lnTo>
                  <a:lnTo>
                    <a:pt x="70" y="338"/>
                  </a:lnTo>
                  <a:lnTo>
                    <a:pt x="74" y="350"/>
                  </a:lnTo>
                  <a:lnTo>
                    <a:pt x="74" y="356"/>
                  </a:lnTo>
                  <a:lnTo>
                    <a:pt x="74" y="364"/>
                  </a:lnTo>
                  <a:lnTo>
                    <a:pt x="74" y="370"/>
                  </a:lnTo>
                  <a:lnTo>
                    <a:pt x="76" y="374"/>
                  </a:lnTo>
                  <a:lnTo>
                    <a:pt x="81" y="377"/>
                  </a:lnTo>
                  <a:lnTo>
                    <a:pt x="84" y="380"/>
                  </a:lnTo>
                  <a:lnTo>
                    <a:pt x="84" y="382"/>
                  </a:lnTo>
                  <a:lnTo>
                    <a:pt x="84" y="393"/>
                  </a:lnTo>
                  <a:lnTo>
                    <a:pt x="81" y="395"/>
                  </a:lnTo>
                  <a:lnTo>
                    <a:pt x="78" y="396"/>
                  </a:lnTo>
                  <a:lnTo>
                    <a:pt x="78" y="399"/>
                  </a:lnTo>
                  <a:lnTo>
                    <a:pt x="76" y="404"/>
                  </a:lnTo>
                  <a:lnTo>
                    <a:pt x="76" y="410"/>
                  </a:lnTo>
                  <a:lnTo>
                    <a:pt x="78" y="420"/>
                  </a:lnTo>
                  <a:lnTo>
                    <a:pt x="81" y="422"/>
                  </a:lnTo>
                  <a:lnTo>
                    <a:pt x="84" y="430"/>
                  </a:lnTo>
                  <a:lnTo>
                    <a:pt x="84" y="434"/>
                  </a:lnTo>
                  <a:lnTo>
                    <a:pt x="84" y="441"/>
                  </a:lnTo>
                  <a:lnTo>
                    <a:pt x="84" y="449"/>
                  </a:lnTo>
                  <a:lnTo>
                    <a:pt x="84" y="454"/>
                  </a:lnTo>
                  <a:lnTo>
                    <a:pt x="84" y="465"/>
                  </a:lnTo>
                  <a:lnTo>
                    <a:pt x="87" y="467"/>
                  </a:lnTo>
                  <a:lnTo>
                    <a:pt x="87" y="471"/>
                  </a:lnTo>
                  <a:lnTo>
                    <a:pt x="87" y="479"/>
                  </a:lnTo>
                  <a:lnTo>
                    <a:pt x="87" y="490"/>
                  </a:lnTo>
                  <a:lnTo>
                    <a:pt x="87" y="497"/>
                  </a:lnTo>
                  <a:lnTo>
                    <a:pt x="87" y="503"/>
                  </a:lnTo>
                  <a:lnTo>
                    <a:pt x="89" y="505"/>
                  </a:lnTo>
                  <a:lnTo>
                    <a:pt x="89" y="513"/>
                  </a:lnTo>
                  <a:lnTo>
                    <a:pt x="96" y="525"/>
                  </a:lnTo>
                  <a:lnTo>
                    <a:pt x="96" y="533"/>
                  </a:lnTo>
                  <a:lnTo>
                    <a:pt x="98" y="537"/>
                  </a:lnTo>
                  <a:lnTo>
                    <a:pt x="98" y="542"/>
                  </a:lnTo>
                  <a:lnTo>
                    <a:pt x="101" y="546"/>
                  </a:lnTo>
                  <a:lnTo>
                    <a:pt x="101" y="550"/>
                  </a:lnTo>
                  <a:lnTo>
                    <a:pt x="107" y="553"/>
                  </a:lnTo>
                  <a:lnTo>
                    <a:pt x="116" y="557"/>
                  </a:lnTo>
                  <a:lnTo>
                    <a:pt x="116" y="561"/>
                  </a:lnTo>
                  <a:lnTo>
                    <a:pt x="120" y="566"/>
                  </a:lnTo>
                  <a:lnTo>
                    <a:pt x="124" y="566"/>
                  </a:lnTo>
                  <a:lnTo>
                    <a:pt x="128" y="569"/>
                  </a:lnTo>
                  <a:lnTo>
                    <a:pt x="128" y="576"/>
                  </a:lnTo>
                  <a:lnTo>
                    <a:pt x="131" y="582"/>
                  </a:lnTo>
                  <a:lnTo>
                    <a:pt x="134" y="582"/>
                  </a:lnTo>
                  <a:lnTo>
                    <a:pt x="134" y="589"/>
                  </a:lnTo>
                  <a:lnTo>
                    <a:pt x="134" y="590"/>
                  </a:lnTo>
                  <a:lnTo>
                    <a:pt x="134" y="594"/>
                  </a:lnTo>
                  <a:lnTo>
                    <a:pt x="139" y="597"/>
                  </a:lnTo>
                  <a:lnTo>
                    <a:pt x="141" y="605"/>
                  </a:lnTo>
                  <a:lnTo>
                    <a:pt x="141" y="608"/>
                  </a:lnTo>
                  <a:lnTo>
                    <a:pt x="145" y="609"/>
                  </a:lnTo>
                  <a:lnTo>
                    <a:pt x="150" y="609"/>
                  </a:lnTo>
                  <a:lnTo>
                    <a:pt x="156" y="613"/>
                  </a:lnTo>
                  <a:lnTo>
                    <a:pt x="157" y="609"/>
                  </a:lnTo>
                  <a:lnTo>
                    <a:pt x="156" y="608"/>
                  </a:lnTo>
                  <a:lnTo>
                    <a:pt x="156" y="605"/>
                  </a:lnTo>
                  <a:lnTo>
                    <a:pt x="153" y="602"/>
                  </a:lnTo>
                  <a:lnTo>
                    <a:pt x="156" y="597"/>
                  </a:lnTo>
                  <a:lnTo>
                    <a:pt x="161" y="597"/>
                  </a:lnTo>
                  <a:lnTo>
                    <a:pt x="161" y="602"/>
                  </a:lnTo>
                  <a:lnTo>
                    <a:pt x="166" y="605"/>
                  </a:lnTo>
                  <a:lnTo>
                    <a:pt x="166" y="609"/>
                  </a:lnTo>
                  <a:lnTo>
                    <a:pt x="171" y="613"/>
                  </a:lnTo>
                  <a:lnTo>
                    <a:pt x="174" y="613"/>
                  </a:lnTo>
                  <a:lnTo>
                    <a:pt x="175" y="620"/>
                  </a:lnTo>
                  <a:lnTo>
                    <a:pt x="179" y="621"/>
                  </a:lnTo>
                  <a:lnTo>
                    <a:pt x="179" y="624"/>
                  </a:lnTo>
                  <a:lnTo>
                    <a:pt x="182" y="630"/>
                  </a:lnTo>
                  <a:lnTo>
                    <a:pt x="186" y="636"/>
                  </a:lnTo>
                  <a:lnTo>
                    <a:pt x="192" y="636"/>
                  </a:lnTo>
                  <a:lnTo>
                    <a:pt x="192" y="630"/>
                  </a:lnTo>
                  <a:lnTo>
                    <a:pt x="189" y="616"/>
                  </a:lnTo>
                  <a:lnTo>
                    <a:pt x="186" y="616"/>
                  </a:lnTo>
                  <a:lnTo>
                    <a:pt x="184" y="609"/>
                  </a:lnTo>
                  <a:lnTo>
                    <a:pt x="182" y="605"/>
                  </a:lnTo>
                  <a:lnTo>
                    <a:pt x="179" y="602"/>
                  </a:lnTo>
                  <a:lnTo>
                    <a:pt x="179" y="597"/>
                  </a:lnTo>
                  <a:lnTo>
                    <a:pt x="175" y="594"/>
                  </a:lnTo>
                  <a:lnTo>
                    <a:pt x="175" y="590"/>
                  </a:lnTo>
                  <a:lnTo>
                    <a:pt x="174" y="589"/>
                  </a:lnTo>
                  <a:lnTo>
                    <a:pt x="179" y="580"/>
                  </a:lnTo>
                  <a:lnTo>
                    <a:pt x="179" y="573"/>
                  </a:lnTo>
                  <a:lnTo>
                    <a:pt x="175" y="573"/>
                  </a:lnTo>
                  <a:lnTo>
                    <a:pt x="174" y="566"/>
                  </a:lnTo>
                  <a:lnTo>
                    <a:pt x="174" y="564"/>
                  </a:lnTo>
                  <a:lnTo>
                    <a:pt x="171" y="557"/>
                  </a:lnTo>
                  <a:lnTo>
                    <a:pt x="179" y="550"/>
                  </a:lnTo>
                  <a:lnTo>
                    <a:pt x="182" y="546"/>
                  </a:lnTo>
                  <a:lnTo>
                    <a:pt x="179" y="542"/>
                  </a:lnTo>
                  <a:lnTo>
                    <a:pt x="179" y="538"/>
                  </a:lnTo>
                  <a:lnTo>
                    <a:pt x="175" y="537"/>
                  </a:lnTo>
                  <a:lnTo>
                    <a:pt x="171" y="533"/>
                  </a:lnTo>
                  <a:lnTo>
                    <a:pt x="171" y="530"/>
                  </a:lnTo>
                  <a:lnTo>
                    <a:pt x="171" y="525"/>
                  </a:lnTo>
                  <a:lnTo>
                    <a:pt x="163" y="525"/>
                  </a:lnTo>
                  <a:lnTo>
                    <a:pt x="157" y="525"/>
                  </a:lnTo>
                  <a:lnTo>
                    <a:pt x="156" y="524"/>
                  </a:lnTo>
                  <a:lnTo>
                    <a:pt x="153" y="524"/>
                  </a:lnTo>
                  <a:lnTo>
                    <a:pt x="148" y="524"/>
                  </a:lnTo>
                  <a:lnTo>
                    <a:pt x="148" y="525"/>
                  </a:lnTo>
                  <a:lnTo>
                    <a:pt x="141" y="524"/>
                  </a:lnTo>
                  <a:lnTo>
                    <a:pt x="148" y="521"/>
                  </a:lnTo>
                  <a:lnTo>
                    <a:pt x="148" y="517"/>
                  </a:lnTo>
                  <a:lnTo>
                    <a:pt x="148" y="516"/>
                  </a:lnTo>
                  <a:lnTo>
                    <a:pt x="145" y="513"/>
                  </a:lnTo>
                  <a:lnTo>
                    <a:pt x="141" y="516"/>
                  </a:lnTo>
                  <a:lnTo>
                    <a:pt x="134" y="516"/>
                  </a:lnTo>
                  <a:lnTo>
                    <a:pt x="134" y="508"/>
                  </a:lnTo>
                  <a:lnTo>
                    <a:pt x="129" y="505"/>
                  </a:lnTo>
                  <a:lnTo>
                    <a:pt x="128" y="505"/>
                  </a:lnTo>
                  <a:lnTo>
                    <a:pt x="128" y="508"/>
                  </a:lnTo>
                  <a:lnTo>
                    <a:pt x="128" y="513"/>
                  </a:lnTo>
                  <a:lnTo>
                    <a:pt x="129" y="517"/>
                  </a:lnTo>
                  <a:lnTo>
                    <a:pt x="129" y="521"/>
                  </a:lnTo>
                  <a:lnTo>
                    <a:pt x="129" y="525"/>
                  </a:lnTo>
                  <a:lnTo>
                    <a:pt x="131" y="530"/>
                  </a:lnTo>
                  <a:lnTo>
                    <a:pt x="134" y="538"/>
                  </a:lnTo>
                  <a:lnTo>
                    <a:pt x="139" y="542"/>
                  </a:lnTo>
                  <a:lnTo>
                    <a:pt x="139" y="546"/>
                  </a:lnTo>
                  <a:lnTo>
                    <a:pt x="139" y="549"/>
                  </a:lnTo>
                  <a:lnTo>
                    <a:pt x="139" y="553"/>
                  </a:lnTo>
                  <a:lnTo>
                    <a:pt x="134" y="549"/>
                  </a:lnTo>
                  <a:lnTo>
                    <a:pt x="129" y="546"/>
                  </a:lnTo>
                  <a:lnTo>
                    <a:pt x="128" y="542"/>
                  </a:lnTo>
                  <a:lnTo>
                    <a:pt x="124" y="542"/>
                  </a:lnTo>
                  <a:lnTo>
                    <a:pt x="124" y="537"/>
                  </a:lnTo>
                  <a:lnTo>
                    <a:pt x="124" y="533"/>
                  </a:lnTo>
                  <a:lnTo>
                    <a:pt x="120" y="533"/>
                  </a:lnTo>
                  <a:lnTo>
                    <a:pt x="116" y="530"/>
                  </a:lnTo>
                  <a:lnTo>
                    <a:pt x="113" y="526"/>
                  </a:lnTo>
                  <a:lnTo>
                    <a:pt x="113" y="525"/>
                  </a:lnTo>
                  <a:lnTo>
                    <a:pt x="107" y="524"/>
                  </a:lnTo>
                  <a:lnTo>
                    <a:pt x="107" y="513"/>
                  </a:lnTo>
                  <a:lnTo>
                    <a:pt x="107" y="505"/>
                  </a:lnTo>
                  <a:lnTo>
                    <a:pt x="107" y="500"/>
                  </a:lnTo>
                  <a:lnTo>
                    <a:pt x="107" y="498"/>
                  </a:lnTo>
                  <a:lnTo>
                    <a:pt x="107" y="493"/>
                  </a:lnTo>
                  <a:lnTo>
                    <a:pt x="103" y="493"/>
                  </a:lnTo>
                  <a:lnTo>
                    <a:pt x="98" y="497"/>
                  </a:lnTo>
                  <a:lnTo>
                    <a:pt x="96" y="482"/>
                  </a:lnTo>
                  <a:lnTo>
                    <a:pt x="96" y="474"/>
                  </a:lnTo>
                  <a:lnTo>
                    <a:pt x="96" y="467"/>
                  </a:lnTo>
                  <a:lnTo>
                    <a:pt x="96" y="459"/>
                  </a:lnTo>
                  <a:lnTo>
                    <a:pt x="96" y="454"/>
                  </a:lnTo>
                  <a:lnTo>
                    <a:pt x="96" y="446"/>
                  </a:lnTo>
                  <a:lnTo>
                    <a:pt x="96" y="441"/>
                  </a:lnTo>
                  <a:lnTo>
                    <a:pt x="92" y="438"/>
                  </a:lnTo>
                  <a:lnTo>
                    <a:pt x="92" y="433"/>
                  </a:lnTo>
                  <a:lnTo>
                    <a:pt x="89" y="426"/>
                  </a:lnTo>
                  <a:lnTo>
                    <a:pt x="89" y="422"/>
                  </a:lnTo>
                  <a:lnTo>
                    <a:pt x="89" y="420"/>
                  </a:lnTo>
                  <a:lnTo>
                    <a:pt x="89" y="412"/>
                  </a:lnTo>
                  <a:lnTo>
                    <a:pt x="92" y="407"/>
                  </a:lnTo>
                  <a:lnTo>
                    <a:pt x="96" y="404"/>
                  </a:lnTo>
                  <a:lnTo>
                    <a:pt x="98" y="399"/>
                  </a:lnTo>
                  <a:lnTo>
                    <a:pt x="98" y="395"/>
                  </a:lnTo>
                  <a:lnTo>
                    <a:pt x="96" y="390"/>
                  </a:lnTo>
                  <a:lnTo>
                    <a:pt x="92" y="382"/>
                  </a:lnTo>
                  <a:lnTo>
                    <a:pt x="89" y="374"/>
                  </a:lnTo>
                  <a:lnTo>
                    <a:pt x="87" y="367"/>
                  </a:lnTo>
                  <a:lnTo>
                    <a:pt x="87" y="364"/>
                  </a:lnTo>
                  <a:lnTo>
                    <a:pt x="87" y="359"/>
                  </a:lnTo>
                  <a:lnTo>
                    <a:pt x="87" y="356"/>
                  </a:lnTo>
                  <a:lnTo>
                    <a:pt x="87" y="350"/>
                  </a:lnTo>
                  <a:lnTo>
                    <a:pt x="81" y="338"/>
                  </a:lnTo>
                  <a:lnTo>
                    <a:pt x="87" y="33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53" name="Freeform 1048"/>
            <p:cNvSpPr>
              <a:spLocks/>
            </p:cNvSpPr>
            <p:nvPr/>
          </p:nvSpPr>
          <p:spPr bwMode="auto">
            <a:xfrm>
              <a:off x="3223208" y="5344910"/>
              <a:ext cx="782977" cy="545950"/>
            </a:xfrm>
            <a:custGeom>
              <a:avLst/>
              <a:gdLst>
                <a:gd name="T0" fmla="*/ 1713 w 1961"/>
                <a:gd name="T1" fmla="*/ 228 h 1353"/>
                <a:gd name="T2" fmla="*/ 1639 w 1961"/>
                <a:gd name="T3" fmla="*/ 228 h 1353"/>
                <a:gd name="T4" fmla="*/ 1574 w 1961"/>
                <a:gd name="T5" fmla="*/ 228 h 1353"/>
                <a:gd name="T6" fmla="*/ 1522 w 1961"/>
                <a:gd name="T7" fmla="*/ 190 h 1353"/>
                <a:gd name="T8" fmla="*/ 1476 w 1961"/>
                <a:gd name="T9" fmla="*/ 166 h 1353"/>
                <a:gd name="T10" fmla="*/ 1401 w 1961"/>
                <a:gd name="T11" fmla="*/ 172 h 1353"/>
                <a:gd name="T12" fmla="*/ 1337 w 1961"/>
                <a:gd name="T13" fmla="*/ 183 h 1353"/>
                <a:gd name="T14" fmla="*/ 1291 w 1961"/>
                <a:gd name="T15" fmla="*/ 202 h 1353"/>
                <a:gd name="T16" fmla="*/ 1247 w 1961"/>
                <a:gd name="T17" fmla="*/ 161 h 1353"/>
                <a:gd name="T18" fmla="*/ 1233 w 1961"/>
                <a:gd name="T19" fmla="*/ 83 h 1353"/>
                <a:gd name="T20" fmla="*/ 1211 w 1961"/>
                <a:gd name="T21" fmla="*/ 45 h 1353"/>
                <a:gd name="T22" fmla="*/ 1150 w 1961"/>
                <a:gd name="T23" fmla="*/ 44 h 1353"/>
                <a:gd name="T24" fmla="*/ 1095 w 1961"/>
                <a:gd name="T25" fmla="*/ 91 h 1353"/>
                <a:gd name="T26" fmla="*/ 1044 w 1961"/>
                <a:gd name="T27" fmla="*/ 91 h 1353"/>
                <a:gd name="T28" fmla="*/ 983 w 1961"/>
                <a:gd name="T29" fmla="*/ 64 h 1353"/>
                <a:gd name="T30" fmla="*/ 975 w 1961"/>
                <a:gd name="T31" fmla="*/ 17 h 1353"/>
                <a:gd name="T32" fmla="*/ 932 w 1961"/>
                <a:gd name="T33" fmla="*/ 23 h 1353"/>
                <a:gd name="T34" fmla="*/ 882 w 1961"/>
                <a:gd name="T35" fmla="*/ 5 h 1353"/>
                <a:gd name="T36" fmla="*/ 402 w 1961"/>
                <a:gd name="T37" fmla="*/ 148 h 1353"/>
                <a:gd name="T38" fmla="*/ 569 w 1961"/>
                <a:gd name="T39" fmla="*/ 448 h 1353"/>
                <a:gd name="T40" fmla="*/ 332 w 1961"/>
                <a:gd name="T41" fmla="*/ 711 h 1353"/>
                <a:gd name="T42" fmla="*/ 89 w 1961"/>
                <a:gd name="T43" fmla="*/ 802 h 1353"/>
                <a:gd name="T44" fmla="*/ 58 w 1961"/>
                <a:gd name="T45" fmla="*/ 802 h 1353"/>
                <a:gd name="T46" fmla="*/ 60 w 1961"/>
                <a:gd name="T47" fmla="*/ 839 h 1353"/>
                <a:gd name="T48" fmla="*/ 25 w 1961"/>
                <a:gd name="T49" fmla="*/ 859 h 1353"/>
                <a:gd name="T50" fmla="*/ 0 w 1961"/>
                <a:gd name="T51" fmla="*/ 890 h 1353"/>
                <a:gd name="T52" fmla="*/ 73 w 1961"/>
                <a:gd name="T53" fmla="*/ 990 h 1353"/>
                <a:gd name="T54" fmla="*/ 309 w 1961"/>
                <a:gd name="T55" fmla="*/ 1181 h 1353"/>
                <a:gd name="T56" fmla="*/ 633 w 1961"/>
                <a:gd name="T57" fmla="*/ 1296 h 1353"/>
                <a:gd name="T58" fmla="*/ 871 w 1961"/>
                <a:gd name="T59" fmla="*/ 1340 h 1353"/>
                <a:gd name="T60" fmla="*/ 886 w 1961"/>
                <a:gd name="T61" fmla="*/ 1197 h 1353"/>
                <a:gd name="T62" fmla="*/ 986 w 1961"/>
                <a:gd name="T63" fmla="*/ 1130 h 1353"/>
                <a:gd name="T64" fmla="*/ 1009 w 1961"/>
                <a:gd name="T65" fmla="*/ 967 h 1353"/>
                <a:gd name="T66" fmla="*/ 1141 w 1961"/>
                <a:gd name="T67" fmla="*/ 981 h 1353"/>
                <a:gd name="T68" fmla="*/ 1250 w 1961"/>
                <a:gd name="T69" fmla="*/ 1006 h 1353"/>
                <a:gd name="T70" fmla="*/ 1415 w 1961"/>
                <a:gd name="T71" fmla="*/ 1023 h 1353"/>
                <a:gd name="T72" fmla="*/ 1470 w 1961"/>
                <a:gd name="T73" fmla="*/ 1041 h 1353"/>
                <a:gd name="T74" fmla="*/ 1514 w 1961"/>
                <a:gd name="T75" fmla="*/ 1053 h 1353"/>
                <a:gd name="T76" fmla="*/ 1542 w 1961"/>
                <a:gd name="T77" fmla="*/ 1050 h 1353"/>
                <a:gd name="T78" fmla="*/ 1590 w 1961"/>
                <a:gd name="T79" fmla="*/ 1057 h 1353"/>
                <a:gd name="T80" fmla="*/ 1632 w 1961"/>
                <a:gd name="T81" fmla="*/ 1084 h 1353"/>
                <a:gd name="T82" fmla="*/ 1650 w 1961"/>
                <a:gd name="T83" fmla="*/ 1118 h 1353"/>
                <a:gd name="T84" fmla="*/ 1700 w 1961"/>
                <a:gd name="T85" fmla="*/ 1100 h 1353"/>
                <a:gd name="T86" fmla="*/ 1657 w 1961"/>
                <a:gd name="T87" fmla="*/ 1057 h 1353"/>
                <a:gd name="T88" fmla="*/ 1614 w 1961"/>
                <a:gd name="T89" fmla="*/ 1010 h 1353"/>
                <a:gd name="T90" fmla="*/ 1607 w 1961"/>
                <a:gd name="T91" fmla="*/ 947 h 1353"/>
                <a:gd name="T92" fmla="*/ 1593 w 1961"/>
                <a:gd name="T93" fmla="*/ 910 h 1353"/>
                <a:gd name="T94" fmla="*/ 1596 w 1961"/>
                <a:gd name="T95" fmla="*/ 858 h 1353"/>
                <a:gd name="T96" fmla="*/ 1639 w 1961"/>
                <a:gd name="T97" fmla="*/ 871 h 1353"/>
                <a:gd name="T98" fmla="*/ 1673 w 1961"/>
                <a:gd name="T99" fmla="*/ 851 h 1353"/>
                <a:gd name="T100" fmla="*/ 1720 w 1961"/>
                <a:gd name="T101" fmla="*/ 861 h 1353"/>
                <a:gd name="T102" fmla="*/ 1813 w 1961"/>
                <a:gd name="T103" fmla="*/ 781 h 1353"/>
                <a:gd name="T104" fmla="*/ 1874 w 1961"/>
                <a:gd name="T105" fmla="*/ 647 h 1353"/>
                <a:gd name="T106" fmla="*/ 1886 w 1961"/>
                <a:gd name="T107" fmla="*/ 544 h 1353"/>
                <a:gd name="T108" fmla="*/ 1897 w 1961"/>
                <a:gd name="T109" fmla="*/ 395 h 1353"/>
                <a:gd name="T110" fmla="*/ 1957 w 1961"/>
                <a:gd name="T111" fmla="*/ 231 h 1353"/>
                <a:gd name="T112" fmla="*/ 1899 w 1961"/>
                <a:gd name="T113" fmla="*/ 152 h 1353"/>
                <a:gd name="T114" fmla="*/ 1866 w 1961"/>
                <a:gd name="T115" fmla="*/ 80 h 1353"/>
                <a:gd name="T116" fmla="*/ 1850 w 1961"/>
                <a:gd name="T117" fmla="*/ 105 h 1353"/>
                <a:gd name="T118" fmla="*/ 1821 w 1961"/>
                <a:gd name="T119" fmla="*/ 170 h 1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61" h="1353">
                  <a:moveTo>
                    <a:pt x="1777" y="196"/>
                  </a:moveTo>
                  <a:lnTo>
                    <a:pt x="1771" y="202"/>
                  </a:lnTo>
                  <a:lnTo>
                    <a:pt x="1763" y="210"/>
                  </a:lnTo>
                  <a:lnTo>
                    <a:pt x="1756" y="218"/>
                  </a:lnTo>
                  <a:lnTo>
                    <a:pt x="1749" y="220"/>
                  </a:lnTo>
                  <a:lnTo>
                    <a:pt x="1744" y="226"/>
                  </a:lnTo>
                  <a:lnTo>
                    <a:pt x="1734" y="228"/>
                  </a:lnTo>
                  <a:lnTo>
                    <a:pt x="1723" y="228"/>
                  </a:lnTo>
                  <a:lnTo>
                    <a:pt x="1713" y="228"/>
                  </a:lnTo>
                  <a:lnTo>
                    <a:pt x="1705" y="226"/>
                  </a:lnTo>
                  <a:lnTo>
                    <a:pt x="1700" y="228"/>
                  </a:lnTo>
                  <a:lnTo>
                    <a:pt x="1691" y="228"/>
                  </a:lnTo>
                  <a:lnTo>
                    <a:pt x="1684" y="228"/>
                  </a:lnTo>
                  <a:lnTo>
                    <a:pt x="1680" y="228"/>
                  </a:lnTo>
                  <a:lnTo>
                    <a:pt x="1673" y="231"/>
                  </a:lnTo>
                  <a:lnTo>
                    <a:pt x="1666" y="228"/>
                  </a:lnTo>
                  <a:lnTo>
                    <a:pt x="1650" y="228"/>
                  </a:lnTo>
                  <a:lnTo>
                    <a:pt x="1639" y="228"/>
                  </a:lnTo>
                  <a:lnTo>
                    <a:pt x="1622" y="228"/>
                  </a:lnTo>
                  <a:lnTo>
                    <a:pt x="1612" y="235"/>
                  </a:lnTo>
                  <a:lnTo>
                    <a:pt x="1604" y="231"/>
                  </a:lnTo>
                  <a:lnTo>
                    <a:pt x="1593" y="228"/>
                  </a:lnTo>
                  <a:lnTo>
                    <a:pt x="1590" y="228"/>
                  </a:lnTo>
                  <a:lnTo>
                    <a:pt x="1583" y="235"/>
                  </a:lnTo>
                  <a:lnTo>
                    <a:pt x="1583" y="228"/>
                  </a:lnTo>
                  <a:lnTo>
                    <a:pt x="1581" y="228"/>
                  </a:lnTo>
                  <a:lnTo>
                    <a:pt x="1574" y="228"/>
                  </a:lnTo>
                  <a:lnTo>
                    <a:pt x="1561" y="228"/>
                  </a:lnTo>
                  <a:lnTo>
                    <a:pt x="1553" y="228"/>
                  </a:lnTo>
                  <a:lnTo>
                    <a:pt x="1534" y="226"/>
                  </a:lnTo>
                  <a:lnTo>
                    <a:pt x="1529" y="218"/>
                  </a:lnTo>
                  <a:lnTo>
                    <a:pt x="1529" y="210"/>
                  </a:lnTo>
                  <a:lnTo>
                    <a:pt x="1529" y="206"/>
                  </a:lnTo>
                  <a:lnTo>
                    <a:pt x="1522" y="199"/>
                  </a:lnTo>
                  <a:lnTo>
                    <a:pt x="1522" y="195"/>
                  </a:lnTo>
                  <a:lnTo>
                    <a:pt x="1522" y="190"/>
                  </a:lnTo>
                  <a:lnTo>
                    <a:pt x="1518" y="182"/>
                  </a:lnTo>
                  <a:lnTo>
                    <a:pt x="1517" y="174"/>
                  </a:lnTo>
                  <a:lnTo>
                    <a:pt x="1514" y="166"/>
                  </a:lnTo>
                  <a:lnTo>
                    <a:pt x="1506" y="161"/>
                  </a:lnTo>
                  <a:lnTo>
                    <a:pt x="1499" y="156"/>
                  </a:lnTo>
                  <a:lnTo>
                    <a:pt x="1491" y="161"/>
                  </a:lnTo>
                  <a:lnTo>
                    <a:pt x="1488" y="161"/>
                  </a:lnTo>
                  <a:lnTo>
                    <a:pt x="1476" y="164"/>
                  </a:lnTo>
                  <a:lnTo>
                    <a:pt x="1476" y="166"/>
                  </a:lnTo>
                  <a:lnTo>
                    <a:pt x="1470" y="166"/>
                  </a:lnTo>
                  <a:lnTo>
                    <a:pt x="1455" y="166"/>
                  </a:lnTo>
                  <a:lnTo>
                    <a:pt x="1446" y="172"/>
                  </a:lnTo>
                  <a:lnTo>
                    <a:pt x="1441" y="172"/>
                  </a:lnTo>
                  <a:lnTo>
                    <a:pt x="1427" y="166"/>
                  </a:lnTo>
                  <a:lnTo>
                    <a:pt x="1421" y="172"/>
                  </a:lnTo>
                  <a:lnTo>
                    <a:pt x="1417" y="175"/>
                  </a:lnTo>
                  <a:lnTo>
                    <a:pt x="1412" y="175"/>
                  </a:lnTo>
                  <a:lnTo>
                    <a:pt x="1401" y="172"/>
                  </a:lnTo>
                  <a:lnTo>
                    <a:pt x="1393" y="170"/>
                  </a:lnTo>
                  <a:lnTo>
                    <a:pt x="1390" y="170"/>
                  </a:lnTo>
                  <a:lnTo>
                    <a:pt x="1380" y="170"/>
                  </a:lnTo>
                  <a:lnTo>
                    <a:pt x="1377" y="170"/>
                  </a:lnTo>
                  <a:lnTo>
                    <a:pt x="1374" y="170"/>
                  </a:lnTo>
                  <a:lnTo>
                    <a:pt x="1372" y="172"/>
                  </a:lnTo>
                  <a:lnTo>
                    <a:pt x="1359" y="175"/>
                  </a:lnTo>
                  <a:lnTo>
                    <a:pt x="1348" y="179"/>
                  </a:lnTo>
                  <a:lnTo>
                    <a:pt x="1337" y="183"/>
                  </a:lnTo>
                  <a:lnTo>
                    <a:pt x="1325" y="196"/>
                  </a:lnTo>
                  <a:lnTo>
                    <a:pt x="1323" y="199"/>
                  </a:lnTo>
                  <a:lnTo>
                    <a:pt x="1316" y="199"/>
                  </a:lnTo>
                  <a:lnTo>
                    <a:pt x="1313" y="202"/>
                  </a:lnTo>
                  <a:lnTo>
                    <a:pt x="1311" y="202"/>
                  </a:lnTo>
                  <a:lnTo>
                    <a:pt x="1301" y="206"/>
                  </a:lnTo>
                  <a:lnTo>
                    <a:pt x="1297" y="210"/>
                  </a:lnTo>
                  <a:lnTo>
                    <a:pt x="1293" y="206"/>
                  </a:lnTo>
                  <a:lnTo>
                    <a:pt x="1291" y="202"/>
                  </a:lnTo>
                  <a:lnTo>
                    <a:pt x="1289" y="196"/>
                  </a:lnTo>
                  <a:lnTo>
                    <a:pt x="1283" y="190"/>
                  </a:lnTo>
                  <a:lnTo>
                    <a:pt x="1275" y="183"/>
                  </a:lnTo>
                  <a:lnTo>
                    <a:pt x="1268" y="183"/>
                  </a:lnTo>
                  <a:lnTo>
                    <a:pt x="1258" y="182"/>
                  </a:lnTo>
                  <a:lnTo>
                    <a:pt x="1250" y="175"/>
                  </a:lnTo>
                  <a:lnTo>
                    <a:pt x="1247" y="172"/>
                  </a:lnTo>
                  <a:lnTo>
                    <a:pt x="1247" y="166"/>
                  </a:lnTo>
                  <a:lnTo>
                    <a:pt x="1247" y="161"/>
                  </a:lnTo>
                  <a:lnTo>
                    <a:pt x="1236" y="152"/>
                  </a:lnTo>
                  <a:lnTo>
                    <a:pt x="1233" y="144"/>
                  </a:lnTo>
                  <a:lnTo>
                    <a:pt x="1233" y="136"/>
                  </a:lnTo>
                  <a:lnTo>
                    <a:pt x="1233" y="127"/>
                  </a:lnTo>
                  <a:lnTo>
                    <a:pt x="1236" y="116"/>
                  </a:lnTo>
                  <a:lnTo>
                    <a:pt x="1236" y="105"/>
                  </a:lnTo>
                  <a:lnTo>
                    <a:pt x="1236" y="95"/>
                  </a:lnTo>
                  <a:lnTo>
                    <a:pt x="1236" y="89"/>
                  </a:lnTo>
                  <a:lnTo>
                    <a:pt x="1233" y="83"/>
                  </a:lnTo>
                  <a:lnTo>
                    <a:pt x="1230" y="71"/>
                  </a:lnTo>
                  <a:lnTo>
                    <a:pt x="1230" y="61"/>
                  </a:lnTo>
                  <a:lnTo>
                    <a:pt x="1230" y="53"/>
                  </a:lnTo>
                  <a:lnTo>
                    <a:pt x="1230" y="49"/>
                  </a:lnTo>
                  <a:lnTo>
                    <a:pt x="1230" y="48"/>
                  </a:lnTo>
                  <a:lnTo>
                    <a:pt x="1227" y="44"/>
                  </a:lnTo>
                  <a:lnTo>
                    <a:pt x="1221" y="33"/>
                  </a:lnTo>
                  <a:lnTo>
                    <a:pt x="1217" y="40"/>
                  </a:lnTo>
                  <a:lnTo>
                    <a:pt x="1211" y="45"/>
                  </a:lnTo>
                  <a:lnTo>
                    <a:pt x="1202" y="45"/>
                  </a:lnTo>
                  <a:lnTo>
                    <a:pt x="1192" y="45"/>
                  </a:lnTo>
                  <a:lnTo>
                    <a:pt x="1177" y="45"/>
                  </a:lnTo>
                  <a:lnTo>
                    <a:pt x="1172" y="44"/>
                  </a:lnTo>
                  <a:lnTo>
                    <a:pt x="1168" y="44"/>
                  </a:lnTo>
                  <a:lnTo>
                    <a:pt x="1166" y="45"/>
                  </a:lnTo>
                  <a:lnTo>
                    <a:pt x="1163" y="53"/>
                  </a:lnTo>
                  <a:lnTo>
                    <a:pt x="1157" y="49"/>
                  </a:lnTo>
                  <a:lnTo>
                    <a:pt x="1150" y="44"/>
                  </a:lnTo>
                  <a:lnTo>
                    <a:pt x="1147" y="44"/>
                  </a:lnTo>
                  <a:lnTo>
                    <a:pt x="1144" y="45"/>
                  </a:lnTo>
                  <a:lnTo>
                    <a:pt x="1141" y="48"/>
                  </a:lnTo>
                  <a:lnTo>
                    <a:pt x="1141" y="59"/>
                  </a:lnTo>
                  <a:lnTo>
                    <a:pt x="1131" y="71"/>
                  </a:lnTo>
                  <a:lnTo>
                    <a:pt x="1123" y="79"/>
                  </a:lnTo>
                  <a:lnTo>
                    <a:pt x="1112" y="83"/>
                  </a:lnTo>
                  <a:lnTo>
                    <a:pt x="1106" y="89"/>
                  </a:lnTo>
                  <a:lnTo>
                    <a:pt x="1095" y="91"/>
                  </a:lnTo>
                  <a:lnTo>
                    <a:pt x="1092" y="95"/>
                  </a:lnTo>
                  <a:lnTo>
                    <a:pt x="1087" y="96"/>
                  </a:lnTo>
                  <a:lnTo>
                    <a:pt x="1081" y="96"/>
                  </a:lnTo>
                  <a:lnTo>
                    <a:pt x="1070" y="91"/>
                  </a:lnTo>
                  <a:lnTo>
                    <a:pt x="1067" y="95"/>
                  </a:lnTo>
                  <a:lnTo>
                    <a:pt x="1061" y="95"/>
                  </a:lnTo>
                  <a:lnTo>
                    <a:pt x="1055" y="96"/>
                  </a:lnTo>
                  <a:lnTo>
                    <a:pt x="1044" y="95"/>
                  </a:lnTo>
                  <a:lnTo>
                    <a:pt x="1044" y="91"/>
                  </a:lnTo>
                  <a:lnTo>
                    <a:pt x="1037" y="89"/>
                  </a:lnTo>
                  <a:lnTo>
                    <a:pt x="1029" y="80"/>
                  </a:lnTo>
                  <a:lnTo>
                    <a:pt x="1020" y="87"/>
                  </a:lnTo>
                  <a:lnTo>
                    <a:pt x="1009" y="91"/>
                  </a:lnTo>
                  <a:lnTo>
                    <a:pt x="1002" y="89"/>
                  </a:lnTo>
                  <a:lnTo>
                    <a:pt x="1000" y="83"/>
                  </a:lnTo>
                  <a:lnTo>
                    <a:pt x="991" y="80"/>
                  </a:lnTo>
                  <a:lnTo>
                    <a:pt x="986" y="71"/>
                  </a:lnTo>
                  <a:lnTo>
                    <a:pt x="983" y="64"/>
                  </a:lnTo>
                  <a:lnTo>
                    <a:pt x="978" y="53"/>
                  </a:lnTo>
                  <a:lnTo>
                    <a:pt x="981" y="49"/>
                  </a:lnTo>
                  <a:lnTo>
                    <a:pt x="990" y="40"/>
                  </a:lnTo>
                  <a:lnTo>
                    <a:pt x="983" y="40"/>
                  </a:lnTo>
                  <a:lnTo>
                    <a:pt x="978" y="33"/>
                  </a:lnTo>
                  <a:lnTo>
                    <a:pt x="975" y="31"/>
                  </a:lnTo>
                  <a:lnTo>
                    <a:pt x="968" y="29"/>
                  </a:lnTo>
                  <a:lnTo>
                    <a:pt x="971" y="23"/>
                  </a:lnTo>
                  <a:lnTo>
                    <a:pt x="975" y="17"/>
                  </a:lnTo>
                  <a:lnTo>
                    <a:pt x="975" y="9"/>
                  </a:lnTo>
                  <a:lnTo>
                    <a:pt x="971" y="5"/>
                  </a:lnTo>
                  <a:lnTo>
                    <a:pt x="966" y="5"/>
                  </a:lnTo>
                  <a:lnTo>
                    <a:pt x="957" y="0"/>
                  </a:lnTo>
                  <a:lnTo>
                    <a:pt x="944" y="0"/>
                  </a:lnTo>
                  <a:lnTo>
                    <a:pt x="940" y="13"/>
                  </a:lnTo>
                  <a:lnTo>
                    <a:pt x="940" y="20"/>
                  </a:lnTo>
                  <a:lnTo>
                    <a:pt x="936" y="23"/>
                  </a:lnTo>
                  <a:lnTo>
                    <a:pt x="932" y="23"/>
                  </a:lnTo>
                  <a:lnTo>
                    <a:pt x="926" y="17"/>
                  </a:lnTo>
                  <a:lnTo>
                    <a:pt x="925" y="13"/>
                  </a:lnTo>
                  <a:lnTo>
                    <a:pt x="925" y="0"/>
                  </a:lnTo>
                  <a:lnTo>
                    <a:pt x="914" y="0"/>
                  </a:lnTo>
                  <a:lnTo>
                    <a:pt x="911" y="5"/>
                  </a:lnTo>
                  <a:lnTo>
                    <a:pt x="904" y="9"/>
                  </a:lnTo>
                  <a:lnTo>
                    <a:pt x="895" y="13"/>
                  </a:lnTo>
                  <a:lnTo>
                    <a:pt x="890" y="8"/>
                  </a:lnTo>
                  <a:lnTo>
                    <a:pt x="882" y="5"/>
                  </a:lnTo>
                  <a:lnTo>
                    <a:pt x="874" y="5"/>
                  </a:lnTo>
                  <a:lnTo>
                    <a:pt x="800" y="33"/>
                  </a:lnTo>
                  <a:lnTo>
                    <a:pt x="762" y="29"/>
                  </a:lnTo>
                  <a:lnTo>
                    <a:pt x="717" y="29"/>
                  </a:lnTo>
                  <a:lnTo>
                    <a:pt x="643" y="69"/>
                  </a:lnTo>
                  <a:lnTo>
                    <a:pt x="586" y="83"/>
                  </a:lnTo>
                  <a:lnTo>
                    <a:pt x="551" y="89"/>
                  </a:lnTo>
                  <a:lnTo>
                    <a:pt x="402" y="127"/>
                  </a:lnTo>
                  <a:lnTo>
                    <a:pt x="402" y="148"/>
                  </a:lnTo>
                  <a:lnTo>
                    <a:pt x="398" y="199"/>
                  </a:lnTo>
                  <a:lnTo>
                    <a:pt x="443" y="202"/>
                  </a:lnTo>
                  <a:lnTo>
                    <a:pt x="478" y="218"/>
                  </a:lnTo>
                  <a:lnTo>
                    <a:pt x="520" y="226"/>
                  </a:lnTo>
                  <a:lnTo>
                    <a:pt x="551" y="265"/>
                  </a:lnTo>
                  <a:lnTo>
                    <a:pt x="506" y="322"/>
                  </a:lnTo>
                  <a:lnTo>
                    <a:pt x="526" y="382"/>
                  </a:lnTo>
                  <a:lnTo>
                    <a:pt x="556" y="402"/>
                  </a:lnTo>
                  <a:lnTo>
                    <a:pt x="569" y="448"/>
                  </a:lnTo>
                  <a:lnTo>
                    <a:pt x="606" y="451"/>
                  </a:lnTo>
                  <a:lnTo>
                    <a:pt x="649" y="464"/>
                  </a:lnTo>
                  <a:lnTo>
                    <a:pt x="649" y="516"/>
                  </a:lnTo>
                  <a:lnTo>
                    <a:pt x="621" y="549"/>
                  </a:lnTo>
                  <a:lnTo>
                    <a:pt x="586" y="600"/>
                  </a:lnTo>
                  <a:lnTo>
                    <a:pt x="503" y="601"/>
                  </a:lnTo>
                  <a:lnTo>
                    <a:pt x="443" y="637"/>
                  </a:lnTo>
                  <a:lnTo>
                    <a:pt x="385" y="685"/>
                  </a:lnTo>
                  <a:lnTo>
                    <a:pt x="332" y="711"/>
                  </a:lnTo>
                  <a:lnTo>
                    <a:pt x="277" y="738"/>
                  </a:lnTo>
                  <a:lnTo>
                    <a:pt x="178" y="775"/>
                  </a:lnTo>
                  <a:lnTo>
                    <a:pt x="105" y="791"/>
                  </a:lnTo>
                  <a:lnTo>
                    <a:pt x="98" y="791"/>
                  </a:lnTo>
                  <a:lnTo>
                    <a:pt x="95" y="794"/>
                  </a:lnTo>
                  <a:lnTo>
                    <a:pt x="91" y="794"/>
                  </a:lnTo>
                  <a:lnTo>
                    <a:pt x="89" y="796"/>
                  </a:lnTo>
                  <a:lnTo>
                    <a:pt x="89" y="799"/>
                  </a:lnTo>
                  <a:lnTo>
                    <a:pt x="89" y="802"/>
                  </a:lnTo>
                  <a:lnTo>
                    <a:pt x="87" y="799"/>
                  </a:lnTo>
                  <a:lnTo>
                    <a:pt x="83" y="799"/>
                  </a:lnTo>
                  <a:lnTo>
                    <a:pt x="83" y="796"/>
                  </a:lnTo>
                  <a:lnTo>
                    <a:pt x="81" y="796"/>
                  </a:lnTo>
                  <a:lnTo>
                    <a:pt x="80" y="794"/>
                  </a:lnTo>
                  <a:lnTo>
                    <a:pt x="73" y="794"/>
                  </a:lnTo>
                  <a:lnTo>
                    <a:pt x="66" y="796"/>
                  </a:lnTo>
                  <a:lnTo>
                    <a:pt x="60" y="799"/>
                  </a:lnTo>
                  <a:lnTo>
                    <a:pt x="58" y="802"/>
                  </a:lnTo>
                  <a:lnTo>
                    <a:pt x="60" y="803"/>
                  </a:lnTo>
                  <a:lnTo>
                    <a:pt x="60" y="811"/>
                  </a:lnTo>
                  <a:lnTo>
                    <a:pt x="63" y="815"/>
                  </a:lnTo>
                  <a:lnTo>
                    <a:pt x="63" y="819"/>
                  </a:lnTo>
                  <a:lnTo>
                    <a:pt x="63" y="824"/>
                  </a:lnTo>
                  <a:lnTo>
                    <a:pt x="63" y="828"/>
                  </a:lnTo>
                  <a:lnTo>
                    <a:pt x="63" y="831"/>
                  </a:lnTo>
                  <a:lnTo>
                    <a:pt x="63" y="836"/>
                  </a:lnTo>
                  <a:lnTo>
                    <a:pt x="60" y="839"/>
                  </a:lnTo>
                  <a:lnTo>
                    <a:pt x="55" y="842"/>
                  </a:lnTo>
                  <a:lnTo>
                    <a:pt x="49" y="844"/>
                  </a:lnTo>
                  <a:lnTo>
                    <a:pt x="45" y="844"/>
                  </a:lnTo>
                  <a:lnTo>
                    <a:pt x="38" y="850"/>
                  </a:lnTo>
                  <a:lnTo>
                    <a:pt x="35" y="851"/>
                  </a:lnTo>
                  <a:lnTo>
                    <a:pt x="35" y="854"/>
                  </a:lnTo>
                  <a:lnTo>
                    <a:pt x="31" y="858"/>
                  </a:lnTo>
                  <a:lnTo>
                    <a:pt x="27" y="858"/>
                  </a:lnTo>
                  <a:lnTo>
                    <a:pt x="25" y="859"/>
                  </a:lnTo>
                  <a:lnTo>
                    <a:pt x="25" y="864"/>
                  </a:lnTo>
                  <a:lnTo>
                    <a:pt x="22" y="867"/>
                  </a:lnTo>
                  <a:lnTo>
                    <a:pt x="22" y="871"/>
                  </a:lnTo>
                  <a:lnTo>
                    <a:pt x="19" y="875"/>
                  </a:lnTo>
                  <a:lnTo>
                    <a:pt x="13" y="875"/>
                  </a:lnTo>
                  <a:lnTo>
                    <a:pt x="13" y="882"/>
                  </a:lnTo>
                  <a:lnTo>
                    <a:pt x="10" y="883"/>
                  </a:lnTo>
                  <a:lnTo>
                    <a:pt x="6" y="886"/>
                  </a:lnTo>
                  <a:lnTo>
                    <a:pt x="0" y="890"/>
                  </a:lnTo>
                  <a:lnTo>
                    <a:pt x="22" y="894"/>
                  </a:lnTo>
                  <a:lnTo>
                    <a:pt x="38" y="925"/>
                  </a:lnTo>
                  <a:lnTo>
                    <a:pt x="58" y="943"/>
                  </a:lnTo>
                  <a:lnTo>
                    <a:pt x="55" y="958"/>
                  </a:lnTo>
                  <a:lnTo>
                    <a:pt x="41" y="970"/>
                  </a:lnTo>
                  <a:lnTo>
                    <a:pt x="45" y="974"/>
                  </a:lnTo>
                  <a:lnTo>
                    <a:pt x="55" y="974"/>
                  </a:lnTo>
                  <a:lnTo>
                    <a:pt x="60" y="977"/>
                  </a:lnTo>
                  <a:lnTo>
                    <a:pt x="73" y="990"/>
                  </a:lnTo>
                  <a:lnTo>
                    <a:pt x="91" y="1007"/>
                  </a:lnTo>
                  <a:lnTo>
                    <a:pt x="123" y="1038"/>
                  </a:lnTo>
                  <a:lnTo>
                    <a:pt x="145" y="1073"/>
                  </a:lnTo>
                  <a:lnTo>
                    <a:pt x="170" y="1121"/>
                  </a:lnTo>
                  <a:lnTo>
                    <a:pt x="188" y="1130"/>
                  </a:lnTo>
                  <a:lnTo>
                    <a:pt x="218" y="1149"/>
                  </a:lnTo>
                  <a:lnTo>
                    <a:pt x="246" y="1157"/>
                  </a:lnTo>
                  <a:lnTo>
                    <a:pt x="280" y="1173"/>
                  </a:lnTo>
                  <a:lnTo>
                    <a:pt x="309" y="1181"/>
                  </a:lnTo>
                  <a:lnTo>
                    <a:pt x="360" y="1193"/>
                  </a:lnTo>
                  <a:lnTo>
                    <a:pt x="385" y="1192"/>
                  </a:lnTo>
                  <a:lnTo>
                    <a:pt x="423" y="1204"/>
                  </a:lnTo>
                  <a:lnTo>
                    <a:pt x="483" y="1224"/>
                  </a:lnTo>
                  <a:lnTo>
                    <a:pt x="526" y="1248"/>
                  </a:lnTo>
                  <a:lnTo>
                    <a:pt x="551" y="1271"/>
                  </a:lnTo>
                  <a:lnTo>
                    <a:pt x="583" y="1280"/>
                  </a:lnTo>
                  <a:lnTo>
                    <a:pt x="603" y="1292"/>
                  </a:lnTo>
                  <a:lnTo>
                    <a:pt x="633" y="1296"/>
                  </a:lnTo>
                  <a:lnTo>
                    <a:pt x="652" y="1292"/>
                  </a:lnTo>
                  <a:lnTo>
                    <a:pt x="724" y="1303"/>
                  </a:lnTo>
                  <a:lnTo>
                    <a:pt x="737" y="1313"/>
                  </a:lnTo>
                  <a:lnTo>
                    <a:pt x="787" y="1326"/>
                  </a:lnTo>
                  <a:lnTo>
                    <a:pt x="838" y="1335"/>
                  </a:lnTo>
                  <a:lnTo>
                    <a:pt x="856" y="1343"/>
                  </a:lnTo>
                  <a:lnTo>
                    <a:pt x="874" y="1353"/>
                  </a:lnTo>
                  <a:lnTo>
                    <a:pt x="867" y="1337"/>
                  </a:lnTo>
                  <a:lnTo>
                    <a:pt x="871" y="1340"/>
                  </a:lnTo>
                  <a:lnTo>
                    <a:pt x="882" y="1348"/>
                  </a:lnTo>
                  <a:lnTo>
                    <a:pt x="886" y="1343"/>
                  </a:lnTo>
                  <a:lnTo>
                    <a:pt x="886" y="1335"/>
                  </a:lnTo>
                  <a:lnTo>
                    <a:pt x="874" y="1323"/>
                  </a:lnTo>
                  <a:lnTo>
                    <a:pt x="874" y="1297"/>
                  </a:lnTo>
                  <a:lnTo>
                    <a:pt x="874" y="1259"/>
                  </a:lnTo>
                  <a:lnTo>
                    <a:pt x="874" y="1232"/>
                  </a:lnTo>
                  <a:lnTo>
                    <a:pt x="874" y="1204"/>
                  </a:lnTo>
                  <a:lnTo>
                    <a:pt x="886" y="1197"/>
                  </a:lnTo>
                  <a:lnTo>
                    <a:pt x="895" y="1192"/>
                  </a:lnTo>
                  <a:lnTo>
                    <a:pt x="908" y="1180"/>
                  </a:lnTo>
                  <a:lnTo>
                    <a:pt x="921" y="1169"/>
                  </a:lnTo>
                  <a:lnTo>
                    <a:pt x="928" y="1166"/>
                  </a:lnTo>
                  <a:lnTo>
                    <a:pt x="936" y="1172"/>
                  </a:lnTo>
                  <a:lnTo>
                    <a:pt x="944" y="1164"/>
                  </a:lnTo>
                  <a:lnTo>
                    <a:pt x="959" y="1150"/>
                  </a:lnTo>
                  <a:lnTo>
                    <a:pt x="978" y="1133"/>
                  </a:lnTo>
                  <a:lnTo>
                    <a:pt x="986" y="1130"/>
                  </a:lnTo>
                  <a:lnTo>
                    <a:pt x="990" y="1126"/>
                  </a:lnTo>
                  <a:lnTo>
                    <a:pt x="986" y="1102"/>
                  </a:lnTo>
                  <a:lnTo>
                    <a:pt x="978" y="1076"/>
                  </a:lnTo>
                  <a:lnTo>
                    <a:pt x="968" y="1053"/>
                  </a:lnTo>
                  <a:lnTo>
                    <a:pt x="968" y="1031"/>
                  </a:lnTo>
                  <a:lnTo>
                    <a:pt x="968" y="1010"/>
                  </a:lnTo>
                  <a:lnTo>
                    <a:pt x="978" y="994"/>
                  </a:lnTo>
                  <a:lnTo>
                    <a:pt x="991" y="981"/>
                  </a:lnTo>
                  <a:lnTo>
                    <a:pt x="1009" y="967"/>
                  </a:lnTo>
                  <a:lnTo>
                    <a:pt x="1023" y="962"/>
                  </a:lnTo>
                  <a:lnTo>
                    <a:pt x="1037" y="962"/>
                  </a:lnTo>
                  <a:lnTo>
                    <a:pt x="1055" y="962"/>
                  </a:lnTo>
                  <a:lnTo>
                    <a:pt x="1058" y="967"/>
                  </a:lnTo>
                  <a:lnTo>
                    <a:pt x="1074" y="961"/>
                  </a:lnTo>
                  <a:lnTo>
                    <a:pt x="1099" y="958"/>
                  </a:lnTo>
                  <a:lnTo>
                    <a:pt x="1123" y="958"/>
                  </a:lnTo>
                  <a:lnTo>
                    <a:pt x="1131" y="962"/>
                  </a:lnTo>
                  <a:lnTo>
                    <a:pt x="1141" y="981"/>
                  </a:lnTo>
                  <a:lnTo>
                    <a:pt x="1149" y="993"/>
                  </a:lnTo>
                  <a:lnTo>
                    <a:pt x="1157" y="1006"/>
                  </a:lnTo>
                  <a:lnTo>
                    <a:pt x="1168" y="1010"/>
                  </a:lnTo>
                  <a:lnTo>
                    <a:pt x="1181" y="1014"/>
                  </a:lnTo>
                  <a:lnTo>
                    <a:pt x="1200" y="1015"/>
                  </a:lnTo>
                  <a:lnTo>
                    <a:pt x="1211" y="1014"/>
                  </a:lnTo>
                  <a:lnTo>
                    <a:pt x="1221" y="1010"/>
                  </a:lnTo>
                  <a:lnTo>
                    <a:pt x="1228" y="1006"/>
                  </a:lnTo>
                  <a:lnTo>
                    <a:pt x="1250" y="1006"/>
                  </a:lnTo>
                  <a:lnTo>
                    <a:pt x="1282" y="1006"/>
                  </a:lnTo>
                  <a:lnTo>
                    <a:pt x="1313" y="994"/>
                  </a:lnTo>
                  <a:lnTo>
                    <a:pt x="1343" y="990"/>
                  </a:lnTo>
                  <a:lnTo>
                    <a:pt x="1356" y="989"/>
                  </a:lnTo>
                  <a:lnTo>
                    <a:pt x="1365" y="994"/>
                  </a:lnTo>
                  <a:lnTo>
                    <a:pt x="1372" y="1001"/>
                  </a:lnTo>
                  <a:lnTo>
                    <a:pt x="1380" y="1007"/>
                  </a:lnTo>
                  <a:lnTo>
                    <a:pt x="1401" y="1015"/>
                  </a:lnTo>
                  <a:lnTo>
                    <a:pt x="1415" y="1023"/>
                  </a:lnTo>
                  <a:lnTo>
                    <a:pt x="1421" y="1025"/>
                  </a:lnTo>
                  <a:lnTo>
                    <a:pt x="1431" y="1028"/>
                  </a:lnTo>
                  <a:lnTo>
                    <a:pt x="1441" y="1031"/>
                  </a:lnTo>
                  <a:lnTo>
                    <a:pt x="1448" y="1028"/>
                  </a:lnTo>
                  <a:lnTo>
                    <a:pt x="1455" y="1028"/>
                  </a:lnTo>
                  <a:lnTo>
                    <a:pt x="1459" y="1023"/>
                  </a:lnTo>
                  <a:lnTo>
                    <a:pt x="1464" y="1031"/>
                  </a:lnTo>
                  <a:lnTo>
                    <a:pt x="1464" y="1038"/>
                  </a:lnTo>
                  <a:lnTo>
                    <a:pt x="1470" y="1041"/>
                  </a:lnTo>
                  <a:lnTo>
                    <a:pt x="1476" y="1041"/>
                  </a:lnTo>
                  <a:lnTo>
                    <a:pt x="1482" y="1042"/>
                  </a:lnTo>
                  <a:lnTo>
                    <a:pt x="1485" y="1047"/>
                  </a:lnTo>
                  <a:lnTo>
                    <a:pt x="1488" y="1050"/>
                  </a:lnTo>
                  <a:lnTo>
                    <a:pt x="1495" y="1050"/>
                  </a:lnTo>
                  <a:lnTo>
                    <a:pt x="1499" y="1050"/>
                  </a:lnTo>
                  <a:lnTo>
                    <a:pt x="1506" y="1047"/>
                  </a:lnTo>
                  <a:lnTo>
                    <a:pt x="1507" y="1050"/>
                  </a:lnTo>
                  <a:lnTo>
                    <a:pt x="1514" y="1053"/>
                  </a:lnTo>
                  <a:lnTo>
                    <a:pt x="1518" y="1050"/>
                  </a:lnTo>
                  <a:lnTo>
                    <a:pt x="1525" y="1050"/>
                  </a:lnTo>
                  <a:lnTo>
                    <a:pt x="1529" y="1050"/>
                  </a:lnTo>
                  <a:lnTo>
                    <a:pt x="1529" y="1045"/>
                  </a:lnTo>
                  <a:lnTo>
                    <a:pt x="1529" y="1042"/>
                  </a:lnTo>
                  <a:lnTo>
                    <a:pt x="1534" y="1041"/>
                  </a:lnTo>
                  <a:lnTo>
                    <a:pt x="1538" y="1045"/>
                  </a:lnTo>
                  <a:lnTo>
                    <a:pt x="1540" y="1047"/>
                  </a:lnTo>
                  <a:lnTo>
                    <a:pt x="1542" y="1050"/>
                  </a:lnTo>
                  <a:lnTo>
                    <a:pt x="1549" y="1053"/>
                  </a:lnTo>
                  <a:lnTo>
                    <a:pt x="1553" y="1057"/>
                  </a:lnTo>
                  <a:lnTo>
                    <a:pt x="1559" y="1057"/>
                  </a:lnTo>
                  <a:lnTo>
                    <a:pt x="1564" y="1058"/>
                  </a:lnTo>
                  <a:lnTo>
                    <a:pt x="1572" y="1061"/>
                  </a:lnTo>
                  <a:lnTo>
                    <a:pt x="1581" y="1058"/>
                  </a:lnTo>
                  <a:lnTo>
                    <a:pt x="1583" y="1057"/>
                  </a:lnTo>
                  <a:lnTo>
                    <a:pt x="1587" y="1057"/>
                  </a:lnTo>
                  <a:lnTo>
                    <a:pt x="1590" y="1057"/>
                  </a:lnTo>
                  <a:lnTo>
                    <a:pt x="1596" y="1061"/>
                  </a:lnTo>
                  <a:lnTo>
                    <a:pt x="1600" y="1066"/>
                  </a:lnTo>
                  <a:lnTo>
                    <a:pt x="1604" y="1069"/>
                  </a:lnTo>
                  <a:lnTo>
                    <a:pt x="1607" y="1076"/>
                  </a:lnTo>
                  <a:lnTo>
                    <a:pt x="1612" y="1077"/>
                  </a:lnTo>
                  <a:lnTo>
                    <a:pt x="1614" y="1081"/>
                  </a:lnTo>
                  <a:lnTo>
                    <a:pt x="1619" y="1084"/>
                  </a:lnTo>
                  <a:lnTo>
                    <a:pt x="1625" y="1084"/>
                  </a:lnTo>
                  <a:lnTo>
                    <a:pt x="1632" y="1084"/>
                  </a:lnTo>
                  <a:lnTo>
                    <a:pt x="1636" y="1086"/>
                  </a:lnTo>
                  <a:lnTo>
                    <a:pt x="1639" y="1086"/>
                  </a:lnTo>
                  <a:lnTo>
                    <a:pt x="1639" y="1092"/>
                  </a:lnTo>
                  <a:lnTo>
                    <a:pt x="1639" y="1098"/>
                  </a:lnTo>
                  <a:lnTo>
                    <a:pt x="1639" y="1102"/>
                  </a:lnTo>
                  <a:lnTo>
                    <a:pt x="1642" y="1109"/>
                  </a:lnTo>
                  <a:lnTo>
                    <a:pt x="1642" y="1114"/>
                  </a:lnTo>
                  <a:lnTo>
                    <a:pt x="1645" y="1117"/>
                  </a:lnTo>
                  <a:lnTo>
                    <a:pt x="1650" y="1118"/>
                  </a:lnTo>
                  <a:lnTo>
                    <a:pt x="1657" y="1118"/>
                  </a:lnTo>
                  <a:lnTo>
                    <a:pt x="1666" y="1118"/>
                  </a:lnTo>
                  <a:lnTo>
                    <a:pt x="1673" y="1118"/>
                  </a:lnTo>
                  <a:lnTo>
                    <a:pt x="1676" y="1117"/>
                  </a:lnTo>
                  <a:lnTo>
                    <a:pt x="1682" y="1114"/>
                  </a:lnTo>
                  <a:lnTo>
                    <a:pt x="1688" y="1110"/>
                  </a:lnTo>
                  <a:lnTo>
                    <a:pt x="1697" y="1110"/>
                  </a:lnTo>
                  <a:lnTo>
                    <a:pt x="1700" y="1106"/>
                  </a:lnTo>
                  <a:lnTo>
                    <a:pt x="1700" y="1100"/>
                  </a:lnTo>
                  <a:lnTo>
                    <a:pt x="1700" y="1093"/>
                  </a:lnTo>
                  <a:lnTo>
                    <a:pt x="1700" y="1092"/>
                  </a:lnTo>
                  <a:lnTo>
                    <a:pt x="1691" y="1086"/>
                  </a:lnTo>
                  <a:lnTo>
                    <a:pt x="1684" y="1081"/>
                  </a:lnTo>
                  <a:lnTo>
                    <a:pt x="1680" y="1076"/>
                  </a:lnTo>
                  <a:lnTo>
                    <a:pt x="1676" y="1069"/>
                  </a:lnTo>
                  <a:lnTo>
                    <a:pt x="1669" y="1066"/>
                  </a:lnTo>
                  <a:lnTo>
                    <a:pt x="1662" y="1061"/>
                  </a:lnTo>
                  <a:lnTo>
                    <a:pt x="1657" y="1057"/>
                  </a:lnTo>
                  <a:lnTo>
                    <a:pt x="1648" y="1057"/>
                  </a:lnTo>
                  <a:lnTo>
                    <a:pt x="1639" y="1050"/>
                  </a:lnTo>
                  <a:lnTo>
                    <a:pt x="1639" y="1047"/>
                  </a:lnTo>
                  <a:lnTo>
                    <a:pt x="1632" y="1045"/>
                  </a:lnTo>
                  <a:lnTo>
                    <a:pt x="1625" y="1041"/>
                  </a:lnTo>
                  <a:lnTo>
                    <a:pt x="1622" y="1038"/>
                  </a:lnTo>
                  <a:lnTo>
                    <a:pt x="1619" y="1036"/>
                  </a:lnTo>
                  <a:lnTo>
                    <a:pt x="1615" y="1023"/>
                  </a:lnTo>
                  <a:lnTo>
                    <a:pt x="1614" y="1010"/>
                  </a:lnTo>
                  <a:lnTo>
                    <a:pt x="1614" y="1006"/>
                  </a:lnTo>
                  <a:lnTo>
                    <a:pt x="1612" y="994"/>
                  </a:lnTo>
                  <a:lnTo>
                    <a:pt x="1608" y="985"/>
                  </a:lnTo>
                  <a:lnTo>
                    <a:pt x="1607" y="974"/>
                  </a:lnTo>
                  <a:lnTo>
                    <a:pt x="1607" y="967"/>
                  </a:lnTo>
                  <a:lnTo>
                    <a:pt x="1608" y="961"/>
                  </a:lnTo>
                  <a:lnTo>
                    <a:pt x="1608" y="955"/>
                  </a:lnTo>
                  <a:lnTo>
                    <a:pt x="1608" y="950"/>
                  </a:lnTo>
                  <a:lnTo>
                    <a:pt x="1607" y="947"/>
                  </a:lnTo>
                  <a:lnTo>
                    <a:pt x="1604" y="942"/>
                  </a:lnTo>
                  <a:lnTo>
                    <a:pt x="1600" y="937"/>
                  </a:lnTo>
                  <a:lnTo>
                    <a:pt x="1596" y="933"/>
                  </a:lnTo>
                  <a:lnTo>
                    <a:pt x="1600" y="927"/>
                  </a:lnTo>
                  <a:lnTo>
                    <a:pt x="1604" y="925"/>
                  </a:lnTo>
                  <a:lnTo>
                    <a:pt x="1607" y="922"/>
                  </a:lnTo>
                  <a:lnTo>
                    <a:pt x="1607" y="917"/>
                  </a:lnTo>
                  <a:lnTo>
                    <a:pt x="1600" y="917"/>
                  </a:lnTo>
                  <a:lnTo>
                    <a:pt x="1593" y="910"/>
                  </a:lnTo>
                  <a:lnTo>
                    <a:pt x="1590" y="901"/>
                  </a:lnTo>
                  <a:lnTo>
                    <a:pt x="1583" y="894"/>
                  </a:lnTo>
                  <a:lnTo>
                    <a:pt x="1583" y="890"/>
                  </a:lnTo>
                  <a:lnTo>
                    <a:pt x="1583" y="883"/>
                  </a:lnTo>
                  <a:lnTo>
                    <a:pt x="1583" y="871"/>
                  </a:lnTo>
                  <a:lnTo>
                    <a:pt x="1583" y="869"/>
                  </a:lnTo>
                  <a:lnTo>
                    <a:pt x="1583" y="861"/>
                  </a:lnTo>
                  <a:lnTo>
                    <a:pt x="1590" y="861"/>
                  </a:lnTo>
                  <a:lnTo>
                    <a:pt x="1596" y="858"/>
                  </a:lnTo>
                  <a:lnTo>
                    <a:pt x="1604" y="854"/>
                  </a:lnTo>
                  <a:lnTo>
                    <a:pt x="1608" y="851"/>
                  </a:lnTo>
                  <a:lnTo>
                    <a:pt x="1614" y="851"/>
                  </a:lnTo>
                  <a:lnTo>
                    <a:pt x="1619" y="851"/>
                  </a:lnTo>
                  <a:lnTo>
                    <a:pt x="1625" y="854"/>
                  </a:lnTo>
                  <a:lnTo>
                    <a:pt x="1632" y="854"/>
                  </a:lnTo>
                  <a:lnTo>
                    <a:pt x="1636" y="859"/>
                  </a:lnTo>
                  <a:lnTo>
                    <a:pt x="1636" y="864"/>
                  </a:lnTo>
                  <a:lnTo>
                    <a:pt x="1639" y="871"/>
                  </a:lnTo>
                  <a:lnTo>
                    <a:pt x="1639" y="875"/>
                  </a:lnTo>
                  <a:lnTo>
                    <a:pt x="1645" y="879"/>
                  </a:lnTo>
                  <a:lnTo>
                    <a:pt x="1654" y="871"/>
                  </a:lnTo>
                  <a:lnTo>
                    <a:pt x="1661" y="869"/>
                  </a:lnTo>
                  <a:lnTo>
                    <a:pt x="1662" y="864"/>
                  </a:lnTo>
                  <a:lnTo>
                    <a:pt x="1666" y="861"/>
                  </a:lnTo>
                  <a:lnTo>
                    <a:pt x="1669" y="858"/>
                  </a:lnTo>
                  <a:lnTo>
                    <a:pt x="1670" y="854"/>
                  </a:lnTo>
                  <a:lnTo>
                    <a:pt x="1673" y="851"/>
                  </a:lnTo>
                  <a:lnTo>
                    <a:pt x="1676" y="854"/>
                  </a:lnTo>
                  <a:lnTo>
                    <a:pt x="1676" y="858"/>
                  </a:lnTo>
                  <a:lnTo>
                    <a:pt x="1680" y="859"/>
                  </a:lnTo>
                  <a:lnTo>
                    <a:pt x="1691" y="858"/>
                  </a:lnTo>
                  <a:lnTo>
                    <a:pt x="1694" y="859"/>
                  </a:lnTo>
                  <a:lnTo>
                    <a:pt x="1704" y="859"/>
                  </a:lnTo>
                  <a:lnTo>
                    <a:pt x="1708" y="859"/>
                  </a:lnTo>
                  <a:lnTo>
                    <a:pt x="1716" y="859"/>
                  </a:lnTo>
                  <a:lnTo>
                    <a:pt x="1720" y="861"/>
                  </a:lnTo>
                  <a:lnTo>
                    <a:pt x="1723" y="861"/>
                  </a:lnTo>
                  <a:lnTo>
                    <a:pt x="1734" y="864"/>
                  </a:lnTo>
                  <a:lnTo>
                    <a:pt x="1740" y="861"/>
                  </a:lnTo>
                  <a:lnTo>
                    <a:pt x="1747" y="861"/>
                  </a:lnTo>
                  <a:lnTo>
                    <a:pt x="1753" y="861"/>
                  </a:lnTo>
                  <a:lnTo>
                    <a:pt x="1781" y="871"/>
                  </a:lnTo>
                  <a:lnTo>
                    <a:pt x="1788" y="844"/>
                  </a:lnTo>
                  <a:lnTo>
                    <a:pt x="1803" y="803"/>
                  </a:lnTo>
                  <a:lnTo>
                    <a:pt x="1813" y="781"/>
                  </a:lnTo>
                  <a:lnTo>
                    <a:pt x="1816" y="775"/>
                  </a:lnTo>
                  <a:lnTo>
                    <a:pt x="1836" y="757"/>
                  </a:lnTo>
                  <a:lnTo>
                    <a:pt x="1839" y="741"/>
                  </a:lnTo>
                  <a:lnTo>
                    <a:pt x="1843" y="725"/>
                  </a:lnTo>
                  <a:lnTo>
                    <a:pt x="1845" y="724"/>
                  </a:lnTo>
                  <a:lnTo>
                    <a:pt x="1848" y="716"/>
                  </a:lnTo>
                  <a:lnTo>
                    <a:pt x="1860" y="693"/>
                  </a:lnTo>
                  <a:lnTo>
                    <a:pt x="1871" y="655"/>
                  </a:lnTo>
                  <a:lnTo>
                    <a:pt x="1874" y="647"/>
                  </a:lnTo>
                  <a:lnTo>
                    <a:pt x="1874" y="632"/>
                  </a:lnTo>
                  <a:lnTo>
                    <a:pt x="1874" y="616"/>
                  </a:lnTo>
                  <a:lnTo>
                    <a:pt x="1874" y="608"/>
                  </a:lnTo>
                  <a:lnTo>
                    <a:pt x="1882" y="579"/>
                  </a:lnTo>
                  <a:lnTo>
                    <a:pt x="1885" y="571"/>
                  </a:lnTo>
                  <a:lnTo>
                    <a:pt x="1886" y="563"/>
                  </a:lnTo>
                  <a:lnTo>
                    <a:pt x="1885" y="558"/>
                  </a:lnTo>
                  <a:lnTo>
                    <a:pt x="1886" y="547"/>
                  </a:lnTo>
                  <a:lnTo>
                    <a:pt x="1886" y="544"/>
                  </a:lnTo>
                  <a:lnTo>
                    <a:pt x="1882" y="518"/>
                  </a:lnTo>
                  <a:lnTo>
                    <a:pt x="1882" y="516"/>
                  </a:lnTo>
                  <a:lnTo>
                    <a:pt x="1882" y="498"/>
                  </a:lnTo>
                  <a:lnTo>
                    <a:pt x="1886" y="485"/>
                  </a:lnTo>
                  <a:lnTo>
                    <a:pt x="1886" y="481"/>
                  </a:lnTo>
                  <a:lnTo>
                    <a:pt x="1886" y="456"/>
                  </a:lnTo>
                  <a:lnTo>
                    <a:pt x="1889" y="437"/>
                  </a:lnTo>
                  <a:lnTo>
                    <a:pt x="1897" y="411"/>
                  </a:lnTo>
                  <a:lnTo>
                    <a:pt x="1897" y="395"/>
                  </a:lnTo>
                  <a:lnTo>
                    <a:pt x="1894" y="385"/>
                  </a:lnTo>
                  <a:lnTo>
                    <a:pt x="1899" y="373"/>
                  </a:lnTo>
                  <a:lnTo>
                    <a:pt x="1903" y="369"/>
                  </a:lnTo>
                  <a:lnTo>
                    <a:pt x="1915" y="362"/>
                  </a:lnTo>
                  <a:lnTo>
                    <a:pt x="1939" y="326"/>
                  </a:lnTo>
                  <a:lnTo>
                    <a:pt x="1953" y="299"/>
                  </a:lnTo>
                  <a:lnTo>
                    <a:pt x="1953" y="298"/>
                  </a:lnTo>
                  <a:lnTo>
                    <a:pt x="1961" y="268"/>
                  </a:lnTo>
                  <a:lnTo>
                    <a:pt x="1957" y="231"/>
                  </a:lnTo>
                  <a:lnTo>
                    <a:pt x="1957" y="228"/>
                  </a:lnTo>
                  <a:lnTo>
                    <a:pt x="1957" y="226"/>
                  </a:lnTo>
                  <a:lnTo>
                    <a:pt x="1957" y="212"/>
                  </a:lnTo>
                  <a:lnTo>
                    <a:pt x="1953" y="196"/>
                  </a:lnTo>
                  <a:lnTo>
                    <a:pt x="1940" y="187"/>
                  </a:lnTo>
                  <a:lnTo>
                    <a:pt x="1931" y="175"/>
                  </a:lnTo>
                  <a:lnTo>
                    <a:pt x="1912" y="166"/>
                  </a:lnTo>
                  <a:lnTo>
                    <a:pt x="1910" y="161"/>
                  </a:lnTo>
                  <a:lnTo>
                    <a:pt x="1899" y="152"/>
                  </a:lnTo>
                  <a:lnTo>
                    <a:pt x="1899" y="147"/>
                  </a:lnTo>
                  <a:lnTo>
                    <a:pt x="1899" y="139"/>
                  </a:lnTo>
                  <a:lnTo>
                    <a:pt x="1899" y="132"/>
                  </a:lnTo>
                  <a:lnTo>
                    <a:pt x="1899" y="121"/>
                  </a:lnTo>
                  <a:lnTo>
                    <a:pt x="1897" y="113"/>
                  </a:lnTo>
                  <a:lnTo>
                    <a:pt x="1889" y="103"/>
                  </a:lnTo>
                  <a:lnTo>
                    <a:pt x="1879" y="95"/>
                  </a:lnTo>
                  <a:lnTo>
                    <a:pt x="1874" y="87"/>
                  </a:lnTo>
                  <a:lnTo>
                    <a:pt x="1866" y="80"/>
                  </a:lnTo>
                  <a:lnTo>
                    <a:pt x="1854" y="80"/>
                  </a:lnTo>
                  <a:lnTo>
                    <a:pt x="1848" y="79"/>
                  </a:lnTo>
                  <a:lnTo>
                    <a:pt x="1836" y="75"/>
                  </a:lnTo>
                  <a:lnTo>
                    <a:pt x="1824" y="69"/>
                  </a:lnTo>
                  <a:lnTo>
                    <a:pt x="1831" y="87"/>
                  </a:lnTo>
                  <a:lnTo>
                    <a:pt x="1839" y="87"/>
                  </a:lnTo>
                  <a:lnTo>
                    <a:pt x="1848" y="95"/>
                  </a:lnTo>
                  <a:lnTo>
                    <a:pt x="1854" y="103"/>
                  </a:lnTo>
                  <a:lnTo>
                    <a:pt x="1850" y="105"/>
                  </a:lnTo>
                  <a:lnTo>
                    <a:pt x="1848" y="108"/>
                  </a:lnTo>
                  <a:lnTo>
                    <a:pt x="1843" y="121"/>
                  </a:lnTo>
                  <a:lnTo>
                    <a:pt x="1839" y="136"/>
                  </a:lnTo>
                  <a:lnTo>
                    <a:pt x="1848" y="136"/>
                  </a:lnTo>
                  <a:lnTo>
                    <a:pt x="1848" y="147"/>
                  </a:lnTo>
                  <a:lnTo>
                    <a:pt x="1848" y="152"/>
                  </a:lnTo>
                  <a:lnTo>
                    <a:pt x="1839" y="156"/>
                  </a:lnTo>
                  <a:lnTo>
                    <a:pt x="1830" y="170"/>
                  </a:lnTo>
                  <a:lnTo>
                    <a:pt x="1821" y="170"/>
                  </a:lnTo>
                  <a:lnTo>
                    <a:pt x="1808" y="170"/>
                  </a:lnTo>
                  <a:lnTo>
                    <a:pt x="1803" y="174"/>
                  </a:lnTo>
                  <a:lnTo>
                    <a:pt x="1802" y="182"/>
                  </a:lnTo>
                  <a:lnTo>
                    <a:pt x="1795" y="183"/>
                  </a:lnTo>
                  <a:lnTo>
                    <a:pt x="1785" y="190"/>
                  </a:lnTo>
                  <a:lnTo>
                    <a:pt x="1777" y="196"/>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54" name="Freeform 1049"/>
            <p:cNvSpPr>
              <a:spLocks/>
            </p:cNvSpPr>
            <p:nvPr/>
          </p:nvSpPr>
          <p:spPr bwMode="auto">
            <a:xfrm>
              <a:off x="2838902" y="4838907"/>
              <a:ext cx="875163" cy="825583"/>
            </a:xfrm>
            <a:custGeom>
              <a:avLst/>
              <a:gdLst>
                <a:gd name="T0" fmla="*/ 1865 w 2192"/>
                <a:gd name="T1" fmla="*/ 1242 h 2047"/>
                <a:gd name="T2" fmla="*/ 1923 w 2192"/>
                <a:gd name="T3" fmla="*/ 1150 h 2047"/>
                <a:gd name="T4" fmla="*/ 1875 w 2192"/>
                <a:gd name="T5" fmla="*/ 1065 h 2047"/>
                <a:gd name="T6" fmla="*/ 1945 w 2192"/>
                <a:gd name="T7" fmla="*/ 962 h 2047"/>
                <a:gd name="T8" fmla="*/ 2013 w 2192"/>
                <a:gd name="T9" fmla="*/ 878 h 2047"/>
                <a:gd name="T10" fmla="*/ 2056 w 2192"/>
                <a:gd name="T11" fmla="*/ 807 h 2047"/>
                <a:gd name="T12" fmla="*/ 2114 w 2192"/>
                <a:gd name="T13" fmla="*/ 783 h 2047"/>
                <a:gd name="T14" fmla="*/ 2111 w 2192"/>
                <a:gd name="T15" fmla="*/ 694 h 2047"/>
                <a:gd name="T16" fmla="*/ 2149 w 2192"/>
                <a:gd name="T17" fmla="*/ 621 h 2047"/>
                <a:gd name="T18" fmla="*/ 2149 w 2192"/>
                <a:gd name="T19" fmla="*/ 554 h 2047"/>
                <a:gd name="T20" fmla="*/ 2132 w 2192"/>
                <a:gd name="T21" fmla="*/ 487 h 2047"/>
                <a:gd name="T22" fmla="*/ 1898 w 2192"/>
                <a:gd name="T23" fmla="*/ 497 h 2047"/>
                <a:gd name="T24" fmla="*/ 1652 w 2192"/>
                <a:gd name="T25" fmla="*/ 548 h 2047"/>
                <a:gd name="T26" fmla="*/ 1525 w 2192"/>
                <a:gd name="T27" fmla="*/ 621 h 2047"/>
                <a:gd name="T28" fmla="*/ 1563 w 2192"/>
                <a:gd name="T29" fmla="*/ 765 h 2047"/>
                <a:gd name="T30" fmla="*/ 1392 w 2192"/>
                <a:gd name="T31" fmla="*/ 796 h 2047"/>
                <a:gd name="T32" fmla="*/ 1284 w 2192"/>
                <a:gd name="T33" fmla="*/ 883 h 2047"/>
                <a:gd name="T34" fmla="*/ 1108 w 2192"/>
                <a:gd name="T35" fmla="*/ 848 h 2047"/>
                <a:gd name="T36" fmla="*/ 1027 w 2192"/>
                <a:gd name="T37" fmla="*/ 676 h 2047"/>
                <a:gd name="T38" fmla="*/ 1158 w 2192"/>
                <a:gd name="T39" fmla="*/ 505 h 2047"/>
                <a:gd name="T40" fmla="*/ 1316 w 2192"/>
                <a:gd name="T41" fmla="*/ 431 h 2047"/>
                <a:gd name="T42" fmla="*/ 1381 w 2192"/>
                <a:gd name="T43" fmla="*/ 282 h 2047"/>
                <a:gd name="T44" fmla="*/ 1316 w 2192"/>
                <a:gd name="T45" fmla="*/ 197 h 2047"/>
                <a:gd name="T46" fmla="*/ 1229 w 2192"/>
                <a:gd name="T47" fmla="*/ 275 h 2047"/>
                <a:gd name="T48" fmla="*/ 1058 w 2192"/>
                <a:gd name="T49" fmla="*/ 319 h 2047"/>
                <a:gd name="T50" fmla="*/ 1024 w 2192"/>
                <a:gd name="T51" fmla="*/ 103 h 2047"/>
                <a:gd name="T52" fmla="*/ 970 w 2192"/>
                <a:gd name="T53" fmla="*/ 159 h 2047"/>
                <a:gd name="T54" fmla="*/ 934 w 2192"/>
                <a:gd name="T55" fmla="*/ 145 h 2047"/>
                <a:gd name="T56" fmla="*/ 787 w 2192"/>
                <a:gd name="T57" fmla="*/ 487 h 2047"/>
                <a:gd name="T58" fmla="*/ 848 w 2192"/>
                <a:gd name="T59" fmla="*/ 816 h 2047"/>
                <a:gd name="T60" fmla="*/ 753 w 2192"/>
                <a:gd name="T61" fmla="*/ 999 h 2047"/>
                <a:gd name="T62" fmla="*/ 569 w 2192"/>
                <a:gd name="T63" fmla="*/ 957 h 2047"/>
                <a:gd name="T64" fmla="*/ 375 w 2192"/>
                <a:gd name="T65" fmla="*/ 952 h 2047"/>
                <a:gd name="T66" fmla="*/ 243 w 2192"/>
                <a:gd name="T67" fmla="*/ 1053 h 2047"/>
                <a:gd name="T68" fmla="*/ 74 w 2192"/>
                <a:gd name="T69" fmla="*/ 1425 h 2047"/>
                <a:gd name="T70" fmla="*/ 372 w 2192"/>
                <a:gd name="T71" fmla="*/ 1830 h 2047"/>
                <a:gd name="T72" fmla="*/ 547 w 2192"/>
                <a:gd name="T73" fmla="*/ 1904 h 2047"/>
                <a:gd name="T74" fmla="*/ 580 w 2192"/>
                <a:gd name="T75" fmla="*/ 1904 h 2047"/>
                <a:gd name="T76" fmla="*/ 599 w 2192"/>
                <a:gd name="T77" fmla="*/ 1875 h 2047"/>
                <a:gd name="T78" fmla="*/ 635 w 2192"/>
                <a:gd name="T79" fmla="*/ 1877 h 2047"/>
                <a:gd name="T80" fmla="*/ 655 w 2192"/>
                <a:gd name="T81" fmla="*/ 1856 h 2047"/>
                <a:gd name="T82" fmla="*/ 682 w 2192"/>
                <a:gd name="T83" fmla="*/ 1860 h 2047"/>
                <a:gd name="T84" fmla="*/ 714 w 2192"/>
                <a:gd name="T85" fmla="*/ 1844 h 2047"/>
                <a:gd name="T86" fmla="*/ 747 w 2192"/>
                <a:gd name="T87" fmla="*/ 1834 h 2047"/>
                <a:gd name="T88" fmla="*/ 806 w 2192"/>
                <a:gd name="T89" fmla="*/ 1802 h 2047"/>
                <a:gd name="T90" fmla="*/ 818 w 2192"/>
                <a:gd name="T91" fmla="*/ 1763 h 2047"/>
                <a:gd name="T92" fmla="*/ 864 w 2192"/>
                <a:gd name="T93" fmla="*/ 1750 h 2047"/>
                <a:gd name="T94" fmla="*/ 919 w 2192"/>
                <a:gd name="T95" fmla="*/ 1768 h 2047"/>
                <a:gd name="T96" fmla="*/ 962 w 2192"/>
                <a:gd name="T97" fmla="*/ 1771 h 2047"/>
                <a:gd name="T98" fmla="*/ 1009 w 2192"/>
                <a:gd name="T99" fmla="*/ 1741 h 2047"/>
                <a:gd name="T100" fmla="*/ 1039 w 2192"/>
                <a:gd name="T101" fmla="*/ 1718 h 2047"/>
                <a:gd name="T102" fmla="*/ 1058 w 2192"/>
                <a:gd name="T103" fmla="*/ 1730 h 2047"/>
                <a:gd name="T104" fmla="*/ 1082 w 2192"/>
                <a:gd name="T105" fmla="*/ 1768 h 2047"/>
                <a:gd name="T106" fmla="*/ 1104 w 2192"/>
                <a:gd name="T107" fmla="*/ 1810 h 2047"/>
                <a:gd name="T108" fmla="*/ 1108 w 2192"/>
                <a:gd name="T109" fmla="*/ 1846 h 2047"/>
                <a:gd name="T110" fmla="*/ 1101 w 2192"/>
                <a:gd name="T111" fmla="*/ 1885 h 2047"/>
                <a:gd name="T112" fmla="*/ 1089 w 2192"/>
                <a:gd name="T113" fmla="*/ 1951 h 2047"/>
                <a:gd name="T114" fmla="*/ 1100 w 2192"/>
                <a:gd name="T115" fmla="*/ 2005 h 2047"/>
                <a:gd name="T116" fmla="*/ 1078 w 2192"/>
                <a:gd name="T117" fmla="*/ 2031 h 2047"/>
                <a:gd name="T118" fmla="*/ 1141 w 2192"/>
                <a:gd name="T119" fmla="*/ 2031 h 2047"/>
                <a:gd name="T120" fmla="*/ 1569 w 2192"/>
                <a:gd name="T121" fmla="*/ 1707 h 2047"/>
                <a:gd name="T122" fmla="*/ 1366 w 2192"/>
                <a:gd name="T123" fmla="*/ 1404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92" h="2047">
                  <a:moveTo>
                    <a:pt x="1515" y="1345"/>
                  </a:moveTo>
                  <a:lnTo>
                    <a:pt x="1550" y="1340"/>
                  </a:lnTo>
                  <a:lnTo>
                    <a:pt x="1606" y="1325"/>
                  </a:lnTo>
                  <a:lnTo>
                    <a:pt x="1681" y="1285"/>
                  </a:lnTo>
                  <a:lnTo>
                    <a:pt x="1725" y="1285"/>
                  </a:lnTo>
                  <a:lnTo>
                    <a:pt x="1764" y="1289"/>
                  </a:lnTo>
                  <a:lnTo>
                    <a:pt x="1837" y="1261"/>
                  </a:lnTo>
                  <a:lnTo>
                    <a:pt x="1845" y="1261"/>
                  </a:lnTo>
                  <a:lnTo>
                    <a:pt x="1855" y="1253"/>
                  </a:lnTo>
                  <a:lnTo>
                    <a:pt x="1865" y="1242"/>
                  </a:lnTo>
                  <a:lnTo>
                    <a:pt x="1868" y="1226"/>
                  </a:lnTo>
                  <a:lnTo>
                    <a:pt x="1875" y="1213"/>
                  </a:lnTo>
                  <a:lnTo>
                    <a:pt x="1884" y="1205"/>
                  </a:lnTo>
                  <a:lnTo>
                    <a:pt x="1891" y="1194"/>
                  </a:lnTo>
                  <a:lnTo>
                    <a:pt x="1904" y="1183"/>
                  </a:lnTo>
                  <a:lnTo>
                    <a:pt x="1906" y="1175"/>
                  </a:lnTo>
                  <a:lnTo>
                    <a:pt x="1906" y="1172"/>
                  </a:lnTo>
                  <a:lnTo>
                    <a:pt x="1906" y="1161"/>
                  </a:lnTo>
                  <a:lnTo>
                    <a:pt x="1913" y="1159"/>
                  </a:lnTo>
                  <a:lnTo>
                    <a:pt x="1923" y="1150"/>
                  </a:lnTo>
                  <a:lnTo>
                    <a:pt x="1926" y="1143"/>
                  </a:lnTo>
                  <a:lnTo>
                    <a:pt x="1930" y="1134"/>
                  </a:lnTo>
                  <a:lnTo>
                    <a:pt x="1920" y="1130"/>
                  </a:lnTo>
                  <a:lnTo>
                    <a:pt x="1906" y="1129"/>
                  </a:lnTo>
                  <a:lnTo>
                    <a:pt x="1898" y="1118"/>
                  </a:lnTo>
                  <a:lnTo>
                    <a:pt x="1891" y="1109"/>
                  </a:lnTo>
                  <a:lnTo>
                    <a:pt x="1888" y="1101"/>
                  </a:lnTo>
                  <a:lnTo>
                    <a:pt x="1884" y="1089"/>
                  </a:lnTo>
                  <a:lnTo>
                    <a:pt x="1876" y="1082"/>
                  </a:lnTo>
                  <a:lnTo>
                    <a:pt x="1875" y="1065"/>
                  </a:lnTo>
                  <a:lnTo>
                    <a:pt x="1872" y="1061"/>
                  </a:lnTo>
                  <a:lnTo>
                    <a:pt x="1884" y="1046"/>
                  </a:lnTo>
                  <a:lnTo>
                    <a:pt x="1884" y="1045"/>
                  </a:lnTo>
                  <a:lnTo>
                    <a:pt x="1898" y="1027"/>
                  </a:lnTo>
                  <a:lnTo>
                    <a:pt x="1906" y="1014"/>
                  </a:lnTo>
                  <a:lnTo>
                    <a:pt x="1906" y="1011"/>
                  </a:lnTo>
                  <a:lnTo>
                    <a:pt x="1920" y="997"/>
                  </a:lnTo>
                  <a:lnTo>
                    <a:pt x="1930" y="986"/>
                  </a:lnTo>
                  <a:lnTo>
                    <a:pt x="1941" y="973"/>
                  </a:lnTo>
                  <a:lnTo>
                    <a:pt x="1945" y="962"/>
                  </a:lnTo>
                  <a:lnTo>
                    <a:pt x="1947" y="952"/>
                  </a:lnTo>
                  <a:lnTo>
                    <a:pt x="1963" y="939"/>
                  </a:lnTo>
                  <a:lnTo>
                    <a:pt x="1973" y="934"/>
                  </a:lnTo>
                  <a:lnTo>
                    <a:pt x="1981" y="927"/>
                  </a:lnTo>
                  <a:lnTo>
                    <a:pt x="1987" y="919"/>
                  </a:lnTo>
                  <a:lnTo>
                    <a:pt x="1989" y="911"/>
                  </a:lnTo>
                  <a:lnTo>
                    <a:pt x="1989" y="906"/>
                  </a:lnTo>
                  <a:lnTo>
                    <a:pt x="2003" y="896"/>
                  </a:lnTo>
                  <a:lnTo>
                    <a:pt x="2013" y="883"/>
                  </a:lnTo>
                  <a:lnTo>
                    <a:pt x="2013" y="878"/>
                  </a:lnTo>
                  <a:lnTo>
                    <a:pt x="2016" y="866"/>
                  </a:lnTo>
                  <a:lnTo>
                    <a:pt x="2017" y="860"/>
                  </a:lnTo>
                  <a:lnTo>
                    <a:pt x="2024" y="852"/>
                  </a:lnTo>
                  <a:lnTo>
                    <a:pt x="2028" y="847"/>
                  </a:lnTo>
                  <a:lnTo>
                    <a:pt x="2028" y="836"/>
                  </a:lnTo>
                  <a:lnTo>
                    <a:pt x="2031" y="827"/>
                  </a:lnTo>
                  <a:lnTo>
                    <a:pt x="2031" y="819"/>
                  </a:lnTo>
                  <a:lnTo>
                    <a:pt x="2034" y="816"/>
                  </a:lnTo>
                  <a:lnTo>
                    <a:pt x="2039" y="813"/>
                  </a:lnTo>
                  <a:lnTo>
                    <a:pt x="2056" y="807"/>
                  </a:lnTo>
                  <a:lnTo>
                    <a:pt x="2059" y="811"/>
                  </a:lnTo>
                  <a:lnTo>
                    <a:pt x="2063" y="816"/>
                  </a:lnTo>
                  <a:lnTo>
                    <a:pt x="2075" y="816"/>
                  </a:lnTo>
                  <a:lnTo>
                    <a:pt x="2079" y="811"/>
                  </a:lnTo>
                  <a:lnTo>
                    <a:pt x="2084" y="805"/>
                  </a:lnTo>
                  <a:lnTo>
                    <a:pt x="2092" y="805"/>
                  </a:lnTo>
                  <a:lnTo>
                    <a:pt x="2100" y="803"/>
                  </a:lnTo>
                  <a:lnTo>
                    <a:pt x="2104" y="796"/>
                  </a:lnTo>
                  <a:lnTo>
                    <a:pt x="2114" y="787"/>
                  </a:lnTo>
                  <a:lnTo>
                    <a:pt x="2114" y="783"/>
                  </a:lnTo>
                  <a:lnTo>
                    <a:pt x="2121" y="775"/>
                  </a:lnTo>
                  <a:lnTo>
                    <a:pt x="2129" y="765"/>
                  </a:lnTo>
                  <a:lnTo>
                    <a:pt x="2132" y="749"/>
                  </a:lnTo>
                  <a:lnTo>
                    <a:pt x="2136" y="740"/>
                  </a:lnTo>
                  <a:lnTo>
                    <a:pt x="2136" y="736"/>
                  </a:lnTo>
                  <a:lnTo>
                    <a:pt x="2132" y="723"/>
                  </a:lnTo>
                  <a:lnTo>
                    <a:pt x="2125" y="709"/>
                  </a:lnTo>
                  <a:lnTo>
                    <a:pt x="2121" y="702"/>
                  </a:lnTo>
                  <a:lnTo>
                    <a:pt x="2114" y="699"/>
                  </a:lnTo>
                  <a:lnTo>
                    <a:pt x="2111" y="694"/>
                  </a:lnTo>
                  <a:lnTo>
                    <a:pt x="2104" y="688"/>
                  </a:lnTo>
                  <a:lnTo>
                    <a:pt x="2100" y="680"/>
                  </a:lnTo>
                  <a:lnTo>
                    <a:pt x="2104" y="673"/>
                  </a:lnTo>
                  <a:lnTo>
                    <a:pt x="2104" y="665"/>
                  </a:lnTo>
                  <a:lnTo>
                    <a:pt x="2111" y="657"/>
                  </a:lnTo>
                  <a:lnTo>
                    <a:pt x="2114" y="649"/>
                  </a:lnTo>
                  <a:lnTo>
                    <a:pt x="2121" y="640"/>
                  </a:lnTo>
                  <a:lnTo>
                    <a:pt x="2129" y="632"/>
                  </a:lnTo>
                  <a:lnTo>
                    <a:pt x="2137" y="628"/>
                  </a:lnTo>
                  <a:lnTo>
                    <a:pt x="2149" y="621"/>
                  </a:lnTo>
                  <a:lnTo>
                    <a:pt x="2158" y="617"/>
                  </a:lnTo>
                  <a:lnTo>
                    <a:pt x="2165" y="609"/>
                  </a:lnTo>
                  <a:lnTo>
                    <a:pt x="2167" y="597"/>
                  </a:lnTo>
                  <a:lnTo>
                    <a:pt x="2172" y="590"/>
                  </a:lnTo>
                  <a:lnTo>
                    <a:pt x="2167" y="581"/>
                  </a:lnTo>
                  <a:lnTo>
                    <a:pt x="2161" y="581"/>
                  </a:lnTo>
                  <a:lnTo>
                    <a:pt x="2153" y="580"/>
                  </a:lnTo>
                  <a:lnTo>
                    <a:pt x="2144" y="572"/>
                  </a:lnTo>
                  <a:lnTo>
                    <a:pt x="2147" y="565"/>
                  </a:lnTo>
                  <a:lnTo>
                    <a:pt x="2149" y="554"/>
                  </a:lnTo>
                  <a:lnTo>
                    <a:pt x="2149" y="548"/>
                  </a:lnTo>
                  <a:lnTo>
                    <a:pt x="2155" y="546"/>
                  </a:lnTo>
                  <a:lnTo>
                    <a:pt x="2165" y="538"/>
                  </a:lnTo>
                  <a:lnTo>
                    <a:pt x="2175" y="534"/>
                  </a:lnTo>
                  <a:lnTo>
                    <a:pt x="2180" y="529"/>
                  </a:lnTo>
                  <a:lnTo>
                    <a:pt x="2190" y="505"/>
                  </a:lnTo>
                  <a:lnTo>
                    <a:pt x="2192" y="501"/>
                  </a:lnTo>
                  <a:lnTo>
                    <a:pt x="2187" y="497"/>
                  </a:lnTo>
                  <a:lnTo>
                    <a:pt x="2175" y="483"/>
                  </a:lnTo>
                  <a:lnTo>
                    <a:pt x="2132" y="487"/>
                  </a:lnTo>
                  <a:lnTo>
                    <a:pt x="2071" y="434"/>
                  </a:lnTo>
                  <a:lnTo>
                    <a:pt x="2063" y="412"/>
                  </a:lnTo>
                  <a:lnTo>
                    <a:pt x="2038" y="410"/>
                  </a:lnTo>
                  <a:lnTo>
                    <a:pt x="1996" y="402"/>
                  </a:lnTo>
                  <a:lnTo>
                    <a:pt x="1989" y="412"/>
                  </a:lnTo>
                  <a:lnTo>
                    <a:pt x="1978" y="441"/>
                  </a:lnTo>
                  <a:lnTo>
                    <a:pt x="1963" y="463"/>
                  </a:lnTo>
                  <a:lnTo>
                    <a:pt x="1941" y="474"/>
                  </a:lnTo>
                  <a:lnTo>
                    <a:pt x="1916" y="481"/>
                  </a:lnTo>
                  <a:lnTo>
                    <a:pt x="1898" y="497"/>
                  </a:lnTo>
                  <a:lnTo>
                    <a:pt x="1876" y="505"/>
                  </a:lnTo>
                  <a:lnTo>
                    <a:pt x="1858" y="532"/>
                  </a:lnTo>
                  <a:lnTo>
                    <a:pt x="1843" y="557"/>
                  </a:lnTo>
                  <a:lnTo>
                    <a:pt x="1818" y="566"/>
                  </a:lnTo>
                  <a:lnTo>
                    <a:pt x="1792" y="572"/>
                  </a:lnTo>
                  <a:lnTo>
                    <a:pt x="1772" y="584"/>
                  </a:lnTo>
                  <a:lnTo>
                    <a:pt x="1732" y="580"/>
                  </a:lnTo>
                  <a:lnTo>
                    <a:pt x="1713" y="568"/>
                  </a:lnTo>
                  <a:lnTo>
                    <a:pt x="1694" y="562"/>
                  </a:lnTo>
                  <a:lnTo>
                    <a:pt x="1652" y="548"/>
                  </a:lnTo>
                  <a:lnTo>
                    <a:pt x="1616" y="529"/>
                  </a:lnTo>
                  <a:lnTo>
                    <a:pt x="1613" y="526"/>
                  </a:lnTo>
                  <a:lnTo>
                    <a:pt x="1588" y="532"/>
                  </a:lnTo>
                  <a:lnTo>
                    <a:pt x="1569" y="532"/>
                  </a:lnTo>
                  <a:lnTo>
                    <a:pt x="1556" y="548"/>
                  </a:lnTo>
                  <a:lnTo>
                    <a:pt x="1528" y="548"/>
                  </a:lnTo>
                  <a:lnTo>
                    <a:pt x="1505" y="576"/>
                  </a:lnTo>
                  <a:lnTo>
                    <a:pt x="1515" y="598"/>
                  </a:lnTo>
                  <a:lnTo>
                    <a:pt x="1519" y="609"/>
                  </a:lnTo>
                  <a:lnTo>
                    <a:pt x="1525" y="621"/>
                  </a:lnTo>
                  <a:lnTo>
                    <a:pt x="1547" y="630"/>
                  </a:lnTo>
                  <a:lnTo>
                    <a:pt x="1551" y="632"/>
                  </a:lnTo>
                  <a:lnTo>
                    <a:pt x="1566" y="646"/>
                  </a:lnTo>
                  <a:lnTo>
                    <a:pt x="1598" y="654"/>
                  </a:lnTo>
                  <a:lnTo>
                    <a:pt x="1593" y="704"/>
                  </a:lnTo>
                  <a:lnTo>
                    <a:pt x="1569" y="704"/>
                  </a:lnTo>
                  <a:lnTo>
                    <a:pt x="1566" y="721"/>
                  </a:lnTo>
                  <a:lnTo>
                    <a:pt x="1577" y="721"/>
                  </a:lnTo>
                  <a:lnTo>
                    <a:pt x="1588" y="736"/>
                  </a:lnTo>
                  <a:lnTo>
                    <a:pt x="1563" y="765"/>
                  </a:lnTo>
                  <a:lnTo>
                    <a:pt x="1559" y="744"/>
                  </a:lnTo>
                  <a:lnTo>
                    <a:pt x="1547" y="732"/>
                  </a:lnTo>
                  <a:lnTo>
                    <a:pt x="1543" y="736"/>
                  </a:lnTo>
                  <a:lnTo>
                    <a:pt x="1536" y="740"/>
                  </a:lnTo>
                  <a:lnTo>
                    <a:pt x="1532" y="771"/>
                  </a:lnTo>
                  <a:lnTo>
                    <a:pt x="1483" y="775"/>
                  </a:lnTo>
                  <a:lnTo>
                    <a:pt x="1469" y="803"/>
                  </a:lnTo>
                  <a:lnTo>
                    <a:pt x="1450" y="807"/>
                  </a:lnTo>
                  <a:lnTo>
                    <a:pt x="1415" y="805"/>
                  </a:lnTo>
                  <a:lnTo>
                    <a:pt x="1392" y="796"/>
                  </a:lnTo>
                  <a:lnTo>
                    <a:pt x="1371" y="796"/>
                  </a:lnTo>
                  <a:lnTo>
                    <a:pt x="1366" y="805"/>
                  </a:lnTo>
                  <a:lnTo>
                    <a:pt x="1352" y="819"/>
                  </a:lnTo>
                  <a:lnTo>
                    <a:pt x="1356" y="840"/>
                  </a:lnTo>
                  <a:lnTo>
                    <a:pt x="1357" y="871"/>
                  </a:lnTo>
                  <a:lnTo>
                    <a:pt x="1362" y="899"/>
                  </a:lnTo>
                  <a:lnTo>
                    <a:pt x="1331" y="899"/>
                  </a:lnTo>
                  <a:lnTo>
                    <a:pt x="1327" y="899"/>
                  </a:lnTo>
                  <a:lnTo>
                    <a:pt x="1310" y="891"/>
                  </a:lnTo>
                  <a:lnTo>
                    <a:pt x="1284" y="883"/>
                  </a:lnTo>
                  <a:lnTo>
                    <a:pt x="1262" y="896"/>
                  </a:lnTo>
                  <a:lnTo>
                    <a:pt x="1256" y="899"/>
                  </a:lnTo>
                  <a:lnTo>
                    <a:pt x="1252" y="902"/>
                  </a:lnTo>
                  <a:lnTo>
                    <a:pt x="1236" y="902"/>
                  </a:lnTo>
                  <a:lnTo>
                    <a:pt x="1208" y="902"/>
                  </a:lnTo>
                  <a:lnTo>
                    <a:pt x="1200" y="883"/>
                  </a:lnTo>
                  <a:lnTo>
                    <a:pt x="1184" y="863"/>
                  </a:lnTo>
                  <a:lnTo>
                    <a:pt x="1176" y="860"/>
                  </a:lnTo>
                  <a:lnTo>
                    <a:pt x="1141" y="855"/>
                  </a:lnTo>
                  <a:lnTo>
                    <a:pt x="1108" y="848"/>
                  </a:lnTo>
                  <a:lnTo>
                    <a:pt x="1074" y="847"/>
                  </a:lnTo>
                  <a:lnTo>
                    <a:pt x="1067" y="839"/>
                  </a:lnTo>
                  <a:lnTo>
                    <a:pt x="1061" y="816"/>
                  </a:lnTo>
                  <a:lnTo>
                    <a:pt x="1027" y="819"/>
                  </a:lnTo>
                  <a:lnTo>
                    <a:pt x="995" y="827"/>
                  </a:lnTo>
                  <a:lnTo>
                    <a:pt x="1005" y="792"/>
                  </a:lnTo>
                  <a:lnTo>
                    <a:pt x="1018" y="763"/>
                  </a:lnTo>
                  <a:lnTo>
                    <a:pt x="1021" y="753"/>
                  </a:lnTo>
                  <a:lnTo>
                    <a:pt x="1039" y="717"/>
                  </a:lnTo>
                  <a:lnTo>
                    <a:pt x="1027" y="676"/>
                  </a:lnTo>
                  <a:lnTo>
                    <a:pt x="1039" y="654"/>
                  </a:lnTo>
                  <a:lnTo>
                    <a:pt x="1053" y="665"/>
                  </a:lnTo>
                  <a:lnTo>
                    <a:pt x="1076" y="640"/>
                  </a:lnTo>
                  <a:lnTo>
                    <a:pt x="1133" y="640"/>
                  </a:lnTo>
                  <a:lnTo>
                    <a:pt x="1132" y="624"/>
                  </a:lnTo>
                  <a:lnTo>
                    <a:pt x="1133" y="621"/>
                  </a:lnTo>
                  <a:lnTo>
                    <a:pt x="1133" y="580"/>
                  </a:lnTo>
                  <a:lnTo>
                    <a:pt x="1121" y="558"/>
                  </a:lnTo>
                  <a:lnTo>
                    <a:pt x="1125" y="546"/>
                  </a:lnTo>
                  <a:lnTo>
                    <a:pt x="1158" y="505"/>
                  </a:lnTo>
                  <a:lnTo>
                    <a:pt x="1161" y="498"/>
                  </a:lnTo>
                  <a:lnTo>
                    <a:pt x="1194" y="450"/>
                  </a:lnTo>
                  <a:lnTo>
                    <a:pt x="1212" y="443"/>
                  </a:lnTo>
                  <a:lnTo>
                    <a:pt x="1216" y="443"/>
                  </a:lnTo>
                  <a:lnTo>
                    <a:pt x="1224" y="438"/>
                  </a:lnTo>
                  <a:lnTo>
                    <a:pt x="1230" y="434"/>
                  </a:lnTo>
                  <a:lnTo>
                    <a:pt x="1234" y="434"/>
                  </a:lnTo>
                  <a:lnTo>
                    <a:pt x="1259" y="423"/>
                  </a:lnTo>
                  <a:lnTo>
                    <a:pt x="1302" y="434"/>
                  </a:lnTo>
                  <a:lnTo>
                    <a:pt x="1316" y="431"/>
                  </a:lnTo>
                  <a:lnTo>
                    <a:pt x="1331" y="427"/>
                  </a:lnTo>
                  <a:lnTo>
                    <a:pt x="1337" y="393"/>
                  </a:lnTo>
                  <a:lnTo>
                    <a:pt x="1352" y="390"/>
                  </a:lnTo>
                  <a:lnTo>
                    <a:pt x="1352" y="367"/>
                  </a:lnTo>
                  <a:lnTo>
                    <a:pt x="1334" y="361"/>
                  </a:lnTo>
                  <a:lnTo>
                    <a:pt x="1337" y="348"/>
                  </a:lnTo>
                  <a:lnTo>
                    <a:pt x="1345" y="348"/>
                  </a:lnTo>
                  <a:lnTo>
                    <a:pt x="1345" y="319"/>
                  </a:lnTo>
                  <a:lnTo>
                    <a:pt x="1366" y="302"/>
                  </a:lnTo>
                  <a:lnTo>
                    <a:pt x="1381" y="282"/>
                  </a:lnTo>
                  <a:lnTo>
                    <a:pt x="1381" y="278"/>
                  </a:lnTo>
                  <a:lnTo>
                    <a:pt x="1381" y="267"/>
                  </a:lnTo>
                  <a:lnTo>
                    <a:pt x="1357" y="264"/>
                  </a:lnTo>
                  <a:lnTo>
                    <a:pt x="1345" y="248"/>
                  </a:lnTo>
                  <a:lnTo>
                    <a:pt x="1316" y="248"/>
                  </a:lnTo>
                  <a:lnTo>
                    <a:pt x="1302" y="259"/>
                  </a:lnTo>
                  <a:lnTo>
                    <a:pt x="1288" y="250"/>
                  </a:lnTo>
                  <a:lnTo>
                    <a:pt x="1303" y="244"/>
                  </a:lnTo>
                  <a:lnTo>
                    <a:pt x="1310" y="219"/>
                  </a:lnTo>
                  <a:lnTo>
                    <a:pt x="1316" y="197"/>
                  </a:lnTo>
                  <a:lnTo>
                    <a:pt x="1287" y="186"/>
                  </a:lnTo>
                  <a:lnTo>
                    <a:pt x="1273" y="181"/>
                  </a:lnTo>
                  <a:lnTo>
                    <a:pt x="1224" y="137"/>
                  </a:lnTo>
                  <a:lnTo>
                    <a:pt x="1190" y="186"/>
                  </a:lnTo>
                  <a:lnTo>
                    <a:pt x="1208" y="226"/>
                  </a:lnTo>
                  <a:lnTo>
                    <a:pt x="1218" y="226"/>
                  </a:lnTo>
                  <a:lnTo>
                    <a:pt x="1218" y="244"/>
                  </a:lnTo>
                  <a:lnTo>
                    <a:pt x="1218" y="250"/>
                  </a:lnTo>
                  <a:lnTo>
                    <a:pt x="1229" y="272"/>
                  </a:lnTo>
                  <a:lnTo>
                    <a:pt x="1229" y="275"/>
                  </a:lnTo>
                  <a:lnTo>
                    <a:pt x="1212" y="288"/>
                  </a:lnTo>
                  <a:lnTo>
                    <a:pt x="1190" y="288"/>
                  </a:lnTo>
                  <a:lnTo>
                    <a:pt x="1175" y="350"/>
                  </a:lnTo>
                  <a:lnTo>
                    <a:pt x="1171" y="350"/>
                  </a:lnTo>
                  <a:lnTo>
                    <a:pt x="1121" y="331"/>
                  </a:lnTo>
                  <a:lnTo>
                    <a:pt x="1110" y="346"/>
                  </a:lnTo>
                  <a:lnTo>
                    <a:pt x="1108" y="346"/>
                  </a:lnTo>
                  <a:lnTo>
                    <a:pt x="1058" y="346"/>
                  </a:lnTo>
                  <a:lnTo>
                    <a:pt x="1055" y="334"/>
                  </a:lnTo>
                  <a:lnTo>
                    <a:pt x="1058" y="319"/>
                  </a:lnTo>
                  <a:lnTo>
                    <a:pt x="1061" y="275"/>
                  </a:lnTo>
                  <a:lnTo>
                    <a:pt x="1089" y="189"/>
                  </a:lnTo>
                  <a:lnTo>
                    <a:pt x="1093" y="178"/>
                  </a:lnTo>
                  <a:lnTo>
                    <a:pt x="1104" y="128"/>
                  </a:lnTo>
                  <a:lnTo>
                    <a:pt x="1086" y="125"/>
                  </a:lnTo>
                  <a:lnTo>
                    <a:pt x="1085" y="112"/>
                  </a:lnTo>
                  <a:lnTo>
                    <a:pt x="1050" y="111"/>
                  </a:lnTo>
                  <a:lnTo>
                    <a:pt x="1046" y="108"/>
                  </a:lnTo>
                  <a:lnTo>
                    <a:pt x="1030" y="101"/>
                  </a:lnTo>
                  <a:lnTo>
                    <a:pt x="1024" y="103"/>
                  </a:lnTo>
                  <a:lnTo>
                    <a:pt x="1012" y="168"/>
                  </a:lnTo>
                  <a:lnTo>
                    <a:pt x="1002" y="224"/>
                  </a:lnTo>
                  <a:lnTo>
                    <a:pt x="988" y="267"/>
                  </a:lnTo>
                  <a:lnTo>
                    <a:pt x="974" y="311"/>
                  </a:lnTo>
                  <a:lnTo>
                    <a:pt x="962" y="294"/>
                  </a:lnTo>
                  <a:lnTo>
                    <a:pt x="963" y="248"/>
                  </a:lnTo>
                  <a:lnTo>
                    <a:pt x="970" y="197"/>
                  </a:lnTo>
                  <a:lnTo>
                    <a:pt x="970" y="189"/>
                  </a:lnTo>
                  <a:lnTo>
                    <a:pt x="963" y="168"/>
                  </a:lnTo>
                  <a:lnTo>
                    <a:pt x="970" y="159"/>
                  </a:lnTo>
                  <a:lnTo>
                    <a:pt x="980" y="159"/>
                  </a:lnTo>
                  <a:lnTo>
                    <a:pt x="977" y="119"/>
                  </a:lnTo>
                  <a:lnTo>
                    <a:pt x="974" y="112"/>
                  </a:lnTo>
                  <a:lnTo>
                    <a:pt x="1017" y="89"/>
                  </a:lnTo>
                  <a:lnTo>
                    <a:pt x="1018" y="29"/>
                  </a:lnTo>
                  <a:lnTo>
                    <a:pt x="898" y="0"/>
                  </a:lnTo>
                  <a:lnTo>
                    <a:pt x="892" y="17"/>
                  </a:lnTo>
                  <a:lnTo>
                    <a:pt x="891" y="122"/>
                  </a:lnTo>
                  <a:lnTo>
                    <a:pt x="916" y="132"/>
                  </a:lnTo>
                  <a:lnTo>
                    <a:pt x="934" y="145"/>
                  </a:lnTo>
                  <a:lnTo>
                    <a:pt x="934" y="189"/>
                  </a:lnTo>
                  <a:lnTo>
                    <a:pt x="922" y="203"/>
                  </a:lnTo>
                  <a:lnTo>
                    <a:pt x="909" y="224"/>
                  </a:lnTo>
                  <a:lnTo>
                    <a:pt x="880" y="226"/>
                  </a:lnTo>
                  <a:lnTo>
                    <a:pt x="839" y="231"/>
                  </a:lnTo>
                  <a:lnTo>
                    <a:pt x="736" y="276"/>
                  </a:lnTo>
                  <a:lnTo>
                    <a:pt x="710" y="364"/>
                  </a:lnTo>
                  <a:lnTo>
                    <a:pt x="717" y="382"/>
                  </a:lnTo>
                  <a:lnTo>
                    <a:pt x="747" y="455"/>
                  </a:lnTo>
                  <a:lnTo>
                    <a:pt x="787" y="487"/>
                  </a:lnTo>
                  <a:lnTo>
                    <a:pt x="811" y="501"/>
                  </a:lnTo>
                  <a:lnTo>
                    <a:pt x="801" y="557"/>
                  </a:lnTo>
                  <a:lnTo>
                    <a:pt x="807" y="593"/>
                  </a:lnTo>
                  <a:lnTo>
                    <a:pt x="811" y="606"/>
                  </a:lnTo>
                  <a:lnTo>
                    <a:pt x="796" y="621"/>
                  </a:lnTo>
                  <a:lnTo>
                    <a:pt x="785" y="644"/>
                  </a:lnTo>
                  <a:lnTo>
                    <a:pt x="905" y="728"/>
                  </a:lnTo>
                  <a:lnTo>
                    <a:pt x="892" y="788"/>
                  </a:lnTo>
                  <a:lnTo>
                    <a:pt x="851" y="816"/>
                  </a:lnTo>
                  <a:lnTo>
                    <a:pt x="848" y="816"/>
                  </a:lnTo>
                  <a:lnTo>
                    <a:pt x="782" y="819"/>
                  </a:lnTo>
                  <a:lnTo>
                    <a:pt x="764" y="832"/>
                  </a:lnTo>
                  <a:lnTo>
                    <a:pt x="764" y="858"/>
                  </a:lnTo>
                  <a:lnTo>
                    <a:pt x="779" y="871"/>
                  </a:lnTo>
                  <a:lnTo>
                    <a:pt x="768" y="904"/>
                  </a:lnTo>
                  <a:lnTo>
                    <a:pt x="775" y="936"/>
                  </a:lnTo>
                  <a:lnTo>
                    <a:pt x="771" y="941"/>
                  </a:lnTo>
                  <a:lnTo>
                    <a:pt x="760" y="957"/>
                  </a:lnTo>
                  <a:lnTo>
                    <a:pt x="753" y="992"/>
                  </a:lnTo>
                  <a:lnTo>
                    <a:pt x="753" y="999"/>
                  </a:lnTo>
                  <a:lnTo>
                    <a:pt x="747" y="1007"/>
                  </a:lnTo>
                  <a:lnTo>
                    <a:pt x="736" y="1034"/>
                  </a:lnTo>
                  <a:lnTo>
                    <a:pt x="742" y="1079"/>
                  </a:lnTo>
                  <a:lnTo>
                    <a:pt x="742" y="1089"/>
                  </a:lnTo>
                  <a:lnTo>
                    <a:pt x="693" y="1050"/>
                  </a:lnTo>
                  <a:lnTo>
                    <a:pt x="677" y="1022"/>
                  </a:lnTo>
                  <a:lnTo>
                    <a:pt x="655" y="1015"/>
                  </a:lnTo>
                  <a:lnTo>
                    <a:pt x="594" y="952"/>
                  </a:lnTo>
                  <a:lnTo>
                    <a:pt x="570" y="957"/>
                  </a:lnTo>
                  <a:lnTo>
                    <a:pt x="569" y="957"/>
                  </a:lnTo>
                  <a:lnTo>
                    <a:pt x="536" y="936"/>
                  </a:lnTo>
                  <a:lnTo>
                    <a:pt x="511" y="906"/>
                  </a:lnTo>
                  <a:lnTo>
                    <a:pt x="486" y="902"/>
                  </a:lnTo>
                  <a:lnTo>
                    <a:pt x="480" y="904"/>
                  </a:lnTo>
                  <a:lnTo>
                    <a:pt x="450" y="906"/>
                  </a:lnTo>
                  <a:lnTo>
                    <a:pt x="431" y="919"/>
                  </a:lnTo>
                  <a:lnTo>
                    <a:pt x="422" y="934"/>
                  </a:lnTo>
                  <a:lnTo>
                    <a:pt x="396" y="941"/>
                  </a:lnTo>
                  <a:lnTo>
                    <a:pt x="396" y="944"/>
                  </a:lnTo>
                  <a:lnTo>
                    <a:pt x="375" y="952"/>
                  </a:lnTo>
                  <a:lnTo>
                    <a:pt x="354" y="949"/>
                  </a:lnTo>
                  <a:lnTo>
                    <a:pt x="341" y="939"/>
                  </a:lnTo>
                  <a:lnTo>
                    <a:pt x="331" y="949"/>
                  </a:lnTo>
                  <a:lnTo>
                    <a:pt x="329" y="949"/>
                  </a:lnTo>
                  <a:lnTo>
                    <a:pt x="313" y="957"/>
                  </a:lnTo>
                  <a:lnTo>
                    <a:pt x="298" y="973"/>
                  </a:lnTo>
                  <a:lnTo>
                    <a:pt x="281" y="994"/>
                  </a:lnTo>
                  <a:lnTo>
                    <a:pt x="265" y="1014"/>
                  </a:lnTo>
                  <a:lnTo>
                    <a:pt x="255" y="1034"/>
                  </a:lnTo>
                  <a:lnTo>
                    <a:pt x="243" y="1053"/>
                  </a:lnTo>
                  <a:lnTo>
                    <a:pt x="237" y="1061"/>
                  </a:lnTo>
                  <a:lnTo>
                    <a:pt x="216" y="1070"/>
                  </a:lnTo>
                  <a:lnTo>
                    <a:pt x="208" y="1089"/>
                  </a:lnTo>
                  <a:lnTo>
                    <a:pt x="213" y="1159"/>
                  </a:lnTo>
                  <a:lnTo>
                    <a:pt x="170" y="1191"/>
                  </a:lnTo>
                  <a:lnTo>
                    <a:pt x="112" y="1194"/>
                  </a:lnTo>
                  <a:lnTo>
                    <a:pt x="38" y="1209"/>
                  </a:lnTo>
                  <a:lnTo>
                    <a:pt x="0" y="1247"/>
                  </a:lnTo>
                  <a:lnTo>
                    <a:pt x="46" y="1328"/>
                  </a:lnTo>
                  <a:lnTo>
                    <a:pt x="74" y="1425"/>
                  </a:lnTo>
                  <a:lnTo>
                    <a:pt x="137" y="1524"/>
                  </a:lnTo>
                  <a:lnTo>
                    <a:pt x="166" y="1569"/>
                  </a:lnTo>
                  <a:lnTo>
                    <a:pt x="195" y="1609"/>
                  </a:lnTo>
                  <a:lnTo>
                    <a:pt x="233" y="1641"/>
                  </a:lnTo>
                  <a:lnTo>
                    <a:pt x="263" y="1674"/>
                  </a:lnTo>
                  <a:lnTo>
                    <a:pt x="299" y="1694"/>
                  </a:lnTo>
                  <a:lnTo>
                    <a:pt x="313" y="1738"/>
                  </a:lnTo>
                  <a:lnTo>
                    <a:pt x="339" y="1768"/>
                  </a:lnTo>
                  <a:lnTo>
                    <a:pt x="357" y="1785"/>
                  </a:lnTo>
                  <a:lnTo>
                    <a:pt x="372" y="1830"/>
                  </a:lnTo>
                  <a:lnTo>
                    <a:pt x="437" y="1856"/>
                  </a:lnTo>
                  <a:lnTo>
                    <a:pt x="450" y="1841"/>
                  </a:lnTo>
                  <a:lnTo>
                    <a:pt x="472" y="1866"/>
                  </a:lnTo>
                  <a:lnTo>
                    <a:pt x="489" y="1876"/>
                  </a:lnTo>
                  <a:lnTo>
                    <a:pt x="504" y="1872"/>
                  </a:lnTo>
                  <a:lnTo>
                    <a:pt x="498" y="1891"/>
                  </a:lnTo>
                  <a:lnTo>
                    <a:pt x="547" y="1912"/>
                  </a:lnTo>
                  <a:lnTo>
                    <a:pt x="547" y="1908"/>
                  </a:lnTo>
                  <a:lnTo>
                    <a:pt x="547" y="1907"/>
                  </a:lnTo>
                  <a:lnTo>
                    <a:pt x="547" y="1904"/>
                  </a:lnTo>
                  <a:lnTo>
                    <a:pt x="548" y="1904"/>
                  </a:lnTo>
                  <a:lnTo>
                    <a:pt x="554" y="1904"/>
                  </a:lnTo>
                  <a:lnTo>
                    <a:pt x="557" y="1904"/>
                  </a:lnTo>
                  <a:lnTo>
                    <a:pt x="558" y="1904"/>
                  </a:lnTo>
                  <a:lnTo>
                    <a:pt x="565" y="1904"/>
                  </a:lnTo>
                  <a:lnTo>
                    <a:pt x="570" y="1907"/>
                  </a:lnTo>
                  <a:lnTo>
                    <a:pt x="570" y="1904"/>
                  </a:lnTo>
                  <a:lnTo>
                    <a:pt x="573" y="1904"/>
                  </a:lnTo>
                  <a:lnTo>
                    <a:pt x="578" y="1904"/>
                  </a:lnTo>
                  <a:lnTo>
                    <a:pt x="580" y="1904"/>
                  </a:lnTo>
                  <a:lnTo>
                    <a:pt x="581" y="1901"/>
                  </a:lnTo>
                  <a:lnTo>
                    <a:pt x="585" y="1899"/>
                  </a:lnTo>
                  <a:lnTo>
                    <a:pt x="585" y="1893"/>
                  </a:lnTo>
                  <a:lnTo>
                    <a:pt x="585" y="1891"/>
                  </a:lnTo>
                  <a:lnTo>
                    <a:pt x="585" y="1888"/>
                  </a:lnTo>
                  <a:lnTo>
                    <a:pt x="585" y="1885"/>
                  </a:lnTo>
                  <a:lnTo>
                    <a:pt x="588" y="1877"/>
                  </a:lnTo>
                  <a:lnTo>
                    <a:pt x="594" y="1876"/>
                  </a:lnTo>
                  <a:lnTo>
                    <a:pt x="597" y="1875"/>
                  </a:lnTo>
                  <a:lnTo>
                    <a:pt x="599" y="1875"/>
                  </a:lnTo>
                  <a:lnTo>
                    <a:pt x="599" y="1872"/>
                  </a:lnTo>
                  <a:lnTo>
                    <a:pt x="602" y="1872"/>
                  </a:lnTo>
                  <a:lnTo>
                    <a:pt x="605" y="1872"/>
                  </a:lnTo>
                  <a:lnTo>
                    <a:pt x="606" y="1872"/>
                  </a:lnTo>
                  <a:lnTo>
                    <a:pt x="613" y="1875"/>
                  </a:lnTo>
                  <a:lnTo>
                    <a:pt x="613" y="1872"/>
                  </a:lnTo>
                  <a:lnTo>
                    <a:pt x="621" y="1877"/>
                  </a:lnTo>
                  <a:lnTo>
                    <a:pt x="624" y="1877"/>
                  </a:lnTo>
                  <a:lnTo>
                    <a:pt x="631" y="1881"/>
                  </a:lnTo>
                  <a:lnTo>
                    <a:pt x="635" y="1877"/>
                  </a:lnTo>
                  <a:lnTo>
                    <a:pt x="635" y="1876"/>
                  </a:lnTo>
                  <a:lnTo>
                    <a:pt x="635" y="1875"/>
                  </a:lnTo>
                  <a:lnTo>
                    <a:pt x="635" y="1868"/>
                  </a:lnTo>
                  <a:lnTo>
                    <a:pt x="638" y="1868"/>
                  </a:lnTo>
                  <a:lnTo>
                    <a:pt x="643" y="1866"/>
                  </a:lnTo>
                  <a:lnTo>
                    <a:pt x="645" y="1864"/>
                  </a:lnTo>
                  <a:lnTo>
                    <a:pt x="645" y="1860"/>
                  </a:lnTo>
                  <a:lnTo>
                    <a:pt x="648" y="1857"/>
                  </a:lnTo>
                  <a:lnTo>
                    <a:pt x="652" y="1856"/>
                  </a:lnTo>
                  <a:lnTo>
                    <a:pt x="655" y="1856"/>
                  </a:lnTo>
                  <a:lnTo>
                    <a:pt x="661" y="1850"/>
                  </a:lnTo>
                  <a:lnTo>
                    <a:pt x="661" y="1856"/>
                  </a:lnTo>
                  <a:lnTo>
                    <a:pt x="660" y="1857"/>
                  </a:lnTo>
                  <a:lnTo>
                    <a:pt x="661" y="1860"/>
                  </a:lnTo>
                  <a:lnTo>
                    <a:pt x="664" y="1860"/>
                  </a:lnTo>
                  <a:lnTo>
                    <a:pt x="666" y="1860"/>
                  </a:lnTo>
                  <a:lnTo>
                    <a:pt x="673" y="1857"/>
                  </a:lnTo>
                  <a:lnTo>
                    <a:pt x="677" y="1856"/>
                  </a:lnTo>
                  <a:lnTo>
                    <a:pt x="680" y="1857"/>
                  </a:lnTo>
                  <a:lnTo>
                    <a:pt x="682" y="1860"/>
                  </a:lnTo>
                  <a:lnTo>
                    <a:pt x="686" y="1857"/>
                  </a:lnTo>
                  <a:lnTo>
                    <a:pt x="686" y="1856"/>
                  </a:lnTo>
                  <a:lnTo>
                    <a:pt x="688" y="1856"/>
                  </a:lnTo>
                  <a:lnTo>
                    <a:pt x="693" y="1850"/>
                  </a:lnTo>
                  <a:lnTo>
                    <a:pt x="696" y="1850"/>
                  </a:lnTo>
                  <a:lnTo>
                    <a:pt x="702" y="1850"/>
                  </a:lnTo>
                  <a:lnTo>
                    <a:pt x="704" y="1850"/>
                  </a:lnTo>
                  <a:lnTo>
                    <a:pt x="710" y="1850"/>
                  </a:lnTo>
                  <a:lnTo>
                    <a:pt x="711" y="1846"/>
                  </a:lnTo>
                  <a:lnTo>
                    <a:pt x="714" y="1844"/>
                  </a:lnTo>
                  <a:lnTo>
                    <a:pt x="717" y="1844"/>
                  </a:lnTo>
                  <a:lnTo>
                    <a:pt x="720" y="1841"/>
                  </a:lnTo>
                  <a:lnTo>
                    <a:pt x="721" y="1841"/>
                  </a:lnTo>
                  <a:lnTo>
                    <a:pt x="728" y="1841"/>
                  </a:lnTo>
                  <a:lnTo>
                    <a:pt x="732" y="1841"/>
                  </a:lnTo>
                  <a:lnTo>
                    <a:pt x="736" y="1841"/>
                  </a:lnTo>
                  <a:lnTo>
                    <a:pt x="742" y="1838"/>
                  </a:lnTo>
                  <a:lnTo>
                    <a:pt x="743" y="1838"/>
                  </a:lnTo>
                  <a:lnTo>
                    <a:pt x="744" y="1834"/>
                  </a:lnTo>
                  <a:lnTo>
                    <a:pt x="747" y="1834"/>
                  </a:lnTo>
                  <a:lnTo>
                    <a:pt x="753" y="1834"/>
                  </a:lnTo>
                  <a:lnTo>
                    <a:pt x="764" y="1830"/>
                  </a:lnTo>
                  <a:lnTo>
                    <a:pt x="775" y="1825"/>
                  </a:lnTo>
                  <a:lnTo>
                    <a:pt x="779" y="1824"/>
                  </a:lnTo>
                  <a:lnTo>
                    <a:pt x="785" y="1818"/>
                  </a:lnTo>
                  <a:lnTo>
                    <a:pt x="790" y="1814"/>
                  </a:lnTo>
                  <a:lnTo>
                    <a:pt x="796" y="1810"/>
                  </a:lnTo>
                  <a:lnTo>
                    <a:pt x="796" y="1808"/>
                  </a:lnTo>
                  <a:lnTo>
                    <a:pt x="797" y="1805"/>
                  </a:lnTo>
                  <a:lnTo>
                    <a:pt x="806" y="1802"/>
                  </a:lnTo>
                  <a:lnTo>
                    <a:pt x="806" y="1800"/>
                  </a:lnTo>
                  <a:lnTo>
                    <a:pt x="806" y="1794"/>
                  </a:lnTo>
                  <a:lnTo>
                    <a:pt x="806" y="1789"/>
                  </a:lnTo>
                  <a:lnTo>
                    <a:pt x="806" y="1782"/>
                  </a:lnTo>
                  <a:lnTo>
                    <a:pt x="806" y="1781"/>
                  </a:lnTo>
                  <a:lnTo>
                    <a:pt x="807" y="1777"/>
                  </a:lnTo>
                  <a:lnTo>
                    <a:pt x="807" y="1774"/>
                  </a:lnTo>
                  <a:lnTo>
                    <a:pt x="811" y="1771"/>
                  </a:lnTo>
                  <a:lnTo>
                    <a:pt x="814" y="1765"/>
                  </a:lnTo>
                  <a:lnTo>
                    <a:pt x="818" y="1763"/>
                  </a:lnTo>
                  <a:lnTo>
                    <a:pt x="819" y="1755"/>
                  </a:lnTo>
                  <a:lnTo>
                    <a:pt x="822" y="1752"/>
                  </a:lnTo>
                  <a:lnTo>
                    <a:pt x="826" y="1750"/>
                  </a:lnTo>
                  <a:lnTo>
                    <a:pt x="826" y="1746"/>
                  </a:lnTo>
                  <a:lnTo>
                    <a:pt x="833" y="1746"/>
                  </a:lnTo>
                  <a:lnTo>
                    <a:pt x="839" y="1746"/>
                  </a:lnTo>
                  <a:lnTo>
                    <a:pt x="843" y="1746"/>
                  </a:lnTo>
                  <a:lnTo>
                    <a:pt x="848" y="1747"/>
                  </a:lnTo>
                  <a:lnTo>
                    <a:pt x="855" y="1750"/>
                  </a:lnTo>
                  <a:lnTo>
                    <a:pt x="864" y="1750"/>
                  </a:lnTo>
                  <a:lnTo>
                    <a:pt x="872" y="1752"/>
                  </a:lnTo>
                  <a:lnTo>
                    <a:pt x="877" y="1752"/>
                  </a:lnTo>
                  <a:lnTo>
                    <a:pt x="880" y="1755"/>
                  </a:lnTo>
                  <a:lnTo>
                    <a:pt x="880" y="1758"/>
                  </a:lnTo>
                  <a:lnTo>
                    <a:pt x="887" y="1758"/>
                  </a:lnTo>
                  <a:lnTo>
                    <a:pt x="892" y="1758"/>
                  </a:lnTo>
                  <a:lnTo>
                    <a:pt x="898" y="1763"/>
                  </a:lnTo>
                  <a:lnTo>
                    <a:pt x="905" y="1763"/>
                  </a:lnTo>
                  <a:lnTo>
                    <a:pt x="910" y="1765"/>
                  </a:lnTo>
                  <a:lnTo>
                    <a:pt x="919" y="1768"/>
                  </a:lnTo>
                  <a:lnTo>
                    <a:pt x="926" y="1771"/>
                  </a:lnTo>
                  <a:lnTo>
                    <a:pt x="930" y="1773"/>
                  </a:lnTo>
                  <a:lnTo>
                    <a:pt x="934" y="1773"/>
                  </a:lnTo>
                  <a:lnTo>
                    <a:pt x="942" y="1774"/>
                  </a:lnTo>
                  <a:lnTo>
                    <a:pt x="945" y="1774"/>
                  </a:lnTo>
                  <a:lnTo>
                    <a:pt x="947" y="1777"/>
                  </a:lnTo>
                  <a:lnTo>
                    <a:pt x="951" y="1774"/>
                  </a:lnTo>
                  <a:lnTo>
                    <a:pt x="951" y="1773"/>
                  </a:lnTo>
                  <a:lnTo>
                    <a:pt x="956" y="1773"/>
                  </a:lnTo>
                  <a:lnTo>
                    <a:pt x="962" y="1771"/>
                  </a:lnTo>
                  <a:lnTo>
                    <a:pt x="969" y="1768"/>
                  </a:lnTo>
                  <a:lnTo>
                    <a:pt x="974" y="1765"/>
                  </a:lnTo>
                  <a:lnTo>
                    <a:pt x="980" y="1763"/>
                  </a:lnTo>
                  <a:lnTo>
                    <a:pt x="981" y="1758"/>
                  </a:lnTo>
                  <a:lnTo>
                    <a:pt x="985" y="1755"/>
                  </a:lnTo>
                  <a:lnTo>
                    <a:pt x="988" y="1755"/>
                  </a:lnTo>
                  <a:lnTo>
                    <a:pt x="999" y="1752"/>
                  </a:lnTo>
                  <a:lnTo>
                    <a:pt x="1002" y="1750"/>
                  </a:lnTo>
                  <a:lnTo>
                    <a:pt x="1005" y="1746"/>
                  </a:lnTo>
                  <a:lnTo>
                    <a:pt x="1009" y="1741"/>
                  </a:lnTo>
                  <a:lnTo>
                    <a:pt x="1009" y="1734"/>
                  </a:lnTo>
                  <a:lnTo>
                    <a:pt x="1012" y="1731"/>
                  </a:lnTo>
                  <a:lnTo>
                    <a:pt x="1013" y="1730"/>
                  </a:lnTo>
                  <a:lnTo>
                    <a:pt x="1017" y="1730"/>
                  </a:lnTo>
                  <a:lnTo>
                    <a:pt x="1018" y="1725"/>
                  </a:lnTo>
                  <a:lnTo>
                    <a:pt x="1021" y="1725"/>
                  </a:lnTo>
                  <a:lnTo>
                    <a:pt x="1027" y="1722"/>
                  </a:lnTo>
                  <a:lnTo>
                    <a:pt x="1030" y="1720"/>
                  </a:lnTo>
                  <a:lnTo>
                    <a:pt x="1036" y="1718"/>
                  </a:lnTo>
                  <a:lnTo>
                    <a:pt x="1039" y="1718"/>
                  </a:lnTo>
                  <a:lnTo>
                    <a:pt x="1043" y="1715"/>
                  </a:lnTo>
                  <a:lnTo>
                    <a:pt x="1043" y="1713"/>
                  </a:lnTo>
                  <a:lnTo>
                    <a:pt x="1046" y="1710"/>
                  </a:lnTo>
                  <a:lnTo>
                    <a:pt x="1053" y="1710"/>
                  </a:lnTo>
                  <a:lnTo>
                    <a:pt x="1055" y="1710"/>
                  </a:lnTo>
                  <a:lnTo>
                    <a:pt x="1055" y="1713"/>
                  </a:lnTo>
                  <a:lnTo>
                    <a:pt x="1058" y="1715"/>
                  </a:lnTo>
                  <a:lnTo>
                    <a:pt x="1058" y="1720"/>
                  </a:lnTo>
                  <a:lnTo>
                    <a:pt x="1058" y="1725"/>
                  </a:lnTo>
                  <a:lnTo>
                    <a:pt x="1058" y="1730"/>
                  </a:lnTo>
                  <a:lnTo>
                    <a:pt x="1058" y="1734"/>
                  </a:lnTo>
                  <a:lnTo>
                    <a:pt x="1058" y="1738"/>
                  </a:lnTo>
                  <a:lnTo>
                    <a:pt x="1061" y="1741"/>
                  </a:lnTo>
                  <a:lnTo>
                    <a:pt x="1061" y="1742"/>
                  </a:lnTo>
                  <a:lnTo>
                    <a:pt x="1067" y="1746"/>
                  </a:lnTo>
                  <a:lnTo>
                    <a:pt x="1068" y="1750"/>
                  </a:lnTo>
                  <a:lnTo>
                    <a:pt x="1071" y="1752"/>
                  </a:lnTo>
                  <a:lnTo>
                    <a:pt x="1076" y="1758"/>
                  </a:lnTo>
                  <a:lnTo>
                    <a:pt x="1076" y="1763"/>
                  </a:lnTo>
                  <a:lnTo>
                    <a:pt x="1082" y="1768"/>
                  </a:lnTo>
                  <a:lnTo>
                    <a:pt x="1082" y="1773"/>
                  </a:lnTo>
                  <a:lnTo>
                    <a:pt x="1085" y="1777"/>
                  </a:lnTo>
                  <a:lnTo>
                    <a:pt x="1086" y="1781"/>
                  </a:lnTo>
                  <a:lnTo>
                    <a:pt x="1089" y="1782"/>
                  </a:lnTo>
                  <a:lnTo>
                    <a:pt x="1089" y="1789"/>
                  </a:lnTo>
                  <a:lnTo>
                    <a:pt x="1096" y="1789"/>
                  </a:lnTo>
                  <a:lnTo>
                    <a:pt x="1096" y="1793"/>
                  </a:lnTo>
                  <a:lnTo>
                    <a:pt x="1101" y="1800"/>
                  </a:lnTo>
                  <a:lnTo>
                    <a:pt x="1101" y="1805"/>
                  </a:lnTo>
                  <a:lnTo>
                    <a:pt x="1104" y="1810"/>
                  </a:lnTo>
                  <a:lnTo>
                    <a:pt x="1108" y="1814"/>
                  </a:lnTo>
                  <a:lnTo>
                    <a:pt x="1113" y="1816"/>
                  </a:lnTo>
                  <a:lnTo>
                    <a:pt x="1117" y="1816"/>
                  </a:lnTo>
                  <a:lnTo>
                    <a:pt x="1119" y="1818"/>
                  </a:lnTo>
                  <a:lnTo>
                    <a:pt x="1119" y="1824"/>
                  </a:lnTo>
                  <a:lnTo>
                    <a:pt x="1119" y="1830"/>
                  </a:lnTo>
                  <a:lnTo>
                    <a:pt x="1117" y="1833"/>
                  </a:lnTo>
                  <a:lnTo>
                    <a:pt x="1113" y="1834"/>
                  </a:lnTo>
                  <a:lnTo>
                    <a:pt x="1108" y="1844"/>
                  </a:lnTo>
                  <a:lnTo>
                    <a:pt x="1108" y="1846"/>
                  </a:lnTo>
                  <a:lnTo>
                    <a:pt x="1108" y="1856"/>
                  </a:lnTo>
                  <a:lnTo>
                    <a:pt x="1108" y="1857"/>
                  </a:lnTo>
                  <a:lnTo>
                    <a:pt x="1104" y="1860"/>
                  </a:lnTo>
                  <a:lnTo>
                    <a:pt x="1108" y="1866"/>
                  </a:lnTo>
                  <a:lnTo>
                    <a:pt x="1104" y="1868"/>
                  </a:lnTo>
                  <a:lnTo>
                    <a:pt x="1104" y="1872"/>
                  </a:lnTo>
                  <a:lnTo>
                    <a:pt x="1104" y="1875"/>
                  </a:lnTo>
                  <a:lnTo>
                    <a:pt x="1104" y="1876"/>
                  </a:lnTo>
                  <a:lnTo>
                    <a:pt x="1101" y="1877"/>
                  </a:lnTo>
                  <a:lnTo>
                    <a:pt x="1101" y="1885"/>
                  </a:lnTo>
                  <a:lnTo>
                    <a:pt x="1100" y="1891"/>
                  </a:lnTo>
                  <a:lnTo>
                    <a:pt x="1101" y="1897"/>
                  </a:lnTo>
                  <a:lnTo>
                    <a:pt x="1101" y="1908"/>
                  </a:lnTo>
                  <a:lnTo>
                    <a:pt x="1101" y="1912"/>
                  </a:lnTo>
                  <a:lnTo>
                    <a:pt x="1100" y="1921"/>
                  </a:lnTo>
                  <a:lnTo>
                    <a:pt x="1096" y="1929"/>
                  </a:lnTo>
                  <a:lnTo>
                    <a:pt x="1093" y="1933"/>
                  </a:lnTo>
                  <a:lnTo>
                    <a:pt x="1089" y="1939"/>
                  </a:lnTo>
                  <a:lnTo>
                    <a:pt x="1089" y="1945"/>
                  </a:lnTo>
                  <a:lnTo>
                    <a:pt x="1089" y="1951"/>
                  </a:lnTo>
                  <a:lnTo>
                    <a:pt x="1089" y="1956"/>
                  </a:lnTo>
                  <a:lnTo>
                    <a:pt x="1086" y="1959"/>
                  </a:lnTo>
                  <a:lnTo>
                    <a:pt x="1086" y="1967"/>
                  </a:lnTo>
                  <a:lnTo>
                    <a:pt x="1093" y="1971"/>
                  </a:lnTo>
                  <a:lnTo>
                    <a:pt x="1096" y="1972"/>
                  </a:lnTo>
                  <a:lnTo>
                    <a:pt x="1096" y="1981"/>
                  </a:lnTo>
                  <a:lnTo>
                    <a:pt x="1100" y="1989"/>
                  </a:lnTo>
                  <a:lnTo>
                    <a:pt x="1101" y="1995"/>
                  </a:lnTo>
                  <a:lnTo>
                    <a:pt x="1100" y="2000"/>
                  </a:lnTo>
                  <a:lnTo>
                    <a:pt x="1100" y="2005"/>
                  </a:lnTo>
                  <a:lnTo>
                    <a:pt x="1100" y="2012"/>
                  </a:lnTo>
                  <a:lnTo>
                    <a:pt x="1101" y="2016"/>
                  </a:lnTo>
                  <a:lnTo>
                    <a:pt x="1093" y="2016"/>
                  </a:lnTo>
                  <a:lnTo>
                    <a:pt x="1086" y="2020"/>
                  </a:lnTo>
                  <a:lnTo>
                    <a:pt x="1085" y="2020"/>
                  </a:lnTo>
                  <a:lnTo>
                    <a:pt x="1082" y="2023"/>
                  </a:lnTo>
                  <a:lnTo>
                    <a:pt x="1082" y="2024"/>
                  </a:lnTo>
                  <a:lnTo>
                    <a:pt x="1085" y="2024"/>
                  </a:lnTo>
                  <a:lnTo>
                    <a:pt x="1082" y="2028"/>
                  </a:lnTo>
                  <a:lnTo>
                    <a:pt x="1078" y="2031"/>
                  </a:lnTo>
                  <a:lnTo>
                    <a:pt x="1078" y="2032"/>
                  </a:lnTo>
                  <a:lnTo>
                    <a:pt x="1076" y="2032"/>
                  </a:lnTo>
                  <a:lnTo>
                    <a:pt x="1076" y="2034"/>
                  </a:lnTo>
                  <a:lnTo>
                    <a:pt x="1076" y="2042"/>
                  </a:lnTo>
                  <a:lnTo>
                    <a:pt x="1071" y="2042"/>
                  </a:lnTo>
                  <a:lnTo>
                    <a:pt x="1068" y="2042"/>
                  </a:lnTo>
                  <a:lnTo>
                    <a:pt x="1067" y="2042"/>
                  </a:lnTo>
                  <a:lnTo>
                    <a:pt x="1061" y="2047"/>
                  </a:lnTo>
                  <a:lnTo>
                    <a:pt x="1068" y="2047"/>
                  </a:lnTo>
                  <a:lnTo>
                    <a:pt x="1141" y="2031"/>
                  </a:lnTo>
                  <a:lnTo>
                    <a:pt x="1241" y="1995"/>
                  </a:lnTo>
                  <a:lnTo>
                    <a:pt x="1295" y="1967"/>
                  </a:lnTo>
                  <a:lnTo>
                    <a:pt x="1349" y="1941"/>
                  </a:lnTo>
                  <a:lnTo>
                    <a:pt x="1407" y="1893"/>
                  </a:lnTo>
                  <a:lnTo>
                    <a:pt x="1467" y="1857"/>
                  </a:lnTo>
                  <a:lnTo>
                    <a:pt x="1550" y="1856"/>
                  </a:lnTo>
                  <a:lnTo>
                    <a:pt x="1584" y="1805"/>
                  </a:lnTo>
                  <a:lnTo>
                    <a:pt x="1613" y="1771"/>
                  </a:lnTo>
                  <a:lnTo>
                    <a:pt x="1613" y="1720"/>
                  </a:lnTo>
                  <a:lnTo>
                    <a:pt x="1569" y="1707"/>
                  </a:lnTo>
                  <a:lnTo>
                    <a:pt x="1533" y="1705"/>
                  </a:lnTo>
                  <a:lnTo>
                    <a:pt x="1519" y="1658"/>
                  </a:lnTo>
                  <a:lnTo>
                    <a:pt x="1490" y="1639"/>
                  </a:lnTo>
                  <a:lnTo>
                    <a:pt x="1469" y="1578"/>
                  </a:lnTo>
                  <a:lnTo>
                    <a:pt x="1515" y="1520"/>
                  </a:lnTo>
                  <a:lnTo>
                    <a:pt x="1483" y="1481"/>
                  </a:lnTo>
                  <a:lnTo>
                    <a:pt x="1442" y="1473"/>
                  </a:lnTo>
                  <a:lnTo>
                    <a:pt x="1407" y="1457"/>
                  </a:lnTo>
                  <a:lnTo>
                    <a:pt x="1362" y="1456"/>
                  </a:lnTo>
                  <a:lnTo>
                    <a:pt x="1366" y="1404"/>
                  </a:lnTo>
                  <a:lnTo>
                    <a:pt x="1366" y="1383"/>
                  </a:lnTo>
                  <a:lnTo>
                    <a:pt x="1515" y="134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55" name="Freeform 1050"/>
            <p:cNvSpPr>
              <a:spLocks/>
            </p:cNvSpPr>
            <p:nvPr/>
          </p:nvSpPr>
          <p:spPr bwMode="auto">
            <a:xfrm>
              <a:off x="2601854" y="3926166"/>
              <a:ext cx="913474" cy="1013216"/>
            </a:xfrm>
            <a:custGeom>
              <a:avLst/>
              <a:gdLst>
                <a:gd name="T0" fmla="*/ 1491 w 2291"/>
                <a:gd name="T1" fmla="*/ 76 h 2511"/>
                <a:gd name="T2" fmla="*/ 1310 w 2291"/>
                <a:gd name="T3" fmla="*/ 242 h 2511"/>
                <a:gd name="T4" fmla="*/ 1149 w 2291"/>
                <a:gd name="T5" fmla="*/ 191 h 2511"/>
                <a:gd name="T6" fmla="*/ 1011 w 2291"/>
                <a:gd name="T7" fmla="*/ 191 h 2511"/>
                <a:gd name="T8" fmla="*/ 895 w 2291"/>
                <a:gd name="T9" fmla="*/ 211 h 2511"/>
                <a:gd name="T10" fmla="*/ 785 w 2291"/>
                <a:gd name="T11" fmla="*/ 134 h 2511"/>
                <a:gd name="T12" fmla="*/ 666 w 2291"/>
                <a:gd name="T13" fmla="*/ 74 h 2511"/>
                <a:gd name="T14" fmla="*/ 578 w 2291"/>
                <a:gd name="T15" fmla="*/ 0 h 2511"/>
                <a:gd name="T16" fmla="*/ 518 w 2291"/>
                <a:gd name="T17" fmla="*/ 49 h 2511"/>
                <a:gd name="T18" fmla="*/ 460 w 2291"/>
                <a:gd name="T19" fmla="*/ 131 h 2511"/>
                <a:gd name="T20" fmla="*/ 395 w 2291"/>
                <a:gd name="T21" fmla="*/ 230 h 2511"/>
                <a:gd name="T22" fmla="*/ 351 w 2291"/>
                <a:gd name="T23" fmla="*/ 294 h 2511"/>
                <a:gd name="T24" fmla="*/ 304 w 2291"/>
                <a:gd name="T25" fmla="*/ 416 h 2511"/>
                <a:gd name="T26" fmla="*/ 243 w 2291"/>
                <a:gd name="T27" fmla="*/ 580 h 2511"/>
                <a:gd name="T28" fmla="*/ 41 w 2291"/>
                <a:gd name="T29" fmla="*/ 595 h 2511"/>
                <a:gd name="T30" fmla="*/ 0 w 2291"/>
                <a:gd name="T31" fmla="*/ 791 h 2511"/>
                <a:gd name="T32" fmla="*/ 38 w 2291"/>
                <a:gd name="T33" fmla="*/ 953 h 2511"/>
                <a:gd name="T34" fmla="*/ 99 w 2291"/>
                <a:gd name="T35" fmla="*/ 1034 h 2511"/>
                <a:gd name="T36" fmla="*/ 199 w 2291"/>
                <a:gd name="T37" fmla="*/ 1171 h 2511"/>
                <a:gd name="T38" fmla="*/ 315 w 2291"/>
                <a:gd name="T39" fmla="*/ 1327 h 2511"/>
                <a:gd name="T40" fmla="*/ 434 w 2291"/>
                <a:gd name="T41" fmla="*/ 1310 h 2511"/>
                <a:gd name="T42" fmla="*/ 514 w 2291"/>
                <a:gd name="T43" fmla="*/ 1413 h 2511"/>
                <a:gd name="T44" fmla="*/ 547 w 2291"/>
                <a:gd name="T45" fmla="*/ 1569 h 2511"/>
                <a:gd name="T46" fmla="*/ 575 w 2291"/>
                <a:gd name="T47" fmla="*/ 1672 h 2511"/>
                <a:gd name="T48" fmla="*/ 609 w 2291"/>
                <a:gd name="T49" fmla="*/ 1771 h 2511"/>
                <a:gd name="T50" fmla="*/ 683 w 2291"/>
                <a:gd name="T51" fmla="*/ 1902 h 2511"/>
                <a:gd name="T52" fmla="*/ 796 w 2291"/>
                <a:gd name="T53" fmla="*/ 2003 h 2511"/>
                <a:gd name="T54" fmla="*/ 979 w 2291"/>
                <a:gd name="T55" fmla="*/ 2049 h 2511"/>
                <a:gd name="T56" fmla="*/ 1030 w 2291"/>
                <a:gd name="T57" fmla="*/ 2184 h 2511"/>
                <a:gd name="T58" fmla="*/ 968 w 2291"/>
                <a:gd name="T59" fmla="*/ 2293 h 2511"/>
                <a:gd name="T60" fmla="*/ 1066 w 2291"/>
                <a:gd name="T61" fmla="*/ 2293 h 2511"/>
                <a:gd name="T62" fmla="*/ 1177 w 2291"/>
                <a:gd name="T63" fmla="*/ 2376 h 2511"/>
                <a:gd name="T64" fmla="*/ 1332 w 2291"/>
                <a:gd name="T65" fmla="*/ 2487 h 2511"/>
                <a:gd name="T66" fmla="*/ 1396 w 2291"/>
                <a:gd name="T67" fmla="*/ 2262 h 2511"/>
                <a:gd name="T68" fmla="*/ 1402 w 2291"/>
                <a:gd name="T69" fmla="*/ 2058 h 2511"/>
                <a:gd name="T70" fmla="*/ 1431 w 2291"/>
                <a:gd name="T71" fmla="*/ 1950 h 2511"/>
                <a:gd name="T72" fmla="*/ 1491 w 2291"/>
                <a:gd name="T73" fmla="*/ 1815 h 2511"/>
                <a:gd name="T74" fmla="*/ 1578 w 2291"/>
                <a:gd name="T75" fmla="*/ 1761 h 2511"/>
                <a:gd name="T76" fmla="*/ 1569 w 2291"/>
                <a:gd name="T77" fmla="*/ 1652 h 2511"/>
                <a:gd name="T78" fmla="*/ 1627 w 2291"/>
                <a:gd name="T79" fmla="*/ 1526 h 2511"/>
                <a:gd name="T80" fmla="*/ 1705 w 2291"/>
                <a:gd name="T81" fmla="*/ 1466 h 2511"/>
                <a:gd name="T82" fmla="*/ 1781 w 2291"/>
                <a:gd name="T83" fmla="*/ 1398 h 2511"/>
                <a:gd name="T84" fmla="*/ 1897 w 2291"/>
                <a:gd name="T85" fmla="*/ 1343 h 2511"/>
                <a:gd name="T86" fmla="*/ 2081 w 2291"/>
                <a:gd name="T87" fmla="*/ 1367 h 2511"/>
                <a:gd name="T88" fmla="*/ 2266 w 2291"/>
                <a:gd name="T89" fmla="*/ 1367 h 2511"/>
                <a:gd name="T90" fmla="*/ 2272 w 2291"/>
                <a:gd name="T91" fmla="*/ 1123 h 2511"/>
                <a:gd name="T92" fmla="*/ 2168 w 2291"/>
                <a:gd name="T93" fmla="*/ 1057 h 2511"/>
                <a:gd name="T94" fmla="*/ 2127 w 2291"/>
                <a:gd name="T95" fmla="*/ 1164 h 2511"/>
                <a:gd name="T96" fmla="*/ 2060 w 2291"/>
                <a:gd name="T97" fmla="*/ 1143 h 2511"/>
                <a:gd name="T98" fmla="*/ 1919 w 2291"/>
                <a:gd name="T99" fmla="*/ 1120 h 2511"/>
                <a:gd name="T100" fmla="*/ 1857 w 2291"/>
                <a:gd name="T101" fmla="*/ 1009 h 2511"/>
                <a:gd name="T102" fmla="*/ 1770 w 2291"/>
                <a:gd name="T103" fmla="*/ 902 h 2511"/>
                <a:gd name="T104" fmla="*/ 1813 w 2291"/>
                <a:gd name="T105" fmla="*/ 841 h 2511"/>
                <a:gd name="T106" fmla="*/ 1802 w 2291"/>
                <a:gd name="T107" fmla="*/ 770 h 2511"/>
                <a:gd name="T108" fmla="*/ 1820 w 2291"/>
                <a:gd name="T109" fmla="*/ 677 h 2511"/>
                <a:gd name="T110" fmla="*/ 1860 w 2291"/>
                <a:gd name="T111" fmla="*/ 595 h 2511"/>
                <a:gd name="T112" fmla="*/ 1874 w 2291"/>
                <a:gd name="T113" fmla="*/ 408 h 2511"/>
                <a:gd name="T114" fmla="*/ 1851 w 2291"/>
                <a:gd name="T115" fmla="*/ 281 h 2511"/>
                <a:gd name="T116" fmla="*/ 1722 w 2291"/>
                <a:gd name="T117" fmla="*/ 139 h 2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2511">
                  <a:moveTo>
                    <a:pt x="1700" y="102"/>
                  </a:moveTo>
                  <a:lnTo>
                    <a:pt x="1700" y="108"/>
                  </a:lnTo>
                  <a:lnTo>
                    <a:pt x="1636" y="99"/>
                  </a:lnTo>
                  <a:lnTo>
                    <a:pt x="1583" y="91"/>
                  </a:lnTo>
                  <a:lnTo>
                    <a:pt x="1553" y="76"/>
                  </a:lnTo>
                  <a:lnTo>
                    <a:pt x="1521" y="68"/>
                  </a:lnTo>
                  <a:lnTo>
                    <a:pt x="1491" y="76"/>
                  </a:lnTo>
                  <a:lnTo>
                    <a:pt x="1476" y="78"/>
                  </a:lnTo>
                  <a:lnTo>
                    <a:pt x="1445" y="76"/>
                  </a:lnTo>
                  <a:lnTo>
                    <a:pt x="1409" y="95"/>
                  </a:lnTo>
                  <a:lnTo>
                    <a:pt x="1393" y="111"/>
                  </a:lnTo>
                  <a:lnTo>
                    <a:pt x="1377" y="135"/>
                  </a:lnTo>
                  <a:lnTo>
                    <a:pt x="1332" y="207"/>
                  </a:lnTo>
                  <a:lnTo>
                    <a:pt x="1310" y="242"/>
                  </a:lnTo>
                  <a:lnTo>
                    <a:pt x="1279" y="269"/>
                  </a:lnTo>
                  <a:lnTo>
                    <a:pt x="1250" y="269"/>
                  </a:lnTo>
                  <a:lnTo>
                    <a:pt x="1230" y="267"/>
                  </a:lnTo>
                  <a:lnTo>
                    <a:pt x="1224" y="247"/>
                  </a:lnTo>
                  <a:lnTo>
                    <a:pt x="1207" y="217"/>
                  </a:lnTo>
                  <a:lnTo>
                    <a:pt x="1181" y="199"/>
                  </a:lnTo>
                  <a:lnTo>
                    <a:pt x="1149" y="191"/>
                  </a:lnTo>
                  <a:lnTo>
                    <a:pt x="1125" y="186"/>
                  </a:lnTo>
                  <a:lnTo>
                    <a:pt x="1102" y="187"/>
                  </a:lnTo>
                  <a:lnTo>
                    <a:pt x="1088" y="198"/>
                  </a:lnTo>
                  <a:lnTo>
                    <a:pt x="1061" y="209"/>
                  </a:lnTo>
                  <a:lnTo>
                    <a:pt x="1040" y="217"/>
                  </a:lnTo>
                  <a:lnTo>
                    <a:pt x="1023" y="206"/>
                  </a:lnTo>
                  <a:lnTo>
                    <a:pt x="1011" y="191"/>
                  </a:lnTo>
                  <a:lnTo>
                    <a:pt x="986" y="177"/>
                  </a:lnTo>
                  <a:lnTo>
                    <a:pt x="959" y="183"/>
                  </a:lnTo>
                  <a:lnTo>
                    <a:pt x="948" y="191"/>
                  </a:lnTo>
                  <a:lnTo>
                    <a:pt x="935" y="202"/>
                  </a:lnTo>
                  <a:lnTo>
                    <a:pt x="926" y="211"/>
                  </a:lnTo>
                  <a:lnTo>
                    <a:pt x="915" y="222"/>
                  </a:lnTo>
                  <a:lnTo>
                    <a:pt x="895" y="211"/>
                  </a:lnTo>
                  <a:lnTo>
                    <a:pt x="871" y="206"/>
                  </a:lnTo>
                  <a:lnTo>
                    <a:pt x="856" y="198"/>
                  </a:lnTo>
                  <a:lnTo>
                    <a:pt x="838" y="186"/>
                  </a:lnTo>
                  <a:lnTo>
                    <a:pt x="835" y="183"/>
                  </a:lnTo>
                  <a:lnTo>
                    <a:pt x="818" y="172"/>
                  </a:lnTo>
                  <a:lnTo>
                    <a:pt x="803" y="155"/>
                  </a:lnTo>
                  <a:lnTo>
                    <a:pt x="785" y="134"/>
                  </a:lnTo>
                  <a:lnTo>
                    <a:pt x="773" y="114"/>
                  </a:lnTo>
                  <a:lnTo>
                    <a:pt x="753" y="99"/>
                  </a:lnTo>
                  <a:lnTo>
                    <a:pt x="730" y="95"/>
                  </a:lnTo>
                  <a:lnTo>
                    <a:pt x="719" y="95"/>
                  </a:lnTo>
                  <a:lnTo>
                    <a:pt x="709" y="91"/>
                  </a:lnTo>
                  <a:lnTo>
                    <a:pt x="687" y="82"/>
                  </a:lnTo>
                  <a:lnTo>
                    <a:pt x="666" y="74"/>
                  </a:lnTo>
                  <a:lnTo>
                    <a:pt x="665" y="74"/>
                  </a:lnTo>
                  <a:lnTo>
                    <a:pt x="649" y="60"/>
                  </a:lnTo>
                  <a:lnTo>
                    <a:pt x="634" y="49"/>
                  </a:lnTo>
                  <a:lnTo>
                    <a:pt x="625" y="32"/>
                  </a:lnTo>
                  <a:lnTo>
                    <a:pt x="609" y="9"/>
                  </a:lnTo>
                  <a:lnTo>
                    <a:pt x="600" y="1"/>
                  </a:lnTo>
                  <a:lnTo>
                    <a:pt x="578" y="0"/>
                  </a:lnTo>
                  <a:lnTo>
                    <a:pt x="561" y="8"/>
                  </a:lnTo>
                  <a:lnTo>
                    <a:pt x="556" y="20"/>
                  </a:lnTo>
                  <a:lnTo>
                    <a:pt x="547" y="41"/>
                  </a:lnTo>
                  <a:lnTo>
                    <a:pt x="546" y="49"/>
                  </a:lnTo>
                  <a:lnTo>
                    <a:pt x="533" y="52"/>
                  </a:lnTo>
                  <a:lnTo>
                    <a:pt x="525" y="52"/>
                  </a:lnTo>
                  <a:lnTo>
                    <a:pt x="518" y="49"/>
                  </a:lnTo>
                  <a:lnTo>
                    <a:pt x="520" y="35"/>
                  </a:lnTo>
                  <a:lnTo>
                    <a:pt x="514" y="32"/>
                  </a:lnTo>
                  <a:lnTo>
                    <a:pt x="503" y="49"/>
                  </a:lnTo>
                  <a:lnTo>
                    <a:pt x="486" y="74"/>
                  </a:lnTo>
                  <a:lnTo>
                    <a:pt x="470" y="91"/>
                  </a:lnTo>
                  <a:lnTo>
                    <a:pt x="460" y="102"/>
                  </a:lnTo>
                  <a:lnTo>
                    <a:pt x="460" y="131"/>
                  </a:lnTo>
                  <a:lnTo>
                    <a:pt x="461" y="155"/>
                  </a:lnTo>
                  <a:lnTo>
                    <a:pt x="467" y="175"/>
                  </a:lnTo>
                  <a:lnTo>
                    <a:pt x="464" y="191"/>
                  </a:lnTo>
                  <a:lnTo>
                    <a:pt x="460" y="209"/>
                  </a:lnTo>
                  <a:lnTo>
                    <a:pt x="438" y="218"/>
                  </a:lnTo>
                  <a:lnTo>
                    <a:pt x="415" y="227"/>
                  </a:lnTo>
                  <a:lnTo>
                    <a:pt x="395" y="230"/>
                  </a:lnTo>
                  <a:lnTo>
                    <a:pt x="370" y="225"/>
                  </a:lnTo>
                  <a:lnTo>
                    <a:pt x="344" y="233"/>
                  </a:lnTo>
                  <a:lnTo>
                    <a:pt x="338" y="242"/>
                  </a:lnTo>
                  <a:lnTo>
                    <a:pt x="342" y="251"/>
                  </a:lnTo>
                  <a:lnTo>
                    <a:pt x="344" y="265"/>
                  </a:lnTo>
                  <a:lnTo>
                    <a:pt x="347" y="269"/>
                  </a:lnTo>
                  <a:lnTo>
                    <a:pt x="351" y="294"/>
                  </a:lnTo>
                  <a:lnTo>
                    <a:pt x="355" y="314"/>
                  </a:lnTo>
                  <a:lnTo>
                    <a:pt x="362" y="325"/>
                  </a:lnTo>
                  <a:lnTo>
                    <a:pt x="358" y="344"/>
                  </a:lnTo>
                  <a:lnTo>
                    <a:pt x="347" y="365"/>
                  </a:lnTo>
                  <a:lnTo>
                    <a:pt x="329" y="381"/>
                  </a:lnTo>
                  <a:lnTo>
                    <a:pt x="315" y="393"/>
                  </a:lnTo>
                  <a:lnTo>
                    <a:pt x="304" y="416"/>
                  </a:lnTo>
                  <a:lnTo>
                    <a:pt x="297" y="454"/>
                  </a:lnTo>
                  <a:lnTo>
                    <a:pt x="293" y="488"/>
                  </a:lnTo>
                  <a:lnTo>
                    <a:pt x="297" y="520"/>
                  </a:lnTo>
                  <a:lnTo>
                    <a:pt x="289" y="548"/>
                  </a:lnTo>
                  <a:lnTo>
                    <a:pt x="276" y="567"/>
                  </a:lnTo>
                  <a:lnTo>
                    <a:pt x="265" y="572"/>
                  </a:lnTo>
                  <a:lnTo>
                    <a:pt x="243" y="580"/>
                  </a:lnTo>
                  <a:lnTo>
                    <a:pt x="222" y="589"/>
                  </a:lnTo>
                  <a:lnTo>
                    <a:pt x="188" y="600"/>
                  </a:lnTo>
                  <a:lnTo>
                    <a:pt x="161" y="600"/>
                  </a:lnTo>
                  <a:lnTo>
                    <a:pt x="141" y="595"/>
                  </a:lnTo>
                  <a:lnTo>
                    <a:pt x="108" y="595"/>
                  </a:lnTo>
                  <a:lnTo>
                    <a:pt x="77" y="597"/>
                  </a:lnTo>
                  <a:lnTo>
                    <a:pt x="41" y="595"/>
                  </a:lnTo>
                  <a:lnTo>
                    <a:pt x="27" y="592"/>
                  </a:lnTo>
                  <a:lnTo>
                    <a:pt x="22" y="612"/>
                  </a:lnTo>
                  <a:lnTo>
                    <a:pt x="22" y="651"/>
                  </a:lnTo>
                  <a:lnTo>
                    <a:pt x="19" y="679"/>
                  </a:lnTo>
                  <a:lnTo>
                    <a:pt x="13" y="706"/>
                  </a:lnTo>
                  <a:lnTo>
                    <a:pt x="5" y="742"/>
                  </a:lnTo>
                  <a:lnTo>
                    <a:pt x="0" y="791"/>
                  </a:lnTo>
                  <a:lnTo>
                    <a:pt x="0" y="829"/>
                  </a:lnTo>
                  <a:lnTo>
                    <a:pt x="6" y="855"/>
                  </a:lnTo>
                  <a:lnTo>
                    <a:pt x="10" y="878"/>
                  </a:lnTo>
                  <a:lnTo>
                    <a:pt x="13" y="898"/>
                  </a:lnTo>
                  <a:lnTo>
                    <a:pt x="19" y="911"/>
                  </a:lnTo>
                  <a:lnTo>
                    <a:pt x="27" y="935"/>
                  </a:lnTo>
                  <a:lnTo>
                    <a:pt x="38" y="953"/>
                  </a:lnTo>
                  <a:lnTo>
                    <a:pt x="38" y="959"/>
                  </a:lnTo>
                  <a:lnTo>
                    <a:pt x="45" y="985"/>
                  </a:lnTo>
                  <a:lnTo>
                    <a:pt x="53" y="1009"/>
                  </a:lnTo>
                  <a:lnTo>
                    <a:pt x="71" y="1026"/>
                  </a:lnTo>
                  <a:lnTo>
                    <a:pt x="73" y="1028"/>
                  </a:lnTo>
                  <a:lnTo>
                    <a:pt x="83" y="1036"/>
                  </a:lnTo>
                  <a:lnTo>
                    <a:pt x="99" y="1034"/>
                  </a:lnTo>
                  <a:lnTo>
                    <a:pt x="114" y="1042"/>
                  </a:lnTo>
                  <a:lnTo>
                    <a:pt x="124" y="1061"/>
                  </a:lnTo>
                  <a:lnTo>
                    <a:pt x="135" y="1081"/>
                  </a:lnTo>
                  <a:lnTo>
                    <a:pt x="145" y="1092"/>
                  </a:lnTo>
                  <a:lnTo>
                    <a:pt x="161" y="1101"/>
                  </a:lnTo>
                  <a:lnTo>
                    <a:pt x="172" y="1135"/>
                  </a:lnTo>
                  <a:lnTo>
                    <a:pt x="199" y="1171"/>
                  </a:lnTo>
                  <a:lnTo>
                    <a:pt x="219" y="1208"/>
                  </a:lnTo>
                  <a:lnTo>
                    <a:pt x="226" y="1241"/>
                  </a:lnTo>
                  <a:lnTo>
                    <a:pt x="239" y="1276"/>
                  </a:lnTo>
                  <a:lnTo>
                    <a:pt x="253" y="1299"/>
                  </a:lnTo>
                  <a:lnTo>
                    <a:pt x="265" y="1318"/>
                  </a:lnTo>
                  <a:lnTo>
                    <a:pt x="287" y="1332"/>
                  </a:lnTo>
                  <a:lnTo>
                    <a:pt x="315" y="1327"/>
                  </a:lnTo>
                  <a:lnTo>
                    <a:pt x="342" y="1316"/>
                  </a:lnTo>
                  <a:lnTo>
                    <a:pt x="358" y="1312"/>
                  </a:lnTo>
                  <a:lnTo>
                    <a:pt x="373" y="1304"/>
                  </a:lnTo>
                  <a:lnTo>
                    <a:pt x="395" y="1299"/>
                  </a:lnTo>
                  <a:lnTo>
                    <a:pt x="412" y="1294"/>
                  </a:lnTo>
                  <a:lnTo>
                    <a:pt x="425" y="1299"/>
                  </a:lnTo>
                  <a:lnTo>
                    <a:pt x="434" y="1310"/>
                  </a:lnTo>
                  <a:lnTo>
                    <a:pt x="443" y="1316"/>
                  </a:lnTo>
                  <a:lnTo>
                    <a:pt x="443" y="1318"/>
                  </a:lnTo>
                  <a:lnTo>
                    <a:pt x="452" y="1324"/>
                  </a:lnTo>
                  <a:lnTo>
                    <a:pt x="470" y="1346"/>
                  </a:lnTo>
                  <a:lnTo>
                    <a:pt x="486" y="1374"/>
                  </a:lnTo>
                  <a:lnTo>
                    <a:pt x="503" y="1387"/>
                  </a:lnTo>
                  <a:lnTo>
                    <a:pt x="514" y="1413"/>
                  </a:lnTo>
                  <a:lnTo>
                    <a:pt x="526" y="1441"/>
                  </a:lnTo>
                  <a:lnTo>
                    <a:pt x="538" y="1466"/>
                  </a:lnTo>
                  <a:lnTo>
                    <a:pt x="546" y="1488"/>
                  </a:lnTo>
                  <a:lnTo>
                    <a:pt x="544" y="1510"/>
                  </a:lnTo>
                  <a:lnTo>
                    <a:pt x="551" y="1534"/>
                  </a:lnTo>
                  <a:lnTo>
                    <a:pt x="551" y="1550"/>
                  </a:lnTo>
                  <a:lnTo>
                    <a:pt x="547" y="1569"/>
                  </a:lnTo>
                  <a:lnTo>
                    <a:pt x="547" y="1584"/>
                  </a:lnTo>
                  <a:lnTo>
                    <a:pt x="551" y="1597"/>
                  </a:lnTo>
                  <a:lnTo>
                    <a:pt x="558" y="1610"/>
                  </a:lnTo>
                  <a:lnTo>
                    <a:pt x="564" y="1633"/>
                  </a:lnTo>
                  <a:lnTo>
                    <a:pt x="568" y="1658"/>
                  </a:lnTo>
                  <a:lnTo>
                    <a:pt x="569" y="1666"/>
                  </a:lnTo>
                  <a:lnTo>
                    <a:pt x="575" y="1672"/>
                  </a:lnTo>
                  <a:lnTo>
                    <a:pt x="578" y="1674"/>
                  </a:lnTo>
                  <a:lnTo>
                    <a:pt x="587" y="1693"/>
                  </a:lnTo>
                  <a:lnTo>
                    <a:pt x="603" y="1716"/>
                  </a:lnTo>
                  <a:lnTo>
                    <a:pt x="607" y="1730"/>
                  </a:lnTo>
                  <a:lnTo>
                    <a:pt x="609" y="1752"/>
                  </a:lnTo>
                  <a:lnTo>
                    <a:pt x="609" y="1756"/>
                  </a:lnTo>
                  <a:lnTo>
                    <a:pt x="609" y="1771"/>
                  </a:lnTo>
                  <a:lnTo>
                    <a:pt x="614" y="1792"/>
                  </a:lnTo>
                  <a:lnTo>
                    <a:pt x="625" y="1808"/>
                  </a:lnTo>
                  <a:lnTo>
                    <a:pt x="633" y="1823"/>
                  </a:lnTo>
                  <a:lnTo>
                    <a:pt x="644" y="1834"/>
                  </a:lnTo>
                  <a:lnTo>
                    <a:pt x="655" y="1858"/>
                  </a:lnTo>
                  <a:lnTo>
                    <a:pt x="666" y="1872"/>
                  </a:lnTo>
                  <a:lnTo>
                    <a:pt x="683" y="1902"/>
                  </a:lnTo>
                  <a:lnTo>
                    <a:pt x="692" y="1927"/>
                  </a:lnTo>
                  <a:lnTo>
                    <a:pt x="719" y="1956"/>
                  </a:lnTo>
                  <a:lnTo>
                    <a:pt x="742" y="1967"/>
                  </a:lnTo>
                  <a:lnTo>
                    <a:pt x="766" y="1967"/>
                  </a:lnTo>
                  <a:lnTo>
                    <a:pt x="777" y="1971"/>
                  </a:lnTo>
                  <a:lnTo>
                    <a:pt x="793" y="1988"/>
                  </a:lnTo>
                  <a:lnTo>
                    <a:pt x="796" y="2003"/>
                  </a:lnTo>
                  <a:lnTo>
                    <a:pt x="796" y="2015"/>
                  </a:lnTo>
                  <a:lnTo>
                    <a:pt x="817" y="2018"/>
                  </a:lnTo>
                  <a:lnTo>
                    <a:pt x="835" y="2018"/>
                  </a:lnTo>
                  <a:lnTo>
                    <a:pt x="870" y="2014"/>
                  </a:lnTo>
                  <a:lnTo>
                    <a:pt x="903" y="2025"/>
                  </a:lnTo>
                  <a:lnTo>
                    <a:pt x="948" y="2039"/>
                  </a:lnTo>
                  <a:lnTo>
                    <a:pt x="979" y="2049"/>
                  </a:lnTo>
                  <a:lnTo>
                    <a:pt x="1002" y="2058"/>
                  </a:lnTo>
                  <a:lnTo>
                    <a:pt x="1018" y="2082"/>
                  </a:lnTo>
                  <a:lnTo>
                    <a:pt x="1022" y="2095"/>
                  </a:lnTo>
                  <a:lnTo>
                    <a:pt x="1030" y="2116"/>
                  </a:lnTo>
                  <a:lnTo>
                    <a:pt x="1033" y="2142"/>
                  </a:lnTo>
                  <a:lnTo>
                    <a:pt x="1026" y="2162"/>
                  </a:lnTo>
                  <a:lnTo>
                    <a:pt x="1030" y="2184"/>
                  </a:lnTo>
                  <a:lnTo>
                    <a:pt x="1037" y="2198"/>
                  </a:lnTo>
                  <a:lnTo>
                    <a:pt x="1044" y="2220"/>
                  </a:lnTo>
                  <a:lnTo>
                    <a:pt x="1026" y="2236"/>
                  </a:lnTo>
                  <a:lnTo>
                    <a:pt x="1002" y="2254"/>
                  </a:lnTo>
                  <a:lnTo>
                    <a:pt x="984" y="2270"/>
                  </a:lnTo>
                  <a:lnTo>
                    <a:pt x="968" y="2285"/>
                  </a:lnTo>
                  <a:lnTo>
                    <a:pt x="968" y="2293"/>
                  </a:lnTo>
                  <a:lnTo>
                    <a:pt x="975" y="2307"/>
                  </a:lnTo>
                  <a:lnTo>
                    <a:pt x="986" y="2313"/>
                  </a:lnTo>
                  <a:lnTo>
                    <a:pt x="1001" y="2313"/>
                  </a:lnTo>
                  <a:lnTo>
                    <a:pt x="1022" y="2315"/>
                  </a:lnTo>
                  <a:lnTo>
                    <a:pt x="1040" y="2310"/>
                  </a:lnTo>
                  <a:lnTo>
                    <a:pt x="1049" y="2302"/>
                  </a:lnTo>
                  <a:lnTo>
                    <a:pt x="1066" y="2293"/>
                  </a:lnTo>
                  <a:lnTo>
                    <a:pt x="1120" y="2280"/>
                  </a:lnTo>
                  <a:lnTo>
                    <a:pt x="1138" y="2285"/>
                  </a:lnTo>
                  <a:lnTo>
                    <a:pt x="1152" y="2299"/>
                  </a:lnTo>
                  <a:lnTo>
                    <a:pt x="1164" y="2313"/>
                  </a:lnTo>
                  <a:lnTo>
                    <a:pt x="1168" y="2321"/>
                  </a:lnTo>
                  <a:lnTo>
                    <a:pt x="1174" y="2355"/>
                  </a:lnTo>
                  <a:lnTo>
                    <a:pt x="1177" y="2376"/>
                  </a:lnTo>
                  <a:lnTo>
                    <a:pt x="1177" y="2388"/>
                  </a:lnTo>
                  <a:lnTo>
                    <a:pt x="1196" y="2415"/>
                  </a:lnTo>
                  <a:lnTo>
                    <a:pt x="1239" y="2452"/>
                  </a:lnTo>
                  <a:lnTo>
                    <a:pt x="1279" y="2463"/>
                  </a:lnTo>
                  <a:lnTo>
                    <a:pt x="1312" y="2468"/>
                  </a:lnTo>
                  <a:lnTo>
                    <a:pt x="1323" y="2511"/>
                  </a:lnTo>
                  <a:lnTo>
                    <a:pt x="1332" y="2487"/>
                  </a:lnTo>
                  <a:lnTo>
                    <a:pt x="1351" y="2440"/>
                  </a:lnTo>
                  <a:lnTo>
                    <a:pt x="1390" y="2376"/>
                  </a:lnTo>
                  <a:lnTo>
                    <a:pt x="1396" y="2355"/>
                  </a:lnTo>
                  <a:lnTo>
                    <a:pt x="1406" y="2340"/>
                  </a:lnTo>
                  <a:lnTo>
                    <a:pt x="1401" y="2318"/>
                  </a:lnTo>
                  <a:lnTo>
                    <a:pt x="1393" y="2296"/>
                  </a:lnTo>
                  <a:lnTo>
                    <a:pt x="1396" y="2262"/>
                  </a:lnTo>
                  <a:lnTo>
                    <a:pt x="1396" y="2236"/>
                  </a:lnTo>
                  <a:lnTo>
                    <a:pt x="1396" y="2198"/>
                  </a:lnTo>
                  <a:lnTo>
                    <a:pt x="1396" y="2170"/>
                  </a:lnTo>
                  <a:lnTo>
                    <a:pt x="1401" y="2121"/>
                  </a:lnTo>
                  <a:lnTo>
                    <a:pt x="1401" y="2105"/>
                  </a:lnTo>
                  <a:lnTo>
                    <a:pt x="1402" y="2075"/>
                  </a:lnTo>
                  <a:lnTo>
                    <a:pt x="1402" y="2058"/>
                  </a:lnTo>
                  <a:lnTo>
                    <a:pt x="1401" y="2041"/>
                  </a:lnTo>
                  <a:lnTo>
                    <a:pt x="1402" y="2028"/>
                  </a:lnTo>
                  <a:lnTo>
                    <a:pt x="1413" y="2014"/>
                  </a:lnTo>
                  <a:lnTo>
                    <a:pt x="1421" y="1998"/>
                  </a:lnTo>
                  <a:lnTo>
                    <a:pt x="1421" y="1995"/>
                  </a:lnTo>
                  <a:lnTo>
                    <a:pt x="1428" y="1975"/>
                  </a:lnTo>
                  <a:lnTo>
                    <a:pt x="1431" y="1950"/>
                  </a:lnTo>
                  <a:lnTo>
                    <a:pt x="1431" y="1935"/>
                  </a:lnTo>
                  <a:lnTo>
                    <a:pt x="1431" y="1912"/>
                  </a:lnTo>
                  <a:lnTo>
                    <a:pt x="1438" y="1890"/>
                  </a:lnTo>
                  <a:lnTo>
                    <a:pt x="1445" y="1863"/>
                  </a:lnTo>
                  <a:lnTo>
                    <a:pt x="1455" y="1839"/>
                  </a:lnTo>
                  <a:lnTo>
                    <a:pt x="1470" y="1827"/>
                  </a:lnTo>
                  <a:lnTo>
                    <a:pt x="1491" y="1815"/>
                  </a:lnTo>
                  <a:lnTo>
                    <a:pt x="1506" y="1807"/>
                  </a:lnTo>
                  <a:lnTo>
                    <a:pt x="1506" y="1792"/>
                  </a:lnTo>
                  <a:lnTo>
                    <a:pt x="1511" y="1776"/>
                  </a:lnTo>
                  <a:lnTo>
                    <a:pt x="1522" y="1764"/>
                  </a:lnTo>
                  <a:lnTo>
                    <a:pt x="1540" y="1764"/>
                  </a:lnTo>
                  <a:lnTo>
                    <a:pt x="1559" y="1764"/>
                  </a:lnTo>
                  <a:lnTo>
                    <a:pt x="1578" y="1761"/>
                  </a:lnTo>
                  <a:lnTo>
                    <a:pt x="1586" y="1752"/>
                  </a:lnTo>
                  <a:lnTo>
                    <a:pt x="1581" y="1749"/>
                  </a:lnTo>
                  <a:lnTo>
                    <a:pt x="1569" y="1733"/>
                  </a:lnTo>
                  <a:lnTo>
                    <a:pt x="1559" y="1724"/>
                  </a:lnTo>
                  <a:lnTo>
                    <a:pt x="1565" y="1697"/>
                  </a:lnTo>
                  <a:lnTo>
                    <a:pt x="1572" y="1676"/>
                  </a:lnTo>
                  <a:lnTo>
                    <a:pt x="1569" y="1652"/>
                  </a:lnTo>
                  <a:lnTo>
                    <a:pt x="1564" y="1633"/>
                  </a:lnTo>
                  <a:lnTo>
                    <a:pt x="1569" y="1622"/>
                  </a:lnTo>
                  <a:lnTo>
                    <a:pt x="1572" y="1610"/>
                  </a:lnTo>
                  <a:lnTo>
                    <a:pt x="1575" y="1606"/>
                  </a:lnTo>
                  <a:lnTo>
                    <a:pt x="1586" y="1568"/>
                  </a:lnTo>
                  <a:lnTo>
                    <a:pt x="1600" y="1542"/>
                  </a:lnTo>
                  <a:lnTo>
                    <a:pt x="1627" y="1526"/>
                  </a:lnTo>
                  <a:lnTo>
                    <a:pt x="1642" y="1520"/>
                  </a:lnTo>
                  <a:lnTo>
                    <a:pt x="1657" y="1514"/>
                  </a:lnTo>
                  <a:lnTo>
                    <a:pt x="1662" y="1515"/>
                  </a:lnTo>
                  <a:lnTo>
                    <a:pt x="1673" y="1515"/>
                  </a:lnTo>
                  <a:lnTo>
                    <a:pt x="1680" y="1496"/>
                  </a:lnTo>
                  <a:lnTo>
                    <a:pt x="1691" y="1482"/>
                  </a:lnTo>
                  <a:lnTo>
                    <a:pt x="1705" y="1466"/>
                  </a:lnTo>
                  <a:lnTo>
                    <a:pt x="1722" y="1446"/>
                  </a:lnTo>
                  <a:lnTo>
                    <a:pt x="1728" y="1434"/>
                  </a:lnTo>
                  <a:lnTo>
                    <a:pt x="1744" y="1421"/>
                  </a:lnTo>
                  <a:lnTo>
                    <a:pt x="1747" y="1419"/>
                  </a:lnTo>
                  <a:lnTo>
                    <a:pt x="1766" y="1411"/>
                  </a:lnTo>
                  <a:lnTo>
                    <a:pt x="1774" y="1407"/>
                  </a:lnTo>
                  <a:lnTo>
                    <a:pt x="1781" y="1398"/>
                  </a:lnTo>
                  <a:lnTo>
                    <a:pt x="1781" y="1379"/>
                  </a:lnTo>
                  <a:lnTo>
                    <a:pt x="1785" y="1360"/>
                  </a:lnTo>
                  <a:lnTo>
                    <a:pt x="1798" y="1346"/>
                  </a:lnTo>
                  <a:lnTo>
                    <a:pt x="1820" y="1343"/>
                  </a:lnTo>
                  <a:lnTo>
                    <a:pt x="1848" y="1334"/>
                  </a:lnTo>
                  <a:lnTo>
                    <a:pt x="1878" y="1335"/>
                  </a:lnTo>
                  <a:lnTo>
                    <a:pt x="1897" y="1343"/>
                  </a:lnTo>
                  <a:lnTo>
                    <a:pt x="1903" y="1343"/>
                  </a:lnTo>
                  <a:lnTo>
                    <a:pt x="1951" y="1351"/>
                  </a:lnTo>
                  <a:lnTo>
                    <a:pt x="1976" y="1359"/>
                  </a:lnTo>
                  <a:lnTo>
                    <a:pt x="2011" y="1367"/>
                  </a:lnTo>
                  <a:lnTo>
                    <a:pt x="2048" y="1367"/>
                  </a:lnTo>
                  <a:lnTo>
                    <a:pt x="2078" y="1367"/>
                  </a:lnTo>
                  <a:lnTo>
                    <a:pt x="2081" y="1367"/>
                  </a:lnTo>
                  <a:lnTo>
                    <a:pt x="2100" y="1376"/>
                  </a:lnTo>
                  <a:lnTo>
                    <a:pt x="2115" y="1386"/>
                  </a:lnTo>
                  <a:lnTo>
                    <a:pt x="2138" y="1374"/>
                  </a:lnTo>
                  <a:lnTo>
                    <a:pt x="2173" y="1370"/>
                  </a:lnTo>
                  <a:lnTo>
                    <a:pt x="2204" y="1370"/>
                  </a:lnTo>
                  <a:lnTo>
                    <a:pt x="2243" y="1363"/>
                  </a:lnTo>
                  <a:lnTo>
                    <a:pt x="2266" y="1367"/>
                  </a:lnTo>
                  <a:lnTo>
                    <a:pt x="2269" y="1370"/>
                  </a:lnTo>
                  <a:lnTo>
                    <a:pt x="2289" y="1358"/>
                  </a:lnTo>
                  <a:lnTo>
                    <a:pt x="2291" y="1332"/>
                  </a:lnTo>
                  <a:lnTo>
                    <a:pt x="2291" y="1295"/>
                  </a:lnTo>
                  <a:lnTo>
                    <a:pt x="2291" y="1244"/>
                  </a:lnTo>
                  <a:lnTo>
                    <a:pt x="2289" y="1183"/>
                  </a:lnTo>
                  <a:lnTo>
                    <a:pt x="2272" y="1123"/>
                  </a:lnTo>
                  <a:lnTo>
                    <a:pt x="2254" y="1097"/>
                  </a:lnTo>
                  <a:lnTo>
                    <a:pt x="2236" y="1054"/>
                  </a:lnTo>
                  <a:lnTo>
                    <a:pt x="2220" y="1009"/>
                  </a:lnTo>
                  <a:lnTo>
                    <a:pt x="2204" y="990"/>
                  </a:lnTo>
                  <a:lnTo>
                    <a:pt x="2192" y="1005"/>
                  </a:lnTo>
                  <a:lnTo>
                    <a:pt x="2177" y="1028"/>
                  </a:lnTo>
                  <a:lnTo>
                    <a:pt x="2168" y="1057"/>
                  </a:lnTo>
                  <a:lnTo>
                    <a:pt x="2164" y="1070"/>
                  </a:lnTo>
                  <a:lnTo>
                    <a:pt x="2160" y="1092"/>
                  </a:lnTo>
                  <a:lnTo>
                    <a:pt x="2152" y="1109"/>
                  </a:lnTo>
                  <a:lnTo>
                    <a:pt x="2145" y="1127"/>
                  </a:lnTo>
                  <a:lnTo>
                    <a:pt x="2138" y="1139"/>
                  </a:lnTo>
                  <a:lnTo>
                    <a:pt x="2131" y="1148"/>
                  </a:lnTo>
                  <a:lnTo>
                    <a:pt x="2127" y="1164"/>
                  </a:lnTo>
                  <a:lnTo>
                    <a:pt x="2113" y="1183"/>
                  </a:lnTo>
                  <a:lnTo>
                    <a:pt x="2103" y="1168"/>
                  </a:lnTo>
                  <a:lnTo>
                    <a:pt x="2097" y="1156"/>
                  </a:lnTo>
                  <a:lnTo>
                    <a:pt x="2085" y="1148"/>
                  </a:lnTo>
                  <a:lnTo>
                    <a:pt x="2077" y="1148"/>
                  </a:lnTo>
                  <a:lnTo>
                    <a:pt x="2072" y="1148"/>
                  </a:lnTo>
                  <a:lnTo>
                    <a:pt x="2060" y="1143"/>
                  </a:lnTo>
                  <a:lnTo>
                    <a:pt x="2038" y="1135"/>
                  </a:lnTo>
                  <a:lnTo>
                    <a:pt x="1996" y="1139"/>
                  </a:lnTo>
                  <a:lnTo>
                    <a:pt x="1974" y="1137"/>
                  </a:lnTo>
                  <a:lnTo>
                    <a:pt x="1957" y="1137"/>
                  </a:lnTo>
                  <a:lnTo>
                    <a:pt x="1944" y="1139"/>
                  </a:lnTo>
                  <a:lnTo>
                    <a:pt x="1937" y="1135"/>
                  </a:lnTo>
                  <a:lnTo>
                    <a:pt x="1919" y="1120"/>
                  </a:lnTo>
                  <a:lnTo>
                    <a:pt x="1903" y="1101"/>
                  </a:lnTo>
                  <a:lnTo>
                    <a:pt x="1894" y="1088"/>
                  </a:lnTo>
                  <a:lnTo>
                    <a:pt x="1885" y="1069"/>
                  </a:lnTo>
                  <a:lnTo>
                    <a:pt x="1878" y="1052"/>
                  </a:lnTo>
                  <a:lnTo>
                    <a:pt x="1868" y="1030"/>
                  </a:lnTo>
                  <a:lnTo>
                    <a:pt x="1868" y="1021"/>
                  </a:lnTo>
                  <a:lnTo>
                    <a:pt x="1857" y="1009"/>
                  </a:lnTo>
                  <a:lnTo>
                    <a:pt x="1845" y="989"/>
                  </a:lnTo>
                  <a:lnTo>
                    <a:pt x="1831" y="978"/>
                  </a:lnTo>
                  <a:lnTo>
                    <a:pt x="1824" y="967"/>
                  </a:lnTo>
                  <a:lnTo>
                    <a:pt x="1802" y="935"/>
                  </a:lnTo>
                  <a:lnTo>
                    <a:pt x="1785" y="921"/>
                  </a:lnTo>
                  <a:lnTo>
                    <a:pt x="1780" y="911"/>
                  </a:lnTo>
                  <a:lnTo>
                    <a:pt x="1770" y="902"/>
                  </a:lnTo>
                  <a:lnTo>
                    <a:pt x="1770" y="886"/>
                  </a:lnTo>
                  <a:lnTo>
                    <a:pt x="1771" y="870"/>
                  </a:lnTo>
                  <a:lnTo>
                    <a:pt x="1771" y="858"/>
                  </a:lnTo>
                  <a:lnTo>
                    <a:pt x="1780" y="847"/>
                  </a:lnTo>
                  <a:lnTo>
                    <a:pt x="1798" y="841"/>
                  </a:lnTo>
                  <a:lnTo>
                    <a:pt x="1805" y="837"/>
                  </a:lnTo>
                  <a:lnTo>
                    <a:pt x="1813" y="841"/>
                  </a:lnTo>
                  <a:lnTo>
                    <a:pt x="1824" y="847"/>
                  </a:lnTo>
                  <a:lnTo>
                    <a:pt x="1832" y="847"/>
                  </a:lnTo>
                  <a:lnTo>
                    <a:pt x="1836" y="837"/>
                  </a:lnTo>
                  <a:lnTo>
                    <a:pt x="1836" y="822"/>
                  </a:lnTo>
                  <a:lnTo>
                    <a:pt x="1830" y="811"/>
                  </a:lnTo>
                  <a:lnTo>
                    <a:pt x="1808" y="782"/>
                  </a:lnTo>
                  <a:lnTo>
                    <a:pt x="1802" y="770"/>
                  </a:lnTo>
                  <a:lnTo>
                    <a:pt x="1788" y="758"/>
                  </a:lnTo>
                  <a:lnTo>
                    <a:pt x="1780" y="742"/>
                  </a:lnTo>
                  <a:lnTo>
                    <a:pt x="1789" y="730"/>
                  </a:lnTo>
                  <a:lnTo>
                    <a:pt x="1803" y="714"/>
                  </a:lnTo>
                  <a:lnTo>
                    <a:pt x="1811" y="703"/>
                  </a:lnTo>
                  <a:lnTo>
                    <a:pt x="1813" y="688"/>
                  </a:lnTo>
                  <a:lnTo>
                    <a:pt x="1820" y="677"/>
                  </a:lnTo>
                  <a:lnTo>
                    <a:pt x="1831" y="658"/>
                  </a:lnTo>
                  <a:lnTo>
                    <a:pt x="1845" y="640"/>
                  </a:lnTo>
                  <a:lnTo>
                    <a:pt x="1848" y="632"/>
                  </a:lnTo>
                  <a:lnTo>
                    <a:pt x="1851" y="632"/>
                  </a:lnTo>
                  <a:lnTo>
                    <a:pt x="1860" y="628"/>
                  </a:lnTo>
                  <a:lnTo>
                    <a:pt x="1863" y="615"/>
                  </a:lnTo>
                  <a:lnTo>
                    <a:pt x="1860" y="595"/>
                  </a:lnTo>
                  <a:lnTo>
                    <a:pt x="1857" y="572"/>
                  </a:lnTo>
                  <a:lnTo>
                    <a:pt x="1851" y="540"/>
                  </a:lnTo>
                  <a:lnTo>
                    <a:pt x="1851" y="504"/>
                  </a:lnTo>
                  <a:lnTo>
                    <a:pt x="1851" y="464"/>
                  </a:lnTo>
                  <a:lnTo>
                    <a:pt x="1854" y="443"/>
                  </a:lnTo>
                  <a:lnTo>
                    <a:pt x="1860" y="425"/>
                  </a:lnTo>
                  <a:lnTo>
                    <a:pt x="1874" y="408"/>
                  </a:lnTo>
                  <a:lnTo>
                    <a:pt x="1879" y="394"/>
                  </a:lnTo>
                  <a:lnTo>
                    <a:pt x="1886" y="385"/>
                  </a:lnTo>
                  <a:lnTo>
                    <a:pt x="1891" y="363"/>
                  </a:lnTo>
                  <a:lnTo>
                    <a:pt x="1891" y="350"/>
                  </a:lnTo>
                  <a:lnTo>
                    <a:pt x="1879" y="322"/>
                  </a:lnTo>
                  <a:lnTo>
                    <a:pt x="1874" y="302"/>
                  </a:lnTo>
                  <a:lnTo>
                    <a:pt x="1851" y="281"/>
                  </a:lnTo>
                  <a:lnTo>
                    <a:pt x="1827" y="242"/>
                  </a:lnTo>
                  <a:lnTo>
                    <a:pt x="1802" y="211"/>
                  </a:lnTo>
                  <a:lnTo>
                    <a:pt x="1780" y="187"/>
                  </a:lnTo>
                  <a:lnTo>
                    <a:pt x="1763" y="172"/>
                  </a:lnTo>
                  <a:lnTo>
                    <a:pt x="1747" y="158"/>
                  </a:lnTo>
                  <a:lnTo>
                    <a:pt x="1728" y="145"/>
                  </a:lnTo>
                  <a:lnTo>
                    <a:pt x="1722" y="139"/>
                  </a:lnTo>
                  <a:lnTo>
                    <a:pt x="1715" y="124"/>
                  </a:lnTo>
                  <a:lnTo>
                    <a:pt x="1700" y="108"/>
                  </a:lnTo>
                  <a:lnTo>
                    <a:pt x="1700" y="102"/>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56" name="Freeform 1051"/>
            <p:cNvSpPr>
              <a:spLocks/>
            </p:cNvSpPr>
            <p:nvPr/>
          </p:nvSpPr>
          <p:spPr bwMode="auto">
            <a:xfrm>
              <a:off x="3571597" y="5036224"/>
              <a:ext cx="504027" cy="404318"/>
            </a:xfrm>
            <a:custGeom>
              <a:avLst/>
              <a:gdLst>
                <a:gd name="T0" fmla="*/ 602 w 1262"/>
                <a:gd name="T1" fmla="*/ 933 h 1003"/>
                <a:gd name="T2" fmla="*/ 537 w 1262"/>
                <a:gd name="T3" fmla="*/ 944 h 1003"/>
                <a:gd name="T4" fmla="*/ 475 w 1262"/>
                <a:gd name="T5" fmla="*/ 947 h 1003"/>
                <a:gd name="T6" fmla="*/ 420 w 1262"/>
                <a:gd name="T7" fmla="*/ 974 h 1003"/>
                <a:gd name="T8" fmla="*/ 374 w 1262"/>
                <a:gd name="T9" fmla="*/ 935 h 1003"/>
                <a:gd name="T10" fmla="*/ 363 w 1262"/>
                <a:gd name="T11" fmla="*/ 858 h 1003"/>
                <a:gd name="T12" fmla="*/ 343 w 1262"/>
                <a:gd name="T13" fmla="*/ 808 h 1003"/>
                <a:gd name="T14" fmla="*/ 284 w 1262"/>
                <a:gd name="T15" fmla="*/ 819 h 1003"/>
                <a:gd name="T16" fmla="*/ 233 w 1262"/>
                <a:gd name="T17" fmla="*/ 858 h 1003"/>
                <a:gd name="T18" fmla="*/ 171 w 1262"/>
                <a:gd name="T19" fmla="*/ 863 h 1003"/>
                <a:gd name="T20" fmla="*/ 112 w 1262"/>
                <a:gd name="T21" fmla="*/ 839 h 1003"/>
                <a:gd name="T22" fmla="*/ 97 w 1262"/>
                <a:gd name="T23" fmla="*/ 791 h 1003"/>
                <a:gd name="T24" fmla="*/ 63 w 1262"/>
                <a:gd name="T25" fmla="*/ 791 h 1003"/>
                <a:gd name="T26" fmla="*/ 17 w 1262"/>
                <a:gd name="T27" fmla="*/ 776 h 1003"/>
                <a:gd name="T28" fmla="*/ 67 w 1262"/>
                <a:gd name="T29" fmla="*/ 696 h 1003"/>
                <a:gd name="T30" fmla="*/ 70 w 1262"/>
                <a:gd name="T31" fmla="*/ 641 h 1003"/>
                <a:gd name="T32" fmla="*/ 48 w 1262"/>
                <a:gd name="T33" fmla="*/ 557 h 1003"/>
                <a:gd name="T34" fmla="*/ 126 w 1262"/>
                <a:gd name="T35" fmla="*/ 452 h 1003"/>
                <a:gd name="T36" fmla="*/ 179 w 1262"/>
                <a:gd name="T37" fmla="*/ 378 h 1003"/>
                <a:gd name="T38" fmla="*/ 219 w 1262"/>
                <a:gd name="T39" fmla="*/ 319 h 1003"/>
                <a:gd name="T40" fmla="*/ 277 w 1262"/>
                <a:gd name="T41" fmla="*/ 299 h 1003"/>
                <a:gd name="T42" fmla="*/ 284 w 1262"/>
                <a:gd name="T43" fmla="*/ 215 h 1003"/>
                <a:gd name="T44" fmla="*/ 284 w 1262"/>
                <a:gd name="T45" fmla="*/ 152 h 1003"/>
                <a:gd name="T46" fmla="*/ 324 w 1262"/>
                <a:gd name="T47" fmla="*/ 93 h 1003"/>
                <a:gd name="T48" fmla="*/ 343 w 1262"/>
                <a:gd name="T49" fmla="*/ 41 h 1003"/>
                <a:gd name="T50" fmla="*/ 402 w 1262"/>
                <a:gd name="T51" fmla="*/ 0 h 1003"/>
                <a:gd name="T52" fmla="*/ 451 w 1262"/>
                <a:gd name="T53" fmla="*/ 27 h 1003"/>
                <a:gd name="T54" fmla="*/ 574 w 1262"/>
                <a:gd name="T55" fmla="*/ 47 h 1003"/>
                <a:gd name="T56" fmla="*/ 637 w 1262"/>
                <a:gd name="T57" fmla="*/ 93 h 1003"/>
                <a:gd name="T58" fmla="*/ 717 w 1262"/>
                <a:gd name="T59" fmla="*/ 144 h 1003"/>
                <a:gd name="T60" fmla="*/ 797 w 1262"/>
                <a:gd name="T61" fmla="*/ 183 h 1003"/>
                <a:gd name="T62" fmla="*/ 858 w 1262"/>
                <a:gd name="T63" fmla="*/ 111 h 1003"/>
                <a:gd name="T64" fmla="*/ 951 w 1262"/>
                <a:gd name="T65" fmla="*/ 107 h 1003"/>
                <a:gd name="T66" fmla="*/ 1021 w 1262"/>
                <a:gd name="T67" fmla="*/ 127 h 1003"/>
                <a:gd name="T68" fmla="*/ 1074 w 1262"/>
                <a:gd name="T69" fmla="*/ 157 h 1003"/>
                <a:gd name="T70" fmla="*/ 1143 w 1262"/>
                <a:gd name="T71" fmla="*/ 188 h 1003"/>
                <a:gd name="T72" fmla="*/ 1207 w 1262"/>
                <a:gd name="T73" fmla="*/ 203 h 1003"/>
                <a:gd name="T74" fmla="*/ 1220 w 1262"/>
                <a:gd name="T75" fmla="*/ 270 h 1003"/>
                <a:gd name="T76" fmla="*/ 1262 w 1262"/>
                <a:gd name="T77" fmla="*/ 295 h 1003"/>
                <a:gd name="T78" fmla="*/ 1172 w 1262"/>
                <a:gd name="T79" fmla="*/ 351 h 1003"/>
                <a:gd name="T80" fmla="*/ 1111 w 1262"/>
                <a:gd name="T81" fmla="*/ 323 h 1003"/>
                <a:gd name="T82" fmla="*/ 1074 w 1262"/>
                <a:gd name="T83" fmla="*/ 383 h 1003"/>
                <a:gd name="T84" fmla="*/ 1057 w 1262"/>
                <a:gd name="T85" fmla="*/ 461 h 1003"/>
                <a:gd name="T86" fmla="*/ 1009 w 1262"/>
                <a:gd name="T87" fmla="*/ 474 h 1003"/>
                <a:gd name="T88" fmla="*/ 946 w 1262"/>
                <a:gd name="T89" fmla="*/ 449 h 1003"/>
                <a:gd name="T90" fmla="*/ 873 w 1262"/>
                <a:gd name="T91" fmla="*/ 490 h 1003"/>
                <a:gd name="T92" fmla="*/ 835 w 1262"/>
                <a:gd name="T93" fmla="*/ 509 h 1003"/>
                <a:gd name="T94" fmla="*/ 803 w 1262"/>
                <a:gd name="T95" fmla="*/ 582 h 1003"/>
                <a:gd name="T96" fmla="*/ 843 w 1262"/>
                <a:gd name="T97" fmla="*/ 652 h 1003"/>
                <a:gd name="T98" fmla="*/ 861 w 1262"/>
                <a:gd name="T99" fmla="*/ 726 h 1003"/>
                <a:gd name="T100" fmla="*/ 893 w 1262"/>
                <a:gd name="T101" fmla="*/ 787 h 1003"/>
                <a:gd name="T102" fmla="*/ 934 w 1262"/>
                <a:gd name="T103" fmla="*/ 824 h 1003"/>
                <a:gd name="T104" fmla="*/ 970 w 1262"/>
                <a:gd name="T105" fmla="*/ 890 h 1003"/>
                <a:gd name="T106" fmla="*/ 930 w 1262"/>
                <a:gd name="T107" fmla="*/ 942 h 1003"/>
                <a:gd name="T108" fmla="*/ 869 w 1262"/>
                <a:gd name="T109" fmla="*/ 994 h 1003"/>
                <a:gd name="T110" fmla="*/ 800 w 1262"/>
                <a:gd name="T111" fmla="*/ 999 h 1003"/>
                <a:gd name="T112" fmla="*/ 710 w 1262"/>
                <a:gd name="T113" fmla="*/ 1003 h 1003"/>
                <a:gd name="T114" fmla="*/ 656 w 1262"/>
                <a:gd name="T115" fmla="*/ 974 h 1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62" h="1003">
                  <a:moveTo>
                    <a:pt x="649" y="958"/>
                  </a:moveTo>
                  <a:lnTo>
                    <a:pt x="645" y="950"/>
                  </a:lnTo>
                  <a:lnTo>
                    <a:pt x="644" y="942"/>
                  </a:lnTo>
                  <a:lnTo>
                    <a:pt x="641" y="935"/>
                  </a:lnTo>
                  <a:lnTo>
                    <a:pt x="632" y="930"/>
                  </a:lnTo>
                  <a:lnTo>
                    <a:pt x="626" y="925"/>
                  </a:lnTo>
                  <a:lnTo>
                    <a:pt x="617" y="930"/>
                  </a:lnTo>
                  <a:lnTo>
                    <a:pt x="614" y="930"/>
                  </a:lnTo>
                  <a:lnTo>
                    <a:pt x="602" y="933"/>
                  </a:lnTo>
                  <a:lnTo>
                    <a:pt x="602" y="935"/>
                  </a:lnTo>
                  <a:lnTo>
                    <a:pt x="595" y="935"/>
                  </a:lnTo>
                  <a:lnTo>
                    <a:pt x="581" y="935"/>
                  </a:lnTo>
                  <a:lnTo>
                    <a:pt x="573" y="941"/>
                  </a:lnTo>
                  <a:lnTo>
                    <a:pt x="568" y="941"/>
                  </a:lnTo>
                  <a:lnTo>
                    <a:pt x="554" y="935"/>
                  </a:lnTo>
                  <a:lnTo>
                    <a:pt x="548" y="941"/>
                  </a:lnTo>
                  <a:lnTo>
                    <a:pt x="544" y="944"/>
                  </a:lnTo>
                  <a:lnTo>
                    <a:pt x="537" y="944"/>
                  </a:lnTo>
                  <a:lnTo>
                    <a:pt x="527" y="941"/>
                  </a:lnTo>
                  <a:lnTo>
                    <a:pt x="519" y="938"/>
                  </a:lnTo>
                  <a:lnTo>
                    <a:pt x="516" y="938"/>
                  </a:lnTo>
                  <a:lnTo>
                    <a:pt x="507" y="938"/>
                  </a:lnTo>
                  <a:lnTo>
                    <a:pt x="504" y="938"/>
                  </a:lnTo>
                  <a:lnTo>
                    <a:pt x="501" y="938"/>
                  </a:lnTo>
                  <a:lnTo>
                    <a:pt x="498" y="941"/>
                  </a:lnTo>
                  <a:lnTo>
                    <a:pt x="486" y="944"/>
                  </a:lnTo>
                  <a:lnTo>
                    <a:pt x="475" y="947"/>
                  </a:lnTo>
                  <a:lnTo>
                    <a:pt x="464" y="952"/>
                  </a:lnTo>
                  <a:lnTo>
                    <a:pt x="451" y="965"/>
                  </a:lnTo>
                  <a:lnTo>
                    <a:pt x="450" y="968"/>
                  </a:lnTo>
                  <a:lnTo>
                    <a:pt x="443" y="968"/>
                  </a:lnTo>
                  <a:lnTo>
                    <a:pt x="440" y="970"/>
                  </a:lnTo>
                  <a:lnTo>
                    <a:pt x="438" y="970"/>
                  </a:lnTo>
                  <a:lnTo>
                    <a:pt x="428" y="974"/>
                  </a:lnTo>
                  <a:lnTo>
                    <a:pt x="424" y="978"/>
                  </a:lnTo>
                  <a:lnTo>
                    <a:pt x="420" y="974"/>
                  </a:lnTo>
                  <a:lnTo>
                    <a:pt x="418" y="970"/>
                  </a:lnTo>
                  <a:lnTo>
                    <a:pt x="415" y="965"/>
                  </a:lnTo>
                  <a:lnTo>
                    <a:pt x="410" y="958"/>
                  </a:lnTo>
                  <a:lnTo>
                    <a:pt x="402" y="952"/>
                  </a:lnTo>
                  <a:lnTo>
                    <a:pt x="395" y="952"/>
                  </a:lnTo>
                  <a:lnTo>
                    <a:pt x="385" y="950"/>
                  </a:lnTo>
                  <a:lnTo>
                    <a:pt x="377" y="944"/>
                  </a:lnTo>
                  <a:lnTo>
                    <a:pt x="374" y="941"/>
                  </a:lnTo>
                  <a:lnTo>
                    <a:pt x="374" y="935"/>
                  </a:lnTo>
                  <a:lnTo>
                    <a:pt x="374" y="930"/>
                  </a:lnTo>
                  <a:lnTo>
                    <a:pt x="363" y="920"/>
                  </a:lnTo>
                  <a:lnTo>
                    <a:pt x="360" y="912"/>
                  </a:lnTo>
                  <a:lnTo>
                    <a:pt x="360" y="904"/>
                  </a:lnTo>
                  <a:lnTo>
                    <a:pt x="360" y="895"/>
                  </a:lnTo>
                  <a:lnTo>
                    <a:pt x="363" y="886"/>
                  </a:lnTo>
                  <a:lnTo>
                    <a:pt x="363" y="874"/>
                  </a:lnTo>
                  <a:lnTo>
                    <a:pt x="363" y="863"/>
                  </a:lnTo>
                  <a:lnTo>
                    <a:pt x="363" y="858"/>
                  </a:lnTo>
                  <a:lnTo>
                    <a:pt x="360" y="852"/>
                  </a:lnTo>
                  <a:lnTo>
                    <a:pt x="357" y="839"/>
                  </a:lnTo>
                  <a:lnTo>
                    <a:pt x="357" y="830"/>
                  </a:lnTo>
                  <a:lnTo>
                    <a:pt x="357" y="822"/>
                  </a:lnTo>
                  <a:lnTo>
                    <a:pt x="357" y="819"/>
                  </a:lnTo>
                  <a:lnTo>
                    <a:pt x="357" y="816"/>
                  </a:lnTo>
                  <a:lnTo>
                    <a:pt x="353" y="812"/>
                  </a:lnTo>
                  <a:lnTo>
                    <a:pt x="346" y="803"/>
                  </a:lnTo>
                  <a:lnTo>
                    <a:pt x="343" y="808"/>
                  </a:lnTo>
                  <a:lnTo>
                    <a:pt x="338" y="814"/>
                  </a:lnTo>
                  <a:lnTo>
                    <a:pt x="328" y="814"/>
                  </a:lnTo>
                  <a:lnTo>
                    <a:pt x="319" y="814"/>
                  </a:lnTo>
                  <a:lnTo>
                    <a:pt x="303" y="814"/>
                  </a:lnTo>
                  <a:lnTo>
                    <a:pt x="299" y="812"/>
                  </a:lnTo>
                  <a:lnTo>
                    <a:pt x="295" y="812"/>
                  </a:lnTo>
                  <a:lnTo>
                    <a:pt x="292" y="814"/>
                  </a:lnTo>
                  <a:lnTo>
                    <a:pt x="288" y="822"/>
                  </a:lnTo>
                  <a:lnTo>
                    <a:pt x="284" y="819"/>
                  </a:lnTo>
                  <a:lnTo>
                    <a:pt x="277" y="812"/>
                  </a:lnTo>
                  <a:lnTo>
                    <a:pt x="274" y="812"/>
                  </a:lnTo>
                  <a:lnTo>
                    <a:pt x="270" y="814"/>
                  </a:lnTo>
                  <a:lnTo>
                    <a:pt x="267" y="816"/>
                  </a:lnTo>
                  <a:lnTo>
                    <a:pt x="267" y="828"/>
                  </a:lnTo>
                  <a:lnTo>
                    <a:pt x="258" y="839"/>
                  </a:lnTo>
                  <a:lnTo>
                    <a:pt x="249" y="847"/>
                  </a:lnTo>
                  <a:lnTo>
                    <a:pt x="238" y="852"/>
                  </a:lnTo>
                  <a:lnTo>
                    <a:pt x="233" y="858"/>
                  </a:lnTo>
                  <a:lnTo>
                    <a:pt x="222" y="859"/>
                  </a:lnTo>
                  <a:lnTo>
                    <a:pt x="219" y="863"/>
                  </a:lnTo>
                  <a:lnTo>
                    <a:pt x="214" y="864"/>
                  </a:lnTo>
                  <a:lnTo>
                    <a:pt x="208" y="864"/>
                  </a:lnTo>
                  <a:lnTo>
                    <a:pt x="197" y="859"/>
                  </a:lnTo>
                  <a:lnTo>
                    <a:pt x="194" y="863"/>
                  </a:lnTo>
                  <a:lnTo>
                    <a:pt x="187" y="863"/>
                  </a:lnTo>
                  <a:lnTo>
                    <a:pt x="180" y="864"/>
                  </a:lnTo>
                  <a:lnTo>
                    <a:pt x="171" y="863"/>
                  </a:lnTo>
                  <a:lnTo>
                    <a:pt x="171" y="859"/>
                  </a:lnTo>
                  <a:lnTo>
                    <a:pt x="164" y="858"/>
                  </a:lnTo>
                  <a:lnTo>
                    <a:pt x="155" y="848"/>
                  </a:lnTo>
                  <a:lnTo>
                    <a:pt x="147" y="855"/>
                  </a:lnTo>
                  <a:lnTo>
                    <a:pt x="136" y="859"/>
                  </a:lnTo>
                  <a:lnTo>
                    <a:pt x="129" y="858"/>
                  </a:lnTo>
                  <a:lnTo>
                    <a:pt x="126" y="852"/>
                  </a:lnTo>
                  <a:lnTo>
                    <a:pt x="118" y="848"/>
                  </a:lnTo>
                  <a:lnTo>
                    <a:pt x="112" y="839"/>
                  </a:lnTo>
                  <a:lnTo>
                    <a:pt x="110" y="832"/>
                  </a:lnTo>
                  <a:lnTo>
                    <a:pt x="104" y="822"/>
                  </a:lnTo>
                  <a:lnTo>
                    <a:pt x="108" y="819"/>
                  </a:lnTo>
                  <a:lnTo>
                    <a:pt x="116" y="808"/>
                  </a:lnTo>
                  <a:lnTo>
                    <a:pt x="110" y="808"/>
                  </a:lnTo>
                  <a:lnTo>
                    <a:pt x="104" y="803"/>
                  </a:lnTo>
                  <a:lnTo>
                    <a:pt x="101" y="799"/>
                  </a:lnTo>
                  <a:lnTo>
                    <a:pt x="94" y="798"/>
                  </a:lnTo>
                  <a:lnTo>
                    <a:pt x="97" y="791"/>
                  </a:lnTo>
                  <a:lnTo>
                    <a:pt x="101" y="787"/>
                  </a:lnTo>
                  <a:lnTo>
                    <a:pt x="101" y="779"/>
                  </a:lnTo>
                  <a:lnTo>
                    <a:pt x="97" y="774"/>
                  </a:lnTo>
                  <a:lnTo>
                    <a:pt x="93" y="774"/>
                  </a:lnTo>
                  <a:lnTo>
                    <a:pt x="83" y="768"/>
                  </a:lnTo>
                  <a:lnTo>
                    <a:pt x="71" y="768"/>
                  </a:lnTo>
                  <a:lnTo>
                    <a:pt x="67" y="782"/>
                  </a:lnTo>
                  <a:lnTo>
                    <a:pt x="67" y="788"/>
                  </a:lnTo>
                  <a:lnTo>
                    <a:pt x="63" y="791"/>
                  </a:lnTo>
                  <a:lnTo>
                    <a:pt x="58" y="791"/>
                  </a:lnTo>
                  <a:lnTo>
                    <a:pt x="53" y="787"/>
                  </a:lnTo>
                  <a:lnTo>
                    <a:pt x="51" y="782"/>
                  </a:lnTo>
                  <a:lnTo>
                    <a:pt x="51" y="768"/>
                  </a:lnTo>
                  <a:lnTo>
                    <a:pt x="39" y="768"/>
                  </a:lnTo>
                  <a:lnTo>
                    <a:pt x="38" y="774"/>
                  </a:lnTo>
                  <a:lnTo>
                    <a:pt x="31" y="779"/>
                  </a:lnTo>
                  <a:lnTo>
                    <a:pt x="21" y="782"/>
                  </a:lnTo>
                  <a:lnTo>
                    <a:pt x="17" y="776"/>
                  </a:lnTo>
                  <a:lnTo>
                    <a:pt x="9" y="774"/>
                  </a:lnTo>
                  <a:lnTo>
                    <a:pt x="0" y="774"/>
                  </a:lnTo>
                  <a:lnTo>
                    <a:pt x="18" y="766"/>
                  </a:lnTo>
                  <a:lnTo>
                    <a:pt x="28" y="755"/>
                  </a:lnTo>
                  <a:lnTo>
                    <a:pt x="31" y="739"/>
                  </a:lnTo>
                  <a:lnTo>
                    <a:pt x="38" y="726"/>
                  </a:lnTo>
                  <a:lnTo>
                    <a:pt x="48" y="718"/>
                  </a:lnTo>
                  <a:lnTo>
                    <a:pt x="54" y="707"/>
                  </a:lnTo>
                  <a:lnTo>
                    <a:pt x="67" y="696"/>
                  </a:lnTo>
                  <a:lnTo>
                    <a:pt x="70" y="688"/>
                  </a:lnTo>
                  <a:lnTo>
                    <a:pt x="70" y="684"/>
                  </a:lnTo>
                  <a:lnTo>
                    <a:pt x="70" y="673"/>
                  </a:lnTo>
                  <a:lnTo>
                    <a:pt x="76" y="672"/>
                  </a:lnTo>
                  <a:lnTo>
                    <a:pt x="86" y="662"/>
                  </a:lnTo>
                  <a:lnTo>
                    <a:pt x="89" y="656"/>
                  </a:lnTo>
                  <a:lnTo>
                    <a:pt x="93" y="646"/>
                  </a:lnTo>
                  <a:lnTo>
                    <a:pt x="83" y="643"/>
                  </a:lnTo>
                  <a:lnTo>
                    <a:pt x="70" y="641"/>
                  </a:lnTo>
                  <a:lnTo>
                    <a:pt x="61" y="630"/>
                  </a:lnTo>
                  <a:lnTo>
                    <a:pt x="54" y="621"/>
                  </a:lnTo>
                  <a:lnTo>
                    <a:pt x="51" y="613"/>
                  </a:lnTo>
                  <a:lnTo>
                    <a:pt x="48" y="601"/>
                  </a:lnTo>
                  <a:lnTo>
                    <a:pt x="39" y="596"/>
                  </a:lnTo>
                  <a:lnTo>
                    <a:pt x="38" y="577"/>
                  </a:lnTo>
                  <a:lnTo>
                    <a:pt x="35" y="573"/>
                  </a:lnTo>
                  <a:lnTo>
                    <a:pt x="48" y="558"/>
                  </a:lnTo>
                  <a:lnTo>
                    <a:pt x="48" y="557"/>
                  </a:lnTo>
                  <a:lnTo>
                    <a:pt x="61" y="540"/>
                  </a:lnTo>
                  <a:lnTo>
                    <a:pt x="70" y="526"/>
                  </a:lnTo>
                  <a:lnTo>
                    <a:pt x="70" y="524"/>
                  </a:lnTo>
                  <a:lnTo>
                    <a:pt x="83" y="509"/>
                  </a:lnTo>
                  <a:lnTo>
                    <a:pt x="93" y="498"/>
                  </a:lnTo>
                  <a:lnTo>
                    <a:pt x="104" y="485"/>
                  </a:lnTo>
                  <a:lnTo>
                    <a:pt x="108" y="474"/>
                  </a:lnTo>
                  <a:lnTo>
                    <a:pt x="110" y="465"/>
                  </a:lnTo>
                  <a:lnTo>
                    <a:pt x="126" y="452"/>
                  </a:lnTo>
                  <a:lnTo>
                    <a:pt x="136" y="446"/>
                  </a:lnTo>
                  <a:lnTo>
                    <a:pt x="144" y="439"/>
                  </a:lnTo>
                  <a:lnTo>
                    <a:pt x="150" y="431"/>
                  </a:lnTo>
                  <a:lnTo>
                    <a:pt x="153" y="423"/>
                  </a:lnTo>
                  <a:lnTo>
                    <a:pt x="153" y="418"/>
                  </a:lnTo>
                  <a:lnTo>
                    <a:pt x="166" y="409"/>
                  </a:lnTo>
                  <a:lnTo>
                    <a:pt x="176" y="397"/>
                  </a:lnTo>
                  <a:lnTo>
                    <a:pt x="176" y="390"/>
                  </a:lnTo>
                  <a:lnTo>
                    <a:pt x="179" y="378"/>
                  </a:lnTo>
                  <a:lnTo>
                    <a:pt x="180" y="373"/>
                  </a:lnTo>
                  <a:lnTo>
                    <a:pt x="187" y="365"/>
                  </a:lnTo>
                  <a:lnTo>
                    <a:pt x="191" y="359"/>
                  </a:lnTo>
                  <a:lnTo>
                    <a:pt x="191" y="349"/>
                  </a:lnTo>
                  <a:lnTo>
                    <a:pt x="194" y="339"/>
                  </a:lnTo>
                  <a:lnTo>
                    <a:pt x="194" y="331"/>
                  </a:lnTo>
                  <a:lnTo>
                    <a:pt x="197" y="330"/>
                  </a:lnTo>
                  <a:lnTo>
                    <a:pt x="202" y="326"/>
                  </a:lnTo>
                  <a:lnTo>
                    <a:pt x="219" y="319"/>
                  </a:lnTo>
                  <a:lnTo>
                    <a:pt x="222" y="323"/>
                  </a:lnTo>
                  <a:lnTo>
                    <a:pt x="226" y="330"/>
                  </a:lnTo>
                  <a:lnTo>
                    <a:pt x="238" y="330"/>
                  </a:lnTo>
                  <a:lnTo>
                    <a:pt x="242" y="323"/>
                  </a:lnTo>
                  <a:lnTo>
                    <a:pt x="247" y="318"/>
                  </a:lnTo>
                  <a:lnTo>
                    <a:pt x="255" y="318"/>
                  </a:lnTo>
                  <a:lnTo>
                    <a:pt x="263" y="315"/>
                  </a:lnTo>
                  <a:lnTo>
                    <a:pt x="267" y="308"/>
                  </a:lnTo>
                  <a:lnTo>
                    <a:pt x="277" y="299"/>
                  </a:lnTo>
                  <a:lnTo>
                    <a:pt x="277" y="295"/>
                  </a:lnTo>
                  <a:lnTo>
                    <a:pt x="284" y="287"/>
                  </a:lnTo>
                  <a:lnTo>
                    <a:pt x="292" y="278"/>
                  </a:lnTo>
                  <a:lnTo>
                    <a:pt x="295" y="262"/>
                  </a:lnTo>
                  <a:lnTo>
                    <a:pt x="299" y="252"/>
                  </a:lnTo>
                  <a:lnTo>
                    <a:pt x="299" y="248"/>
                  </a:lnTo>
                  <a:lnTo>
                    <a:pt x="295" y="235"/>
                  </a:lnTo>
                  <a:lnTo>
                    <a:pt x="288" y="223"/>
                  </a:lnTo>
                  <a:lnTo>
                    <a:pt x="284" y="215"/>
                  </a:lnTo>
                  <a:lnTo>
                    <a:pt x="277" y="211"/>
                  </a:lnTo>
                  <a:lnTo>
                    <a:pt x="274" y="207"/>
                  </a:lnTo>
                  <a:lnTo>
                    <a:pt x="267" y="200"/>
                  </a:lnTo>
                  <a:lnTo>
                    <a:pt x="263" y="192"/>
                  </a:lnTo>
                  <a:lnTo>
                    <a:pt x="267" y="186"/>
                  </a:lnTo>
                  <a:lnTo>
                    <a:pt x="267" y="178"/>
                  </a:lnTo>
                  <a:lnTo>
                    <a:pt x="274" y="170"/>
                  </a:lnTo>
                  <a:lnTo>
                    <a:pt x="277" y="162"/>
                  </a:lnTo>
                  <a:lnTo>
                    <a:pt x="284" y="152"/>
                  </a:lnTo>
                  <a:lnTo>
                    <a:pt x="292" y="144"/>
                  </a:lnTo>
                  <a:lnTo>
                    <a:pt x="300" y="140"/>
                  </a:lnTo>
                  <a:lnTo>
                    <a:pt x="312" y="133"/>
                  </a:lnTo>
                  <a:lnTo>
                    <a:pt x="321" y="130"/>
                  </a:lnTo>
                  <a:lnTo>
                    <a:pt x="328" y="123"/>
                  </a:lnTo>
                  <a:lnTo>
                    <a:pt x="330" y="109"/>
                  </a:lnTo>
                  <a:lnTo>
                    <a:pt x="335" y="103"/>
                  </a:lnTo>
                  <a:lnTo>
                    <a:pt x="330" y="93"/>
                  </a:lnTo>
                  <a:lnTo>
                    <a:pt x="324" y="93"/>
                  </a:lnTo>
                  <a:lnTo>
                    <a:pt x="316" y="92"/>
                  </a:lnTo>
                  <a:lnTo>
                    <a:pt x="307" y="84"/>
                  </a:lnTo>
                  <a:lnTo>
                    <a:pt x="310" y="77"/>
                  </a:lnTo>
                  <a:lnTo>
                    <a:pt x="312" y="67"/>
                  </a:lnTo>
                  <a:lnTo>
                    <a:pt x="312" y="60"/>
                  </a:lnTo>
                  <a:lnTo>
                    <a:pt x="319" y="59"/>
                  </a:lnTo>
                  <a:lnTo>
                    <a:pt x="328" y="51"/>
                  </a:lnTo>
                  <a:lnTo>
                    <a:pt x="338" y="47"/>
                  </a:lnTo>
                  <a:lnTo>
                    <a:pt x="343" y="41"/>
                  </a:lnTo>
                  <a:lnTo>
                    <a:pt x="353" y="17"/>
                  </a:lnTo>
                  <a:lnTo>
                    <a:pt x="355" y="13"/>
                  </a:lnTo>
                  <a:lnTo>
                    <a:pt x="360" y="13"/>
                  </a:lnTo>
                  <a:lnTo>
                    <a:pt x="370" y="9"/>
                  </a:lnTo>
                  <a:lnTo>
                    <a:pt x="383" y="5"/>
                  </a:lnTo>
                  <a:lnTo>
                    <a:pt x="388" y="3"/>
                  </a:lnTo>
                  <a:lnTo>
                    <a:pt x="392" y="3"/>
                  </a:lnTo>
                  <a:lnTo>
                    <a:pt x="395" y="3"/>
                  </a:lnTo>
                  <a:lnTo>
                    <a:pt x="402" y="0"/>
                  </a:lnTo>
                  <a:lnTo>
                    <a:pt x="408" y="0"/>
                  </a:lnTo>
                  <a:lnTo>
                    <a:pt x="418" y="0"/>
                  </a:lnTo>
                  <a:lnTo>
                    <a:pt x="426" y="0"/>
                  </a:lnTo>
                  <a:lnTo>
                    <a:pt x="436" y="0"/>
                  </a:lnTo>
                  <a:lnTo>
                    <a:pt x="440" y="5"/>
                  </a:lnTo>
                  <a:lnTo>
                    <a:pt x="443" y="5"/>
                  </a:lnTo>
                  <a:lnTo>
                    <a:pt x="446" y="11"/>
                  </a:lnTo>
                  <a:lnTo>
                    <a:pt x="450" y="17"/>
                  </a:lnTo>
                  <a:lnTo>
                    <a:pt x="451" y="27"/>
                  </a:lnTo>
                  <a:lnTo>
                    <a:pt x="454" y="33"/>
                  </a:lnTo>
                  <a:lnTo>
                    <a:pt x="469" y="40"/>
                  </a:lnTo>
                  <a:lnTo>
                    <a:pt x="486" y="41"/>
                  </a:lnTo>
                  <a:lnTo>
                    <a:pt x="504" y="47"/>
                  </a:lnTo>
                  <a:lnTo>
                    <a:pt x="518" y="51"/>
                  </a:lnTo>
                  <a:lnTo>
                    <a:pt x="523" y="51"/>
                  </a:lnTo>
                  <a:lnTo>
                    <a:pt x="544" y="51"/>
                  </a:lnTo>
                  <a:lnTo>
                    <a:pt x="559" y="51"/>
                  </a:lnTo>
                  <a:lnTo>
                    <a:pt x="574" y="47"/>
                  </a:lnTo>
                  <a:lnTo>
                    <a:pt x="590" y="47"/>
                  </a:lnTo>
                  <a:lnTo>
                    <a:pt x="599" y="51"/>
                  </a:lnTo>
                  <a:lnTo>
                    <a:pt x="602" y="59"/>
                  </a:lnTo>
                  <a:lnTo>
                    <a:pt x="612" y="67"/>
                  </a:lnTo>
                  <a:lnTo>
                    <a:pt x="614" y="75"/>
                  </a:lnTo>
                  <a:lnTo>
                    <a:pt x="620" y="77"/>
                  </a:lnTo>
                  <a:lnTo>
                    <a:pt x="626" y="79"/>
                  </a:lnTo>
                  <a:lnTo>
                    <a:pt x="632" y="88"/>
                  </a:lnTo>
                  <a:lnTo>
                    <a:pt x="637" y="93"/>
                  </a:lnTo>
                  <a:lnTo>
                    <a:pt x="637" y="96"/>
                  </a:lnTo>
                  <a:lnTo>
                    <a:pt x="645" y="103"/>
                  </a:lnTo>
                  <a:lnTo>
                    <a:pt x="660" y="107"/>
                  </a:lnTo>
                  <a:lnTo>
                    <a:pt x="667" y="111"/>
                  </a:lnTo>
                  <a:lnTo>
                    <a:pt x="672" y="124"/>
                  </a:lnTo>
                  <a:lnTo>
                    <a:pt x="682" y="119"/>
                  </a:lnTo>
                  <a:lnTo>
                    <a:pt x="695" y="123"/>
                  </a:lnTo>
                  <a:lnTo>
                    <a:pt x="707" y="133"/>
                  </a:lnTo>
                  <a:lnTo>
                    <a:pt x="717" y="144"/>
                  </a:lnTo>
                  <a:lnTo>
                    <a:pt x="722" y="157"/>
                  </a:lnTo>
                  <a:lnTo>
                    <a:pt x="731" y="162"/>
                  </a:lnTo>
                  <a:lnTo>
                    <a:pt x="739" y="167"/>
                  </a:lnTo>
                  <a:lnTo>
                    <a:pt x="742" y="170"/>
                  </a:lnTo>
                  <a:lnTo>
                    <a:pt x="753" y="173"/>
                  </a:lnTo>
                  <a:lnTo>
                    <a:pt x="772" y="175"/>
                  </a:lnTo>
                  <a:lnTo>
                    <a:pt x="780" y="175"/>
                  </a:lnTo>
                  <a:lnTo>
                    <a:pt x="786" y="175"/>
                  </a:lnTo>
                  <a:lnTo>
                    <a:pt x="797" y="183"/>
                  </a:lnTo>
                  <a:lnTo>
                    <a:pt x="807" y="183"/>
                  </a:lnTo>
                  <a:lnTo>
                    <a:pt x="819" y="178"/>
                  </a:lnTo>
                  <a:lnTo>
                    <a:pt x="830" y="170"/>
                  </a:lnTo>
                  <a:lnTo>
                    <a:pt x="835" y="162"/>
                  </a:lnTo>
                  <a:lnTo>
                    <a:pt x="838" y="152"/>
                  </a:lnTo>
                  <a:lnTo>
                    <a:pt x="838" y="140"/>
                  </a:lnTo>
                  <a:lnTo>
                    <a:pt x="840" y="130"/>
                  </a:lnTo>
                  <a:lnTo>
                    <a:pt x="843" y="123"/>
                  </a:lnTo>
                  <a:lnTo>
                    <a:pt x="858" y="111"/>
                  </a:lnTo>
                  <a:lnTo>
                    <a:pt x="863" y="107"/>
                  </a:lnTo>
                  <a:lnTo>
                    <a:pt x="875" y="104"/>
                  </a:lnTo>
                  <a:lnTo>
                    <a:pt x="884" y="103"/>
                  </a:lnTo>
                  <a:lnTo>
                    <a:pt x="894" y="103"/>
                  </a:lnTo>
                  <a:lnTo>
                    <a:pt x="908" y="100"/>
                  </a:lnTo>
                  <a:lnTo>
                    <a:pt x="916" y="100"/>
                  </a:lnTo>
                  <a:lnTo>
                    <a:pt x="931" y="104"/>
                  </a:lnTo>
                  <a:lnTo>
                    <a:pt x="942" y="107"/>
                  </a:lnTo>
                  <a:lnTo>
                    <a:pt x="951" y="107"/>
                  </a:lnTo>
                  <a:lnTo>
                    <a:pt x="959" y="104"/>
                  </a:lnTo>
                  <a:lnTo>
                    <a:pt x="971" y="104"/>
                  </a:lnTo>
                  <a:lnTo>
                    <a:pt x="977" y="104"/>
                  </a:lnTo>
                  <a:lnTo>
                    <a:pt x="983" y="103"/>
                  </a:lnTo>
                  <a:lnTo>
                    <a:pt x="985" y="104"/>
                  </a:lnTo>
                  <a:lnTo>
                    <a:pt x="995" y="107"/>
                  </a:lnTo>
                  <a:lnTo>
                    <a:pt x="1006" y="111"/>
                  </a:lnTo>
                  <a:lnTo>
                    <a:pt x="1013" y="123"/>
                  </a:lnTo>
                  <a:lnTo>
                    <a:pt x="1021" y="127"/>
                  </a:lnTo>
                  <a:lnTo>
                    <a:pt x="1024" y="132"/>
                  </a:lnTo>
                  <a:lnTo>
                    <a:pt x="1025" y="133"/>
                  </a:lnTo>
                  <a:lnTo>
                    <a:pt x="1035" y="133"/>
                  </a:lnTo>
                  <a:lnTo>
                    <a:pt x="1042" y="140"/>
                  </a:lnTo>
                  <a:lnTo>
                    <a:pt x="1047" y="144"/>
                  </a:lnTo>
                  <a:lnTo>
                    <a:pt x="1057" y="149"/>
                  </a:lnTo>
                  <a:lnTo>
                    <a:pt x="1066" y="152"/>
                  </a:lnTo>
                  <a:lnTo>
                    <a:pt x="1067" y="152"/>
                  </a:lnTo>
                  <a:lnTo>
                    <a:pt x="1074" y="157"/>
                  </a:lnTo>
                  <a:lnTo>
                    <a:pt x="1079" y="163"/>
                  </a:lnTo>
                  <a:lnTo>
                    <a:pt x="1084" y="170"/>
                  </a:lnTo>
                  <a:lnTo>
                    <a:pt x="1087" y="173"/>
                  </a:lnTo>
                  <a:lnTo>
                    <a:pt x="1093" y="175"/>
                  </a:lnTo>
                  <a:lnTo>
                    <a:pt x="1108" y="184"/>
                  </a:lnTo>
                  <a:lnTo>
                    <a:pt x="1114" y="183"/>
                  </a:lnTo>
                  <a:lnTo>
                    <a:pt x="1121" y="183"/>
                  </a:lnTo>
                  <a:lnTo>
                    <a:pt x="1133" y="184"/>
                  </a:lnTo>
                  <a:lnTo>
                    <a:pt x="1143" y="188"/>
                  </a:lnTo>
                  <a:lnTo>
                    <a:pt x="1151" y="188"/>
                  </a:lnTo>
                  <a:lnTo>
                    <a:pt x="1161" y="192"/>
                  </a:lnTo>
                  <a:lnTo>
                    <a:pt x="1169" y="188"/>
                  </a:lnTo>
                  <a:lnTo>
                    <a:pt x="1175" y="188"/>
                  </a:lnTo>
                  <a:lnTo>
                    <a:pt x="1187" y="186"/>
                  </a:lnTo>
                  <a:lnTo>
                    <a:pt x="1191" y="188"/>
                  </a:lnTo>
                  <a:lnTo>
                    <a:pt x="1195" y="196"/>
                  </a:lnTo>
                  <a:lnTo>
                    <a:pt x="1200" y="196"/>
                  </a:lnTo>
                  <a:lnTo>
                    <a:pt x="1207" y="203"/>
                  </a:lnTo>
                  <a:lnTo>
                    <a:pt x="1207" y="208"/>
                  </a:lnTo>
                  <a:lnTo>
                    <a:pt x="1207" y="216"/>
                  </a:lnTo>
                  <a:lnTo>
                    <a:pt x="1205" y="227"/>
                  </a:lnTo>
                  <a:lnTo>
                    <a:pt x="1211" y="231"/>
                  </a:lnTo>
                  <a:lnTo>
                    <a:pt x="1220" y="236"/>
                  </a:lnTo>
                  <a:lnTo>
                    <a:pt x="1219" y="248"/>
                  </a:lnTo>
                  <a:lnTo>
                    <a:pt x="1219" y="258"/>
                  </a:lnTo>
                  <a:lnTo>
                    <a:pt x="1219" y="266"/>
                  </a:lnTo>
                  <a:lnTo>
                    <a:pt x="1220" y="270"/>
                  </a:lnTo>
                  <a:lnTo>
                    <a:pt x="1223" y="278"/>
                  </a:lnTo>
                  <a:lnTo>
                    <a:pt x="1230" y="278"/>
                  </a:lnTo>
                  <a:lnTo>
                    <a:pt x="1240" y="278"/>
                  </a:lnTo>
                  <a:lnTo>
                    <a:pt x="1250" y="278"/>
                  </a:lnTo>
                  <a:lnTo>
                    <a:pt x="1252" y="278"/>
                  </a:lnTo>
                  <a:lnTo>
                    <a:pt x="1259" y="278"/>
                  </a:lnTo>
                  <a:lnTo>
                    <a:pt x="1262" y="283"/>
                  </a:lnTo>
                  <a:lnTo>
                    <a:pt x="1262" y="292"/>
                  </a:lnTo>
                  <a:lnTo>
                    <a:pt x="1262" y="295"/>
                  </a:lnTo>
                  <a:lnTo>
                    <a:pt x="1255" y="306"/>
                  </a:lnTo>
                  <a:lnTo>
                    <a:pt x="1241" y="310"/>
                  </a:lnTo>
                  <a:lnTo>
                    <a:pt x="1233" y="315"/>
                  </a:lnTo>
                  <a:lnTo>
                    <a:pt x="1226" y="318"/>
                  </a:lnTo>
                  <a:lnTo>
                    <a:pt x="1219" y="319"/>
                  </a:lnTo>
                  <a:lnTo>
                    <a:pt x="1215" y="330"/>
                  </a:lnTo>
                  <a:lnTo>
                    <a:pt x="1200" y="341"/>
                  </a:lnTo>
                  <a:lnTo>
                    <a:pt x="1187" y="345"/>
                  </a:lnTo>
                  <a:lnTo>
                    <a:pt x="1172" y="351"/>
                  </a:lnTo>
                  <a:lnTo>
                    <a:pt x="1164" y="349"/>
                  </a:lnTo>
                  <a:lnTo>
                    <a:pt x="1154" y="341"/>
                  </a:lnTo>
                  <a:lnTo>
                    <a:pt x="1149" y="334"/>
                  </a:lnTo>
                  <a:lnTo>
                    <a:pt x="1143" y="331"/>
                  </a:lnTo>
                  <a:lnTo>
                    <a:pt x="1133" y="331"/>
                  </a:lnTo>
                  <a:lnTo>
                    <a:pt x="1133" y="326"/>
                  </a:lnTo>
                  <a:lnTo>
                    <a:pt x="1129" y="319"/>
                  </a:lnTo>
                  <a:lnTo>
                    <a:pt x="1118" y="319"/>
                  </a:lnTo>
                  <a:lnTo>
                    <a:pt x="1111" y="323"/>
                  </a:lnTo>
                  <a:lnTo>
                    <a:pt x="1106" y="326"/>
                  </a:lnTo>
                  <a:lnTo>
                    <a:pt x="1103" y="326"/>
                  </a:lnTo>
                  <a:lnTo>
                    <a:pt x="1097" y="323"/>
                  </a:lnTo>
                  <a:lnTo>
                    <a:pt x="1092" y="334"/>
                  </a:lnTo>
                  <a:lnTo>
                    <a:pt x="1092" y="345"/>
                  </a:lnTo>
                  <a:lnTo>
                    <a:pt x="1090" y="357"/>
                  </a:lnTo>
                  <a:lnTo>
                    <a:pt x="1084" y="370"/>
                  </a:lnTo>
                  <a:lnTo>
                    <a:pt x="1079" y="375"/>
                  </a:lnTo>
                  <a:lnTo>
                    <a:pt x="1074" y="383"/>
                  </a:lnTo>
                  <a:lnTo>
                    <a:pt x="1071" y="391"/>
                  </a:lnTo>
                  <a:lnTo>
                    <a:pt x="1066" y="397"/>
                  </a:lnTo>
                  <a:lnTo>
                    <a:pt x="1064" y="401"/>
                  </a:lnTo>
                  <a:lnTo>
                    <a:pt x="1060" y="405"/>
                  </a:lnTo>
                  <a:lnTo>
                    <a:pt x="1060" y="413"/>
                  </a:lnTo>
                  <a:lnTo>
                    <a:pt x="1057" y="422"/>
                  </a:lnTo>
                  <a:lnTo>
                    <a:pt x="1057" y="436"/>
                  </a:lnTo>
                  <a:lnTo>
                    <a:pt x="1060" y="449"/>
                  </a:lnTo>
                  <a:lnTo>
                    <a:pt x="1057" y="461"/>
                  </a:lnTo>
                  <a:lnTo>
                    <a:pt x="1056" y="465"/>
                  </a:lnTo>
                  <a:lnTo>
                    <a:pt x="1053" y="469"/>
                  </a:lnTo>
                  <a:lnTo>
                    <a:pt x="1047" y="471"/>
                  </a:lnTo>
                  <a:lnTo>
                    <a:pt x="1039" y="471"/>
                  </a:lnTo>
                  <a:lnTo>
                    <a:pt x="1038" y="476"/>
                  </a:lnTo>
                  <a:lnTo>
                    <a:pt x="1029" y="478"/>
                  </a:lnTo>
                  <a:lnTo>
                    <a:pt x="1024" y="476"/>
                  </a:lnTo>
                  <a:lnTo>
                    <a:pt x="1016" y="474"/>
                  </a:lnTo>
                  <a:lnTo>
                    <a:pt x="1009" y="474"/>
                  </a:lnTo>
                  <a:lnTo>
                    <a:pt x="1006" y="465"/>
                  </a:lnTo>
                  <a:lnTo>
                    <a:pt x="1002" y="452"/>
                  </a:lnTo>
                  <a:lnTo>
                    <a:pt x="992" y="452"/>
                  </a:lnTo>
                  <a:lnTo>
                    <a:pt x="977" y="446"/>
                  </a:lnTo>
                  <a:lnTo>
                    <a:pt x="966" y="446"/>
                  </a:lnTo>
                  <a:lnTo>
                    <a:pt x="963" y="442"/>
                  </a:lnTo>
                  <a:lnTo>
                    <a:pt x="958" y="439"/>
                  </a:lnTo>
                  <a:lnTo>
                    <a:pt x="951" y="442"/>
                  </a:lnTo>
                  <a:lnTo>
                    <a:pt x="946" y="449"/>
                  </a:lnTo>
                  <a:lnTo>
                    <a:pt x="946" y="461"/>
                  </a:lnTo>
                  <a:lnTo>
                    <a:pt x="946" y="471"/>
                  </a:lnTo>
                  <a:lnTo>
                    <a:pt x="942" y="476"/>
                  </a:lnTo>
                  <a:lnTo>
                    <a:pt x="938" y="485"/>
                  </a:lnTo>
                  <a:lnTo>
                    <a:pt x="930" y="485"/>
                  </a:lnTo>
                  <a:lnTo>
                    <a:pt x="915" y="490"/>
                  </a:lnTo>
                  <a:lnTo>
                    <a:pt x="901" y="494"/>
                  </a:lnTo>
                  <a:lnTo>
                    <a:pt x="883" y="494"/>
                  </a:lnTo>
                  <a:lnTo>
                    <a:pt x="873" y="490"/>
                  </a:lnTo>
                  <a:lnTo>
                    <a:pt x="869" y="485"/>
                  </a:lnTo>
                  <a:lnTo>
                    <a:pt x="866" y="482"/>
                  </a:lnTo>
                  <a:lnTo>
                    <a:pt x="858" y="478"/>
                  </a:lnTo>
                  <a:lnTo>
                    <a:pt x="850" y="474"/>
                  </a:lnTo>
                  <a:lnTo>
                    <a:pt x="843" y="474"/>
                  </a:lnTo>
                  <a:lnTo>
                    <a:pt x="838" y="478"/>
                  </a:lnTo>
                  <a:lnTo>
                    <a:pt x="838" y="486"/>
                  </a:lnTo>
                  <a:lnTo>
                    <a:pt x="832" y="498"/>
                  </a:lnTo>
                  <a:lnTo>
                    <a:pt x="835" y="509"/>
                  </a:lnTo>
                  <a:lnTo>
                    <a:pt x="826" y="516"/>
                  </a:lnTo>
                  <a:lnTo>
                    <a:pt x="819" y="517"/>
                  </a:lnTo>
                  <a:lnTo>
                    <a:pt x="818" y="526"/>
                  </a:lnTo>
                  <a:lnTo>
                    <a:pt x="811" y="532"/>
                  </a:lnTo>
                  <a:lnTo>
                    <a:pt x="815" y="538"/>
                  </a:lnTo>
                  <a:lnTo>
                    <a:pt x="811" y="546"/>
                  </a:lnTo>
                  <a:lnTo>
                    <a:pt x="807" y="562"/>
                  </a:lnTo>
                  <a:lnTo>
                    <a:pt x="803" y="573"/>
                  </a:lnTo>
                  <a:lnTo>
                    <a:pt x="803" y="582"/>
                  </a:lnTo>
                  <a:lnTo>
                    <a:pt x="803" y="592"/>
                  </a:lnTo>
                  <a:lnTo>
                    <a:pt x="807" y="601"/>
                  </a:lnTo>
                  <a:lnTo>
                    <a:pt x="808" y="608"/>
                  </a:lnTo>
                  <a:lnTo>
                    <a:pt x="811" y="617"/>
                  </a:lnTo>
                  <a:lnTo>
                    <a:pt x="818" y="629"/>
                  </a:lnTo>
                  <a:lnTo>
                    <a:pt x="823" y="638"/>
                  </a:lnTo>
                  <a:lnTo>
                    <a:pt x="830" y="646"/>
                  </a:lnTo>
                  <a:lnTo>
                    <a:pt x="835" y="652"/>
                  </a:lnTo>
                  <a:lnTo>
                    <a:pt x="843" y="652"/>
                  </a:lnTo>
                  <a:lnTo>
                    <a:pt x="854" y="657"/>
                  </a:lnTo>
                  <a:lnTo>
                    <a:pt x="854" y="665"/>
                  </a:lnTo>
                  <a:lnTo>
                    <a:pt x="854" y="673"/>
                  </a:lnTo>
                  <a:lnTo>
                    <a:pt x="848" y="681"/>
                  </a:lnTo>
                  <a:lnTo>
                    <a:pt x="847" y="684"/>
                  </a:lnTo>
                  <a:lnTo>
                    <a:pt x="843" y="695"/>
                  </a:lnTo>
                  <a:lnTo>
                    <a:pt x="848" y="704"/>
                  </a:lnTo>
                  <a:lnTo>
                    <a:pt x="858" y="715"/>
                  </a:lnTo>
                  <a:lnTo>
                    <a:pt x="861" y="726"/>
                  </a:lnTo>
                  <a:lnTo>
                    <a:pt x="863" y="734"/>
                  </a:lnTo>
                  <a:lnTo>
                    <a:pt x="863" y="747"/>
                  </a:lnTo>
                  <a:lnTo>
                    <a:pt x="866" y="751"/>
                  </a:lnTo>
                  <a:lnTo>
                    <a:pt x="869" y="759"/>
                  </a:lnTo>
                  <a:lnTo>
                    <a:pt x="875" y="764"/>
                  </a:lnTo>
                  <a:lnTo>
                    <a:pt x="876" y="768"/>
                  </a:lnTo>
                  <a:lnTo>
                    <a:pt x="876" y="776"/>
                  </a:lnTo>
                  <a:lnTo>
                    <a:pt x="880" y="779"/>
                  </a:lnTo>
                  <a:lnTo>
                    <a:pt x="893" y="787"/>
                  </a:lnTo>
                  <a:lnTo>
                    <a:pt x="898" y="787"/>
                  </a:lnTo>
                  <a:lnTo>
                    <a:pt x="902" y="791"/>
                  </a:lnTo>
                  <a:lnTo>
                    <a:pt x="912" y="795"/>
                  </a:lnTo>
                  <a:lnTo>
                    <a:pt x="916" y="798"/>
                  </a:lnTo>
                  <a:lnTo>
                    <a:pt x="924" y="803"/>
                  </a:lnTo>
                  <a:lnTo>
                    <a:pt x="930" y="807"/>
                  </a:lnTo>
                  <a:lnTo>
                    <a:pt x="930" y="812"/>
                  </a:lnTo>
                  <a:lnTo>
                    <a:pt x="924" y="814"/>
                  </a:lnTo>
                  <a:lnTo>
                    <a:pt x="934" y="824"/>
                  </a:lnTo>
                  <a:lnTo>
                    <a:pt x="940" y="832"/>
                  </a:lnTo>
                  <a:lnTo>
                    <a:pt x="951" y="838"/>
                  </a:lnTo>
                  <a:lnTo>
                    <a:pt x="958" y="855"/>
                  </a:lnTo>
                  <a:lnTo>
                    <a:pt x="966" y="855"/>
                  </a:lnTo>
                  <a:lnTo>
                    <a:pt x="974" y="863"/>
                  </a:lnTo>
                  <a:lnTo>
                    <a:pt x="981" y="871"/>
                  </a:lnTo>
                  <a:lnTo>
                    <a:pt x="977" y="874"/>
                  </a:lnTo>
                  <a:lnTo>
                    <a:pt x="974" y="878"/>
                  </a:lnTo>
                  <a:lnTo>
                    <a:pt x="970" y="890"/>
                  </a:lnTo>
                  <a:lnTo>
                    <a:pt x="966" y="904"/>
                  </a:lnTo>
                  <a:lnTo>
                    <a:pt x="974" y="904"/>
                  </a:lnTo>
                  <a:lnTo>
                    <a:pt x="974" y="915"/>
                  </a:lnTo>
                  <a:lnTo>
                    <a:pt x="974" y="920"/>
                  </a:lnTo>
                  <a:lnTo>
                    <a:pt x="966" y="925"/>
                  </a:lnTo>
                  <a:lnTo>
                    <a:pt x="956" y="938"/>
                  </a:lnTo>
                  <a:lnTo>
                    <a:pt x="948" y="938"/>
                  </a:lnTo>
                  <a:lnTo>
                    <a:pt x="934" y="938"/>
                  </a:lnTo>
                  <a:lnTo>
                    <a:pt x="930" y="942"/>
                  </a:lnTo>
                  <a:lnTo>
                    <a:pt x="927" y="950"/>
                  </a:lnTo>
                  <a:lnTo>
                    <a:pt x="921" y="952"/>
                  </a:lnTo>
                  <a:lnTo>
                    <a:pt x="912" y="958"/>
                  </a:lnTo>
                  <a:lnTo>
                    <a:pt x="902" y="965"/>
                  </a:lnTo>
                  <a:lnTo>
                    <a:pt x="898" y="970"/>
                  </a:lnTo>
                  <a:lnTo>
                    <a:pt x="890" y="978"/>
                  </a:lnTo>
                  <a:lnTo>
                    <a:pt x="883" y="986"/>
                  </a:lnTo>
                  <a:lnTo>
                    <a:pt x="876" y="989"/>
                  </a:lnTo>
                  <a:lnTo>
                    <a:pt x="869" y="994"/>
                  </a:lnTo>
                  <a:lnTo>
                    <a:pt x="861" y="997"/>
                  </a:lnTo>
                  <a:lnTo>
                    <a:pt x="850" y="997"/>
                  </a:lnTo>
                  <a:lnTo>
                    <a:pt x="840" y="997"/>
                  </a:lnTo>
                  <a:lnTo>
                    <a:pt x="832" y="994"/>
                  </a:lnTo>
                  <a:lnTo>
                    <a:pt x="826" y="997"/>
                  </a:lnTo>
                  <a:lnTo>
                    <a:pt x="818" y="997"/>
                  </a:lnTo>
                  <a:lnTo>
                    <a:pt x="811" y="997"/>
                  </a:lnTo>
                  <a:lnTo>
                    <a:pt x="807" y="997"/>
                  </a:lnTo>
                  <a:lnTo>
                    <a:pt x="800" y="999"/>
                  </a:lnTo>
                  <a:lnTo>
                    <a:pt x="793" y="997"/>
                  </a:lnTo>
                  <a:lnTo>
                    <a:pt x="776" y="997"/>
                  </a:lnTo>
                  <a:lnTo>
                    <a:pt x="765" y="997"/>
                  </a:lnTo>
                  <a:lnTo>
                    <a:pt x="749" y="997"/>
                  </a:lnTo>
                  <a:lnTo>
                    <a:pt x="739" y="1003"/>
                  </a:lnTo>
                  <a:lnTo>
                    <a:pt x="731" y="999"/>
                  </a:lnTo>
                  <a:lnTo>
                    <a:pt x="720" y="997"/>
                  </a:lnTo>
                  <a:lnTo>
                    <a:pt x="717" y="997"/>
                  </a:lnTo>
                  <a:lnTo>
                    <a:pt x="710" y="1003"/>
                  </a:lnTo>
                  <a:lnTo>
                    <a:pt x="710" y="997"/>
                  </a:lnTo>
                  <a:lnTo>
                    <a:pt x="707" y="997"/>
                  </a:lnTo>
                  <a:lnTo>
                    <a:pt x="700" y="997"/>
                  </a:lnTo>
                  <a:lnTo>
                    <a:pt x="688" y="997"/>
                  </a:lnTo>
                  <a:lnTo>
                    <a:pt x="678" y="997"/>
                  </a:lnTo>
                  <a:lnTo>
                    <a:pt x="660" y="994"/>
                  </a:lnTo>
                  <a:lnTo>
                    <a:pt x="656" y="986"/>
                  </a:lnTo>
                  <a:lnTo>
                    <a:pt x="656" y="978"/>
                  </a:lnTo>
                  <a:lnTo>
                    <a:pt x="656" y="974"/>
                  </a:lnTo>
                  <a:lnTo>
                    <a:pt x="649" y="968"/>
                  </a:lnTo>
                  <a:lnTo>
                    <a:pt x="649" y="963"/>
                  </a:lnTo>
                  <a:lnTo>
                    <a:pt x="649" y="95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57" name="Freeform 1052"/>
            <p:cNvSpPr>
              <a:spLocks/>
            </p:cNvSpPr>
            <p:nvPr/>
          </p:nvSpPr>
          <p:spPr bwMode="auto">
            <a:xfrm>
              <a:off x="3532089" y="4446695"/>
              <a:ext cx="833260" cy="717846"/>
            </a:xfrm>
            <a:custGeom>
              <a:avLst/>
              <a:gdLst>
                <a:gd name="T0" fmla="*/ 1788 w 2086"/>
                <a:gd name="T1" fmla="*/ 1761 h 1779"/>
                <a:gd name="T2" fmla="*/ 1717 w 2086"/>
                <a:gd name="T3" fmla="*/ 1728 h 1779"/>
                <a:gd name="T4" fmla="*/ 1656 w 2086"/>
                <a:gd name="T5" fmla="*/ 1669 h 1779"/>
                <a:gd name="T6" fmla="*/ 1625 w 2086"/>
                <a:gd name="T7" fmla="*/ 1594 h 1779"/>
                <a:gd name="T8" fmla="*/ 1579 w 2086"/>
                <a:gd name="T9" fmla="*/ 1557 h 1779"/>
                <a:gd name="T10" fmla="*/ 1522 w 2086"/>
                <a:gd name="T11" fmla="*/ 1644 h 1779"/>
                <a:gd name="T12" fmla="*/ 1478 w 2086"/>
                <a:gd name="T13" fmla="*/ 1661 h 1779"/>
                <a:gd name="T14" fmla="*/ 1381 w 2086"/>
                <a:gd name="T15" fmla="*/ 1620 h 1779"/>
                <a:gd name="T16" fmla="*/ 1330 w 2086"/>
                <a:gd name="T17" fmla="*/ 1610 h 1779"/>
                <a:gd name="T18" fmla="*/ 1287 w 2086"/>
                <a:gd name="T19" fmla="*/ 1646 h 1779"/>
                <a:gd name="T20" fmla="*/ 1213 w 2086"/>
                <a:gd name="T21" fmla="*/ 1644 h 1779"/>
                <a:gd name="T22" fmla="*/ 1165 w 2086"/>
                <a:gd name="T23" fmla="*/ 1613 h 1779"/>
                <a:gd name="T24" fmla="*/ 1112 w 2086"/>
                <a:gd name="T25" fmla="*/ 1582 h 1779"/>
                <a:gd name="T26" fmla="*/ 1050 w 2086"/>
                <a:gd name="T27" fmla="*/ 1566 h 1779"/>
                <a:gd name="T28" fmla="*/ 963 w 2086"/>
                <a:gd name="T29" fmla="*/ 1566 h 1779"/>
                <a:gd name="T30" fmla="*/ 920 w 2086"/>
                <a:gd name="T31" fmla="*/ 1638 h 1779"/>
                <a:gd name="T32" fmla="*/ 838 w 2086"/>
                <a:gd name="T33" fmla="*/ 1628 h 1779"/>
                <a:gd name="T34" fmla="*/ 767 w 2086"/>
                <a:gd name="T35" fmla="*/ 1572 h 1779"/>
                <a:gd name="T36" fmla="*/ 714 w 2086"/>
                <a:gd name="T37" fmla="*/ 1535 h 1779"/>
                <a:gd name="T38" fmla="*/ 623 w 2086"/>
                <a:gd name="T39" fmla="*/ 1511 h 1779"/>
                <a:gd name="T40" fmla="*/ 545 w 2086"/>
                <a:gd name="T41" fmla="*/ 1471 h 1779"/>
                <a:gd name="T42" fmla="*/ 494 w 2086"/>
                <a:gd name="T43" fmla="*/ 1463 h 1779"/>
                <a:gd name="T44" fmla="*/ 476 w 2086"/>
                <a:gd name="T45" fmla="*/ 1457 h 1779"/>
                <a:gd name="T46" fmla="*/ 462 w 2086"/>
                <a:gd name="T47" fmla="*/ 1433 h 1779"/>
                <a:gd name="T48" fmla="*/ 505 w 2086"/>
                <a:gd name="T49" fmla="*/ 1311 h 1779"/>
                <a:gd name="T50" fmla="*/ 515 w 2086"/>
                <a:gd name="T51" fmla="*/ 1224 h 1779"/>
                <a:gd name="T52" fmla="*/ 476 w 2086"/>
                <a:gd name="T53" fmla="*/ 1141 h 1779"/>
                <a:gd name="T54" fmla="*/ 519 w 2086"/>
                <a:gd name="T55" fmla="*/ 1062 h 1779"/>
                <a:gd name="T56" fmla="*/ 462 w 2086"/>
                <a:gd name="T57" fmla="*/ 968 h 1779"/>
                <a:gd name="T58" fmla="*/ 403 w 2086"/>
                <a:gd name="T59" fmla="*/ 1042 h 1779"/>
                <a:gd name="T60" fmla="*/ 316 w 2086"/>
                <a:gd name="T61" fmla="*/ 1072 h 1779"/>
                <a:gd name="T62" fmla="*/ 269 w 2086"/>
                <a:gd name="T63" fmla="*/ 1099 h 1779"/>
                <a:gd name="T64" fmla="*/ 216 w 2086"/>
                <a:gd name="T65" fmla="*/ 1009 h 1779"/>
                <a:gd name="T66" fmla="*/ 112 w 2086"/>
                <a:gd name="T67" fmla="*/ 949 h 1779"/>
                <a:gd name="T68" fmla="*/ 46 w 2086"/>
                <a:gd name="T69" fmla="*/ 853 h 1779"/>
                <a:gd name="T70" fmla="*/ 0 w 2086"/>
                <a:gd name="T71" fmla="*/ 712 h 1779"/>
                <a:gd name="T72" fmla="*/ 107 w 2086"/>
                <a:gd name="T73" fmla="*/ 631 h 1779"/>
                <a:gd name="T74" fmla="*/ 320 w 2086"/>
                <a:gd name="T75" fmla="*/ 579 h 1779"/>
                <a:gd name="T76" fmla="*/ 447 w 2086"/>
                <a:gd name="T77" fmla="*/ 444 h 1779"/>
                <a:gd name="T78" fmla="*/ 555 w 2086"/>
                <a:gd name="T79" fmla="*/ 261 h 1779"/>
                <a:gd name="T80" fmla="*/ 626 w 2086"/>
                <a:gd name="T81" fmla="*/ 202 h 1779"/>
                <a:gd name="T82" fmla="*/ 681 w 2086"/>
                <a:gd name="T83" fmla="*/ 95 h 1779"/>
                <a:gd name="T84" fmla="*/ 732 w 2086"/>
                <a:gd name="T85" fmla="*/ 23 h 1779"/>
                <a:gd name="T86" fmla="*/ 780 w 2086"/>
                <a:gd name="T87" fmla="*/ 28 h 1779"/>
                <a:gd name="T88" fmla="*/ 872 w 2086"/>
                <a:gd name="T89" fmla="*/ 144 h 1779"/>
                <a:gd name="T90" fmla="*/ 946 w 2086"/>
                <a:gd name="T91" fmla="*/ 457 h 1779"/>
                <a:gd name="T92" fmla="*/ 931 w 2086"/>
                <a:gd name="T93" fmla="*/ 700 h 1779"/>
                <a:gd name="T94" fmla="*/ 1164 w 2086"/>
                <a:gd name="T95" fmla="*/ 759 h 1779"/>
                <a:gd name="T96" fmla="*/ 1210 w 2086"/>
                <a:gd name="T97" fmla="*/ 885 h 1779"/>
                <a:gd name="T98" fmla="*/ 1332 w 2086"/>
                <a:gd name="T99" fmla="*/ 1009 h 1779"/>
                <a:gd name="T100" fmla="*/ 1446 w 2086"/>
                <a:gd name="T101" fmla="*/ 1001 h 1779"/>
                <a:gd name="T102" fmla="*/ 1610 w 2086"/>
                <a:gd name="T103" fmla="*/ 1159 h 1779"/>
                <a:gd name="T104" fmla="*/ 1751 w 2086"/>
                <a:gd name="T105" fmla="*/ 1184 h 1779"/>
                <a:gd name="T106" fmla="*/ 1938 w 2086"/>
                <a:gd name="T107" fmla="*/ 1188 h 1779"/>
                <a:gd name="T108" fmla="*/ 2024 w 2086"/>
                <a:gd name="T109" fmla="*/ 1215 h 1779"/>
                <a:gd name="T110" fmla="*/ 2037 w 2086"/>
                <a:gd name="T111" fmla="*/ 1291 h 1779"/>
                <a:gd name="T112" fmla="*/ 2020 w 2086"/>
                <a:gd name="T113" fmla="*/ 1374 h 1779"/>
                <a:gd name="T114" fmla="*/ 1996 w 2086"/>
                <a:gd name="T115" fmla="*/ 1407 h 1779"/>
                <a:gd name="T116" fmla="*/ 2016 w 2086"/>
                <a:gd name="T117" fmla="*/ 1478 h 1779"/>
                <a:gd name="T118" fmla="*/ 1957 w 2086"/>
                <a:gd name="T119" fmla="*/ 1564 h 1779"/>
                <a:gd name="T120" fmla="*/ 1988 w 2086"/>
                <a:gd name="T121" fmla="*/ 1634 h 1779"/>
                <a:gd name="T122" fmla="*/ 1938 w 2086"/>
                <a:gd name="T123" fmla="*/ 1705 h 1779"/>
                <a:gd name="T124" fmla="*/ 1911 w 2086"/>
                <a:gd name="T125" fmla="*/ 1776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86" h="1779">
                  <a:moveTo>
                    <a:pt x="1850" y="1775"/>
                  </a:moveTo>
                  <a:lnTo>
                    <a:pt x="1839" y="1769"/>
                  </a:lnTo>
                  <a:lnTo>
                    <a:pt x="1821" y="1767"/>
                  </a:lnTo>
                  <a:lnTo>
                    <a:pt x="1816" y="1767"/>
                  </a:lnTo>
                  <a:lnTo>
                    <a:pt x="1811" y="1767"/>
                  </a:lnTo>
                  <a:lnTo>
                    <a:pt x="1803" y="1767"/>
                  </a:lnTo>
                  <a:lnTo>
                    <a:pt x="1793" y="1767"/>
                  </a:lnTo>
                  <a:lnTo>
                    <a:pt x="1788" y="1761"/>
                  </a:lnTo>
                  <a:lnTo>
                    <a:pt x="1776" y="1751"/>
                  </a:lnTo>
                  <a:lnTo>
                    <a:pt x="1772" y="1747"/>
                  </a:lnTo>
                  <a:lnTo>
                    <a:pt x="1767" y="1740"/>
                  </a:lnTo>
                  <a:lnTo>
                    <a:pt x="1760" y="1728"/>
                  </a:lnTo>
                  <a:lnTo>
                    <a:pt x="1745" y="1726"/>
                  </a:lnTo>
                  <a:lnTo>
                    <a:pt x="1738" y="1726"/>
                  </a:lnTo>
                  <a:lnTo>
                    <a:pt x="1728" y="1728"/>
                  </a:lnTo>
                  <a:lnTo>
                    <a:pt x="1717" y="1728"/>
                  </a:lnTo>
                  <a:lnTo>
                    <a:pt x="1706" y="1739"/>
                  </a:lnTo>
                  <a:lnTo>
                    <a:pt x="1698" y="1744"/>
                  </a:lnTo>
                  <a:lnTo>
                    <a:pt x="1698" y="1756"/>
                  </a:lnTo>
                  <a:lnTo>
                    <a:pt x="1686" y="1736"/>
                  </a:lnTo>
                  <a:lnTo>
                    <a:pt x="1680" y="1710"/>
                  </a:lnTo>
                  <a:lnTo>
                    <a:pt x="1667" y="1688"/>
                  </a:lnTo>
                  <a:lnTo>
                    <a:pt x="1663" y="1686"/>
                  </a:lnTo>
                  <a:lnTo>
                    <a:pt x="1656" y="1669"/>
                  </a:lnTo>
                  <a:lnTo>
                    <a:pt x="1652" y="1661"/>
                  </a:lnTo>
                  <a:lnTo>
                    <a:pt x="1648" y="1657"/>
                  </a:lnTo>
                  <a:lnTo>
                    <a:pt x="1645" y="1646"/>
                  </a:lnTo>
                  <a:lnTo>
                    <a:pt x="1640" y="1634"/>
                  </a:lnTo>
                  <a:lnTo>
                    <a:pt x="1631" y="1622"/>
                  </a:lnTo>
                  <a:lnTo>
                    <a:pt x="1628" y="1618"/>
                  </a:lnTo>
                  <a:lnTo>
                    <a:pt x="1625" y="1597"/>
                  </a:lnTo>
                  <a:lnTo>
                    <a:pt x="1625" y="1594"/>
                  </a:lnTo>
                  <a:lnTo>
                    <a:pt x="1622" y="1588"/>
                  </a:lnTo>
                  <a:lnTo>
                    <a:pt x="1622" y="1566"/>
                  </a:lnTo>
                  <a:lnTo>
                    <a:pt x="1620" y="1572"/>
                  </a:lnTo>
                  <a:lnTo>
                    <a:pt x="1613" y="1564"/>
                  </a:lnTo>
                  <a:lnTo>
                    <a:pt x="1602" y="1557"/>
                  </a:lnTo>
                  <a:lnTo>
                    <a:pt x="1601" y="1557"/>
                  </a:lnTo>
                  <a:lnTo>
                    <a:pt x="1590" y="1557"/>
                  </a:lnTo>
                  <a:lnTo>
                    <a:pt x="1579" y="1557"/>
                  </a:lnTo>
                  <a:lnTo>
                    <a:pt x="1577" y="1561"/>
                  </a:lnTo>
                  <a:lnTo>
                    <a:pt x="1567" y="1570"/>
                  </a:lnTo>
                  <a:lnTo>
                    <a:pt x="1551" y="1574"/>
                  </a:lnTo>
                  <a:lnTo>
                    <a:pt x="1539" y="1590"/>
                  </a:lnTo>
                  <a:lnTo>
                    <a:pt x="1527" y="1605"/>
                  </a:lnTo>
                  <a:lnTo>
                    <a:pt x="1522" y="1620"/>
                  </a:lnTo>
                  <a:lnTo>
                    <a:pt x="1522" y="1634"/>
                  </a:lnTo>
                  <a:lnTo>
                    <a:pt x="1522" y="1644"/>
                  </a:lnTo>
                  <a:lnTo>
                    <a:pt x="1522" y="1657"/>
                  </a:lnTo>
                  <a:lnTo>
                    <a:pt x="1522" y="1668"/>
                  </a:lnTo>
                  <a:lnTo>
                    <a:pt x="1518" y="1672"/>
                  </a:lnTo>
                  <a:lnTo>
                    <a:pt x="1514" y="1677"/>
                  </a:lnTo>
                  <a:lnTo>
                    <a:pt x="1498" y="1676"/>
                  </a:lnTo>
                  <a:lnTo>
                    <a:pt x="1493" y="1668"/>
                  </a:lnTo>
                  <a:lnTo>
                    <a:pt x="1486" y="1661"/>
                  </a:lnTo>
                  <a:lnTo>
                    <a:pt x="1478" y="1661"/>
                  </a:lnTo>
                  <a:lnTo>
                    <a:pt x="1472" y="1661"/>
                  </a:lnTo>
                  <a:lnTo>
                    <a:pt x="1469" y="1661"/>
                  </a:lnTo>
                  <a:lnTo>
                    <a:pt x="1462" y="1668"/>
                  </a:lnTo>
                  <a:lnTo>
                    <a:pt x="1451" y="1661"/>
                  </a:lnTo>
                  <a:lnTo>
                    <a:pt x="1431" y="1656"/>
                  </a:lnTo>
                  <a:lnTo>
                    <a:pt x="1407" y="1638"/>
                  </a:lnTo>
                  <a:lnTo>
                    <a:pt x="1391" y="1628"/>
                  </a:lnTo>
                  <a:lnTo>
                    <a:pt x="1381" y="1620"/>
                  </a:lnTo>
                  <a:lnTo>
                    <a:pt x="1368" y="1613"/>
                  </a:lnTo>
                  <a:lnTo>
                    <a:pt x="1360" y="1604"/>
                  </a:lnTo>
                  <a:lnTo>
                    <a:pt x="1349" y="1601"/>
                  </a:lnTo>
                  <a:lnTo>
                    <a:pt x="1346" y="1601"/>
                  </a:lnTo>
                  <a:lnTo>
                    <a:pt x="1339" y="1601"/>
                  </a:lnTo>
                  <a:lnTo>
                    <a:pt x="1336" y="1604"/>
                  </a:lnTo>
                  <a:lnTo>
                    <a:pt x="1330" y="1605"/>
                  </a:lnTo>
                  <a:lnTo>
                    <a:pt x="1330" y="1610"/>
                  </a:lnTo>
                  <a:lnTo>
                    <a:pt x="1323" y="1624"/>
                  </a:lnTo>
                  <a:lnTo>
                    <a:pt x="1318" y="1645"/>
                  </a:lnTo>
                  <a:lnTo>
                    <a:pt x="1314" y="1653"/>
                  </a:lnTo>
                  <a:lnTo>
                    <a:pt x="1306" y="1664"/>
                  </a:lnTo>
                  <a:lnTo>
                    <a:pt x="1299" y="1657"/>
                  </a:lnTo>
                  <a:lnTo>
                    <a:pt x="1295" y="1657"/>
                  </a:lnTo>
                  <a:lnTo>
                    <a:pt x="1291" y="1649"/>
                  </a:lnTo>
                  <a:lnTo>
                    <a:pt x="1287" y="1646"/>
                  </a:lnTo>
                  <a:lnTo>
                    <a:pt x="1274" y="1649"/>
                  </a:lnTo>
                  <a:lnTo>
                    <a:pt x="1269" y="1649"/>
                  </a:lnTo>
                  <a:lnTo>
                    <a:pt x="1260" y="1653"/>
                  </a:lnTo>
                  <a:lnTo>
                    <a:pt x="1252" y="1649"/>
                  </a:lnTo>
                  <a:lnTo>
                    <a:pt x="1244" y="1649"/>
                  </a:lnTo>
                  <a:lnTo>
                    <a:pt x="1233" y="1645"/>
                  </a:lnTo>
                  <a:lnTo>
                    <a:pt x="1220" y="1644"/>
                  </a:lnTo>
                  <a:lnTo>
                    <a:pt x="1213" y="1644"/>
                  </a:lnTo>
                  <a:lnTo>
                    <a:pt x="1208" y="1645"/>
                  </a:lnTo>
                  <a:lnTo>
                    <a:pt x="1194" y="1636"/>
                  </a:lnTo>
                  <a:lnTo>
                    <a:pt x="1187" y="1634"/>
                  </a:lnTo>
                  <a:lnTo>
                    <a:pt x="1183" y="1630"/>
                  </a:lnTo>
                  <a:lnTo>
                    <a:pt x="1179" y="1624"/>
                  </a:lnTo>
                  <a:lnTo>
                    <a:pt x="1173" y="1618"/>
                  </a:lnTo>
                  <a:lnTo>
                    <a:pt x="1166" y="1613"/>
                  </a:lnTo>
                  <a:lnTo>
                    <a:pt x="1165" y="1613"/>
                  </a:lnTo>
                  <a:lnTo>
                    <a:pt x="1157" y="1610"/>
                  </a:lnTo>
                  <a:lnTo>
                    <a:pt x="1147" y="1605"/>
                  </a:lnTo>
                  <a:lnTo>
                    <a:pt x="1142" y="1601"/>
                  </a:lnTo>
                  <a:lnTo>
                    <a:pt x="1136" y="1594"/>
                  </a:lnTo>
                  <a:lnTo>
                    <a:pt x="1125" y="1594"/>
                  </a:lnTo>
                  <a:lnTo>
                    <a:pt x="1124" y="1593"/>
                  </a:lnTo>
                  <a:lnTo>
                    <a:pt x="1121" y="1588"/>
                  </a:lnTo>
                  <a:lnTo>
                    <a:pt x="1112" y="1582"/>
                  </a:lnTo>
                  <a:lnTo>
                    <a:pt x="1105" y="1572"/>
                  </a:lnTo>
                  <a:lnTo>
                    <a:pt x="1094" y="1566"/>
                  </a:lnTo>
                  <a:lnTo>
                    <a:pt x="1086" y="1565"/>
                  </a:lnTo>
                  <a:lnTo>
                    <a:pt x="1082" y="1564"/>
                  </a:lnTo>
                  <a:lnTo>
                    <a:pt x="1078" y="1565"/>
                  </a:lnTo>
                  <a:lnTo>
                    <a:pt x="1071" y="1565"/>
                  </a:lnTo>
                  <a:lnTo>
                    <a:pt x="1059" y="1565"/>
                  </a:lnTo>
                  <a:lnTo>
                    <a:pt x="1050" y="1566"/>
                  </a:lnTo>
                  <a:lnTo>
                    <a:pt x="1042" y="1566"/>
                  </a:lnTo>
                  <a:lnTo>
                    <a:pt x="1031" y="1565"/>
                  </a:lnTo>
                  <a:lnTo>
                    <a:pt x="1016" y="1561"/>
                  </a:lnTo>
                  <a:lnTo>
                    <a:pt x="1007" y="1561"/>
                  </a:lnTo>
                  <a:lnTo>
                    <a:pt x="995" y="1564"/>
                  </a:lnTo>
                  <a:lnTo>
                    <a:pt x="984" y="1564"/>
                  </a:lnTo>
                  <a:lnTo>
                    <a:pt x="974" y="1565"/>
                  </a:lnTo>
                  <a:lnTo>
                    <a:pt x="963" y="1566"/>
                  </a:lnTo>
                  <a:lnTo>
                    <a:pt x="958" y="1572"/>
                  </a:lnTo>
                  <a:lnTo>
                    <a:pt x="942" y="1582"/>
                  </a:lnTo>
                  <a:lnTo>
                    <a:pt x="939" y="1590"/>
                  </a:lnTo>
                  <a:lnTo>
                    <a:pt x="938" y="1601"/>
                  </a:lnTo>
                  <a:lnTo>
                    <a:pt x="938" y="1613"/>
                  </a:lnTo>
                  <a:lnTo>
                    <a:pt x="934" y="1622"/>
                  </a:lnTo>
                  <a:lnTo>
                    <a:pt x="930" y="1630"/>
                  </a:lnTo>
                  <a:lnTo>
                    <a:pt x="920" y="1638"/>
                  </a:lnTo>
                  <a:lnTo>
                    <a:pt x="906" y="1644"/>
                  </a:lnTo>
                  <a:lnTo>
                    <a:pt x="897" y="1644"/>
                  </a:lnTo>
                  <a:lnTo>
                    <a:pt x="887" y="1636"/>
                  </a:lnTo>
                  <a:lnTo>
                    <a:pt x="880" y="1636"/>
                  </a:lnTo>
                  <a:lnTo>
                    <a:pt x="872" y="1636"/>
                  </a:lnTo>
                  <a:lnTo>
                    <a:pt x="854" y="1634"/>
                  </a:lnTo>
                  <a:lnTo>
                    <a:pt x="841" y="1630"/>
                  </a:lnTo>
                  <a:lnTo>
                    <a:pt x="838" y="1628"/>
                  </a:lnTo>
                  <a:lnTo>
                    <a:pt x="830" y="1622"/>
                  </a:lnTo>
                  <a:lnTo>
                    <a:pt x="822" y="1618"/>
                  </a:lnTo>
                  <a:lnTo>
                    <a:pt x="816" y="1605"/>
                  </a:lnTo>
                  <a:lnTo>
                    <a:pt x="807" y="1594"/>
                  </a:lnTo>
                  <a:lnTo>
                    <a:pt x="794" y="1582"/>
                  </a:lnTo>
                  <a:lnTo>
                    <a:pt x="782" y="1580"/>
                  </a:lnTo>
                  <a:lnTo>
                    <a:pt x="772" y="1585"/>
                  </a:lnTo>
                  <a:lnTo>
                    <a:pt x="767" y="1572"/>
                  </a:lnTo>
                  <a:lnTo>
                    <a:pt x="760" y="1566"/>
                  </a:lnTo>
                  <a:lnTo>
                    <a:pt x="746" y="1564"/>
                  </a:lnTo>
                  <a:lnTo>
                    <a:pt x="736" y="1557"/>
                  </a:lnTo>
                  <a:lnTo>
                    <a:pt x="736" y="1554"/>
                  </a:lnTo>
                  <a:lnTo>
                    <a:pt x="732" y="1549"/>
                  </a:lnTo>
                  <a:lnTo>
                    <a:pt x="725" y="1540"/>
                  </a:lnTo>
                  <a:lnTo>
                    <a:pt x="721" y="1538"/>
                  </a:lnTo>
                  <a:lnTo>
                    <a:pt x="714" y="1535"/>
                  </a:lnTo>
                  <a:lnTo>
                    <a:pt x="711" y="1527"/>
                  </a:lnTo>
                  <a:lnTo>
                    <a:pt x="702" y="1519"/>
                  </a:lnTo>
                  <a:lnTo>
                    <a:pt x="699" y="1511"/>
                  </a:lnTo>
                  <a:lnTo>
                    <a:pt x="689" y="1508"/>
                  </a:lnTo>
                  <a:lnTo>
                    <a:pt x="674" y="1508"/>
                  </a:lnTo>
                  <a:lnTo>
                    <a:pt x="659" y="1511"/>
                  </a:lnTo>
                  <a:lnTo>
                    <a:pt x="644" y="1511"/>
                  </a:lnTo>
                  <a:lnTo>
                    <a:pt x="623" y="1511"/>
                  </a:lnTo>
                  <a:lnTo>
                    <a:pt x="617" y="1511"/>
                  </a:lnTo>
                  <a:lnTo>
                    <a:pt x="605" y="1508"/>
                  </a:lnTo>
                  <a:lnTo>
                    <a:pt x="586" y="1502"/>
                  </a:lnTo>
                  <a:lnTo>
                    <a:pt x="569" y="1501"/>
                  </a:lnTo>
                  <a:lnTo>
                    <a:pt x="555" y="1494"/>
                  </a:lnTo>
                  <a:lnTo>
                    <a:pt x="551" y="1487"/>
                  </a:lnTo>
                  <a:lnTo>
                    <a:pt x="549" y="1478"/>
                  </a:lnTo>
                  <a:lnTo>
                    <a:pt x="545" y="1471"/>
                  </a:lnTo>
                  <a:lnTo>
                    <a:pt x="543" y="1466"/>
                  </a:lnTo>
                  <a:lnTo>
                    <a:pt x="540" y="1466"/>
                  </a:lnTo>
                  <a:lnTo>
                    <a:pt x="536" y="1461"/>
                  </a:lnTo>
                  <a:lnTo>
                    <a:pt x="526" y="1461"/>
                  </a:lnTo>
                  <a:lnTo>
                    <a:pt x="518" y="1461"/>
                  </a:lnTo>
                  <a:lnTo>
                    <a:pt x="508" y="1461"/>
                  </a:lnTo>
                  <a:lnTo>
                    <a:pt x="501" y="1461"/>
                  </a:lnTo>
                  <a:lnTo>
                    <a:pt x="494" y="1463"/>
                  </a:lnTo>
                  <a:lnTo>
                    <a:pt x="491" y="1463"/>
                  </a:lnTo>
                  <a:lnTo>
                    <a:pt x="487" y="1463"/>
                  </a:lnTo>
                  <a:lnTo>
                    <a:pt x="484" y="1463"/>
                  </a:lnTo>
                  <a:lnTo>
                    <a:pt x="483" y="1463"/>
                  </a:lnTo>
                  <a:lnTo>
                    <a:pt x="482" y="1461"/>
                  </a:lnTo>
                  <a:lnTo>
                    <a:pt x="478" y="1461"/>
                  </a:lnTo>
                  <a:lnTo>
                    <a:pt x="476" y="1461"/>
                  </a:lnTo>
                  <a:lnTo>
                    <a:pt x="476" y="1457"/>
                  </a:lnTo>
                  <a:lnTo>
                    <a:pt x="473" y="1454"/>
                  </a:lnTo>
                  <a:lnTo>
                    <a:pt x="473" y="1449"/>
                  </a:lnTo>
                  <a:lnTo>
                    <a:pt x="469" y="1447"/>
                  </a:lnTo>
                  <a:lnTo>
                    <a:pt x="469" y="1445"/>
                  </a:lnTo>
                  <a:lnTo>
                    <a:pt x="465" y="1441"/>
                  </a:lnTo>
                  <a:lnTo>
                    <a:pt x="462" y="1438"/>
                  </a:lnTo>
                  <a:lnTo>
                    <a:pt x="462" y="1437"/>
                  </a:lnTo>
                  <a:lnTo>
                    <a:pt x="462" y="1433"/>
                  </a:lnTo>
                  <a:lnTo>
                    <a:pt x="460" y="1431"/>
                  </a:lnTo>
                  <a:lnTo>
                    <a:pt x="476" y="1405"/>
                  </a:lnTo>
                  <a:lnTo>
                    <a:pt x="484" y="1386"/>
                  </a:lnTo>
                  <a:lnTo>
                    <a:pt x="494" y="1374"/>
                  </a:lnTo>
                  <a:lnTo>
                    <a:pt x="501" y="1359"/>
                  </a:lnTo>
                  <a:lnTo>
                    <a:pt x="505" y="1346"/>
                  </a:lnTo>
                  <a:lnTo>
                    <a:pt x="505" y="1327"/>
                  </a:lnTo>
                  <a:lnTo>
                    <a:pt x="505" y="1311"/>
                  </a:lnTo>
                  <a:lnTo>
                    <a:pt x="508" y="1298"/>
                  </a:lnTo>
                  <a:lnTo>
                    <a:pt x="511" y="1282"/>
                  </a:lnTo>
                  <a:lnTo>
                    <a:pt x="511" y="1280"/>
                  </a:lnTo>
                  <a:lnTo>
                    <a:pt x="515" y="1274"/>
                  </a:lnTo>
                  <a:lnTo>
                    <a:pt x="515" y="1261"/>
                  </a:lnTo>
                  <a:lnTo>
                    <a:pt x="515" y="1245"/>
                  </a:lnTo>
                  <a:lnTo>
                    <a:pt x="518" y="1232"/>
                  </a:lnTo>
                  <a:lnTo>
                    <a:pt x="515" y="1224"/>
                  </a:lnTo>
                  <a:lnTo>
                    <a:pt x="518" y="1221"/>
                  </a:lnTo>
                  <a:lnTo>
                    <a:pt x="511" y="1212"/>
                  </a:lnTo>
                  <a:lnTo>
                    <a:pt x="509" y="1207"/>
                  </a:lnTo>
                  <a:lnTo>
                    <a:pt x="494" y="1196"/>
                  </a:lnTo>
                  <a:lnTo>
                    <a:pt x="484" y="1184"/>
                  </a:lnTo>
                  <a:lnTo>
                    <a:pt x="478" y="1168"/>
                  </a:lnTo>
                  <a:lnTo>
                    <a:pt x="476" y="1157"/>
                  </a:lnTo>
                  <a:lnTo>
                    <a:pt x="476" y="1141"/>
                  </a:lnTo>
                  <a:lnTo>
                    <a:pt x="482" y="1135"/>
                  </a:lnTo>
                  <a:lnTo>
                    <a:pt x="491" y="1132"/>
                  </a:lnTo>
                  <a:lnTo>
                    <a:pt x="505" y="1121"/>
                  </a:lnTo>
                  <a:lnTo>
                    <a:pt x="515" y="1112"/>
                  </a:lnTo>
                  <a:lnTo>
                    <a:pt x="519" y="1096"/>
                  </a:lnTo>
                  <a:lnTo>
                    <a:pt x="523" y="1084"/>
                  </a:lnTo>
                  <a:lnTo>
                    <a:pt x="519" y="1068"/>
                  </a:lnTo>
                  <a:lnTo>
                    <a:pt x="519" y="1062"/>
                  </a:lnTo>
                  <a:lnTo>
                    <a:pt x="518" y="1050"/>
                  </a:lnTo>
                  <a:lnTo>
                    <a:pt x="515" y="1042"/>
                  </a:lnTo>
                  <a:lnTo>
                    <a:pt x="518" y="1024"/>
                  </a:lnTo>
                  <a:lnTo>
                    <a:pt x="511" y="1006"/>
                  </a:lnTo>
                  <a:lnTo>
                    <a:pt x="494" y="1006"/>
                  </a:lnTo>
                  <a:lnTo>
                    <a:pt x="482" y="998"/>
                  </a:lnTo>
                  <a:lnTo>
                    <a:pt x="473" y="979"/>
                  </a:lnTo>
                  <a:lnTo>
                    <a:pt x="462" y="968"/>
                  </a:lnTo>
                  <a:lnTo>
                    <a:pt x="453" y="965"/>
                  </a:lnTo>
                  <a:lnTo>
                    <a:pt x="443" y="961"/>
                  </a:lnTo>
                  <a:lnTo>
                    <a:pt x="443" y="973"/>
                  </a:lnTo>
                  <a:lnTo>
                    <a:pt x="441" y="992"/>
                  </a:lnTo>
                  <a:lnTo>
                    <a:pt x="439" y="1013"/>
                  </a:lnTo>
                  <a:lnTo>
                    <a:pt x="429" y="1029"/>
                  </a:lnTo>
                  <a:lnTo>
                    <a:pt x="415" y="1040"/>
                  </a:lnTo>
                  <a:lnTo>
                    <a:pt x="403" y="1042"/>
                  </a:lnTo>
                  <a:lnTo>
                    <a:pt x="395" y="1054"/>
                  </a:lnTo>
                  <a:lnTo>
                    <a:pt x="383" y="1067"/>
                  </a:lnTo>
                  <a:lnTo>
                    <a:pt x="379" y="1065"/>
                  </a:lnTo>
                  <a:lnTo>
                    <a:pt x="370" y="1076"/>
                  </a:lnTo>
                  <a:lnTo>
                    <a:pt x="356" y="1089"/>
                  </a:lnTo>
                  <a:lnTo>
                    <a:pt x="338" y="1085"/>
                  </a:lnTo>
                  <a:lnTo>
                    <a:pt x="325" y="1076"/>
                  </a:lnTo>
                  <a:lnTo>
                    <a:pt x="316" y="1072"/>
                  </a:lnTo>
                  <a:lnTo>
                    <a:pt x="307" y="1067"/>
                  </a:lnTo>
                  <a:lnTo>
                    <a:pt x="300" y="1075"/>
                  </a:lnTo>
                  <a:lnTo>
                    <a:pt x="296" y="1089"/>
                  </a:lnTo>
                  <a:lnTo>
                    <a:pt x="294" y="1101"/>
                  </a:lnTo>
                  <a:lnTo>
                    <a:pt x="291" y="1105"/>
                  </a:lnTo>
                  <a:lnTo>
                    <a:pt x="284" y="1112"/>
                  </a:lnTo>
                  <a:lnTo>
                    <a:pt x="275" y="1101"/>
                  </a:lnTo>
                  <a:lnTo>
                    <a:pt x="269" y="1099"/>
                  </a:lnTo>
                  <a:lnTo>
                    <a:pt x="259" y="1072"/>
                  </a:lnTo>
                  <a:lnTo>
                    <a:pt x="249" y="1050"/>
                  </a:lnTo>
                  <a:lnTo>
                    <a:pt x="235" y="1037"/>
                  </a:lnTo>
                  <a:lnTo>
                    <a:pt x="235" y="1033"/>
                  </a:lnTo>
                  <a:lnTo>
                    <a:pt x="233" y="1025"/>
                  </a:lnTo>
                  <a:lnTo>
                    <a:pt x="226" y="1017"/>
                  </a:lnTo>
                  <a:lnTo>
                    <a:pt x="217" y="1013"/>
                  </a:lnTo>
                  <a:lnTo>
                    <a:pt x="216" y="1009"/>
                  </a:lnTo>
                  <a:lnTo>
                    <a:pt x="193" y="998"/>
                  </a:lnTo>
                  <a:lnTo>
                    <a:pt x="169" y="990"/>
                  </a:lnTo>
                  <a:lnTo>
                    <a:pt x="162" y="976"/>
                  </a:lnTo>
                  <a:lnTo>
                    <a:pt x="158" y="968"/>
                  </a:lnTo>
                  <a:lnTo>
                    <a:pt x="137" y="968"/>
                  </a:lnTo>
                  <a:lnTo>
                    <a:pt x="128" y="958"/>
                  </a:lnTo>
                  <a:lnTo>
                    <a:pt x="121" y="950"/>
                  </a:lnTo>
                  <a:lnTo>
                    <a:pt x="112" y="949"/>
                  </a:lnTo>
                  <a:lnTo>
                    <a:pt x="100" y="946"/>
                  </a:lnTo>
                  <a:lnTo>
                    <a:pt x="82" y="921"/>
                  </a:lnTo>
                  <a:lnTo>
                    <a:pt x="72" y="913"/>
                  </a:lnTo>
                  <a:lnTo>
                    <a:pt x="72" y="909"/>
                  </a:lnTo>
                  <a:lnTo>
                    <a:pt x="64" y="894"/>
                  </a:lnTo>
                  <a:lnTo>
                    <a:pt x="58" y="873"/>
                  </a:lnTo>
                  <a:lnTo>
                    <a:pt x="53" y="865"/>
                  </a:lnTo>
                  <a:lnTo>
                    <a:pt x="46" y="853"/>
                  </a:lnTo>
                  <a:lnTo>
                    <a:pt x="46" y="802"/>
                  </a:lnTo>
                  <a:lnTo>
                    <a:pt x="46" y="799"/>
                  </a:lnTo>
                  <a:lnTo>
                    <a:pt x="46" y="794"/>
                  </a:lnTo>
                  <a:lnTo>
                    <a:pt x="50" y="775"/>
                  </a:lnTo>
                  <a:lnTo>
                    <a:pt x="46" y="742"/>
                  </a:lnTo>
                  <a:lnTo>
                    <a:pt x="31" y="729"/>
                  </a:lnTo>
                  <a:lnTo>
                    <a:pt x="17" y="719"/>
                  </a:lnTo>
                  <a:lnTo>
                    <a:pt x="0" y="712"/>
                  </a:lnTo>
                  <a:lnTo>
                    <a:pt x="0" y="696"/>
                  </a:lnTo>
                  <a:lnTo>
                    <a:pt x="13" y="683"/>
                  </a:lnTo>
                  <a:lnTo>
                    <a:pt x="20" y="673"/>
                  </a:lnTo>
                  <a:lnTo>
                    <a:pt x="38" y="667"/>
                  </a:lnTo>
                  <a:lnTo>
                    <a:pt x="58" y="660"/>
                  </a:lnTo>
                  <a:lnTo>
                    <a:pt x="67" y="649"/>
                  </a:lnTo>
                  <a:lnTo>
                    <a:pt x="82" y="638"/>
                  </a:lnTo>
                  <a:lnTo>
                    <a:pt x="107" y="631"/>
                  </a:lnTo>
                  <a:lnTo>
                    <a:pt x="128" y="625"/>
                  </a:lnTo>
                  <a:lnTo>
                    <a:pt x="152" y="620"/>
                  </a:lnTo>
                  <a:lnTo>
                    <a:pt x="176" y="620"/>
                  </a:lnTo>
                  <a:lnTo>
                    <a:pt x="208" y="619"/>
                  </a:lnTo>
                  <a:lnTo>
                    <a:pt x="235" y="608"/>
                  </a:lnTo>
                  <a:lnTo>
                    <a:pt x="269" y="600"/>
                  </a:lnTo>
                  <a:lnTo>
                    <a:pt x="300" y="593"/>
                  </a:lnTo>
                  <a:lnTo>
                    <a:pt x="320" y="579"/>
                  </a:lnTo>
                  <a:lnTo>
                    <a:pt x="342" y="555"/>
                  </a:lnTo>
                  <a:lnTo>
                    <a:pt x="360" y="533"/>
                  </a:lnTo>
                  <a:lnTo>
                    <a:pt x="377" y="513"/>
                  </a:lnTo>
                  <a:lnTo>
                    <a:pt x="400" y="492"/>
                  </a:lnTo>
                  <a:lnTo>
                    <a:pt x="422" y="472"/>
                  </a:lnTo>
                  <a:lnTo>
                    <a:pt x="435" y="463"/>
                  </a:lnTo>
                  <a:lnTo>
                    <a:pt x="441" y="452"/>
                  </a:lnTo>
                  <a:lnTo>
                    <a:pt x="447" y="444"/>
                  </a:lnTo>
                  <a:lnTo>
                    <a:pt x="469" y="417"/>
                  </a:lnTo>
                  <a:lnTo>
                    <a:pt x="501" y="386"/>
                  </a:lnTo>
                  <a:lnTo>
                    <a:pt x="527" y="362"/>
                  </a:lnTo>
                  <a:lnTo>
                    <a:pt x="549" y="341"/>
                  </a:lnTo>
                  <a:lnTo>
                    <a:pt x="569" y="318"/>
                  </a:lnTo>
                  <a:lnTo>
                    <a:pt x="569" y="313"/>
                  </a:lnTo>
                  <a:lnTo>
                    <a:pt x="561" y="270"/>
                  </a:lnTo>
                  <a:lnTo>
                    <a:pt x="555" y="261"/>
                  </a:lnTo>
                  <a:lnTo>
                    <a:pt x="555" y="239"/>
                  </a:lnTo>
                  <a:lnTo>
                    <a:pt x="555" y="218"/>
                  </a:lnTo>
                  <a:lnTo>
                    <a:pt x="561" y="202"/>
                  </a:lnTo>
                  <a:lnTo>
                    <a:pt x="569" y="195"/>
                  </a:lnTo>
                  <a:lnTo>
                    <a:pt x="581" y="195"/>
                  </a:lnTo>
                  <a:lnTo>
                    <a:pt x="601" y="198"/>
                  </a:lnTo>
                  <a:lnTo>
                    <a:pt x="617" y="199"/>
                  </a:lnTo>
                  <a:lnTo>
                    <a:pt x="626" y="202"/>
                  </a:lnTo>
                  <a:lnTo>
                    <a:pt x="635" y="198"/>
                  </a:lnTo>
                  <a:lnTo>
                    <a:pt x="641" y="190"/>
                  </a:lnTo>
                  <a:lnTo>
                    <a:pt x="648" y="179"/>
                  </a:lnTo>
                  <a:lnTo>
                    <a:pt x="650" y="154"/>
                  </a:lnTo>
                  <a:lnTo>
                    <a:pt x="657" y="135"/>
                  </a:lnTo>
                  <a:lnTo>
                    <a:pt x="659" y="123"/>
                  </a:lnTo>
                  <a:lnTo>
                    <a:pt x="664" y="118"/>
                  </a:lnTo>
                  <a:lnTo>
                    <a:pt x="681" y="95"/>
                  </a:lnTo>
                  <a:lnTo>
                    <a:pt x="699" y="87"/>
                  </a:lnTo>
                  <a:lnTo>
                    <a:pt x="714" y="80"/>
                  </a:lnTo>
                  <a:lnTo>
                    <a:pt x="732" y="71"/>
                  </a:lnTo>
                  <a:lnTo>
                    <a:pt x="743" y="62"/>
                  </a:lnTo>
                  <a:lnTo>
                    <a:pt x="755" y="54"/>
                  </a:lnTo>
                  <a:lnTo>
                    <a:pt x="752" y="43"/>
                  </a:lnTo>
                  <a:lnTo>
                    <a:pt x="743" y="31"/>
                  </a:lnTo>
                  <a:lnTo>
                    <a:pt x="732" y="23"/>
                  </a:lnTo>
                  <a:lnTo>
                    <a:pt x="736" y="12"/>
                  </a:lnTo>
                  <a:lnTo>
                    <a:pt x="743" y="4"/>
                  </a:lnTo>
                  <a:lnTo>
                    <a:pt x="746" y="0"/>
                  </a:lnTo>
                  <a:lnTo>
                    <a:pt x="752" y="0"/>
                  </a:lnTo>
                  <a:lnTo>
                    <a:pt x="755" y="5"/>
                  </a:lnTo>
                  <a:lnTo>
                    <a:pt x="767" y="12"/>
                  </a:lnTo>
                  <a:lnTo>
                    <a:pt x="772" y="20"/>
                  </a:lnTo>
                  <a:lnTo>
                    <a:pt x="780" y="28"/>
                  </a:lnTo>
                  <a:lnTo>
                    <a:pt x="782" y="31"/>
                  </a:lnTo>
                  <a:lnTo>
                    <a:pt x="785" y="35"/>
                  </a:lnTo>
                  <a:lnTo>
                    <a:pt x="798" y="46"/>
                  </a:lnTo>
                  <a:lnTo>
                    <a:pt x="816" y="71"/>
                  </a:lnTo>
                  <a:lnTo>
                    <a:pt x="841" y="102"/>
                  </a:lnTo>
                  <a:lnTo>
                    <a:pt x="851" y="118"/>
                  </a:lnTo>
                  <a:lnTo>
                    <a:pt x="862" y="130"/>
                  </a:lnTo>
                  <a:lnTo>
                    <a:pt x="872" y="144"/>
                  </a:lnTo>
                  <a:lnTo>
                    <a:pt x="876" y="176"/>
                  </a:lnTo>
                  <a:lnTo>
                    <a:pt x="872" y="234"/>
                  </a:lnTo>
                  <a:lnTo>
                    <a:pt x="872" y="243"/>
                  </a:lnTo>
                  <a:lnTo>
                    <a:pt x="865" y="270"/>
                  </a:lnTo>
                  <a:lnTo>
                    <a:pt x="868" y="306"/>
                  </a:lnTo>
                  <a:lnTo>
                    <a:pt x="938" y="410"/>
                  </a:lnTo>
                  <a:lnTo>
                    <a:pt x="939" y="426"/>
                  </a:lnTo>
                  <a:lnTo>
                    <a:pt x="946" y="457"/>
                  </a:lnTo>
                  <a:lnTo>
                    <a:pt x="949" y="474"/>
                  </a:lnTo>
                  <a:lnTo>
                    <a:pt x="948" y="519"/>
                  </a:lnTo>
                  <a:lnTo>
                    <a:pt x="942" y="555"/>
                  </a:lnTo>
                  <a:lnTo>
                    <a:pt x="949" y="585"/>
                  </a:lnTo>
                  <a:lnTo>
                    <a:pt x="934" y="625"/>
                  </a:lnTo>
                  <a:lnTo>
                    <a:pt x="934" y="646"/>
                  </a:lnTo>
                  <a:lnTo>
                    <a:pt x="939" y="673"/>
                  </a:lnTo>
                  <a:lnTo>
                    <a:pt x="931" y="700"/>
                  </a:lnTo>
                  <a:lnTo>
                    <a:pt x="939" y="724"/>
                  </a:lnTo>
                  <a:lnTo>
                    <a:pt x="946" y="742"/>
                  </a:lnTo>
                  <a:lnTo>
                    <a:pt x="1029" y="750"/>
                  </a:lnTo>
                  <a:lnTo>
                    <a:pt x="1029" y="723"/>
                  </a:lnTo>
                  <a:lnTo>
                    <a:pt x="1129" y="726"/>
                  </a:lnTo>
                  <a:lnTo>
                    <a:pt x="1132" y="751"/>
                  </a:lnTo>
                  <a:lnTo>
                    <a:pt x="1142" y="769"/>
                  </a:lnTo>
                  <a:lnTo>
                    <a:pt x="1164" y="759"/>
                  </a:lnTo>
                  <a:lnTo>
                    <a:pt x="1187" y="751"/>
                  </a:lnTo>
                  <a:lnTo>
                    <a:pt x="1194" y="772"/>
                  </a:lnTo>
                  <a:lnTo>
                    <a:pt x="1197" y="793"/>
                  </a:lnTo>
                  <a:lnTo>
                    <a:pt x="1213" y="806"/>
                  </a:lnTo>
                  <a:lnTo>
                    <a:pt x="1237" y="819"/>
                  </a:lnTo>
                  <a:lnTo>
                    <a:pt x="1237" y="845"/>
                  </a:lnTo>
                  <a:lnTo>
                    <a:pt x="1229" y="881"/>
                  </a:lnTo>
                  <a:lnTo>
                    <a:pt x="1210" y="885"/>
                  </a:lnTo>
                  <a:lnTo>
                    <a:pt x="1194" y="891"/>
                  </a:lnTo>
                  <a:lnTo>
                    <a:pt x="1187" y="918"/>
                  </a:lnTo>
                  <a:lnTo>
                    <a:pt x="1179" y="949"/>
                  </a:lnTo>
                  <a:lnTo>
                    <a:pt x="1194" y="968"/>
                  </a:lnTo>
                  <a:lnTo>
                    <a:pt x="1208" y="973"/>
                  </a:lnTo>
                  <a:lnTo>
                    <a:pt x="1253" y="981"/>
                  </a:lnTo>
                  <a:lnTo>
                    <a:pt x="1287" y="992"/>
                  </a:lnTo>
                  <a:lnTo>
                    <a:pt x="1332" y="1009"/>
                  </a:lnTo>
                  <a:lnTo>
                    <a:pt x="1364" y="1024"/>
                  </a:lnTo>
                  <a:lnTo>
                    <a:pt x="1396" y="1033"/>
                  </a:lnTo>
                  <a:lnTo>
                    <a:pt x="1415" y="1041"/>
                  </a:lnTo>
                  <a:lnTo>
                    <a:pt x="1428" y="1048"/>
                  </a:lnTo>
                  <a:lnTo>
                    <a:pt x="1454" y="1054"/>
                  </a:lnTo>
                  <a:lnTo>
                    <a:pt x="1457" y="1037"/>
                  </a:lnTo>
                  <a:lnTo>
                    <a:pt x="1446" y="1013"/>
                  </a:lnTo>
                  <a:lnTo>
                    <a:pt x="1446" y="1001"/>
                  </a:lnTo>
                  <a:lnTo>
                    <a:pt x="1489" y="1009"/>
                  </a:lnTo>
                  <a:lnTo>
                    <a:pt x="1518" y="1024"/>
                  </a:lnTo>
                  <a:lnTo>
                    <a:pt x="1547" y="1041"/>
                  </a:lnTo>
                  <a:lnTo>
                    <a:pt x="1551" y="1050"/>
                  </a:lnTo>
                  <a:lnTo>
                    <a:pt x="1562" y="1075"/>
                  </a:lnTo>
                  <a:lnTo>
                    <a:pt x="1577" y="1124"/>
                  </a:lnTo>
                  <a:lnTo>
                    <a:pt x="1590" y="1147"/>
                  </a:lnTo>
                  <a:lnTo>
                    <a:pt x="1610" y="1159"/>
                  </a:lnTo>
                  <a:lnTo>
                    <a:pt x="1630" y="1159"/>
                  </a:lnTo>
                  <a:lnTo>
                    <a:pt x="1630" y="1163"/>
                  </a:lnTo>
                  <a:lnTo>
                    <a:pt x="1640" y="1163"/>
                  </a:lnTo>
                  <a:lnTo>
                    <a:pt x="1675" y="1165"/>
                  </a:lnTo>
                  <a:lnTo>
                    <a:pt x="1685" y="1168"/>
                  </a:lnTo>
                  <a:lnTo>
                    <a:pt x="1725" y="1181"/>
                  </a:lnTo>
                  <a:lnTo>
                    <a:pt x="1742" y="1184"/>
                  </a:lnTo>
                  <a:lnTo>
                    <a:pt x="1751" y="1184"/>
                  </a:lnTo>
                  <a:lnTo>
                    <a:pt x="1767" y="1184"/>
                  </a:lnTo>
                  <a:lnTo>
                    <a:pt x="1776" y="1184"/>
                  </a:lnTo>
                  <a:lnTo>
                    <a:pt x="1797" y="1184"/>
                  </a:lnTo>
                  <a:lnTo>
                    <a:pt x="1826" y="1179"/>
                  </a:lnTo>
                  <a:lnTo>
                    <a:pt x="1874" y="1171"/>
                  </a:lnTo>
                  <a:lnTo>
                    <a:pt x="1876" y="1188"/>
                  </a:lnTo>
                  <a:lnTo>
                    <a:pt x="1924" y="1188"/>
                  </a:lnTo>
                  <a:lnTo>
                    <a:pt x="1938" y="1188"/>
                  </a:lnTo>
                  <a:lnTo>
                    <a:pt x="1954" y="1188"/>
                  </a:lnTo>
                  <a:lnTo>
                    <a:pt x="1960" y="1189"/>
                  </a:lnTo>
                  <a:lnTo>
                    <a:pt x="1970" y="1189"/>
                  </a:lnTo>
                  <a:lnTo>
                    <a:pt x="1977" y="1189"/>
                  </a:lnTo>
                  <a:lnTo>
                    <a:pt x="1982" y="1184"/>
                  </a:lnTo>
                  <a:lnTo>
                    <a:pt x="1985" y="1189"/>
                  </a:lnTo>
                  <a:lnTo>
                    <a:pt x="2005" y="1199"/>
                  </a:lnTo>
                  <a:lnTo>
                    <a:pt x="2024" y="1215"/>
                  </a:lnTo>
                  <a:lnTo>
                    <a:pt x="2046" y="1224"/>
                  </a:lnTo>
                  <a:lnTo>
                    <a:pt x="2068" y="1237"/>
                  </a:lnTo>
                  <a:lnTo>
                    <a:pt x="2085" y="1248"/>
                  </a:lnTo>
                  <a:lnTo>
                    <a:pt x="2086" y="1263"/>
                  </a:lnTo>
                  <a:lnTo>
                    <a:pt x="2074" y="1275"/>
                  </a:lnTo>
                  <a:lnTo>
                    <a:pt x="2058" y="1280"/>
                  </a:lnTo>
                  <a:lnTo>
                    <a:pt x="2046" y="1288"/>
                  </a:lnTo>
                  <a:lnTo>
                    <a:pt x="2037" y="1291"/>
                  </a:lnTo>
                  <a:lnTo>
                    <a:pt x="2034" y="1304"/>
                  </a:lnTo>
                  <a:lnTo>
                    <a:pt x="2037" y="1311"/>
                  </a:lnTo>
                  <a:lnTo>
                    <a:pt x="2042" y="1314"/>
                  </a:lnTo>
                  <a:lnTo>
                    <a:pt x="2042" y="1327"/>
                  </a:lnTo>
                  <a:lnTo>
                    <a:pt x="2037" y="1340"/>
                  </a:lnTo>
                  <a:lnTo>
                    <a:pt x="2032" y="1352"/>
                  </a:lnTo>
                  <a:lnTo>
                    <a:pt x="2024" y="1366"/>
                  </a:lnTo>
                  <a:lnTo>
                    <a:pt x="2020" y="1374"/>
                  </a:lnTo>
                  <a:lnTo>
                    <a:pt x="2005" y="1379"/>
                  </a:lnTo>
                  <a:lnTo>
                    <a:pt x="1988" y="1375"/>
                  </a:lnTo>
                  <a:lnTo>
                    <a:pt x="1982" y="1375"/>
                  </a:lnTo>
                  <a:lnTo>
                    <a:pt x="1974" y="1383"/>
                  </a:lnTo>
                  <a:lnTo>
                    <a:pt x="1977" y="1394"/>
                  </a:lnTo>
                  <a:lnTo>
                    <a:pt x="1987" y="1396"/>
                  </a:lnTo>
                  <a:lnTo>
                    <a:pt x="1992" y="1402"/>
                  </a:lnTo>
                  <a:lnTo>
                    <a:pt x="1996" y="1407"/>
                  </a:lnTo>
                  <a:lnTo>
                    <a:pt x="1992" y="1417"/>
                  </a:lnTo>
                  <a:lnTo>
                    <a:pt x="1988" y="1427"/>
                  </a:lnTo>
                  <a:lnTo>
                    <a:pt x="1992" y="1433"/>
                  </a:lnTo>
                  <a:lnTo>
                    <a:pt x="1992" y="1445"/>
                  </a:lnTo>
                  <a:lnTo>
                    <a:pt x="1996" y="1454"/>
                  </a:lnTo>
                  <a:lnTo>
                    <a:pt x="2009" y="1463"/>
                  </a:lnTo>
                  <a:lnTo>
                    <a:pt x="2012" y="1466"/>
                  </a:lnTo>
                  <a:lnTo>
                    <a:pt x="2016" y="1478"/>
                  </a:lnTo>
                  <a:lnTo>
                    <a:pt x="2012" y="1489"/>
                  </a:lnTo>
                  <a:lnTo>
                    <a:pt x="2012" y="1505"/>
                  </a:lnTo>
                  <a:lnTo>
                    <a:pt x="1988" y="1519"/>
                  </a:lnTo>
                  <a:lnTo>
                    <a:pt x="1974" y="1532"/>
                  </a:lnTo>
                  <a:lnTo>
                    <a:pt x="1970" y="1538"/>
                  </a:lnTo>
                  <a:lnTo>
                    <a:pt x="1967" y="1540"/>
                  </a:lnTo>
                  <a:lnTo>
                    <a:pt x="1960" y="1545"/>
                  </a:lnTo>
                  <a:lnTo>
                    <a:pt x="1957" y="1564"/>
                  </a:lnTo>
                  <a:lnTo>
                    <a:pt x="1954" y="1566"/>
                  </a:lnTo>
                  <a:lnTo>
                    <a:pt x="1947" y="1585"/>
                  </a:lnTo>
                  <a:lnTo>
                    <a:pt x="1957" y="1590"/>
                  </a:lnTo>
                  <a:lnTo>
                    <a:pt x="1960" y="1601"/>
                  </a:lnTo>
                  <a:lnTo>
                    <a:pt x="1960" y="1605"/>
                  </a:lnTo>
                  <a:lnTo>
                    <a:pt x="1967" y="1620"/>
                  </a:lnTo>
                  <a:lnTo>
                    <a:pt x="1977" y="1624"/>
                  </a:lnTo>
                  <a:lnTo>
                    <a:pt x="1988" y="1634"/>
                  </a:lnTo>
                  <a:lnTo>
                    <a:pt x="1996" y="1646"/>
                  </a:lnTo>
                  <a:lnTo>
                    <a:pt x="1988" y="1661"/>
                  </a:lnTo>
                  <a:lnTo>
                    <a:pt x="1982" y="1668"/>
                  </a:lnTo>
                  <a:lnTo>
                    <a:pt x="1974" y="1672"/>
                  </a:lnTo>
                  <a:lnTo>
                    <a:pt x="1954" y="1677"/>
                  </a:lnTo>
                  <a:lnTo>
                    <a:pt x="1938" y="1680"/>
                  </a:lnTo>
                  <a:lnTo>
                    <a:pt x="1935" y="1694"/>
                  </a:lnTo>
                  <a:lnTo>
                    <a:pt x="1938" y="1705"/>
                  </a:lnTo>
                  <a:lnTo>
                    <a:pt x="1945" y="1717"/>
                  </a:lnTo>
                  <a:lnTo>
                    <a:pt x="1947" y="1736"/>
                  </a:lnTo>
                  <a:lnTo>
                    <a:pt x="1947" y="1744"/>
                  </a:lnTo>
                  <a:lnTo>
                    <a:pt x="1951" y="1753"/>
                  </a:lnTo>
                  <a:lnTo>
                    <a:pt x="1945" y="1769"/>
                  </a:lnTo>
                  <a:lnTo>
                    <a:pt x="1935" y="1779"/>
                  </a:lnTo>
                  <a:lnTo>
                    <a:pt x="1924" y="1779"/>
                  </a:lnTo>
                  <a:lnTo>
                    <a:pt x="1911" y="1776"/>
                  </a:lnTo>
                  <a:lnTo>
                    <a:pt x="1904" y="1775"/>
                  </a:lnTo>
                  <a:lnTo>
                    <a:pt x="1891" y="1775"/>
                  </a:lnTo>
                  <a:lnTo>
                    <a:pt x="1887" y="1775"/>
                  </a:lnTo>
                  <a:lnTo>
                    <a:pt x="1874" y="1769"/>
                  </a:lnTo>
                  <a:lnTo>
                    <a:pt x="1861" y="1769"/>
                  </a:lnTo>
                  <a:lnTo>
                    <a:pt x="1852" y="1771"/>
                  </a:lnTo>
                  <a:lnTo>
                    <a:pt x="1850" y="177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58" name="Freeform 1053"/>
            <p:cNvSpPr>
              <a:spLocks/>
            </p:cNvSpPr>
            <p:nvPr/>
          </p:nvSpPr>
          <p:spPr bwMode="auto">
            <a:xfrm>
              <a:off x="3129826" y="4314747"/>
              <a:ext cx="703961" cy="888531"/>
            </a:xfrm>
            <a:custGeom>
              <a:avLst/>
              <a:gdLst>
                <a:gd name="T0" fmla="*/ 413 w 1765"/>
                <a:gd name="T1" fmla="*/ 2153 h 2200"/>
                <a:gd name="T2" fmla="*/ 556 w 1765"/>
                <a:gd name="T3" fmla="*/ 2181 h 2200"/>
                <a:gd name="T4" fmla="*/ 643 w 1765"/>
                <a:gd name="T5" fmla="*/ 2094 h 2200"/>
                <a:gd name="T6" fmla="*/ 819 w 1765"/>
                <a:gd name="T7" fmla="*/ 2030 h 2200"/>
                <a:gd name="T8" fmla="*/ 838 w 1765"/>
                <a:gd name="T9" fmla="*/ 1944 h 2200"/>
                <a:gd name="T10" fmla="*/ 714 w 1765"/>
                <a:gd name="T11" fmla="*/ 1827 h 2200"/>
                <a:gd name="T12" fmla="*/ 758 w 1765"/>
                <a:gd name="T13" fmla="*/ 1636 h 2200"/>
                <a:gd name="T14" fmla="*/ 911 w 1765"/>
                <a:gd name="T15" fmla="*/ 1542 h 2200"/>
                <a:gd name="T16" fmla="*/ 1055 w 1765"/>
                <a:gd name="T17" fmla="*/ 1450 h 2200"/>
                <a:gd name="T18" fmla="*/ 1137 w 1765"/>
                <a:gd name="T19" fmla="*/ 1534 h 2200"/>
                <a:gd name="T20" fmla="*/ 1234 w 1765"/>
                <a:gd name="T21" fmla="*/ 1699 h 2200"/>
                <a:gd name="T22" fmla="*/ 1459 w 1765"/>
                <a:gd name="T23" fmla="*/ 1795 h 2200"/>
                <a:gd name="T24" fmla="*/ 1487 w 1765"/>
                <a:gd name="T25" fmla="*/ 1785 h 2200"/>
                <a:gd name="T26" fmla="*/ 1472 w 1765"/>
                <a:gd name="T27" fmla="*/ 1761 h 2200"/>
                <a:gd name="T28" fmla="*/ 1513 w 1765"/>
                <a:gd name="T29" fmla="*/ 1636 h 2200"/>
                <a:gd name="T30" fmla="*/ 1527 w 1765"/>
                <a:gd name="T31" fmla="*/ 1546 h 2200"/>
                <a:gd name="T32" fmla="*/ 1501 w 1765"/>
                <a:gd name="T33" fmla="*/ 1457 h 2200"/>
                <a:gd name="T34" fmla="*/ 1527 w 1765"/>
                <a:gd name="T35" fmla="*/ 1349 h 2200"/>
                <a:gd name="T36" fmla="*/ 1451 w 1765"/>
                <a:gd name="T37" fmla="*/ 1317 h 2200"/>
                <a:gd name="T38" fmla="*/ 1364 w 1765"/>
                <a:gd name="T39" fmla="*/ 1414 h 2200"/>
                <a:gd name="T40" fmla="*/ 1293 w 1765"/>
                <a:gd name="T41" fmla="*/ 1437 h 2200"/>
                <a:gd name="T42" fmla="*/ 1227 w 1765"/>
                <a:gd name="T43" fmla="*/ 1338 h 2200"/>
                <a:gd name="T44" fmla="*/ 1122 w 1765"/>
                <a:gd name="T45" fmla="*/ 1274 h 2200"/>
                <a:gd name="T46" fmla="*/ 1055 w 1765"/>
                <a:gd name="T47" fmla="*/ 1127 h 2200"/>
                <a:gd name="T48" fmla="*/ 1022 w 1765"/>
                <a:gd name="T49" fmla="*/ 1008 h 2200"/>
                <a:gd name="T50" fmla="*/ 1185 w 1765"/>
                <a:gd name="T51" fmla="*/ 945 h 2200"/>
                <a:gd name="T52" fmla="*/ 1409 w 1765"/>
                <a:gd name="T53" fmla="*/ 817 h 2200"/>
                <a:gd name="T54" fmla="*/ 1578 w 1765"/>
                <a:gd name="T55" fmla="*/ 643 h 2200"/>
                <a:gd name="T56" fmla="*/ 1610 w 1765"/>
                <a:gd name="T57" fmla="*/ 523 h 2200"/>
                <a:gd name="T58" fmla="*/ 1673 w 1765"/>
                <a:gd name="T59" fmla="*/ 441 h 2200"/>
                <a:gd name="T60" fmla="*/ 1741 w 1765"/>
                <a:gd name="T61" fmla="*/ 348 h 2200"/>
                <a:gd name="T62" fmla="*/ 1682 w 1765"/>
                <a:gd name="T63" fmla="*/ 337 h 2200"/>
                <a:gd name="T64" fmla="*/ 1528 w 1765"/>
                <a:gd name="T65" fmla="*/ 197 h 2200"/>
                <a:gd name="T66" fmla="*/ 1409 w 1765"/>
                <a:gd name="T67" fmla="*/ 174 h 2200"/>
                <a:gd name="T68" fmla="*/ 1343 w 1765"/>
                <a:gd name="T69" fmla="*/ 109 h 2200"/>
                <a:gd name="T70" fmla="*/ 1213 w 1765"/>
                <a:gd name="T71" fmla="*/ 56 h 2200"/>
                <a:gd name="T72" fmla="*/ 1015 w 1765"/>
                <a:gd name="T73" fmla="*/ 8 h 2200"/>
                <a:gd name="T74" fmla="*/ 913 w 1765"/>
                <a:gd name="T75" fmla="*/ 90 h 2200"/>
                <a:gd name="T76" fmla="*/ 943 w 1765"/>
                <a:gd name="T77" fmla="*/ 402 h 2200"/>
                <a:gd name="T78" fmla="*/ 725 w 1765"/>
                <a:gd name="T79" fmla="*/ 402 h 2200"/>
                <a:gd name="T80" fmla="*/ 474 w 1765"/>
                <a:gd name="T81" fmla="*/ 381 h 2200"/>
                <a:gd name="T82" fmla="*/ 398 w 1765"/>
                <a:gd name="T83" fmla="*/ 481 h 2200"/>
                <a:gd name="T84" fmla="*/ 277 w 1765"/>
                <a:gd name="T85" fmla="*/ 577 h 2200"/>
                <a:gd name="T86" fmla="*/ 235 w 1765"/>
                <a:gd name="T87" fmla="*/ 759 h 2200"/>
                <a:gd name="T88" fmla="*/ 182 w 1765"/>
                <a:gd name="T89" fmla="*/ 827 h 2200"/>
                <a:gd name="T90" fmla="*/ 108 w 1765"/>
                <a:gd name="T91" fmla="*/ 985 h 2200"/>
                <a:gd name="T92" fmla="*/ 77 w 1765"/>
                <a:gd name="T93" fmla="*/ 1140 h 2200"/>
                <a:gd name="T94" fmla="*/ 73 w 1765"/>
                <a:gd name="T95" fmla="*/ 1390 h 2200"/>
                <a:gd name="T96" fmla="*/ 194 w 1765"/>
                <a:gd name="T97" fmla="*/ 1501 h 2200"/>
                <a:gd name="T98" fmla="*/ 246 w 1765"/>
                <a:gd name="T99" fmla="*/ 1410 h 2200"/>
                <a:gd name="T100" fmla="*/ 246 w 1765"/>
                <a:gd name="T101" fmla="*/ 1609 h 2200"/>
                <a:gd name="T102" fmla="*/ 358 w 1765"/>
                <a:gd name="T103" fmla="*/ 1423 h 2200"/>
                <a:gd name="T104" fmla="*/ 382 w 1765"/>
                <a:gd name="T105" fmla="*/ 1644 h 2200"/>
                <a:gd name="T106" fmla="*/ 489 w 1765"/>
                <a:gd name="T107" fmla="*/ 1542 h 2200"/>
                <a:gd name="T108" fmla="*/ 575 w 1765"/>
                <a:gd name="T109" fmla="*/ 1542 h 2200"/>
                <a:gd name="T110" fmla="*/ 637 w 1765"/>
                <a:gd name="T111" fmla="*/ 1600 h 2200"/>
                <a:gd name="T112" fmla="*/ 588 w 1765"/>
                <a:gd name="T113" fmla="*/ 1729 h 2200"/>
                <a:gd name="T114" fmla="*/ 433 w 1765"/>
                <a:gd name="T115" fmla="*/ 1796 h 2200"/>
                <a:gd name="T116" fmla="*/ 325 w 1765"/>
                <a:gd name="T117" fmla="*/ 1963 h 2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5" h="2200">
                  <a:moveTo>
                    <a:pt x="290" y="2061"/>
                  </a:moveTo>
                  <a:lnTo>
                    <a:pt x="277" y="2090"/>
                  </a:lnTo>
                  <a:lnTo>
                    <a:pt x="267" y="2125"/>
                  </a:lnTo>
                  <a:lnTo>
                    <a:pt x="299" y="2117"/>
                  </a:lnTo>
                  <a:lnTo>
                    <a:pt x="333" y="2114"/>
                  </a:lnTo>
                  <a:lnTo>
                    <a:pt x="339" y="2137"/>
                  </a:lnTo>
                  <a:lnTo>
                    <a:pt x="344" y="2145"/>
                  </a:lnTo>
                  <a:lnTo>
                    <a:pt x="380" y="2146"/>
                  </a:lnTo>
                  <a:lnTo>
                    <a:pt x="413" y="2153"/>
                  </a:lnTo>
                  <a:lnTo>
                    <a:pt x="448" y="2158"/>
                  </a:lnTo>
                  <a:lnTo>
                    <a:pt x="456" y="2161"/>
                  </a:lnTo>
                  <a:lnTo>
                    <a:pt x="471" y="2181"/>
                  </a:lnTo>
                  <a:lnTo>
                    <a:pt x="480" y="2200"/>
                  </a:lnTo>
                  <a:lnTo>
                    <a:pt x="508" y="2200"/>
                  </a:lnTo>
                  <a:lnTo>
                    <a:pt x="524" y="2200"/>
                  </a:lnTo>
                  <a:lnTo>
                    <a:pt x="528" y="2197"/>
                  </a:lnTo>
                  <a:lnTo>
                    <a:pt x="534" y="2194"/>
                  </a:lnTo>
                  <a:lnTo>
                    <a:pt x="556" y="2181"/>
                  </a:lnTo>
                  <a:lnTo>
                    <a:pt x="582" y="2189"/>
                  </a:lnTo>
                  <a:lnTo>
                    <a:pt x="599" y="2197"/>
                  </a:lnTo>
                  <a:lnTo>
                    <a:pt x="603" y="2197"/>
                  </a:lnTo>
                  <a:lnTo>
                    <a:pt x="633" y="2197"/>
                  </a:lnTo>
                  <a:lnTo>
                    <a:pt x="629" y="2169"/>
                  </a:lnTo>
                  <a:lnTo>
                    <a:pt x="628" y="2138"/>
                  </a:lnTo>
                  <a:lnTo>
                    <a:pt x="624" y="2117"/>
                  </a:lnTo>
                  <a:lnTo>
                    <a:pt x="637" y="2104"/>
                  </a:lnTo>
                  <a:lnTo>
                    <a:pt x="643" y="2094"/>
                  </a:lnTo>
                  <a:lnTo>
                    <a:pt x="664" y="2094"/>
                  </a:lnTo>
                  <a:lnTo>
                    <a:pt x="687" y="2104"/>
                  </a:lnTo>
                  <a:lnTo>
                    <a:pt x="722" y="2105"/>
                  </a:lnTo>
                  <a:lnTo>
                    <a:pt x="741" y="2101"/>
                  </a:lnTo>
                  <a:lnTo>
                    <a:pt x="755" y="2073"/>
                  </a:lnTo>
                  <a:lnTo>
                    <a:pt x="803" y="2069"/>
                  </a:lnTo>
                  <a:lnTo>
                    <a:pt x="808" y="2038"/>
                  </a:lnTo>
                  <a:lnTo>
                    <a:pt x="815" y="2034"/>
                  </a:lnTo>
                  <a:lnTo>
                    <a:pt x="819" y="2030"/>
                  </a:lnTo>
                  <a:lnTo>
                    <a:pt x="831" y="2042"/>
                  </a:lnTo>
                  <a:lnTo>
                    <a:pt x="835" y="2064"/>
                  </a:lnTo>
                  <a:lnTo>
                    <a:pt x="860" y="2034"/>
                  </a:lnTo>
                  <a:lnTo>
                    <a:pt x="849" y="2019"/>
                  </a:lnTo>
                  <a:lnTo>
                    <a:pt x="838" y="2019"/>
                  </a:lnTo>
                  <a:lnTo>
                    <a:pt x="841" y="2002"/>
                  </a:lnTo>
                  <a:lnTo>
                    <a:pt x="864" y="2002"/>
                  </a:lnTo>
                  <a:lnTo>
                    <a:pt x="870" y="1953"/>
                  </a:lnTo>
                  <a:lnTo>
                    <a:pt x="838" y="1944"/>
                  </a:lnTo>
                  <a:lnTo>
                    <a:pt x="823" y="1930"/>
                  </a:lnTo>
                  <a:lnTo>
                    <a:pt x="819" y="1928"/>
                  </a:lnTo>
                  <a:lnTo>
                    <a:pt x="797" y="1919"/>
                  </a:lnTo>
                  <a:lnTo>
                    <a:pt x="791" y="1907"/>
                  </a:lnTo>
                  <a:lnTo>
                    <a:pt x="787" y="1896"/>
                  </a:lnTo>
                  <a:lnTo>
                    <a:pt x="777" y="1874"/>
                  </a:lnTo>
                  <a:lnTo>
                    <a:pt x="754" y="1864"/>
                  </a:lnTo>
                  <a:lnTo>
                    <a:pt x="722" y="1836"/>
                  </a:lnTo>
                  <a:lnTo>
                    <a:pt x="714" y="1827"/>
                  </a:lnTo>
                  <a:lnTo>
                    <a:pt x="707" y="1819"/>
                  </a:lnTo>
                  <a:lnTo>
                    <a:pt x="700" y="1795"/>
                  </a:lnTo>
                  <a:lnTo>
                    <a:pt x="700" y="1758"/>
                  </a:lnTo>
                  <a:lnTo>
                    <a:pt x="700" y="1721"/>
                  </a:lnTo>
                  <a:lnTo>
                    <a:pt x="707" y="1688"/>
                  </a:lnTo>
                  <a:lnTo>
                    <a:pt x="711" y="1684"/>
                  </a:lnTo>
                  <a:lnTo>
                    <a:pt x="719" y="1673"/>
                  </a:lnTo>
                  <a:lnTo>
                    <a:pt x="730" y="1655"/>
                  </a:lnTo>
                  <a:lnTo>
                    <a:pt x="758" y="1636"/>
                  </a:lnTo>
                  <a:lnTo>
                    <a:pt x="787" y="1623"/>
                  </a:lnTo>
                  <a:lnTo>
                    <a:pt x="815" y="1605"/>
                  </a:lnTo>
                  <a:lnTo>
                    <a:pt x="823" y="1600"/>
                  </a:lnTo>
                  <a:lnTo>
                    <a:pt x="835" y="1598"/>
                  </a:lnTo>
                  <a:lnTo>
                    <a:pt x="849" y="1574"/>
                  </a:lnTo>
                  <a:lnTo>
                    <a:pt x="868" y="1548"/>
                  </a:lnTo>
                  <a:lnTo>
                    <a:pt x="888" y="1537"/>
                  </a:lnTo>
                  <a:lnTo>
                    <a:pt x="902" y="1546"/>
                  </a:lnTo>
                  <a:lnTo>
                    <a:pt x="911" y="1542"/>
                  </a:lnTo>
                  <a:lnTo>
                    <a:pt x="936" y="1529"/>
                  </a:lnTo>
                  <a:lnTo>
                    <a:pt x="960" y="1514"/>
                  </a:lnTo>
                  <a:lnTo>
                    <a:pt x="965" y="1513"/>
                  </a:lnTo>
                  <a:lnTo>
                    <a:pt x="974" y="1506"/>
                  </a:lnTo>
                  <a:lnTo>
                    <a:pt x="1001" y="1509"/>
                  </a:lnTo>
                  <a:lnTo>
                    <a:pt x="1012" y="1498"/>
                  </a:lnTo>
                  <a:lnTo>
                    <a:pt x="1019" y="1493"/>
                  </a:lnTo>
                  <a:lnTo>
                    <a:pt x="1044" y="1462"/>
                  </a:lnTo>
                  <a:lnTo>
                    <a:pt x="1055" y="1450"/>
                  </a:lnTo>
                  <a:lnTo>
                    <a:pt x="1068" y="1460"/>
                  </a:lnTo>
                  <a:lnTo>
                    <a:pt x="1079" y="1479"/>
                  </a:lnTo>
                  <a:lnTo>
                    <a:pt x="1080" y="1484"/>
                  </a:lnTo>
                  <a:lnTo>
                    <a:pt x="1094" y="1503"/>
                  </a:lnTo>
                  <a:lnTo>
                    <a:pt x="1107" y="1509"/>
                  </a:lnTo>
                  <a:lnTo>
                    <a:pt x="1117" y="1513"/>
                  </a:lnTo>
                  <a:lnTo>
                    <a:pt x="1134" y="1514"/>
                  </a:lnTo>
                  <a:lnTo>
                    <a:pt x="1134" y="1517"/>
                  </a:lnTo>
                  <a:lnTo>
                    <a:pt x="1137" y="1534"/>
                  </a:lnTo>
                  <a:lnTo>
                    <a:pt x="1137" y="1537"/>
                  </a:lnTo>
                  <a:lnTo>
                    <a:pt x="1140" y="1548"/>
                  </a:lnTo>
                  <a:lnTo>
                    <a:pt x="1162" y="1573"/>
                  </a:lnTo>
                  <a:lnTo>
                    <a:pt x="1180" y="1598"/>
                  </a:lnTo>
                  <a:lnTo>
                    <a:pt x="1185" y="1623"/>
                  </a:lnTo>
                  <a:lnTo>
                    <a:pt x="1178" y="1648"/>
                  </a:lnTo>
                  <a:lnTo>
                    <a:pt x="1192" y="1665"/>
                  </a:lnTo>
                  <a:lnTo>
                    <a:pt x="1213" y="1677"/>
                  </a:lnTo>
                  <a:lnTo>
                    <a:pt x="1234" y="1699"/>
                  </a:lnTo>
                  <a:lnTo>
                    <a:pt x="1238" y="1700"/>
                  </a:lnTo>
                  <a:lnTo>
                    <a:pt x="1261" y="1711"/>
                  </a:lnTo>
                  <a:lnTo>
                    <a:pt x="1268" y="1700"/>
                  </a:lnTo>
                  <a:lnTo>
                    <a:pt x="1310" y="1708"/>
                  </a:lnTo>
                  <a:lnTo>
                    <a:pt x="1335" y="1711"/>
                  </a:lnTo>
                  <a:lnTo>
                    <a:pt x="1343" y="1732"/>
                  </a:lnTo>
                  <a:lnTo>
                    <a:pt x="1404" y="1785"/>
                  </a:lnTo>
                  <a:lnTo>
                    <a:pt x="1447" y="1782"/>
                  </a:lnTo>
                  <a:lnTo>
                    <a:pt x="1459" y="1795"/>
                  </a:lnTo>
                  <a:lnTo>
                    <a:pt x="1463" y="1799"/>
                  </a:lnTo>
                  <a:lnTo>
                    <a:pt x="1469" y="1799"/>
                  </a:lnTo>
                  <a:lnTo>
                    <a:pt x="1479" y="1795"/>
                  </a:lnTo>
                  <a:lnTo>
                    <a:pt x="1492" y="1791"/>
                  </a:lnTo>
                  <a:lnTo>
                    <a:pt x="1497" y="1788"/>
                  </a:lnTo>
                  <a:lnTo>
                    <a:pt x="1494" y="1788"/>
                  </a:lnTo>
                  <a:lnTo>
                    <a:pt x="1492" y="1788"/>
                  </a:lnTo>
                  <a:lnTo>
                    <a:pt x="1491" y="1785"/>
                  </a:lnTo>
                  <a:lnTo>
                    <a:pt x="1487" y="1785"/>
                  </a:lnTo>
                  <a:lnTo>
                    <a:pt x="1485" y="1785"/>
                  </a:lnTo>
                  <a:lnTo>
                    <a:pt x="1485" y="1782"/>
                  </a:lnTo>
                  <a:lnTo>
                    <a:pt x="1483" y="1779"/>
                  </a:lnTo>
                  <a:lnTo>
                    <a:pt x="1483" y="1774"/>
                  </a:lnTo>
                  <a:lnTo>
                    <a:pt x="1479" y="1772"/>
                  </a:lnTo>
                  <a:lnTo>
                    <a:pt x="1479" y="1769"/>
                  </a:lnTo>
                  <a:lnTo>
                    <a:pt x="1474" y="1766"/>
                  </a:lnTo>
                  <a:lnTo>
                    <a:pt x="1472" y="1763"/>
                  </a:lnTo>
                  <a:lnTo>
                    <a:pt x="1472" y="1761"/>
                  </a:lnTo>
                  <a:lnTo>
                    <a:pt x="1472" y="1758"/>
                  </a:lnTo>
                  <a:lnTo>
                    <a:pt x="1469" y="1756"/>
                  </a:lnTo>
                  <a:lnTo>
                    <a:pt x="1485" y="1729"/>
                  </a:lnTo>
                  <a:lnTo>
                    <a:pt x="1494" y="1711"/>
                  </a:lnTo>
                  <a:lnTo>
                    <a:pt x="1503" y="1699"/>
                  </a:lnTo>
                  <a:lnTo>
                    <a:pt x="1510" y="1684"/>
                  </a:lnTo>
                  <a:lnTo>
                    <a:pt x="1513" y="1671"/>
                  </a:lnTo>
                  <a:lnTo>
                    <a:pt x="1513" y="1652"/>
                  </a:lnTo>
                  <a:lnTo>
                    <a:pt x="1513" y="1636"/>
                  </a:lnTo>
                  <a:lnTo>
                    <a:pt x="1517" y="1623"/>
                  </a:lnTo>
                  <a:lnTo>
                    <a:pt x="1520" y="1606"/>
                  </a:lnTo>
                  <a:lnTo>
                    <a:pt x="1520" y="1605"/>
                  </a:lnTo>
                  <a:lnTo>
                    <a:pt x="1524" y="1598"/>
                  </a:lnTo>
                  <a:lnTo>
                    <a:pt x="1524" y="1586"/>
                  </a:lnTo>
                  <a:lnTo>
                    <a:pt x="1524" y="1570"/>
                  </a:lnTo>
                  <a:lnTo>
                    <a:pt x="1527" y="1557"/>
                  </a:lnTo>
                  <a:lnTo>
                    <a:pt x="1524" y="1549"/>
                  </a:lnTo>
                  <a:lnTo>
                    <a:pt x="1527" y="1546"/>
                  </a:lnTo>
                  <a:lnTo>
                    <a:pt x="1520" y="1537"/>
                  </a:lnTo>
                  <a:lnTo>
                    <a:pt x="1519" y="1532"/>
                  </a:lnTo>
                  <a:lnTo>
                    <a:pt x="1503" y="1521"/>
                  </a:lnTo>
                  <a:lnTo>
                    <a:pt x="1494" y="1509"/>
                  </a:lnTo>
                  <a:lnTo>
                    <a:pt x="1487" y="1493"/>
                  </a:lnTo>
                  <a:lnTo>
                    <a:pt x="1485" y="1482"/>
                  </a:lnTo>
                  <a:lnTo>
                    <a:pt x="1485" y="1466"/>
                  </a:lnTo>
                  <a:lnTo>
                    <a:pt x="1491" y="1460"/>
                  </a:lnTo>
                  <a:lnTo>
                    <a:pt x="1501" y="1457"/>
                  </a:lnTo>
                  <a:lnTo>
                    <a:pt x="1513" y="1446"/>
                  </a:lnTo>
                  <a:lnTo>
                    <a:pt x="1524" y="1437"/>
                  </a:lnTo>
                  <a:lnTo>
                    <a:pt x="1528" y="1421"/>
                  </a:lnTo>
                  <a:lnTo>
                    <a:pt x="1532" y="1409"/>
                  </a:lnTo>
                  <a:lnTo>
                    <a:pt x="1528" y="1393"/>
                  </a:lnTo>
                  <a:lnTo>
                    <a:pt x="1528" y="1387"/>
                  </a:lnTo>
                  <a:lnTo>
                    <a:pt x="1527" y="1375"/>
                  </a:lnTo>
                  <a:lnTo>
                    <a:pt x="1524" y="1367"/>
                  </a:lnTo>
                  <a:lnTo>
                    <a:pt x="1527" y="1349"/>
                  </a:lnTo>
                  <a:lnTo>
                    <a:pt x="1520" y="1331"/>
                  </a:lnTo>
                  <a:lnTo>
                    <a:pt x="1503" y="1331"/>
                  </a:lnTo>
                  <a:lnTo>
                    <a:pt x="1491" y="1323"/>
                  </a:lnTo>
                  <a:lnTo>
                    <a:pt x="1483" y="1304"/>
                  </a:lnTo>
                  <a:lnTo>
                    <a:pt x="1472" y="1293"/>
                  </a:lnTo>
                  <a:lnTo>
                    <a:pt x="1462" y="1290"/>
                  </a:lnTo>
                  <a:lnTo>
                    <a:pt x="1452" y="1286"/>
                  </a:lnTo>
                  <a:lnTo>
                    <a:pt x="1452" y="1298"/>
                  </a:lnTo>
                  <a:lnTo>
                    <a:pt x="1451" y="1317"/>
                  </a:lnTo>
                  <a:lnTo>
                    <a:pt x="1447" y="1338"/>
                  </a:lnTo>
                  <a:lnTo>
                    <a:pt x="1439" y="1354"/>
                  </a:lnTo>
                  <a:lnTo>
                    <a:pt x="1424" y="1365"/>
                  </a:lnTo>
                  <a:lnTo>
                    <a:pt x="1412" y="1367"/>
                  </a:lnTo>
                  <a:lnTo>
                    <a:pt x="1404" y="1379"/>
                  </a:lnTo>
                  <a:lnTo>
                    <a:pt x="1393" y="1391"/>
                  </a:lnTo>
                  <a:lnTo>
                    <a:pt x="1389" y="1390"/>
                  </a:lnTo>
                  <a:lnTo>
                    <a:pt x="1379" y="1401"/>
                  </a:lnTo>
                  <a:lnTo>
                    <a:pt x="1364" y="1414"/>
                  </a:lnTo>
                  <a:lnTo>
                    <a:pt x="1347" y="1410"/>
                  </a:lnTo>
                  <a:lnTo>
                    <a:pt x="1335" y="1401"/>
                  </a:lnTo>
                  <a:lnTo>
                    <a:pt x="1325" y="1397"/>
                  </a:lnTo>
                  <a:lnTo>
                    <a:pt x="1317" y="1391"/>
                  </a:lnTo>
                  <a:lnTo>
                    <a:pt x="1310" y="1399"/>
                  </a:lnTo>
                  <a:lnTo>
                    <a:pt x="1306" y="1414"/>
                  </a:lnTo>
                  <a:lnTo>
                    <a:pt x="1303" y="1426"/>
                  </a:lnTo>
                  <a:lnTo>
                    <a:pt x="1300" y="1430"/>
                  </a:lnTo>
                  <a:lnTo>
                    <a:pt x="1293" y="1437"/>
                  </a:lnTo>
                  <a:lnTo>
                    <a:pt x="1285" y="1426"/>
                  </a:lnTo>
                  <a:lnTo>
                    <a:pt x="1278" y="1423"/>
                  </a:lnTo>
                  <a:lnTo>
                    <a:pt x="1268" y="1397"/>
                  </a:lnTo>
                  <a:lnTo>
                    <a:pt x="1258" y="1375"/>
                  </a:lnTo>
                  <a:lnTo>
                    <a:pt x="1245" y="1362"/>
                  </a:lnTo>
                  <a:lnTo>
                    <a:pt x="1245" y="1358"/>
                  </a:lnTo>
                  <a:lnTo>
                    <a:pt x="1242" y="1350"/>
                  </a:lnTo>
                  <a:lnTo>
                    <a:pt x="1235" y="1342"/>
                  </a:lnTo>
                  <a:lnTo>
                    <a:pt x="1227" y="1338"/>
                  </a:lnTo>
                  <a:lnTo>
                    <a:pt x="1225" y="1334"/>
                  </a:lnTo>
                  <a:lnTo>
                    <a:pt x="1202" y="1323"/>
                  </a:lnTo>
                  <a:lnTo>
                    <a:pt x="1178" y="1315"/>
                  </a:lnTo>
                  <a:lnTo>
                    <a:pt x="1171" y="1301"/>
                  </a:lnTo>
                  <a:lnTo>
                    <a:pt x="1167" y="1293"/>
                  </a:lnTo>
                  <a:lnTo>
                    <a:pt x="1147" y="1293"/>
                  </a:lnTo>
                  <a:lnTo>
                    <a:pt x="1137" y="1283"/>
                  </a:lnTo>
                  <a:lnTo>
                    <a:pt x="1130" y="1275"/>
                  </a:lnTo>
                  <a:lnTo>
                    <a:pt x="1122" y="1274"/>
                  </a:lnTo>
                  <a:lnTo>
                    <a:pt x="1109" y="1271"/>
                  </a:lnTo>
                  <a:lnTo>
                    <a:pt x="1090" y="1244"/>
                  </a:lnTo>
                  <a:lnTo>
                    <a:pt x="1082" y="1236"/>
                  </a:lnTo>
                  <a:lnTo>
                    <a:pt x="1082" y="1234"/>
                  </a:lnTo>
                  <a:lnTo>
                    <a:pt x="1073" y="1219"/>
                  </a:lnTo>
                  <a:lnTo>
                    <a:pt x="1068" y="1197"/>
                  </a:lnTo>
                  <a:lnTo>
                    <a:pt x="1062" y="1189"/>
                  </a:lnTo>
                  <a:lnTo>
                    <a:pt x="1055" y="1178"/>
                  </a:lnTo>
                  <a:lnTo>
                    <a:pt x="1055" y="1127"/>
                  </a:lnTo>
                  <a:lnTo>
                    <a:pt x="1055" y="1124"/>
                  </a:lnTo>
                  <a:lnTo>
                    <a:pt x="1055" y="1119"/>
                  </a:lnTo>
                  <a:lnTo>
                    <a:pt x="1059" y="1100"/>
                  </a:lnTo>
                  <a:lnTo>
                    <a:pt x="1055" y="1067"/>
                  </a:lnTo>
                  <a:lnTo>
                    <a:pt x="1040" y="1053"/>
                  </a:lnTo>
                  <a:lnTo>
                    <a:pt x="1026" y="1044"/>
                  </a:lnTo>
                  <a:lnTo>
                    <a:pt x="1009" y="1037"/>
                  </a:lnTo>
                  <a:lnTo>
                    <a:pt x="1009" y="1021"/>
                  </a:lnTo>
                  <a:lnTo>
                    <a:pt x="1022" y="1008"/>
                  </a:lnTo>
                  <a:lnTo>
                    <a:pt x="1029" y="998"/>
                  </a:lnTo>
                  <a:lnTo>
                    <a:pt x="1047" y="992"/>
                  </a:lnTo>
                  <a:lnTo>
                    <a:pt x="1068" y="985"/>
                  </a:lnTo>
                  <a:lnTo>
                    <a:pt x="1076" y="974"/>
                  </a:lnTo>
                  <a:lnTo>
                    <a:pt x="1090" y="963"/>
                  </a:lnTo>
                  <a:lnTo>
                    <a:pt x="1115" y="956"/>
                  </a:lnTo>
                  <a:lnTo>
                    <a:pt x="1137" y="950"/>
                  </a:lnTo>
                  <a:lnTo>
                    <a:pt x="1162" y="945"/>
                  </a:lnTo>
                  <a:lnTo>
                    <a:pt x="1185" y="945"/>
                  </a:lnTo>
                  <a:lnTo>
                    <a:pt x="1217" y="944"/>
                  </a:lnTo>
                  <a:lnTo>
                    <a:pt x="1245" y="933"/>
                  </a:lnTo>
                  <a:lnTo>
                    <a:pt x="1278" y="925"/>
                  </a:lnTo>
                  <a:lnTo>
                    <a:pt x="1310" y="918"/>
                  </a:lnTo>
                  <a:lnTo>
                    <a:pt x="1329" y="904"/>
                  </a:lnTo>
                  <a:lnTo>
                    <a:pt x="1351" y="880"/>
                  </a:lnTo>
                  <a:lnTo>
                    <a:pt x="1369" y="858"/>
                  </a:lnTo>
                  <a:lnTo>
                    <a:pt x="1386" y="838"/>
                  </a:lnTo>
                  <a:lnTo>
                    <a:pt x="1409" y="817"/>
                  </a:lnTo>
                  <a:lnTo>
                    <a:pt x="1430" y="797"/>
                  </a:lnTo>
                  <a:lnTo>
                    <a:pt x="1444" y="787"/>
                  </a:lnTo>
                  <a:lnTo>
                    <a:pt x="1451" y="777"/>
                  </a:lnTo>
                  <a:lnTo>
                    <a:pt x="1455" y="769"/>
                  </a:lnTo>
                  <a:lnTo>
                    <a:pt x="1479" y="742"/>
                  </a:lnTo>
                  <a:lnTo>
                    <a:pt x="1510" y="711"/>
                  </a:lnTo>
                  <a:lnTo>
                    <a:pt x="1537" y="687"/>
                  </a:lnTo>
                  <a:lnTo>
                    <a:pt x="1559" y="666"/>
                  </a:lnTo>
                  <a:lnTo>
                    <a:pt x="1578" y="643"/>
                  </a:lnTo>
                  <a:lnTo>
                    <a:pt x="1578" y="638"/>
                  </a:lnTo>
                  <a:lnTo>
                    <a:pt x="1570" y="595"/>
                  </a:lnTo>
                  <a:lnTo>
                    <a:pt x="1563" y="585"/>
                  </a:lnTo>
                  <a:lnTo>
                    <a:pt x="1563" y="564"/>
                  </a:lnTo>
                  <a:lnTo>
                    <a:pt x="1563" y="543"/>
                  </a:lnTo>
                  <a:lnTo>
                    <a:pt x="1570" y="527"/>
                  </a:lnTo>
                  <a:lnTo>
                    <a:pt x="1578" y="520"/>
                  </a:lnTo>
                  <a:lnTo>
                    <a:pt x="1590" y="520"/>
                  </a:lnTo>
                  <a:lnTo>
                    <a:pt x="1610" y="523"/>
                  </a:lnTo>
                  <a:lnTo>
                    <a:pt x="1627" y="524"/>
                  </a:lnTo>
                  <a:lnTo>
                    <a:pt x="1635" y="527"/>
                  </a:lnTo>
                  <a:lnTo>
                    <a:pt x="1645" y="523"/>
                  </a:lnTo>
                  <a:lnTo>
                    <a:pt x="1650" y="515"/>
                  </a:lnTo>
                  <a:lnTo>
                    <a:pt x="1657" y="504"/>
                  </a:lnTo>
                  <a:lnTo>
                    <a:pt x="1660" y="479"/>
                  </a:lnTo>
                  <a:lnTo>
                    <a:pt x="1667" y="460"/>
                  </a:lnTo>
                  <a:lnTo>
                    <a:pt x="1668" y="448"/>
                  </a:lnTo>
                  <a:lnTo>
                    <a:pt x="1673" y="441"/>
                  </a:lnTo>
                  <a:lnTo>
                    <a:pt x="1690" y="420"/>
                  </a:lnTo>
                  <a:lnTo>
                    <a:pt x="1708" y="412"/>
                  </a:lnTo>
                  <a:lnTo>
                    <a:pt x="1723" y="405"/>
                  </a:lnTo>
                  <a:lnTo>
                    <a:pt x="1741" y="396"/>
                  </a:lnTo>
                  <a:lnTo>
                    <a:pt x="1752" y="386"/>
                  </a:lnTo>
                  <a:lnTo>
                    <a:pt x="1765" y="378"/>
                  </a:lnTo>
                  <a:lnTo>
                    <a:pt x="1761" y="368"/>
                  </a:lnTo>
                  <a:lnTo>
                    <a:pt x="1752" y="356"/>
                  </a:lnTo>
                  <a:lnTo>
                    <a:pt x="1741" y="348"/>
                  </a:lnTo>
                  <a:lnTo>
                    <a:pt x="1746" y="337"/>
                  </a:lnTo>
                  <a:lnTo>
                    <a:pt x="1752" y="329"/>
                  </a:lnTo>
                  <a:lnTo>
                    <a:pt x="1754" y="325"/>
                  </a:lnTo>
                  <a:lnTo>
                    <a:pt x="1761" y="325"/>
                  </a:lnTo>
                  <a:lnTo>
                    <a:pt x="1754" y="316"/>
                  </a:lnTo>
                  <a:lnTo>
                    <a:pt x="1721" y="329"/>
                  </a:lnTo>
                  <a:lnTo>
                    <a:pt x="1711" y="337"/>
                  </a:lnTo>
                  <a:lnTo>
                    <a:pt x="1704" y="348"/>
                  </a:lnTo>
                  <a:lnTo>
                    <a:pt x="1682" y="337"/>
                  </a:lnTo>
                  <a:lnTo>
                    <a:pt x="1654" y="320"/>
                  </a:lnTo>
                  <a:lnTo>
                    <a:pt x="1636" y="306"/>
                  </a:lnTo>
                  <a:lnTo>
                    <a:pt x="1632" y="300"/>
                  </a:lnTo>
                  <a:lnTo>
                    <a:pt x="1607" y="266"/>
                  </a:lnTo>
                  <a:lnTo>
                    <a:pt x="1578" y="222"/>
                  </a:lnTo>
                  <a:lnTo>
                    <a:pt x="1571" y="199"/>
                  </a:lnTo>
                  <a:lnTo>
                    <a:pt x="1563" y="183"/>
                  </a:lnTo>
                  <a:lnTo>
                    <a:pt x="1549" y="191"/>
                  </a:lnTo>
                  <a:lnTo>
                    <a:pt x="1528" y="197"/>
                  </a:lnTo>
                  <a:lnTo>
                    <a:pt x="1503" y="195"/>
                  </a:lnTo>
                  <a:lnTo>
                    <a:pt x="1479" y="197"/>
                  </a:lnTo>
                  <a:lnTo>
                    <a:pt x="1463" y="207"/>
                  </a:lnTo>
                  <a:lnTo>
                    <a:pt x="1451" y="211"/>
                  </a:lnTo>
                  <a:lnTo>
                    <a:pt x="1427" y="207"/>
                  </a:lnTo>
                  <a:lnTo>
                    <a:pt x="1412" y="203"/>
                  </a:lnTo>
                  <a:lnTo>
                    <a:pt x="1408" y="195"/>
                  </a:lnTo>
                  <a:lnTo>
                    <a:pt x="1409" y="183"/>
                  </a:lnTo>
                  <a:lnTo>
                    <a:pt x="1409" y="174"/>
                  </a:lnTo>
                  <a:lnTo>
                    <a:pt x="1412" y="166"/>
                  </a:lnTo>
                  <a:lnTo>
                    <a:pt x="1408" y="158"/>
                  </a:lnTo>
                  <a:lnTo>
                    <a:pt x="1404" y="147"/>
                  </a:lnTo>
                  <a:lnTo>
                    <a:pt x="1401" y="133"/>
                  </a:lnTo>
                  <a:lnTo>
                    <a:pt x="1389" y="133"/>
                  </a:lnTo>
                  <a:lnTo>
                    <a:pt x="1379" y="142"/>
                  </a:lnTo>
                  <a:lnTo>
                    <a:pt x="1364" y="144"/>
                  </a:lnTo>
                  <a:lnTo>
                    <a:pt x="1351" y="133"/>
                  </a:lnTo>
                  <a:lnTo>
                    <a:pt x="1343" y="109"/>
                  </a:lnTo>
                  <a:lnTo>
                    <a:pt x="1343" y="99"/>
                  </a:lnTo>
                  <a:lnTo>
                    <a:pt x="1341" y="96"/>
                  </a:lnTo>
                  <a:lnTo>
                    <a:pt x="1325" y="83"/>
                  </a:lnTo>
                  <a:lnTo>
                    <a:pt x="1303" y="83"/>
                  </a:lnTo>
                  <a:lnTo>
                    <a:pt x="1288" y="80"/>
                  </a:lnTo>
                  <a:lnTo>
                    <a:pt x="1268" y="71"/>
                  </a:lnTo>
                  <a:lnTo>
                    <a:pt x="1253" y="63"/>
                  </a:lnTo>
                  <a:lnTo>
                    <a:pt x="1238" y="54"/>
                  </a:lnTo>
                  <a:lnTo>
                    <a:pt x="1213" y="56"/>
                  </a:lnTo>
                  <a:lnTo>
                    <a:pt x="1195" y="47"/>
                  </a:lnTo>
                  <a:lnTo>
                    <a:pt x="1162" y="39"/>
                  </a:lnTo>
                  <a:lnTo>
                    <a:pt x="1130" y="22"/>
                  </a:lnTo>
                  <a:lnTo>
                    <a:pt x="1102" y="16"/>
                  </a:lnTo>
                  <a:lnTo>
                    <a:pt x="1079" y="8"/>
                  </a:lnTo>
                  <a:lnTo>
                    <a:pt x="1062" y="0"/>
                  </a:lnTo>
                  <a:lnTo>
                    <a:pt x="1059" y="3"/>
                  </a:lnTo>
                  <a:lnTo>
                    <a:pt x="1044" y="3"/>
                  </a:lnTo>
                  <a:lnTo>
                    <a:pt x="1015" y="8"/>
                  </a:lnTo>
                  <a:lnTo>
                    <a:pt x="994" y="10"/>
                  </a:lnTo>
                  <a:lnTo>
                    <a:pt x="965" y="16"/>
                  </a:lnTo>
                  <a:lnTo>
                    <a:pt x="939" y="16"/>
                  </a:lnTo>
                  <a:lnTo>
                    <a:pt x="931" y="16"/>
                  </a:lnTo>
                  <a:lnTo>
                    <a:pt x="913" y="16"/>
                  </a:lnTo>
                  <a:lnTo>
                    <a:pt x="899" y="20"/>
                  </a:lnTo>
                  <a:lnTo>
                    <a:pt x="881" y="26"/>
                  </a:lnTo>
                  <a:lnTo>
                    <a:pt x="896" y="43"/>
                  </a:lnTo>
                  <a:lnTo>
                    <a:pt x="913" y="90"/>
                  </a:lnTo>
                  <a:lnTo>
                    <a:pt x="931" y="133"/>
                  </a:lnTo>
                  <a:lnTo>
                    <a:pt x="949" y="158"/>
                  </a:lnTo>
                  <a:lnTo>
                    <a:pt x="965" y="217"/>
                  </a:lnTo>
                  <a:lnTo>
                    <a:pt x="968" y="280"/>
                  </a:lnTo>
                  <a:lnTo>
                    <a:pt x="968" y="330"/>
                  </a:lnTo>
                  <a:lnTo>
                    <a:pt x="968" y="368"/>
                  </a:lnTo>
                  <a:lnTo>
                    <a:pt x="965" y="393"/>
                  </a:lnTo>
                  <a:lnTo>
                    <a:pt x="946" y="405"/>
                  </a:lnTo>
                  <a:lnTo>
                    <a:pt x="943" y="402"/>
                  </a:lnTo>
                  <a:lnTo>
                    <a:pt x="920" y="399"/>
                  </a:lnTo>
                  <a:lnTo>
                    <a:pt x="881" y="405"/>
                  </a:lnTo>
                  <a:lnTo>
                    <a:pt x="849" y="405"/>
                  </a:lnTo>
                  <a:lnTo>
                    <a:pt x="815" y="408"/>
                  </a:lnTo>
                  <a:lnTo>
                    <a:pt x="791" y="421"/>
                  </a:lnTo>
                  <a:lnTo>
                    <a:pt x="777" y="412"/>
                  </a:lnTo>
                  <a:lnTo>
                    <a:pt x="758" y="402"/>
                  </a:lnTo>
                  <a:lnTo>
                    <a:pt x="755" y="402"/>
                  </a:lnTo>
                  <a:lnTo>
                    <a:pt x="725" y="402"/>
                  </a:lnTo>
                  <a:lnTo>
                    <a:pt x="687" y="402"/>
                  </a:lnTo>
                  <a:lnTo>
                    <a:pt x="653" y="394"/>
                  </a:lnTo>
                  <a:lnTo>
                    <a:pt x="628" y="386"/>
                  </a:lnTo>
                  <a:lnTo>
                    <a:pt x="579" y="378"/>
                  </a:lnTo>
                  <a:lnTo>
                    <a:pt x="574" y="378"/>
                  </a:lnTo>
                  <a:lnTo>
                    <a:pt x="554" y="370"/>
                  </a:lnTo>
                  <a:lnTo>
                    <a:pt x="524" y="369"/>
                  </a:lnTo>
                  <a:lnTo>
                    <a:pt x="496" y="378"/>
                  </a:lnTo>
                  <a:lnTo>
                    <a:pt x="474" y="381"/>
                  </a:lnTo>
                  <a:lnTo>
                    <a:pt x="462" y="396"/>
                  </a:lnTo>
                  <a:lnTo>
                    <a:pt x="458" y="415"/>
                  </a:lnTo>
                  <a:lnTo>
                    <a:pt x="458" y="432"/>
                  </a:lnTo>
                  <a:lnTo>
                    <a:pt x="451" y="441"/>
                  </a:lnTo>
                  <a:lnTo>
                    <a:pt x="443" y="447"/>
                  </a:lnTo>
                  <a:lnTo>
                    <a:pt x="423" y="455"/>
                  </a:lnTo>
                  <a:lnTo>
                    <a:pt x="419" y="456"/>
                  </a:lnTo>
                  <a:lnTo>
                    <a:pt x="405" y="469"/>
                  </a:lnTo>
                  <a:lnTo>
                    <a:pt x="398" y="481"/>
                  </a:lnTo>
                  <a:lnTo>
                    <a:pt x="382" y="501"/>
                  </a:lnTo>
                  <a:lnTo>
                    <a:pt x="368" y="517"/>
                  </a:lnTo>
                  <a:lnTo>
                    <a:pt x="357" y="531"/>
                  </a:lnTo>
                  <a:lnTo>
                    <a:pt x="350" y="551"/>
                  </a:lnTo>
                  <a:lnTo>
                    <a:pt x="339" y="551"/>
                  </a:lnTo>
                  <a:lnTo>
                    <a:pt x="333" y="548"/>
                  </a:lnTo>
                  <a:lnTo>
                    <a:pt x="318" y="555"/>
                  </a:lnTo>
                  <a:lnTo>
                    <a:pt x="304" y="561"/>
                  </a:lnTo>
                  <a:lnTo>
                    <a:pt x="277" y="577"/>
                  </a:lnTo>
                  <a:lnTo>
                    <a:pt x="261" y="603"/>
                  </a:lnTo>
                  <a:lnTo>
                    <a:pt x="252" y="642"/>
                  </a:lnTo>
                  <a:lnTo>
                    <a:pt x="249" y="646"/>
                  </a:lnTo>
                  <a:lnTo>
                    <a:pt x="246" y="658"/>
                  </a:lnTo>
                  <a:lnTo>
                    <a:pt x="240" y="668"/>
                  </a:lnTo>
                  <a:lnTo>
                    <a:pt x="246" y="687"/>
                  </a:lnTo>
                  <a:lnTo>
                    <a:pt x="249" y="711"/>
                  </a:lnTo>
                  <a:lnTo>
                    <a:pt x="242" y="731"/>
                  </a:lnTo>
                  <a:lnTo>
                    <a:pt x="235" y="759"/>
                  </a:lnTo>
                  <a:lnTo>
                    <a:pt x="246" y="769"/>
                  </a:lnTo>
                  <a:lnTo>
                    <a:pt x="257" y="785"/>
                  </a:lnTo>
                  <a:lnTo>
                    <a:pt x="261" y="787"/>
                  </a:lnTo>
                  <a:lnTo>
                    <a:pt x="253" y="797"/>
                  </a:lnTo>
                  <a:lnTo>
                    <a:pt x="235" y="799"/>
                  </a:lnTo>
                  <a:lnTo>
                    <a:pt x="217" y="799"/>
                  </a:lnTo>
                  <a:lnTo>
                    <a:pt x="199" y="799"/>
                  </a:lnTo>
                  <a:lnTo>
                    <a:pt x="188" y="811"/>
                  </a:lnTo>
                  <a:lnTo>
                    <a:pt x="182" y="827"/>
                  </a:lnTo>
                  <a:lnTo>
                    <a:pt x="182" y="842"/>
                  </a:lnTo>
                  <a:lnTo>
                    <a:pt x="167" y="850"/>
                  </a:lnTo>
                  <a:lnTo>
                    <a:pt x="145" y="862"/>
                  </a:lnTo>
                  <a:lnTo>
                    <a:pt x="131" y="874"/>
                  </a:lnTo>
                  <a:lnTo>
                    <a:pt x="120" y="898"/>
                  </a:lnTo>
                  <a:lnTo>
                    <a:pt x="114" y="925"/>
                  </a:lnTo>
                  <a:lnTo>
                    <a:pt x="108" y="948"/>
                  </a:lnTo>
                  <a:lnTo>
                    <a:pt x="108" y="971"/>
                  </a:lnTo>
                  <a:lnTo>
                    <a:pt x="108" y="985"/>
                  </a:lnTo>
                  <a:lnTo>
                    <a:pt x="105" y="1011"/>
                  </a:lnTo>
                  <a:lnTo>
                    <a:pt x="98" y="1029"/>
                  </a:lnTo>
                  <a:lnTo>
                    <a:pt x="98" y="1033"/>
                  </a:lnTo>
                  <a:lnTo>
                    <a:pt x="90" y="1049"/>
                  </a:lnTo>
                  <a:lnTo>
                    <a:pt x="79" y="1064"/>
                  </a:lnTo>
                  <a:lnTo>
                    <a:pt x="77" y="1076"/>
                  </a:lnTo>
                  <a:lnTo>
                    <a:pt x="79" y="1093"/>
                  </a:lnTo>
                  <a:lnTo>
                    <a:pt x="79" y="1111"/>
                  </a:lnTo>
                  <a:lnTo>
                    <a:pt x="77" y="1140"/>
                  </a:lnTo>
                  <a:lnTo>
                    <a:pt x="77" y="1156"/>
                  </a:lnTo>
                  <a:lnTo>
                    <a:pt x="73" y="1205"/>
                  </a:lnTo>
                  <a:lnTo>
                    <a:pt x="73" y="1234"/>
                  </a:lnTo>
                  <a:lnTo>
                    <a:pt x="73" y="1271"/>
                  </a:lnTo>
                  <a:lnTo>
                    <a:pt x="73" y="1298"/>
                  </a:lnTo>
                  <a:lnTo>
                    <a:pt x="69" y="1331"/>
                  </a:lnTo>
                  <a:lnTo>
                    <a:pt x="77" y="1354"/>
                  </a:lnTo>
                  <a:lnTo>
                    <a:pt x="83" y="1375"/>
                  </a:lnTo>
                  <a:lnTo>
                    <a:pt x="73" y="1390"/>
                  </a:lnTo>
                  <a:lnTo>
                    <a:pt x="66" y="1410"/>
                  </a:lnTo>
                  <a:lnTo>
                    <a:pt x="28" y="1476"/>
                  </a:lnTo>
                  <a:lnTo>
                    <a:pt x="8" y="1522"/>
                  </a:lnTo>
                  <a:lnTo>
                    <a:pt x="0" y="1546"/>
                  </a:lnTo>
                  <a:lnTo>
                    <a:pt x="8" y="1574"/>
                  </a:lnTo>
                  <a:lnTo>
                    <a:pt x="111" y="1529"/>
                  </a:lnTo>
                  <a:lnTo>
                    <a:pt x="152" y="1524"/>
                  </a:lnTo>
                  <a:lnTo>
                    <a:pt x="181" y="1522"/>
                  </a:lnTo>
                  <a:lnTo>
                    <a:pt x="194" y="1501"/>
                  </a:lnTo>
                  <a:lnTo>
                    <a:pt x="206" y="1487"/>
                  </a:lnTo>
                  <a:lnTo>
                    <a:pt x="206" y="1445"/>
                  </a:lnTo>
                  <a:lnTo>
                    <a:pt x="188" y="1430"/>
                  </a:lnTo>
                  <a:lnTo>
                    <a:pt x="163" y="1421"/>
                  </a:lnTo>
                  <a:lnTo>
                    <a:pt x="164" y="1315"/>
                  </a:lnTo>
                  <a:lnTo>
                    <a:pt x="170" y="1298"/>
                  </a:lnTo>
                  <a:lnTo>
                    <a:pt x="290" y="1327"/>
                  </a:lnTo>
                  <a:lnTo>
                    <a:pt x="289" y="1387"/>
                  </a:lnTo>
                  <a:lnTo>
                    <a:pt x="246" y="1410"/>
                  </a:lnTo>
                  <a:lnTo>
                    <a:pt x="249" y="1417"/>
                  </a:lnTo>
                  <a:lnTo>
                    <a:pt x="252" y="1457"/>
                  </a:lnTo>
                  <a:lnTo>
                    <a:pt x="242" y="1457"/>
                  </a:lnTo>
                  <a:lnTo>
                    <a:pt x="235" y="1466"/>
                  </a:lnTo>
                  <a:lnTo>
                    <a:pt x="242" y="1487"/>
                  </a:lnTo>
                  <a:lnTo>
                    <a:pt x="242" y="1495"/>
                  </a:lnTo>
                  <a:lnTo>
                    <a:pt x="235" y="1546"/>
                  </a:lnTo>
                  <a:lnTo>
                    <a:pt x="234" y="1592"/>
                  </a:lnTo>
                  <a:lnTo>
                    <a:pt x="246" y="1609"/>
                  </a:lnTo>
                  <a:lnTo>
                    <a:pt x="260" y="1565"/>
                  </a:lnTo>
                  <a:lnTo>
                    <a:pt x="274" y="1522"/>
                  </a:lnTo>
                  <a:lnTo>
                    <a:pt x="283" y="1466"/>
                  </a:lnTo>
                  <a:lnTo>
                    <a:pt x="296" y="1401"/>
                  </a:lnTo>
                  <a:lnTo>
                    <a:pt x="301" y="1399"/>
                  </a:lnTo>
                  <a:lnTo>
                    <a:pt x="318" y="1406"/>
                  </a:lnTo>
                  <a:lnTo>
                    <a:pt x="322" y="1409"/>
                  </a:lnTo>
                  <a:lnTo>
                    <a:pt x="357" y="1410"/>
                  </a:lnTo>
                  <a:lnTo>
                    <a:pt x="358" y="1423"/>
                  </a:lnTo>
                  <a:lnTo>
                    <a:pt x="376" y="1426"/>
                  </a:lnTo>
                  <a:lnTo>
                    <a:pt x="365" y="1476"/>
                  </a:lnTo>
                  <a:lnTo>
                    <a:pt x="361" y="1487"/>
                  </a:lnTo>
                  <a:lnTo>
                    <a:pt x="333" y="1573"/>
                  </a:lnTo>
                  <a:lnTo>
                    <a:pt x="330" y="1617"/>
                  </a:lnTo>
                  <a:lnTo>
                    <a:pt x="326" y="1632"/>
                  </a:lnTo>
                  <a:lnTo>
                    <a:pt x="330" y="1644"/>
                  </a:lnTo>
                  <a:lnTo>
                    <a:pt x="380" y="1644"/>
                  </a:lnTo>
                  <a:lnTo>
                    <a:pt x="382" y="1644"/>
                  </a:lnTo>
                  <a:lnTo>
                    <a:pt x="393" y="1629"/>
                  </a:lnTo>
                  <a:lnTo>
                    <a:pt x="443" y="1648"/>
                  </a:lnTo>
                  <a:lnTo>
                    <a:pt x="446" y="1648"/>
                  </a:lnTo>
                  <a:lnTo>
                    <a:pt x="462" y="1586"/>
                  </a:lnTo>
                  <a:lnTo>
                    <a:pt x="484" y="1586"/>
                  </a:lnTo>
                  <a:lnTo>
                    <a:pt x="501" y="1573"/>
                  </a:lnTo>
                  <a:lnTo>
                    <a:pt x="501" y="1570"/>
                  </a:lnTo>
                  <a:lnTo>
                    <a:pt x="489" y="1548"/>
                  </a:lnTo>
                  <a:lnTo>
                    <a:pt x="489" y="1542"/>
                  </a:lnTo>
                  <a:lnTo>
                    <a:pt x="489" y="1524"/>
                  </a:lnTo>
                  <a:lnTo>
                    <a:pt x="480" y="1524"/>
                  </a:lnTo>
                  <a:lnTo>
                    <a:pt x="462" y="1484"/>
                  </a:lnTo>
                  <a:lnTo>
                    <a:pt x="496" y="1437"/>
                  </a:lnTo>
                  <a:lnTo>
                    <a:pt x="545" y="1479"/>
                  </a:lnTo>
                  <a:lnTo>
                    <a:pt x="559" y="1484"/>
                  </a:lnTo>
                  <a:lnTo>
                    <a:pt x="588" y="1495"/>
                  </a:lnTo>
                  <a:lnTo>
                    <a:pt x="582" y="1517"/>
                  </a:lnTo>
                  <a:lnTo>
                    <a:pt x="575" y="1542"/>
                  </a:lnTo>
                  <a:lnTo>
                    <a:pt x="560" y="1548"/>
                  </a:lnTo>
                  <a:lnTo>
                    <a:pt x="574" y="1557"/>
                  </a:lnTo>
                  <a:lnTo>
                    <a:pt x="588" y="1546"/>
                  </a:lnTo>
                  <a:lnTo>
                    <a:pt x="617" y="1546"/>
                  </a:lnTo>
                  <a:lnTo>
                    <a:pt x="629" y="1562"/>
                  </a:lnTo>
                  <a:lnTo>
                    <a:pt x="653" y="1565"/>
                  </a:lnTo>
                  <a:lnTo>
                    <a:pt x="653" y="1576"/>
                  </a:lnTo>
                  <a:lnTo>
                    <a:pt x="653" y="1580"/>
                  </a:lnTo>
                  <a:lnTo>
                    <a:pt x="637" y="1600"/>
                  </a:lnTo>
                  <a:lnTo>
                    <a:pt x="617" y="1617"/>
                  </a:lnTo>
                  <a:lnTo>
                    <a:pt x="617" y="1647"/>
                  </a:lnTo>
                  <a:lnTo>
                    <a:pt x="609" y="1647"/>
                  </a:lnTo>
                  <a:lnTo>
                    <a:pt x="606" y="1659"/>
                  </a:lnTo>
                  <a:lnTo>
                    <a:pt x="624" y="1665"/>
                  </a:lnTo>
                  <a:lnTo>
                    <a:pt x="624" y="1688"/>
                  </a:lnTo>
                  <a:lnTo>
                    <a:pt x="609" y="1691"/>
                  </a:lnTo>
                  <a:lnTo>
                    <a:pt x="603" y="1727"/>
                  </a:lnTo>
                  <a:lnTo>
                    <a:pt x="588" y="1729"/>
                  </a:lnTo>
                  <a:lnTo>
                    <a:pt x="574" y="1732"/>
                  </a:lnTo>
                  <a:lnTo>
                    <a:pt x="531" y="1721"/>
                  </a:lnTo>
                  <a:lnTo>
                    <a:pt x="506" y="1732"/>
                  </a:lnTo>
                  <a:lnTo>
                    <a:pt x="502" y="1732"/>
                  </a:lnTo>
                  <a:lnTo>
                    <a:pt x="496" y="1736"/>
                  </a:lnTo>
                  <a:lnTo>
                    <a:pt x="488" y="1742"/>
                  </a:lnTo>
                  <a:lnTo>
                    <a:pt x="484" y="1742"/>
                  </a:lnTo>
                  <a:lnTo>
                    <a:pt x="466" y="1748"/>
                  </a:lnTo>
                  <a:lnTo>
                    <a:pt x="433" y="1796"/>
                  </a:lnTo>
                  <a:lnTo>
                    <a:pt x="430" y="1803"/>
                  </a:lnTo>
                  <a:lnTo>
                    <a:pt x="397" y="1844"/>
                  </a:lnTo>
                  <a:lnTo>
                    <a:pt x="393" y="1856"/>
                  </a:lnTo>
                  <a:lnTo>
                    <a:pt x="405" y="1878"/>
                  </a:lnTo>
                  <a:lnTo>
                    <a:pt x="405" y="1919"/>
                  </a:lnTo>
                  <a:lnTo>
                    <a:pt x="404" y="1922"/>
                  </a:lnTo>
                  <a:lnTo>
                    <a:pt x="405" y="1938"/>
                  </a:lnTo>
                  <a:lnTo>
                    <a:pt x="348" y="1938"/>
                  </a:lnTo>
                  <a:lnTo>
                    <a:pt x="325" y="1963"/>
                  </a:lnTo>
                  <a:lnTo>
                    <a:pt x="311" y="1953"/>
                  </a:lnTo>
                  <a:lnTo>
                    <a:pt x="299" y="1974"/>
                  </a:lnTo>
                  <a:lnTo>
                    <a:pt x="311" y="2017"/>
                  </a:lnTo>
                  <a:lnTo>
                    <a:pt x="293" y="2051"/>
                  </a:lnTo>
                  <a:lnTo>
                    <a:pt x="290" y="2061"/>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59" name="Freeform 1054"/>
            <p:cNvSpPr>
              <a:spLocks/>
            </p:cNvSpPr>
            <p:nvPr/>
          </p:nvSpPr>
          <p:spPr bwMode="auto">
            <a:xfrm>
              <a:off x="3408776" y="4900645"/>
              <a:ext cx="223879" cy="174317"/>
            </a:xfrm>
            <a:custGeom>
              <a:avLst/>
              <a:gdLst>
                <a:gd name="T0" fmla="*/ 486 w 562"/>
                <a:gd name="T1" fmla="*/ 172 h 433"/>
                <a:gd name="T2" fmla="*/ 492 w 562"/>
                <a:gd name="T3" fmla="*/ 215 h 433"/>
                <a:gd name="T4" fmla="*/ 534 w 562"/>
                <a:gd name="T5" fmla="*/ 248 h 433"/>
                <a:gd name="T6" fmla="*/ 562 w 562"/>
                <a:gd name="T7" fmla="*/ 260 h 433"/>
                <a:gd name="T8" fmla="*/ 535 w 562"/>
                <a:gd name="T9" fmla="*/ 311 h 433"/>
                <a:gd name="T10" fmla="*/ 488 w 562"/>
                <a:gd name="T11" fmla="*/ 328 h 433"/>
                <a:gd name="T12" fmla="*/ 448 w 562"/>
                <a:gd name="T13" fmla="*/ 352 h 433"/>
                <a:gd name="T14" fmla="*/ 415 w 562"/>
                <a:gd name="T15" fmla="*/ 405 h 433"/>
                <a:gd name="T16" fmla="*/ 364 w 562"/>
                <a:gd name="T17" fmla="*/ 419 h 433"/>
                <a:gd name="T18" fmla="*/ 304 w 562"/>
                <a:gd name="T19" fmla="*/ 427 h 433"/>
                <a:gd name="T20" fmla="*/ 266 w 562"/>
                <a:gd name="T21" fmla="*/ 410 h 433"/>
                <a:gd name="T22" fmla="*/ 188 w 562"/>
                <a:gd name="T23" fmla="*/ 376 h 433"/>
                <a:gd name="T24" fmla="*/ 160 w 562"/>
                <a:gd name="T25" fmla="*/ 379 h 433"/>
                <a:gd name="T26" fmla="*/ 129 w 562"/>
                <a:gd name="T27" fmla="*/ 395 h 433"/>
                <a:gd name="T28" fmla="*/ 77 w 562"/>
                <a:gd name="T29" fmla="*/ 425 h 433"/>
                <a:gd name="T30" fmla="*/ 22 w 562"/>
                <a:gd name="T31" fmla="*/ 386 h 433"/>
                <a:gd name="T32" fmla="*/ 7 w 562"/>
                <a:gd name="T33" fmla="*/ 368 h 433"/>
                <a:gd name="T34" fmla="*/ 0 w 562"/>
                <a:gd name="T35" fmla="*/ 307 h 433"/>
                <a:gd name="T36" fmla="*/ 7 w 562"/>
                <a:gd name="T37" fmla="*/ 238 h 433"/>
                <a:gd name="T38" fmla="*/ 19 w 562"/>
                <a:gd name="T39" fmla="*/ 223 h 433"/>
                <a:gd name="T40" fmla="*/ 58 w 562"/>
                <a:gd name="T41" fmla="*/ 185 h 433"/>
                <a:gd name="T42" fmla="*/ 115 w 562"/>
                <a:gd name="T43" fmla="*/ 155 h 433"/>
                <a:gd name="T44" fmla="*/ 136 w 562"/>
                <a:gd name="T45" fmla="*/ 148 h 433"/>
                <a:gd name="T46" fmla="*/ 169 w 562"/>
                <a:gd name="T47" fmla="*/ 97 h 433"/>
                <a:gd name="T48" fmla="*/ 202 w 562"/>
                <a:gd name="T49" fmla="*/ 96 h 433"/>
                <a:gd name="T50" fmla="*/ 237 w 562"/>
                <a:gd name="T51" fmla="*/ 79 h 433"/>
                <a:gd name="T52" fmla="*/ 266 w 562"/>
                <a:gd name="T53" fmla="*/ 63 h 433"/>
                <a:gd name="T54" fmla="*/ 302 w 562"/>
                <a:gd name="T55" fmla="*/ 59 h 433"/>
                <a:gd name="T56" fmla="*/ 320 w 562"/>
                <a:gd name="T57" fmla="*/ 44 h 433"/>
                <a:gd name="T58" fmla="*/ 356 w 562"/>
                <a:gd name="T59" fmla="*/ 0 h 433"/>
                <a:gd name="T60" fmla="*/ 379 w 562"/>
                <a:gd name="T61" fmla="*/ 29 h 433"/>
                <a:gd name="T62" fmla="*/ 394 w 562"/>
                <a:gd name="T63" fmla="*/ 53 h 433"/>
                <a:gd name="T64" fmla="*/ 418 w 562"/>
                <a:gd name="T65" fmla="*/ 63 h 433"/>
                <a:gd name="T66" fmla="*/ 434 w 562"/>
                <a:gd name="T67" fmla="*/ 67 h 433"/>
                <a:gd name="T68" fmla="*/ 437 w 562"/>
                <a:gd name="T69" fmla="*/ 87 h 433"/>
                <a:gd name="T70" fmla="*/ 462 w 562"/>
                <a:gd name="T71" fmla="*/ 12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2" h="433">
                  <a:moveTo>
                    <a:pt x="480" y="148"/>
                  </a:moveTo>
                  <a:lnTo>
                    <a:pt x="486" y="172"/>
                  </a:lnTo>
                  <a:lnTo>
                    <a:pt x="479" y="198"/>
                  </a:lnTo>
                  <a:lnTo>
                    <a:pt x="492" y="215"/>
                  </a:lnTo>
                  <a:lnTo>
                    <a:pt x="513" y="227"/>
                  </a:lnTo>
                  <a:lnTo>
                    <a:pt x="534" y="248"/>
                  </a:lnTo>
                  <a:lnTo>
                    <a:pt x="538" y="251"/>
                  </a:lnTo>
                  <a:lnTo>
                    <a:pt x="562" y="260"/>
                  </a:lnTo>
                  <a:lnTo>
                    <a:pt x="551" y="288"/>
                  </a:lnTo>
                  <a:lnTo>
                    <a:pt x="535" y="311"/>
                  </a:lnTo>
                  <a:lnTo>
                    <a:pt x="513" y="322"/>
                  </a:lnTo>
                  <a:lnTo>
                    <a:pt x="488" y="328"/>
                  </a:lnTo>
                  <a:lnTo>
                    <a:pt x="470" y="344"/>
                  </a:lnTo>
                  <a:lnTo>
                    <a:pt x="448" y="352"/>
                  </a:lnTo>
                  <a:lnTo>
                    <a:pt x="430" y="379"/>
                  </a:lnTo>
                  <a:lnTo>
                    <a:pt x="415" y="405"/>
                  </a:lnTo>
                  <a:lnTo>
                    <a:pt x="390" y="414"/>
                  </a:lnTo>
                  <a:lnTo>
                    <a:pt x="364" y="419"/>
                  </a:lnTo>
                  <a:lnTo>
                    <a:pt x="344" y="433"/>
                  </a:lnTo>
                  <a:lnTo>
                    <a:pt x="304" y="427"/>
                  </a:lnTo>
                  <a:lnTo>
                    <a:pt x="285" y="417"/>
                  </a:lnTo>
                  <a:lnTo>
                    <a:pt x="266" y="410"/>
                  </a:lnTo>
                  <a:lnTo>
                    <a:pt x="224" y="395"/>
                  </a:lnTo>
                  <a:lnTo>
                    <a:pt x="188" y="376"/>
                  </a:lnTo>
                  <a:lnTo>
                    <a:pt x="185" y="375"/>
                  </a:lnTo>
                  <a:lnTo>
                    <a:pt x="160" y="379"/>
                  </a:lnTo>
                  <a:lnTo>
                    <a:pt x="141" y="379"/>
                  </a:lnTo>
                  <a:lnTo>
                    <a:pt x="129" y="395"/>
                  </a:lnTo>
                  <a:lnTo>
                    <a:pt x="100" y="395"/>
                  </a:lnTo>
                  <a:lnTo>
                    <a:pt x="77" y="425"/>
                  </a:lnTo>
                  <a:lnTo>
                    <a:pt x="54" y="414"/>
                  </a:lnTo>
                  <a:lnTo>
                    <a:pt x="22" y="386"/>
                  </a:lnTo>
                  <a:lnTo>
                    <a:pt x="14" y="376"/>
                  </a:lnTo>
                  <a:lnTo>
                    <a:pt x="7" y="368"/>
                  </a:lnTo>
                  <a:lnTo>
                    <a:pt x="0" y="344"/>
                  </a:lnTo>
                  <a:lnTo>
                    <a:pt x="0" y="307"/>
                  </a:lnTo>
                  <a:lnTo>
                    <a:pt x="0" y="271"/>
                  </a:lnTo>
                  <a:lnTo>
                    <a:pt x="7" y="238"/>
                  </a:lnTo>
                  <a:lnTo>
                    <a:pt x="11" y="235"/>
                  </a:lnTo>
                  <a:lnTo>
                    <a:pt x="19" y="223"/>
                  </a:lnTo>
                  <a:lnTo>
                    <a:pt x="31" y="204"/>
                  </a:lnTo>
                  <a:lnTo>
                    <a:pt x="58" y="185"/>
                  </a:lnTo>
                  <a:lnTo>
                    <a:pt x="87" y="172"/>
                  </a:lnTo>
                  <a:lnTo>
                    <a:pt x="115" y="155"/>
                  </a:lnTo>
                  <a:lnTo>
                    <a:pt x="123" y="150"/>
                  </a:lnTo>
                  <a:lnTo>
                    <a:pt x="136" y="148"/>
                  </a:lnTo>
                  <a:lnTo>
                    <a:pt x="150" y="124"/>
                  </a:lnTo>
                  <a:lnTo>
                    <a:pt x="169" y="97"/>
                  </a:lnTo>
                  <a:lnTo>
                    <a:pt x="188" y="87"/>
                  </a:lnTo>
                  <a:lnTo>
                    <a:pt x="202" y="96"/>
                  </a:lnTo>
                  <a:lnTo>
                    <a:pt x="212" y="92"/>
                  </a:lnTo>
                  <a:lnTo>
                    <a:pt x="237" y="79"/>
                  </a:lnTo>
                  <a:lnTo>
                    <a:pt x="260" y="64"/>
                  </a:lnTo>
                  <a:lnTo>
                    <a:pt x="266" y="63"/>
                  </a:lnTo>
                  <a:lnTo>
                    <a:pt x="274" y="56"/>
                  </a:lnTo>
                  <a:lnTo>
                    <a:pt x="302" y="59"/>
                  </a:lnTo>
                  <a:lnTo>
                    <a:pt x="313" y="48"/>
                  </a:lnTo>
                  <a:lnTo>
                    <a:pt x="320" y="44"/>
                  </a:lnTo>
                  <a:lnTo>
                    <a:pt x="344" y="12"/>
                  </a:lnTo>
                  <a:lnTo>
                    <a:pt x="356" y="0"/>
                  </a:lnTo>
                  <a:lnTo>
                    <a:pt x="368" y="9"/>
                  </a:lnTo>
                  <a:lnTo>
                    <a:pt x="379" y="29"/>
                  </a:lnTo>
                  <a:lnTo>
                    <a:pt x="381" y="33"/>
                  </a:lnTo>
                  <a:lnTo>
                    <a:pt x="394" y="53"/>
                  </a:lnTo>
                  <a:lnTo>
                    <a:pt x="407" y="59"/>
                  </a:lnTo>
                  <a:lnTo>
                    <a:pt x="418" y="63"/>
                  </a:lnTo>
                  <a:lnTo>
                    <a:pt x="434" y="64"/>
                  </a:lnTo>
                  <a:lnTo>
                    <a:pt x="434" y="67"/>
                  </a:lnTo>
                  <a:lnTo>
                    <a:pt x="437" y="85"/>
                  </a:lnTo>
                  <a:lnTo>
                    <a:pt x="437" y="87"/>
                  </a:lnTo>
                  <a:lnTo>
                    <a:pt x="440" y="97"/>
                  </a:lnTo>
                  <a:lnTo>
                    <a:pt x="462" y="123"/>
                  </a:lnTo>
                  <a:lnTo>
                    <a:pt x="480" y="14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60" name="Freeform 1055"/>
            <p:cNvSpPr>
              <a:spLocks/>
            </p:cNvSpPr>
            <p:nvPr/>
          </p:nvSpPr>
          <p:spPr bwMode="auto">
            <a:xfrm>
              <a:off x="3056795" y="5528910"/>
              <a:ext cx="228668" cy="175528"/>
            </a:xfrm>
            <a:custGeom>
              <a:avLst/>
              <a:gdLst>
                <a:gd name="T0" fmla="*/ 530 w 573"/>
                <a:gd name="T1" fmla="*/ 322 h 436"/>
                <a:gd name="T2" fmla="*/ 538 w 573"/>
                <a:gd name="T3" fmla="*/ 309 h 436"/>
                <a:gd name="T4" fmla="*/ 555 w 573"/>
                <a:gd name="T5" fmla="*/ 284 h 436"/>
                <a:gd name="T6" fmla="*/ 542 w 573"/>
                <a:gd name="T7" fmla="*/ 246 h 436"/>
                <a:gd name="T8" fmla="*/ 555 w 573"/>
                <a:gd name="T9" fmla="*/ 201 h 436"/>
                <a:gd name="T10" fmla="*/ 557 w 573"/>
                <a:gd name="T11" fmla="*/ 165 h 436"/>
                <a:gd name="T12" fmla="*/ 561 w 573"/>
                <a:gd name="T13" fmla="*/ 137 h 436"/>
                <a:gd name="T14" fmla="*/ 570 w 573"/>
                <a:gd name="T15" fmla="*/ 106 h 436"/>
                <a:gd name="T16" fmla="*/ 549 w 573"/>
                <a:gd name="T17" fmla="*/ 79 h 436"/>
                <a:gd name="T18" fmla="*/ 530 w 573"/>
                <a:gd name="T19" fmla="*/ 54 h 436"/>
                <a:gd name="T20" fmla="*/ 512 w 573"/>
                <a:gd name="T21" fmla="*/ 27 h 436"/>
                <a:gd name="T22" fmla="*/ 508 w 573"/>
                <a:gd name="T23" fmla="*/ 0 h 436"/>
                <a:gd name="T24" fmla="*/ 483 w 573"/>
                <a:gd name="T25" fmla="*/ 10 h 436"/>
                <a:gd name="T26" fmla="*/ 462 w 573"/>
                <a:gd name="T27" fmla="*/ 24 h 436"/>
                <a:gd name="T28" fmla="*/ 434 w 573"/>
                <a:gd name="T29" fmla="*/ 49 h 436"/>
                <a:gd name="T30" fmla="*/ 404 w 573"/>
                <a:gd name="T31" fmla="*/ 65 h 436"/>
                <a:gd name="T32" fmla="*/ 372 w 573"/>
                <a:gd name="T33" fmla="*/ 58 h 436"/>
                <a:gd name="T34" fmla="*/ 333 w 573"/>
                <a:gd name="T35" fmla="*/ 46 h 436"/>
                <a:gd name="T36" fmla="*/ 292 w 573"/>
                <a:gd name="T37" fmla="*/ 35 h 436"/>
                <a:gd name="T38" fmla="*/ 267 w 573"/>
                <a:gd name="T39" fmla="*/ 55 h 436"/>
                <a:gd name="T40" fmla="*/ 259 w 573"/>
                <a:gd name="T41" fmla="*/ 85 h 436"/>
                <a:gd name="T42" fmla="*/ 238 w 573"/>
                <a:gd name="T43" fmla="*/ 109 h 436"/>
                <a:gd name="T44" fmla="*/ 196 w 573"/>
                <a:gd name="T45" fmla="*/ 129 h 436"/>
                <a:gd name="T46" fmla="*/ 169 w 573"/>
                <a:gd name="T47" fmla="*/ 134 h 436"/>
                <a:gd name="T48" fmla="*/ 146 w 573"/>
                <a:gd name="T49" fmla="*/ 141 h 436"/>
                <a:gd name="T50" fmla="*/ 126 w 573"/>
                <a:gd name="T51" fmla="*/ 147 h 436"/>
                <a:gd name="T52" fmla="*/ 108 w 573"/>
                <a:gd name="T53" fmla="*/ 146 h 436"/>
                <a:gd name="T54" fmla="*/ 88 w 573"/>
                <a:gd name="T55" fmla="*/ 158 h 436"/>
                <a:gd name="T56" fmla="*/ 66 w 573"/>
                <a:gd name="T57" fmla="*/ 162 h 436"/>
                <a:gd name="T58" fmla="*/ 50 w 573"/>
                <a:gd name="T59" fmla="*/ 165 h 436"/>
                <a:gd name="T60" fmla="*/ 37 w 573"/>
                <a:gd name="T61" fmla="*/ 189 h 436"/>
                <a:gd name="T62" fmla="*/ 18 w 573"/>
                <a:gd name="T63" fmla="*/ 193 h 436"/>
                <a:gd name="T64" fmla="*/ 0 w 573"/>
                <a:gd name="T65" fmla="*/ 198 h 436"/>
                <a:gd name="T66" fmla="*/ 37 w 573"/>
                <a:gd name="T67" fmla="*/ 214 h 436"/>
                <a:gd name="T68" fmla="*/ 73 w 573"/>
                <a:gd name="T69" fmla="*/ 224 h 436"/>
                <a:gd name="T70" fmla="*/ 98 w 573"/>
                <a:gd name="T71" fmla="*/ 241 h 436"/>
                <a:gd name="T72" fmla="*/ 113 w 573"/>
                <a:gd name="T73" fmla="*/ 232 h 436"/>
                <a:gd name="T74" fmla="*/ 119 w 573"/>
                <a:gd name="T75" fmla="*/ 229 h 436"/>
                <a:gd name="T76" fmla="*/ 140 w 573"/>
                <a:gd name="T77" fmla="*/ 234 h 436"/>
                <a:gd name="T78" fmla="*/ 155 w 573"/>
                <a:gd name="T79" fmla="*/ 241 h 436"/>
                <a:gd name="T80" fmla="*/ 155 w 573"/>
                <a:gd name="T81" fmla="*/ 229 h 436"/>
                <a:gd name="T82" fmla="*/ 169 w 573"/>
                <a:gd name="T83" fmla="*/ 246 h 436"/>
                <a:gd name="T84" fmla="*/ 146 w 573"/>
                <a:gd name="T85" fmla="*/ 261 h 436"/>
                <a:gd name="T86" fmla="*/ 158 w 573"/>
                <a:gd name="T87" fmla="*/ 276 h 436"/>
                <a:gd name="T88" fmla="*/ 185 w 573"/>
                <a:gd name="T89" fmla="*/ 284 h 436"/>
                <a:gd name="T90" fmla="*/ 216 w 573"/>
                <a:gd name="T91" fmla="*/ 297 h 436"/>
                <a:gd name="T92" fmla="*/ 250 w 573"/>
                <a:gd name="T93" fmla="*/ 309 h 436"/>
                <a:gd name="T94" fmla="*/ 279 w 573"/>
                <a:gd name="T95" fmla="*/ 328 h 436"/>
                <a:gd name="T96" fmla="*/ 325 w 573"/>
                <a:gd name="T97" fmla="*/ 348 h 436"/>
                <a:gd name="T98" fmla="*/ 380 w 573"/>
                <a:gd name="T99" fmla="*/ 391 h 436"/>
                <a:gd name="T100" fmla="*/ 404 w 573"/>
                <a:gd name="T101" fmla="*/ 419 h 436"/>
                <a:gd name="T102" fmla="*/ 430 w 573"/>
                <a:gd name="T103" fmla="*/ 421 h 436"/>
                <a:gd name="T104" fmla="*/ 448 w 573"/>
                <a:gd name="T105" fmla="*/ 404 h 436"/>
                <a:gd name="T106" fmla="*/ 476 w 573"/>
                <a:gd name="T107" fmla="*/ 385 h 436"/>
                <a:gd name="T108" fmla="*/ 476 w 573"/>
                <a:gd name="T109" fmla="*/ 357 h 436"/>
                <a:gd name="T110" fmla="*/ 498 w 573"/>
                <a:gd name="T111" fmla="*/ 344 h 436"/>
                <a:gd name="T112" fmla="*/ 508 w 573"/>
                <a:gd name="T113" fmla="*/ 34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3" h="436">
                  <a:moveTo>
                    <a:pt x="514" y="337"/>
                  </a:moveTo>
                  <a:lnTo>
                    <a:pt x="520" y="332"/>
                  </a:lnTo>
                  <a:lnTo>
                    <a:pt x="521" y="332"/>
                  </a:lnTo>
                  <a:lnTo>
                    <a:pt x="524" y="332"/>
                  </a:lnTo>
                  <a:lnTo>
                    <a:pt x="530" y="332"/>
                  </a:lnTo>
                  <a:lnTo>
                    <a:pt x="530" y="324"/>
                  </a:lnTo>
                  <a:lnTo>
                    <a:pt x="530" y="322"/>
                  </a:lnTo>
                  <a:lnTo>
                    <a:pt x="531" y="322"/>
                  </a:lnTo>
                  <a:lnTo>
                    <a:pt x="531" y="321"/>
                  </a:lnTo>
                  <a:lnTo>
                    <a:pt x="534" y="317"/>
                  </a:lnTo>
                  <a:lnTo>
                    <a:pt x="538" y="314"/>
                  </a:lnTo>
                  <a:lnTo>
                    <a:pt x="534" y="314"/>
                  </a:lnTo>
                  <a:lnTo>
                    <a:pt x="534" y="313"/>
                  </a:lnTo>
                  <a:lnTo>
                    <a:pt x="538" y="309"/>
                  </a:lnTo>
                  <a:lnTo>
                    <a:pt x="539" y="309"/>
                  </a:lnTo>
                  <a:lnTo>
                    <a:pt x="546" y="306"/>
                  </a:lnTo>
                  <a:lnTo>
                    <a:pt x="555" y="306"/>
                  </a:lnTo>
                  <a:lnTo>
                    <a:pt x="553" y="301"/>
                  </a:lnTo>
                  <a:lnTo>
                    <a:pt x="553" y="296"/>
                  </a:lnTo>
                  <a:lnTo>
                    <a:pt x="553" y="290"/>
                  </a:lnTo>
                  <a:lnTo>
                    <a:pt x="555" y="284"/>
                  </a:lnTo>
                  <a:lnTo>
                    <a:pt x="553" y="280"/>
                  </a:lnTo>
                  <a:lnTo>
                    <a:pt x="549" y="272"/>
                  </a:lnTo>
                  <a:lnTo>
                    <a:pt x="549" y="262"/>
                  </a:lnTo>
                  <a:lnTo>
                    <a:pt x="546" y="261"/>
                  </a:lnTo>
                  <a:lnTo>
                    <a:pt x="539" y="257"/>
                  </a:lnTo>
                  <a:lnTo>
                    <a:pt x="539" y="249"/>
                  </a:lnTo>
                  <a:lnTo>
                    <a:pt x="542" y="246"/>
                  </a:lnTo>
                  <a:lnTo>
                    <a:pt x="542" y="241"/>
                  </a:lnTo>
                  <a:lnTo>
                    <a:pt x="542" y="234"/>
                  </a:lnTo>
                  <a:lnTo>
                    <a:pt x="542" y="229"/>
                  </a:lnTo>
                  <a:lnTo>
                    <a:pt x="546" y="224"/>
                  </a:lnTo>
                  <a:lnTo>
                    <a:pt x="549" y="218"/>
                  </a:lnTo>
                  <a:lnTo>
                    <a:pt x="553" y="211"/>
                  </a:lnTo>
                  <a:lnTo>
                    <a:pt x="555" y="201"/>
                  </a:lnTo>
                  <a:lnTo>
                    <a:pt x="555" y="198"/>
                  </a:lnTo>
                  <a:lnTo>
                    <a:pt x="555" y="187"/>
                  </a:lnTo>
                  <a:lnTo>
                    <a:pt x="553" y="181"/>
                  </a:lnTo>
                  <a:lnTo>
                    <a:pt x="555" y="176"/>
                  </a:lnTo>
                  <a:lnTo>
                    <a:pt x="555" y="168"/>
                  </a:lnTo>
                  <a:lnTo>
                    <a:pt x="557" y="166"/>
                  </a:lnTo>
                  <a:lnTo>
                    <a:pt x="557" y="165"/>
                  </a:lnTo>
                  <a:lnTo>
                    <a:pt x="557" y="162"/>
                  </a:lnTo>
                  <a:lnTo>
                    <a:pt x="557" y="158"/>
                  </a:lnTo>
                  <a:lnTo>
                    <a:pt x="561" y="157"/>
                  </a:lnTo>
                  <a:lnTo>
                    <a:pt x="557" y="150"/>
                  </a:lnTo>
                  <a:lnTo>
                    <a:pt x="561" y="147"/>
                  </a:lnTo>
                  <a:lnTo>
                    <a:pt x="561" y="146"/>
                  </a:lnTo>
                  <a:lnTo>
                    <a:pt x="561" y="137"/>
                  </a:lnTo>
                  <a:lnTo>
                    <a:pt x="561" y="134"/>
                  </a:lnTo>
                  <a:lnTo>
                    <a:pt x="566" y="125"/>
                  </a:lnTo>
                  <a:lnTo>
                    <a:pt x="570" y="123"/>
                  </a:lnTo>
                  <a:lnTo>
                    <a:pt x="573" y="121"/>
                  </a:lnTo>
                  <a:lnTo>
                    <a:pt x="573" y="114"/>
                  </a:lnTo>
                  <a:lnTo>
                    <a:pt x="573" y="109"/>
                  </a:lnTo>
                  <a:lnTo>
                    <a:pt x="570" y="106"/>
                  </a:lnTo>
                  <a:lnTo>
                    <a:pt x="566" y="106"/>
                  </a:lnTo>
                  <a:lnTo>
                    <a:pt x="561" y="105"/>
                  </a:lnTo>
                  <a:lnTo>
                    <a:pt x="557" y="101"/>
                  </a:lnTo>
                  <a:lnTo>
                    <a:pt x="555" y="95"/>
                  </a:lnTo>
                  <a:lnTo>
                    <a:pt x="555" y="90"/>
                  </a:lnTo>
                  <a:lnTo>
                    <a:pt x="549" y="83"/>
                  </a:lnTo>
                  <a:lnTo>
                    <a:pt x="549" y="79"/>
                  </a:lnTo>
                  <a:lnTo>
                    <a:pt x="542" y="79"/>
                  </a:lnTo>
                  <a:lnTo>
                    <a:pt x="542" y="73"/>
                  </a:lnTo>
                  <a:lnTo>
                    <a:pt x="539" y="71"/>
                  </a:lnTo>
                  <a:lnTo>
                    <a:pt x="538" y="67"/>
                  </a:lnTo>
                  <a:lnTo>
                    <a:pt x="534" y="63"/>
                  </a:lnTo>
                  <a:lnTo>
                    <a:pt x="534" y="58"/>
                  </a:lnTo>
                  <a:lnTo>
                    <a:pt x="530" y="54"/>
                  </a:lnTo>
                  <a:lnTo>
                    <a:pt x="530" y="49"/>
                  </a:lnTo>
                  <a:lnTo>
                    <a:pt x="524" y="42"/>
                  </a:lnTo>
                  <a:lnTo>
                    <a:pt x="521" y="40"/>
                  </a:lnTo>
                  <a:lnTo>
                    <a:pt x="520" y="35"/>
                  </a:lnTo>
                  <a:lnTo>
                    <a:pt x="514" y="32"/>
                  </a:lnTo>
                  <a:lnTo>
                    <a:pt x="514" y="31"/>
                  </a:lnTo>
                  <a:lnTo>
                    <a:pt x="512" y="27"/>
                  </a:lnTo>
                  <a:lnTo>
                    <a:pt x="512" y="24"/>
                  </a:lnTo>
                  <a:lnTo>
                    <a:pt x="512" y="19"/>
                  </a:lnTo>
                  <a:lnTo>
                    <a:pt x="512" y="15"/>
                  </a:lnTo>
                  <a:lnTo>
                    <a:pt x="512" y="10"/>
                  </a:lnTo>
                  <a:lnTo>
                    <a:pt x="512" y="6"/>
                  </a:lnTo>
                  <a:lnTo>
                    <a:pt x="508" y="2"/>
                  </a:lnTo>
                  <a:lnTo>
                    <a:pt x="508" y="0"/>
                  </a:lnTo>
                  <a:lnTo>
                    <a:pt x="506" y="0"/>
                  </a:lnTo>
                  <a:lnTo>
                    <a:pt x="499" y="0"/>
                  </a:lnTo>
                  <a:lnTo>
                    <a:pt x="496" y="2"/>
                  </a:lnTo>
                  <a:lnTo>
                    <a:pt x="496" y="6"/>
                  </a:lnTo>
                  <a:lnTo>
                    <a:pt x="492" y="8"/>
                  </a:lnTo>
                  <a:lnTo>
                    <a:pt x="490" y="8"/>
                  </a:lnTo>
                  <a:lnTo>
                    <a:pt x="483" y="10"/>
                  </a:lnTo>
                  <a:lnTo>
                    <a:pt x="480" y="11"/>
                  </a:lnTo>
                  <a:lnTo>
                    <a:pt x="474" y="15"/>
                  </a:lnTo>
                  <a:lnTo>
                    <a:pt x="472" y="15"/>
                  </a:lnTo>
                  <a:lnTo>
                    <a:pt x="470" y="19"/>
                  </a:lnTo>
                  <a:lnTo>
                    <a:pt x="466" y="19"/>
                  </a:lnTo>
                  <a:lnTo>
                    <a:pt x="465" y="22"/>
                  </a:lnTo>
                  <a:lnTo>
                    <a:pt x="462" y="24"/>
                  </a:lnTo>
                  <a:lnTo>
                    <a:pt x="462" y="31"/>
                  </a:lnTo>
                  <a:lnTo>
                    <a:pt x="458" y="35"/>
                  </a:lnTo>
                  <a:lnTo>
                    <a:pt x="455" y="40"/>
                  </a:lnTo>
                  <a:lnTo>
                    <a:pt x="451" y="42"/>
                  </a:lnTo>
                  <a:lnTo>
                    <a:pt x="441" y="46"/>
                  </a:lnTo>
                  <a:lnTo>
                    <a:pt x="438" y="46"/>
                  </a:lnTo>
                  <a:lnTo>
                    <a:pt x="434" y="49"/>
                  </a:lnTo>
                  <a:lnTo>
                    <a:pt x="433" y="54"/>
                  </a:lnTo>
                  <a:lnTo>
                    <a:pt x="426" y="55"/>
                  </a:lnTo>
                  <a:lnTo>
                    <a:pt x="422" y="58"/>
                  </a:lnTo>
                  <a:lnTo>
                    <a:pt x="415" y="62"/>
                  </a:lnTo>
                  <a:lnTo>
                    <a:pt x="409" y="63"/>
                  </a:lnTo>
                  <a:lnTo>
                    <a:pt x="404" y="63"/>
                  </a:lnTo>
                  <a:lnTo>
                    <a:pt x="404" y="65"/>
                  </a:lnTo>
                  <a:lnTo>
                    <a:pt x="400" y="67"/>
                  </a:lnTo>
                  <a:lnTo>
                    <a:pt x="398" y="65"/>
                  </a:lnTo>
                  <a:lnTo>
                    <a:pt x="395" y="65"/>
                  </a:lnTo>
                  <a:lnTo>
                    <a:pt x="387" y="63"/>
                  </a:lnTo>
                  <a:lnTo>
                    <a:pt x="383" y="63"/>
                  </a:lnTo>
                  <a:lnTo>
                    <a:pt x="379" y="62"/>
                  </a:lnTo>
                  <a:lnTo>
                    <a:pt x="372" y="58"/>
                  </a:lnTo>
                  <a:lnTo>
                    <a:pt x="364" y="55"/>
                  </a:lnTo>
                  <a:lnTo>
                    <a:pt x="358" y="54"/>
                  </a:lnTo>
                  <a:lnTo>
                    <a:pt x="351" y="54"/>
                  </a:lnTo>
                  <a:lnTo>
                    <a:pt x="346" y="49"/>
                  </a:lnTo>
                  <a:lnTo>
                    <a:pt x="340" y="49"/>
                  </a:lnTo>
                  <a:lnTo>
                    <a:pt x="333" y="49"/>
                  </a:lnTo>
                  <a:lnTo>
                    <a:pt x="333" y="46"/>
                  </a:lnTo>
                  <a:lnTo>
                    <a:pt x="330" y="42"/>
                  </a:lnTo>
                  <a:lnTo>
                    <a:pt x="325" y="42"/>
                  </a:lnTo>
                  <a:lnTo>
                    <a:pt x="317" y="40"/>
                  </a:lnTo>
                  <a:lnTo>
                    <a:pt x="308" y="40"/>
                  </a:lnTo>
                  <a:lnTo>
                    <a:pt x="302" y="38"/>
                  </a:lnTo>
                  <a:lnTo>
                    <a:pt x="296" y="35"/>
                  </a:lnTo>
                  <a:lnTo>
                    <a:pt x="292" y="35"/>
                  </a:lnTo>
                  <a:lnTo>
                    <a:pt x="285" y="35"/>
                  </a:lnTo>
                  <a:lnTo>
                    <a:pt x="279" y="35"/>
                  </a:lnTo>
                  <a:lnTo>
                    <a:pt x="279" y="40"/>
                  </a:lnTo>
                  <a:lnTo>
                    <a:pt x="275" y="42"/>
                  </a:lnTo>
                  <a:lnTo>
                    <a:pt x="272" y="46"/>
                  </a:lnTo>
                  <a:lnTo>
                    <a:pt x="271" y="54"/>
                  </a:lnTo>
                  <a:lnTo>
                    <a:pt x="267" y="55"/>
                  </a:lnTo>
                  <a:lnTo>
                    <a:pt x="264" y="62"/>
                  </a:lnTo>
                  <a:lnTo>
                    <a:pt x="260" y="65"/>
                  </a:lnTo>
                  <a:lnTo>
                    <a:pt x="260" y="67"/>
                  </a:lnTo>
                  <a:lnTo>
                    <a:pt x="259" y="71"/>
                  </a:lnTo>
                  <a:lnTo>
                    <a:pt x="259" y="73"/>
                  </a:lnTo>
                  <a:lnTo>
                    <a:pt x="259" y="79"/>
                  </a:lnTo>
                  <a:lnTo>
                    <a:pt x="259" y="85"/>
                  </a:lnTo>
                  <a:lnTo>
                    <a:pt x="259" y="90"/>
                  </a:lnTo>
                  <a:lnTo>
                    <a:pt x="259" y="93"/>
                  </a:lnTo>
                  <a:lnTo>
                    <a:pt x="250" y="95"/>
                  </a:lnTo>
                  <a:lnTo>
                    <a:pt x="249" y="98"/>
                  </a:lnTo>
                  <a:lnTo>
                    <a:pt x="249" y="101"/>
                  </a:lnTo>
                  <a:lnTo>
                    <a:pt x="244" y="105"/>
                  </a:lnTo>
                  <a:lnTo>
                    <a:pt x="238" y="109"/>
                  </a:lnTo>
                  <a:lnTo>
                    <a:pt x="232" y="114"/>
                  </a:lnTo>
                  <a:lnTo>
                    <a:pt x="227" y="115"/>
                  </a:lnTo>
                  <a:lnTo>
                    <a:pt x="217" y="121"/>
                  </a:lnTo>
                  <a:lnTo>
                    <a:pt x="206" y="125"/>
                  </a:lnTo>
                  <a:lnTo>
                    <a:pt x="201" y="125"/>
                  </a:lnTo>
                  <a:lnTo>
                    <a:pt x="198" y="125"/>
                  </a:lnTo>
                  <a:lnTo>
                    <a:pt x="196" y="129"/>
                  </a:lnTo>
                  <a:lnTo>
                    <a:pt x="194" y="129"/>
                  </a:lnTo>
                  <a:lnTo>
                    <a:pt x="189" y="131"/>
                  </a:lnTo>
                  <a:lnTo>
                    <a:pt x="185" y="131"/>
                  </a:lnTo>
                  <a:lnTo>
                    <a:pt x="181" y="131"/>
                  </a:lnTo>
                  <a:lnTo>
                    <a:pt x="174" y="131"/>
                  </a:lnTo>
                  <a:lnTo>
                    <a:pt x="173" y="131"/>
                  </a:lnTo>
                  <a:lnTo>
                    <a:pt x="169" y="134"/>
                  </a:lnTo>
                  <a:lnTo>
                    <a:pt x="167" y="134"/>
                  </a:lnTo>
                  <a:lnTo>
                    <a:pt x="164" y="137"/>
                  </a:lnTo>
                  <a:lnTo>
                    <a:pt x="163" y="141"/>
                  </a:lnTo>
                  <a:lnTo>
                    <a:pt x="158" y="141"/>
                  </a:lnTo>
                  <a:lnTo>
                    <a:pt x="155" y="141"/>
                  </a:lnTo>
                  <a:lnTo>
                    <a:pt x="149" y="141"/>
                  </a:lnTo>
                  <a:lnTo>
                    <a:pt x="146" y="141"/>
                  </a:lnTo>
                  <a:lnTo>
                    <a:pt x="141" y="146"/>
                  </a:lnTo>
                  <a:lnTo>
                    <a:pt x="140" y="146"/>
                  </a:lnTo>
                  <a:lnTo>
                    <a:pt x="140" y="147"/>
                  </a:lnTo>
                  <a:lnTo>
                    <a:pt x="136" y="150"/>
                  </a:lnTo>
                  <a:lnTo>
                    <a:pt x="133" y="147"/>
                  </a:lnTo>
                  <a:lnTo>
                    <a:pt x="130" y="146"/>
                  </a:lnTo>
                  <a:lnTo>
                    <a:pt x="126" y="147"/>
                  </a:lnTo>
                  <a:lnTo>
                    <a:pt x="119" y="150"/>
                  </a:lnTo>
                  <a:lnTo>
                    <a:pt x="118" y="150"/>
                  </a:lnTo>
                  <a:lnTo>
                    <a:pt x="115" y="150"/>
                  </a:lnTo>
                  <a:lnTo>
                    <a:pt x="113" y="147"/>
                  </a:lnTo>
                  <a:lnTo>
                    <a:pt x="115" y="146"/>
                  </a:lnTo>
                  <a:lnTo>
                    <a:pt x="115" y="141"/>
                  </a:lnTo>
                  <a:lnTo>
                    <a:pt x="108" y="146"/>
                  </a:lnTo>
                  <a:lnTo>
                    <a:pt x="105" y="146"/>
                  </a:lnTo>
                  <a:lnTo>
                    <a:pt x="101" y="147"/>
                  </a:lnTo>
                  <a:lnTo>
                    <a:pt x="98" y="150"/>
                  </a:lnTo>
                  <a:lnTo>
                    <a:pt x="98" y="154"/>
                  </a:lnTo>
                  <a:lnTo>
                    <a:pt x="97" y="157"/>
                  </a:lnTo>
                  <a:lnTo>
                    <a:pt x="91" y="158"/>
                  </a:lnTo>
                  <a:lnTo>
                    <a:pt x="88" y="158"/>
                  </a:lnTo>
                  <a:lnTo>
                    <a:pt x="88" y="165"/>
                  </a:lnTo>
                  <a:lnTo>
                    <a:pt x="88" y="166"/>
                  </a:lnTo>
                  <a:lnTo>
                    <a:pt x="88" y="168"/>
                  </a:lnTo>
                  <a:lnTo>
                    <a:pt x="84" y="171"/>
                  </a:lnTo>
                  <a:lnTo>
                    <a:pt x="78" y="168"/>
                  </a:lnTo>
                  <a:lnTo>
                    <a:pt x="75" y="168"/>
                  </a:lnTo>
                  <a:lnTo>
                    <a:pt x="66" y="162"/>
                  </a:lnTo>
                  <a:lnTo>
                    <a:pt x="66" y="165"/>
                  </a:lnTo>
                  <a:lnTo>
                    <a:pt x="59" y="162"/>
                  </a:lnTo>
                  <a:lnTo>
                    <a:pt x="58" y="162"/>
                  </a:lnTo>
                  <a:lnTo>
                    <a:pt x="55" y="162"/>
                  </a:lnTo>
                  <a:lnTo>
                    <a:pt x="53" y="162"/>
                  </a:lnTo>
                  <a:lnTo>
                    <a:pt x="53" y="165"/>
                  </a:lnTo>
                  <a:lnTo>
                    <a:pt x="50" y="165"/>
                  </a:lnTo>
                  <a:lnTo>
                    <a:pt x="47" y="166"/>
                  </a:lnTo>
                  <a:lnTo>
                    <a:pt x="41" y="168"/>
                  </a:lnTo>
                  <a:lnTo>
                    <a:pt x="37" y="176"/>
                  </a:lnTo>
                  <a:lnTo>
                    <a:pt x="37" y="178"/>
                  </a:lnTo>
                  <a:lnTo>
                    <a:pt x="37" y="181"/>
                  </a:lnTo>
                  <a:lnTo>
                    <a:pt x="37" y="184"/>
                  </a:lnTo>
                  <a:lnTo>
                    <a:pt x="37" y="189"/>
                  </a:lnTo>
                  <a:lnTo>
                    <a:pt x="35" y="192"/>
                  </a:lnTo>
                  <a:lnTo>
                    <a:pt x="33" y="193"/>
                  </a:lnTo>
                  <a:lnTo>
                    <a:pt x="32" y="193"/>
                  </a:lnTo>
                  <a:lnTo>
                    <a:pt x="26" y="193"/>
                  </a:lnTo>
                  <a:lnTo>
                    <a:pt x="23" y="193"/>
                  </a:lnTo>
                  <a:lnTo>
                    <a:pt x="23" y="197"/>
                  </a:lnTo>
                  <a:lnTo>
                    <a:pt x="18" y="193"/>
                  </a:lnTo>
                  <a:lnTo>
                    <a:pt x="11" y="193"/>
                  </a:lnTo>
                  <a:lnTo>
                    <a:pt x="10" y="193"/>
                  </a:lnTo>
                  <a:lnTo>
                    <a:pt x="7" y="193"/>
                  </a:lnTo>
                  <a:lnTo>
                    <a:pt x="1" y="193"/>
                  </a:lnTo>
                  <a:lnTo>
                    <a:pt x="0" y="193"/>
                  </a:lnTo>
                  <a:lnTo>
                    <a:pt x="0" y="197"/>
                  </a:lnTo>
                  <a:lnTo>
                    <a:pt x="0" y="198"/>
                  </a:lnTo>
                  <a:lnTo>
                    <a:pt x="0" y="201"/>
                  </a:lnTo>
                  <a:lnTo>
                    <a:pt x="15" y="209"/>
                  </a:lnTo>
                  <a:lnTo>
                    <a:pt x="18" y="214"/>
                  </a:lnTo>
                  <a:lnTo>
                    <a:pt x="23" y="214"/>
                  </a:lnTo>
                  <a:lnTo>
                    <a:pt x="32" y="214"/>
                  </a:lnTo>
                  <a:lnTo>
                    <a:pt x="35" y="217"/>
                  </a:lnTo>
                  <a:lnTo>
                    <a:pt x="37" y="214"/>
                  </a:lnTo>
                  <a:lnTo>
                    <a:pt x="41" y="217"/>
                  </a:lnTo>
                  <a:lnTo>
                    <a:pt x="47" y="218"/>
                  </a:lnTo>
                  <a:lnTo>
                    <a:pt x="53" y="218"/>
                  </a:lnTo>
                  <a:lnTo>
                    <a:pt x="55" y="221"/>
                  </a:lnTo>
                  <a:lnTo>
                    <a:pt x="59" y="221"/>
                  </a:lnTo>
                  <a:lnTo>
                    <a:pt x="66" y="224"/>
                  </a:lnTo>
                  <a:lnTo>
                    <a:pt x="73" y="224"/>
                  </a:lnTo>
                  <a:lnTo>
                    <a:pt x="78" y="224"/>
                  </a:lnTo>
                  <a:lnTo>
                    <a:pt x="81" y="226"/>
                  </a:lnTo>
                  <a:lnTo>
                    <a:pt x="86" y="229"/>
                  </a:lnTo>
                  <a:lnTo>
                    <a:pt x="86" y="232"/>
                  </a:lnTo>
                  <a:lnTo>
                    <a:pt x="91" y="232"/>
                  </a:lnTo>
                  <a:lnTo>
                    <a:pt x="97" y="240"/>
                  </a:lnTo>
                  <a:lnTo>
                    <a:pt x="98" y="241"/>
                  </a:lnTo>
                  <a:lnTo>
                    <a:pt x="98" y="245"/>
                  </a:lnTo>
                  <a:lnTo>
                    <a:pt x="101" y="241"/>
                  </a:lnTo>
                  <a:lnTo>
                    <a:pt x="101" y="240"/>
                  </a:lnTo>
                  <a:lnTo>
                    <a:pt x="105" y="240"/>
                  </a:lnTo>
                  <a:lnTo>
                    <a:pt x="108" y="240"/>
                  </a:lnTo>
                  <a:lnTo>
                    <a:pt x="109" y="234"/>
                  </a:lnTo>
                  <a:lnTo>
                    <a:pt x="113" y="232"/>
                  </a:lnTo>
                  <a:lnTo>
                    <a:pt x="115" y="234"/>
                  </a:lnTo>
                  <a:lnTo>
                    <a:pt x="118" y="240"/>
                  </a:lnTo>
                  <a:lnTo>
                    <a:pt x="119" y="241"/>
                  </a:lnTo>
                  <a:lnTo>
                    <a:pt x="119" y="240"/>
                  </a:lnTo>
                  <a:lnTo>
                    <a:pt x="119" y="234"/>
                  </a:lnTo>
                  <a:lnTo>
                    <a:pt x="119" y="232"/>
                  </a:lnTo>
                  <a:lnTo>
                    <a:pt x="119" y="229"/>
                  </a:lnTo>
                  <a:lnTo>
                    <a:pt x="126" y="226"/>
                  </a:lnTo>
                  <a:lnTo>
                    <a:pt x="130" y="226"/>
                  </a:lnTo>
                  <a:lnTo>
                    <a:pt x="133" y="226"/>
                  </a:lnTo>
                  <a:lnTo>
                    <a:pt x="140" y="226"/>
                  </a:lnTo>
                  <a:lnTo>
                    <a:pt x="140" y="229"/>
                  </a:lnTo>
                  <a:lnTo>
                    <a:pt x="140" y="232"/>
                  </a:lnTo>
                  <a:lnTo>
                    <a:pt x="140" y="234"/>
                  </a:lnTo>
                  <a:lnTo>
                    <a:pt x="140" y="240"/>
                  </a:lnTo>
                  <a:lnTo>
                    <a:pt x="141" y="240"/>
                  </a:lnTo>
                  <a:lnTo>
                    <a:pt x="142" y="234"/>
                  </a:lnTo>
                  <a:lnTo>
                    <a:pt x="146" y="232"/>
                  </a:lnTo>
                  <a:lnTo>
                    <a:pt x="149" y="234"/>
                  </a:lnTo>
                  <a:lnTo>
                    <a:pt x="151" y="234"/>
                  </a:lnTo>
                  <a:lnTo>
                    <a:pt x="155" y="241"/>
                  </a:lnTo>
                  <a:lnTo>
                    <a:pt x="158" y="245"/>
                  </a:lnTo>
                  <a:lnTo>
                    <a:pt x="158" y="246"/>
                  </a:lnTo>
                  <a:lnTo>
                    <a:pt x="163" y="246"/>
                  </a:lnTo>
                  <a:lnTo>
                    <a:pt x="163" y="245"/>
                  </a:lnTo>
                  <a:lnTo>
                    <a:pt x="158" y="241"/>
                  </a:lnTo>
                  <a:lnTo>
                    <a:pt x="155" y="234"/>
                  </a:lnTo>
                  <a:lnTo>
                    <a:pt x="155" y="229"/>
                  </a:lnTo>
                  <a:lnTo>
                    <a:pt x="158" y="229"/>
                  </a:lnTo>
                  <a:lnTo>
                    <a:pt x="163" y="232"/>
                  </a:lnTo>
                  <a:lnTo>
                    <a:pt x="163" y="234"/>
                  </a:lnTo>
                  <a:lnTo>
                    <a:pt x="163" y="240"/>
                  </a:lnTo>
                  <a:lnTo>
                    <a:pt x="167" y="241"/>
                  </a:lnTo>
                  <a:lnTo>
                    <a:pt x="169" y="245"/>
                  </a:lnTo>
                  <a:lnTo>
                    <a:pt x="169" y="246"/>
                  </a:lnTo>
                  <a:lnTo>
                    <a:pt x="169" y="249"/>
                  </a:lnTo>
                  <a:lnTo>
                    <a:pt x="167" y="250"/>
                  </a:lnTo>
                  <a:lnTo>
                    <a:pt x="164" y="249"/>
                  </a:lnTo>
                  <a:lnTo>
                    <a:pt x="158" y="250"/>
                  </a:lnTo>
                  <a:lnTo>
                    <a:pt x="155" y="250"/>
                  </a:lnTo>
                  <a:lnTo>
                    <a:pt x="149" y="257"/>
                  </a:lnTo>
                  <a:lnTo>
                    <a:pt x="146" y="261"/>
                  </a:lnTo>
                  <a:lnTo>
                    <a:pt x="146" y="262"/>
                  </a:lnTo>
                  <a:lnTo>
                    <a:pt x="146" y="265"/>
                  </a:lnTo>
                  <a:lnTo>
                    <a:pt x="146" y="272"/>
                  </a:lnTo>
                  <a:lnTo>
                    <a:pt x="146" y="273"/>
                  </a:lnTo>
                  <a:lnTo>
                    <a:pt x="149" y="276"/>
                  </a:lnTo>
                  <a:lnTo>
                    <a:pt x="151" y="276"/>
                  </a:lnTo>
                  <a:lnTo>
                    <a:pt x="158" y="276"/>
                  </a:lnTo>
                  <a:lnTo>
                    <a:pt x="164" y="276"/>
                  </a:lnTo>
                  <a:lnTo>
                    <a:pt x="169" y="280"/>
                  </a:lnTo>
                  <a:lnTo>
                    <a:pt x="173" y="281"/>
                  </a:lnTo>
                  <a:lnTo>
                    <a:pt x="174" y="284"/>
                  </a:lnTo>
                  <a:lnTo>
                    <a:pt x="177" y="284"/>
                  </a:lnTo>
                  <a:lnTo>
                    <a:pt x="181" y="284"/>
                  </a:lnTo>
                  <a:lnTo>
                    <a:pt x="185" y="284"/>
                  </a:lnTo>
                  <a:lnTo>
                    <a:pt x="189" y="284"/>
                  </a:lnTo>
                  <a:lnTo>
                    <a:pt x="196" y="288"/>
                  </a:lnTo>
                  <a:lnTo>
                    <a:pt x="198" y="290"/>
                  </a:lnTo>
                  <a:lnTo>
                    <a:pt x="201" y="292"/>
                  </a:lnTo>
                  <a:lnTo>
                    <a:pt x="206" y="292"/>
                  </a:lnTo>
                  <a:lnTo>
                    <a:pt x="209" y="296"/>
                  </a:lnTo>
                  <a:lnTo>
                    <a:pt x="216" y="297"/>
                  </a:lnTo>
                  <a:lnTo>
                    <a:pt x="217" y="301"/>
                  </a:lnTo>
                  <a:lnTo>
                    <a:pt x="224" y="301"/>
                  </a:lnTo>
                  <a:lnTo>
                    <a:pt x="229" y="301"/>
                  </a:lnTo>
                  <a:lnTo>
                    <a:pt x="235" y="304"/>
                  </a:lnTo>
                  <a:lnTo>
                    <a:pt x="249" y="306"/>
                  </a:lnTo>
                  <a:lnTo>
                    <a:pt x="249" y="309"/>
                  </a:lnTo>
                  <a:lnTo>
                    <a:pt x="250" y="309"/>
                  </a:lnTo>
                  <a:lnTo>
                    <a:pt x="254" y="313"/>
                  </a:lnTo>
                  <a:lnTo>
                    <a:pt x="260" y="314"/>
                  </a:lnTo>
                  <a:lnTo>
                    <a:pt x="267" y="317"/>
                  </a:lnTo>
                  <a:lnTo>
                    <a:pt x="272" y="321"/>
                  </a:lnTo>
                  <a:lnTo>
                    <a:pt x="275" y="322"/>
                  </a:lnTo>
                  <a:lnTo>
                    <a:pt x="279" y="324"/>
                  </a:lnTo>
                  <a:lnTo>
                    <a:pt x="279" y="328"/>
                  </a:lnTo>
                  <a:lnTo>
                    <a:pt x="289" y="332"/>
                  </a:lnTo>
                  <a:lnTo>
                    <a:pt x="296" y="333"/>
                  </a:lnTo>
                  <a:lnTo>
                    <a:pt x="302" y="337"/>
                  </a:lnTo>
                  <a:lnTo>
                    <a:pt x="304" y="344"/>
                  </a:lnTo>
                  <a:lnTo>
                    <a:pt x="314" y="345"/>
                  </a:lnTo>
                  <a:lnTo>
                    <a:pt x="317" y="345"/>
                  </a:lnTo>
                  <a:lnTo>
                    <a:pt x="325" y="348"/>
                  </a:lnTo>
                  <a:lnTo>
                    <a:pt x="330" y="353"/>
                  </a:lnTo>
                  <a:lnTo>
                    <a:pt x="337" y="365"/>
                  </a:lnTo>
                  <a:lnTo>
                    <a:pt x="351" y="375"/>
                  </a:lnTo>
                  <a:lnTo>
                    <a:pt x="358" y="377"/>
                  </a:lnTo>
                  <a:lnTo>
                    <a:pt x="362" y="380"/>
                  </a:lnTo>
                  <a:lnTo>
                    <a:pt x="367" y="385"/>
                  </a:lnTo>
                  <a:lnTo>
                    <a:pt x="380" y="391"/>
                  </a:lnTo>
                  <a:lnTo>
                    <a:pt x="383" y="397"/>
                  </a:lnTo>
                  <a:lnTo>
                    <a:pt x="387" y="400"/>
                  </a:lnTo>
                  <a:lnTo>
                    <a:pt x="387" y="405"/>
                  </a:lnTo>
                  <a:lnTo>
                    <a:pt x="391" y="411"/>
                  </a:lnTo>
                  <a:lnTo>
                    <a:pt x="395" y="413"/>
                  </a:lnTo>
                  <a:lnTo>
                    <a:pt x="400" y="415"/>
                  </a:lnTo>
                  <a:lnTo>
                    <a:pt x="404" y="419"/>
                  </a:lnTo>
                  <a:lnTo>
                    <a:pt x="409" y="421"/>
                  </a:lnTo>
                  <a:lnTo>
                    <a:pt x="412" y="428"/>
                  </a:lnTo>
                  <a:lnTo>
                    <a:pt x="416" y="436"/>
                  </a:lnTo>
                  <a:lnTo>
                    <a:pt x="423" y="432"/>
                  </a:lnTo>
                  <a:lnTo>
                    <a:pt x="426" y="429"/>
                  </a:lnTo>
                  <a:lnTo>
                    <a:pt x="430" y="428"/>
                  </a:lnTo>
                  <a:lnTo>
                    <a:pt x="430" y="421"/>
                  </a:lnTo>
                  <a:lnTo>
                    <a:pt x="434" y="421"/>
                  </a:lnTo>
                  <a:lnTo>
                    <a:pt x="438" y="419"/>
                  </a:lnTo>
                  <a:lnTo>
                    <a:pt x="438" y="413"/>
                  </a:lnTo>
                  <a:lnTo>
                    <a:pt x="441" y="411"/>
                  </a:lnTo>
                  <a:lnTo>
                    <a:pt x="441" y="405"/>
                  </a:lnTo>
                  <a:lnTo>
                    <a:pt x="443" y="404"/>
                  </a:lnTo>
                  <a:lnTo>
                    <a:pt x="448" y="404"/>
                  </a:lnTo>
                  <a:lnTo>
                    <a:pt x="451" y="400"/>
                  </a:lnTo>
                  <a:lnTo>
                    <a:pt x="451" y="397"/>
                  </a:lnTo>
                  <a:lnTo>
                    <a:pt x="455" y="396"/>
                  </a:lnTo>
                  <a:lnTo>
                    <a:pt x="462" y="391"/>
                  </a:lnTo>
                  <a:lnTo>
                    <a:pt x="466" y="391"/>
                  </a:lnTo>
                  <a:lnTo>
                    <a:pt x="472" y="388"/>
                  </a:lnTo>
                  <a:lnTo>
                    <a:pt x="476" y="385"/>
                  </a:lnTo>
                  <a:lnTo>
                    <a:pt x="480" y="383"/>
                  </a:lnTo>
                  <a:lnTo>
                    <a:pt x="480" y="377"/>
                  </a:lnTo>
                  <a:lnTo>
                    <a:pt x="480" y="375"/>
                  </a:lnTo>
                  <a:lnTo>
                    <a:pt x="480" y="370"/>
                  </a:lnTo>
                  <a:lnTo>
                    <a:pt x="480" y="365"/>
                  </a:lnTo>
                  <a:lnTo>
                    <a:pt x="480" y="361"/>
                  </a:lnTo>
                  <a:lnTo>
                    <a:pt x="476" y="357"/>
                  </a:lnTo>
                  <a:lnTo>
                    <a:pt x="476" y="349"/>
                  </a:lnTo>
                  <a:lnTo>
                    <a:pt x="474" y="348"/>
                  </a:lnTo>
                  <a:lnTo>
                    <a:pt x="476" y="345"/>
                  </a:lnTo>
                  <a:lnTo>
                    <a:pt x="483" y="344"/>
                  </a:lnTo>
                  <a:lnTo>
                    <a:pt x="490" y="340"/>
                  </a:lnTo>
                  <a:lnTo>
                    <a:pt x="496" y="340"/>
                  </a:lnTo>
                  <a:lnTo>
                    <a:pt x="498" y="344"/>
                  </a:lnTo>
                  <a:lnTo>
                    <a:pt x="499" y="344"/>
                  </a:lnTo>
                  <a:lnTo>
                    <a:pt x="499" y="345"/>
                  </a:lnTo>
                  <a:lnTo>
                    <a:pt x="503" y="345"/>
                  </a:lnTo>
                  <a:lnTo>
                    <a:pt x="506" y="348"/>
                  </a:lnTo>
                  <a:lnTo>
                    <a:pt x="506" y="345"/>
                  </a:lnTo>
                  <a:lnTo>
                    <a:pt x="506" y="344"/>
                  </a:lnTo>
                  <a:lnTo>
                    <a:pt x="508" y="340"/>
                  </a:lnTo>
                  <a:lnTo>
                    <a:pt x="512" y="340"/>
                  </a:lnTo>
                  <a:lnTo>
                    <a:pt x="514" y="337"/>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61" name="Freeform 1057"/>
            <p:cNvSpPr>
              <a:spLocks/>
            </p:cNvSpPr>
            <p:nvPr/>
          </p:nvSpPr>
          <p:spPr bwMode="auto">
            <a:xfrm>
              <a:off x="4026538" y="5124593"/>
              <a:ext cx="416630" cy="393423"/>
            </a:xfrm>
            <a:custGeom>
              <a:avLst/>
              <a:gdLst>
                <a:gd name="T0" fmla="*/ 596 w 1044"/>
                <a:gd name="T1" fmla="*/ 861 h 977"/>
                <a:gd name="T2" fmla="*/ 516 w 1044"/>
                <a:gd name="T3" fmla="*/ 883 h 977"/>
                <a:gd name="T4" fmla="*/ 496 w 1044"/>
                <a:gd name="T5" fmla="*/ 845 h 977"/>
                <a:gd name="T6" fmla="*/ 488 w 1044"/>
                <a:gd name="T7" fmla="*/ 787 h 977"/>
                <a:gd name="T8" fmla="*/ 420 w 1044"/>
                <a:gd name="T9" fmla="*/ 787 h 977"/>
                <a:gd name="T10" fmla="*/ 369 w 1044"/>
                <a:gd name="T11" fmla="*/ 833 h 977"/>
                <a:gd name="T12" fmla="*/ 314 w 1044"/>
                <a:gd name="T13" fmla="*/ 858 h 977"/>
                <a:gd name="T14" fmla="*/ 267 w 1044"/>
                <a:gd name="T15" fmla="*/ 814 h 977"/>
                <a:gd name="T16" fmla="*/ 206 w 1044"/>
                <a:gd name="T17" fmla="*/ 695 h 977"/>
                <a:gd name="T18" fmla="*/ 109 w 1044"/>
                <a:gd name="T19" fmla="*/ 683 h 977"/>
                <a:gd name="T20" fmla="*/ 27 w 1044"/>
                <a:gd name="T21" fmla="*/ 643 h 977"/>
                <a:gd name="T22" fmla="*/ 24 w 1044"/>
                <a:gd name="T23" fmla="*/ 593 h 977"/>
                <a:gd name="T24" fmla="*/ 34 w 1044"/>
                <a:gd name="T25" fmla="*/ 501 h 977"/>
                <a:gd name="T26" fmla="*/ 105 w 1044"/>
                <a:gd name="T27" fmla="*/ 455 h 977"/>
                <a:gd name="T28" fmla="*/ 182 w 1044"/>
                <a:gd name="T29" fmla="*/ 417 h 977"/>
                <a:gd name="T30" fmla="*/ 204 w 1044"/>
                <a:gd name="T31" fmla="*/ 329 h 977"/>
                <a:gd name="T32" fmla="*/ 249 w 1044"/>
                <a:gd name="T33" fmla="*/ 261 h 977"/>
                <a:gd name="T34" fmla="*/ 287 w 1044"/>
                <a:gd name="T35" fmla="*/ 151 h 977"/>
                <a:gd name="T36" fmla="*/ 345 w 1044"/>
                <a:gd name="T37" fmla="*/ 173 h 977"/>
                <a:gd name="T38" fmla="*/ 381 w 1044"/>
                <a:gd name="T39" fmla="*/ 146 h 977"/>
                <a:gd name="T40" fmla="*/ 433 w 1044"/>
                <a:gd name="T41" fmla="*/ 110 h 977"/>
                <a:gd name="T42" fmla="*/ 481 w 1044"/>
                <a:gd name="T43" fmla="*/ 60 h 977"/>
                <a:gd name="T44" fmla="*/ 539 w 1044"/>
                <a:gd name="T45" fmla="*/ 99 h 977"/>
                <a:gd name="T46" fmla="*/ 597 w 1044"/>
                <a:gd name="T47" fmla="*/ 103 h 977"/>
                <a:gd name="T48" fmla="*/ 672 w 1044"/>
                <a:gd name="T49" fmla="*/ 112 h 977"/>
                <a:gd name="T50" fmla="*/ 672 w 1044"/>
                <a:gd name="T51" fmla="*/ 28 h 977"/>
                <a:gd name="T52" fmla="*/ 748 w 1044"/>
                <a:gd name="T53" fmla="*/ 22 h 977"/>
                <a:gd name="T54" fmla="*/ 760 w 1044"/>
                <a:gd name="T55" fmla="*/ 107 h 977"/>
                <a:gd name="T56" fmla="*/ 842 w 1044"/>
                <a:gd name="T57" fmla="*/ 120 h 977"/>
                <a:gd name="T58" fmla="*/ 888 w 1044"/>
                <a:gd name="T59" fmla="*/ 155 h 977"/>
                <a:gd name="T60" fmla="*/ 901 w 1044"/>
                <a:gd name="T61" fmla="*/ 234 h 977"/>
                <a:gd name="T62" fmla="*/ 888 w 1044"/>
                <a:gd name="T63" fmla="*/ 326 h 977"/>
                <a:gd name="T64" fmla="*/ 818 w 1044"/>
                <a:gd name="T65" fmla="*/ 303 h 977"/>
                <a:gd name="T66" fmla="*/ 763 w 1044"/>
                <a:gd name="T67" fmla="*/ 368 h 977"/>
                <a:gd name="T68" fmla="*/ 719 w 1044"/>
                <a:gd name="T69" fmla="*/ 400 h 977"/>
                <a:gd name="T70" fmla="*/ 741 w 1044"/>
                <a:gd name="T71" fmla="*/ 445 h 977"/>
                <a:gd name="T72" fmla="*/ 726 w 1044"/>
                <a:gd name="T73" fmla="*/ 537 h 977"/>
                <a:gd name="T74" fmla="*/ 748 w 1044"/>
                <a:gd name="T75" fmla="*/ 588 h 977"/>
                <a:gd name="T76" fmla="*/ 790 w 1044"/>
                <a:gd name="T77" fmla="*/ 580 h 977"/>
                <a:gd name="T78" fmla="*/ 886 w 1044"/>
                <a:gd name="T79" fmla="*/ 501 h 977"/>
                <a:gd name="T80" fmla="*/ 972 w 1044"/>
                <a:gd name="T81" fmla="*/ 420 h 977"/>
                <a:gd name="T82" fmla="*/ 1044 w 1044"/>
                <a:gd name="T83" fmla="*/ 485 h 977"/>
                <a:gd name="T84" fmla="*/ 996 w 1044"/>
                <a:gd name="T85" fmla="*/ 543 h 977"/>
                <a:gd name="T86" fmla="*/ 950 w 1044"/>
                <a:gd name="T87" fmla="*/ 596 h 977"/>
                <a:gd name="T88" fmla="*/ 885 w 1044"/>
                <a:gd name="T89" fmla="*/ 611 h 977"/>
                <a:gd name="T90" fmla="*/ 901 w 1044"/>
                <a:gd name="T91" fmla="*/ 649 h 977"/>
                <a:gd name="T92" fmla="*/ 950 w 1044"/>
                <a:gd name="T93" fmla="*/ 699 h 977"/>
                <a:gd name="T94" fmla="*/ 931 w 1044"/>
                <a:gd name="T95" fmla="*/ 750 h 977"/>
                <a:gd name="T96" fmla="*/ 910 w 1044"/>
                <a:gd name="T97" fmla="*/ 814 h 977"/>
                <a:gd name="T98" fmla="*/ 888 w 1044"/>
                <a:gd name="T99" fmla="*/ 893 h 977"/>
                <a:gd name="T100" fmla="*/ 835 w 1044"/>
                <a:gd name="T101" fmla="*/ 950 h 977"/>
                <a:gd name="T102" fmla="*/ 748 w 1044"/>
                <a:gd name="T103" fmla="*/ 974 h 977"/>
                <a:gd name="T104" fmla="*/ 679 w 1044"/>
                <a:gd name="T105" fmla="*/ 974 h 977"/>
                <a:gd name="T106" fmla="*/ 682 w 1044"/>
                <a:gd name="T107" fmla="*/ 925 h 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44" h="977">
                  <a:moveTo>
                    <a:pt x="652" y="870"/>
                  </a:moveTo>
                  <a:lnTo>
                    <a:pt x="651" y="866"/>
                  </a:lnTo>
                  <a:lnTo>
                    <a:pt x="640" y="861"/>
                  </a:lnTo>
                  <a:lnTo>
                    <a:pt x="629" y="861"/>
                  </a:lnTo>
                  <a:lnTo>
                    <a:pt x="615" y="861"/>
                  </a:lnTo>
                  <a:lnTo>
                    <a:pt x="600" y="862"/>
                  </a:lnTo>
                  <a:lnTo>
                    <a:pt x="596" y="861"/>
                  </a:lnTo>
                  <a:lnTo>
                    <a:pt x="586" y="861"/>
                  </a:lnTo>
                  <a:lnTo>
                    <a:pt x="575" y="861"/>
                  </a:lnTo>
                  <a:lnTo>
                    <a:pt x="547" y="861"/>
                  </a:lnTo>
                  <a:lnTo>
                    <a:pt x="539" y="869"/>
                  </a:lnTo>
                  <a:lnTo>
                    <a:pt x="528" y="873"/>
                  </a:lnTo>
                  <a:lnTo>
                    <a:pt x="521" y="875"/>
                  </a:lnTo>
                  <a:lnTo>
                    <a:pt x="516" y="883"/>
                  </a:lnTo>
                  <a:lnTo>
                    <a:pt x="503" y="883"/>
                  </a:lnTo>
                  <a:lnTo>
                    <a:pt x="496" y="883"/>
                  </a:lnTo>
                  <a:lnTo>
                    <a:pt x="489" y="883"/>
                  </a:lnTo>
                  <a:lnTo>
                    <a:pt x="489" y="870"/>
                  </a:lnTo>
                  <a:lnTo>
                    <a:pt x="489" y="862"/>
                  </a:lnTo>
                  <a:lnTo>
                    <a:pt x="492" y="854"/>
                  </a:lnTo>
                  <a:lnTo>
                    <a:pt x="496" y="845"/>
                  </a:lnTo>
                  <a:lnTo>
                    <a:pt x="498" y="831"/>
                  </a:lnTo>
                  <a:lnTo>
                    <a:pt x="498" y="827"/>
                  </a:lnTo>
                  <a:lnTo>
                    <a:pt x="500" y="822"/>
                  </a:lnTo>
                  <a:lnTo>
                    <a:pt x="496" y="815"/>
                  </a:lnTo>
                  <a:lnTo>
                    <a:pt x="492" y="799"/>
                  </a:lnTo>
                  <a:lnTo>
                    <a:pt x="489" y="791"/>
                  </a:lnTo>
                  <a:lnTo>
                    <a:pt x="488" y="787"/>
                  </a:lnTo>
                  <a:lnTo>
                    <a:pt x="484" y="779"/>
                  </a:lnTo>
                  <a:lnTo>
                    <a:pt x="474" y="778"/>
                  </a:lnTo>
                  <a:lnTo>
                    <a:pt x="466" y="778"/>
                  </a:lnTo>
                  <a:lnTo>
                    <a:pt x="449" y="775"/>
                  </a:lnTo>
                  <a:lnTo>
                    <a:pt x="442" y="779"/>
                  </a:lnTo>
                  <a:lnTo>
                    <a:pt x="421" y="783"/>
                  </a:lnTo>
                  <a:lnTo>
                    <a:pt x="420" y="787"/>
                  </a:lnTo>
                  <a:lnTo>
                    <a:pt x="412" y="791"/>
                  </a:lnTo>
                  <a:lnTo>
                    <a:pt x="399" y="791"/>
                  </a:lnTo>
                  <a:lnTo>
                    <a:pt x="394" y="799"/>
                  </a:lnTo>
                  <a:lnTo>
                    <a:pt x="381" y="802"/>
                  </a:lnTo>
                  <a:lnTo>
                    <a:pt x="376" y="815"/>
                  </a:lnTo>
                  <a:lnTo>
                    <a:pt x="369" y="827"/>
                  </a:lnTo>
                  <a:lnTo>
                    <a:pt x="369" y="833"/>
                  </a:lnTo>
                  <a:lnTo>
                    <a:pt x="366" y="835"/>
                  </a:lnTo>
                  <a:lnTo>
                    <a:pt x="365" y="851"/>
                  </a:lnTo>
                  <a:lnTo>
                    <a:pt x="347" y="858"/>
                  </a:lnTo>
                  <a:lnTo>
                    <a:pt x="338" y="858"/>
                  </a:lnTo>
                  <a:lnTo>
                    <a:pt x="337" y="858"/>
                  </a:lnTo>
                  <a:lnTo>
                    <a:pt x="322" y="858"/>
                  </a:lnTo>
                  <a:lnTo>
                    <a:pt x="314" y="858"/>
                  </a:lnTo>
                  <a:lnTo>
                    <a:pt x="304" y="854"/>
                  </a:lnTo>
                  <a:lnTo>
                    <a:pt x="292" y="854"/>
                  </a:lnTo>
                  <a:lnTo>
                    <a:pt x="283" y="854"/>
                  </a:lnTo>
                  <a:lnTo>
                    <a:pt x="272" y="845"/>
                  </a:lnTo>
                  <a:lnTo>
                    <a:pt x="267" y="827"/>
                  </a:lnTo>
                  <a:lnTo>
                    <a:pt x="267" y="825"/>
                  </a:lnTo>
                  <a:lnTo>
                    <a:pt x="267" y="814"/>
                  </a:lnTo>
                  <a:lnTo>
                    <a:pt x="257" y="798"/>
                  </a:lnTo>
                  <a:lnTo>
                    <a:pt x="249" y="764"/>
                  </a:lnTo>
                  <a:lnTo>
                    <a:pt x="239" y="738"/>
                  </a:lnTo>
                  <a:lnTo>
                    <a:pt x="235" y="735"/>
                  </a:lnTo>
                  <a:lnTo>
                    <a:pt x="225" y="706"/>
                  </a:lnTo>
                  <a:lnTo>
                    <a:pt x="217" y="694"/>
                  </a:lnTo>
                  <a:lnTo>
                    <a:pt x="206" y="695"/>
                  </a:lnTo>
                  <a:lnTo>
                    <a:pt x="196" y="706"/>
                  </a:lnTo>
                  <a:lnTo>
                    <a:pt x="190" y="707"/>
                  </a:lnTo>
                  <a:lnTo>
                    <a:pt x="174" y="707"/>
                  </a:lnTo>
                  <a:lnTo>
                    <a:pt x="156" y="706"/>
                  </a:lnTo>
                  <a:lnTo>
                    <a:pt x="139" y="702"/>
                  </a:lnTo>
                  <a:lnTo>
                    <a:pt x="121" y="690"/>
                  </a:lnTo>
                  <a:lnTo>
                    <a:pt x="109" y="683"/>
                  </a:lnTo>
                  <a:lnTo>
                    <a:pt x="88" y="684"/>
                  </a:lnTo>
                  <a:lnTo>
                    <a:pt x="76" y="676"/>
                  </a:lnTo>
                  <a:lnTo>
                    <a:pt x="66" y="666"/>
                  </a:lnTo>
                  <a:lnTo>
                    <a:pt x="66" y="657"/>
                  </a:lnTo>
                  <a:lnTo>
                    <a:pt x="59" y="659"/>
                  </a:lnTo>
                  <a:lnTo>
                    <a:pt x="38" y="652"/>
                  </a:lnTo>
                  <a:lnTo>
                    <a:pt x="27" y="643"/>
                  </a:lnTo>
                  <a:lnTo>
                    <a:pt x="11" y="635"/>
                  </a:lnTo>
                  <a:lnTo>
                    <a:pt x="0" y="627"/>
                  </a:lnTo>
                  <a:lnTo>
                    <a:pt x="0" y="619"/>
                  </a:lnTo>
                  <a:lnTo>
                    <a:pt x="5" y="612"/>
                  </a:lnTo>
                  <a:lnTo>
                    <a:pt x="11" y="607"/>
                  </a:lnTo>
                  <a:lnTo>
                    <a:pt x="15" y="603"/>
                  </a:lnTo>
                  <a:lnTo>
                    <a:pt x="24" y="593"/>
                  </a:lnTo>
                  <a:lnTo>
                    <a:pt x="34" y="579"/>
                  </a:lnTo>
                  <a:lnTo>
                    <a:pt x="36" y="560"/>
                  </a:lnTo>
                  <a:lnTo>
                    <a:pt x="34" y="545"/>
                  </a:lnTo>
                  <a:lnTo>
                    <a:pt x="34" y="527"/>
                  </a:lnTo>
                  <a:lnTo>
                    <a:pt x="34" y="512"/>
                  </a:lnTo>
                  <a:lnTo>
                    <a:pt x="36" y="503"/>
                  </a:lnTo>
                  <a:lnTo>
                    <a:pt x="34" y="501"/>
                  </a:lnTo>
                  <a:lnTo>
                    <a:pt x="34" y="489"/>
                  </a:lnTo>
                  <a:lnTo>
                    <a:pt x="36" y="477"/>
                  </a:lnTo>
                  <a:lnTo>
                    <a:pt x="55" y="471"/>
                  </a:lnTo>
                  <a:lnTo>
                    <a:pt x="63" y="466"/>
                  </a:lnTo>
                  <a:lnTo>
                    <a:pt x="77" y="463"/>
                  </a:lnTo>
                  <a:lnTo>
                    <a:pt x="91" y="460"/>
                  </a:lnTo>
                  <a:lnTo>
                    <a:pt x="105" y="455"/>
                  </a:lnTo>
                  <a:lnTo>
                    <a:pt x="109" y="452"/>
                  </a:lnTo>
                  <a:lnTo>
                    <a:pt x="113" y="450"/>
                  </a:lnTo>
                  <a:lnTo>
                    <a:pt x="124" y="441"/>
                  </a:lnTo>
                  <a:lnTo>
                    <a:pt x="141" y="429"/>
                  </a:lnTo>
                  <a:lnTo>
                    <a:pt x="156" y="426"/>
                  </a:lnTo>
                  <a:lnTo>
                    <a:pt x="171" y="423"/>
                  </a:lnTo>
                  <a:lnTo>
                    <a:pt x="182" y="417"/>
                  </a:lnTo>
                  <a:lnTo>
                    <a:pt x="196" y="402"/>
                  </a:lnTo>
                  <a:lnTo>
                    <a:pt x="196" y="400"/>
                  </a:lnTo>
                  <a:lnTo>
                    <a:pt x="193" y="385"/>
                  </a:lnTo>
                  <a:lnTo>
                    <a:pt x="185" y="364"/>
                  </a:lnTo>
                  <a:lnTo>
                    <a:pt x="188" y="352"/>
                  </a:lnTo>
                  <a:lnTo>
                    <a:pt x="196" y="344"/>
                  </a:lnTo>
                  <a:lnTo>
                    <a:pt x="204" y="329"/>
                  </a:lnTo>
                  <a:lnTo>
                    <a:pt x="204" y="318"/>
                  </a:lnTo>
                  <a:lnTo>
                    <a:pt x="209" y="311"/>
                  </a:lnTo>
                  <a:lnTo>
                    <a:pt x="217" y="306"/>
                  </a:lnTo>
                  <a:lnTo>
                    <a:pt x="225" y="295"/>
                  </a:lnTo>
                  <a:lnTo>
                    <a:pt x="235" y="281"/>
                  </a:lnTo>
                  <a:lnTo>
                    <a:pt x="246" y="269"/>
                  </a:lnTo>
                  <a:lnTo>
                    <a:pt x="249" y="261"/>
                  </a:lnTo>
                  <a:lnTo>
                    <a:pt x="254" y="255"/>
                  </a:lnTo>
                  <a:lnTo>
                    <a:pt x="258" y="237"/>
                  </a:lnTo>
                  <a:lnTo>
                    <a:pt x="271" y="211"/>
                  </a:lnTo>
                  <a:lnTo>
                    <a:pt x="280" y="190"/>
                  </a:lnTo>
                  <a:lnTo>
                    <a:pt x="280" y="178"/>
                  </a:lnTo>
                  <a:lnTo>
                    <a:pt x="283" y="158"/>
                  </a:lnTo>
                  <a:lnTo>
                    <a:pt x="287" y="151"/>
                  </a:lnTo>
                  <a:lnTo>
                    <a:pt x="295" y="147"/>
                  </a:lnTo>
                  <a:lnTo>
                    <a:pt x="304" y="146"/>
                  </a:lnTo>
                  <a:lnTo>
                    <a:pt x="314" y="147"/>
                  </a:lnTo>
                  <a:lnTo>
                    <a:pt x="322" y="151"/>
                  </a:lnTo>
                  <a:lnTo>
                    <a:pt x="330" y="158"/>
                  </a:lnTo>
                  <a:lnTo>
                    <a:pt x="337" y="166"/>
                  </a:lnTo>
                  <a:lnTo>
                    <a:pt x="345" y="173"/>
                  </a:lnTo>
                  <a:lnTo>
                    <a:pt x="350" y="173"/>
                  </a:lnTo>
                  <a:lnTo>
                    <a:pt x="354" y="173"/>
                  </a:lnTo>
                  <a:lnTo>
                    <a:pt x="358" y="173"/>
                  </a:lnTo>
                  <a:lnTo>
                    <a:pt x="365" y="170"/>
                  </a:lnTo>
                  <a:lnTo>
                    <a:pt x="369" y="162"/>
                  </a:lnTo>
                  <a:lnTo>
                    <a:pt x="376" y="155"/>
                  </a:lnTo>
                  <a:lnTo>
                    <a:pt x="381" y="146"/>
                  </a:lnTo>
                  <a:lnTo>
                    <a:pt x="391" y="139"/>
                  </a:lnTo>
                  <a:lnTo>
                    <a:pt x="398" y="136"/>
                  </a:lnTo>
                  <a:lnTo>
                    <a:pt x="408" y="139"/>
                  </a:lnTo>
                  <a:lnTo>
                    <a:pt x="420" y="135"/>
                  </a:lnTo>
                  <a:lnTo>
                    <a:pt x="423" y="133"/>
                  </a:lnTo>
                  <a:lnTo>
                    <a:pt x="430" y="120"/>
                  </a:lnTo>
                  <a:lnTo>
                    <a:pt x="433" y="110"/>
                  </a:lnTo>
                  <a:lnTo>
                    <a:pt x="434" y="90"/>
                  </a:lnTo>
                  <a:lnTo>
                    <a:pt x="434" y="78"/>
                  </a:lnTo>
                  <a:lnTo>
                    <a:pt x="442" y="72"/>
                  </a:lnTo>
                  <a:lnTo>
                    <a:pt x="453" y="62"/>
                  </a:lnTo>
                  <a:lnTo>
                    <a:pt x="464" y="62"/>
                  </a:lnTo>
                  <a:lnTo>
                    <a:pt x="474" y="60"/>
                  </a:lnTo>
                  <a:lnTo>
                    <a:pt x="481" y="60"/>
                  </a:lnTo>
                  <a:lnTo>
                    <a:pt x="496" y="62"/>
                  </a:lnTo>
                  <a:lnTo>
                    <a:pt x="503" y="74"/>
                  </a:lnTo>
                  <a:lnTo>
                    <a:pt x="510" y="80"/>
                  </a:lnTo>
                  <a:lnTo>
                    <a:pt x="513" y="83"/>
                  </a:lnTo>
                  <a:lnTo>
                    <a:pt x="524" y="95"/>
                  </a:lnTo>
                  <a:lnTo>
                    <a:pt x="529" y="99"/>
                  </a:lnTo>
                  <a:lnTo>
                    <a:pt x="539" y="99"/>
                  </a:lnTo>
                  <a:lnTo>
                    <a:pt x="547" y="99"/>
                  </a:lnTo>
                  <a:lnTo>
                    <a:pt x="553" y="99"/>
                  </a:lnTo>
                  <a:lnTo>
                    <a:pt x="557" y="99"/>
                  </a:lnTo>
                  <a:lnTo>
                    <a:pt x="575" y="103"/>
                  </a:lnTo>
                  <a:lnTo>
                    <a:pt x="586" y="107"/>
                  </a:lnTo>
                  <a:lnTo>
                    <a:pt x="589" y="104"/>
                  </a:lnTo>
                  <a:lnTo>
                    <a:pt x="597" y="103"/>
                  </a:lnTo>
                  <a:lnTo>
                    <a:pt x="611" y="103"/>
                  </a:lnTo>
                  <a:lnTo>
                    <a:pt x="624" y="107"/>
                  </a:lnTo>
                  <a:lnTo>
                    <a:pt x="627" y="107"/>
                  </a:lnTo>
                  <a:lnTo>
                    <a:pt x="640" y="107"/>
                  </a:lnTo>
                  <a:lnTo>
                    <a:pt x="647" y="110"/>
                  </a:lnTo>
                  <a:lnTo>
                    <a:pt x="661" y="112"/>
                  </a:lnTo>
                  <a:lnTo>
                    <a:pt x="672" y="112"/>
                  </a:lnTo>
                  <a:lnTo>
                    <a:pt x="682" y="103"/>
                  </a:lnTo>
                  <a:lnTo>
                    <a:pt x="687" y="87"/>
                  </a:lnTo>
                  <a:lnTo>
                    <a:pt x="683" y="78"/>
                  </a:lnTo>
                  <a:lnTo>
                    <a:pt x="683" y="70"/>
                  </a:lnTo>
                  <a:lnTo>
                    <a:pt x="682" y="50"/>
                  </a:lnTo>
                  <a:lnTo>
                    <a:pt x="676" y="39"/>
                  </a:lnTo>
                  <a:lnTo>
                    <a:pt x="672" y="28"/>
                  </a:lnTo>
                  <a:lnTo>
                    <a:pt x="676" y="14"/>
                  </a:lnTo>
                  <a:lnTo>
                    <a:pt x="690" y="11"/>
                  </a:lnTo>
                  <a:lnTo>
                    <a:pt x="710" y="6"/>
                  </a:lnTo>
                  <a:lnTo>
                    <a:pt x="719" y="0"/>
                  </a:lnTo>
                  <a:lnTo>
                    <a:pt x="728" y="6"/>
                  </a:lnTo>
                  <a:lnTo>
                    <a:pt x="748" y="16"/>
                  </a:lnTo>
                  <a:lnTo>
                    <a:pt x="748" y="22"/>
                  </a:lnTo>
                  <a:lnTo>
                    <a:pt x="752" y="30"/>
                  </a:lnTo>
                  <a:lnTo>
                    <a:pt x="738" y="60"/>
                  </a:lnTo>
                  <a:lnTo>
                    <a:pt x="737" y="74"/>
                  </a:lnTo>
                  <a:lnTo>
                    <a:pt x="738" y="78"/>
                  </a:lnTo>
                  <a:lnTo>
                    <a:pt x="741" y="83"/>
                  </a:lnTo>
                  <a:lnTo>
                    <a:pt x="755" y="99"/>
                  </a:lnTo>
                  <a:lnTo>
                    <a:pt x="760" y="107"/>
                  </a:lnTo>
                  <a:lnTo>
                    <a:pt x="778" y="123"/>
                  </a:lnTo>
                  <a:lnTo>
                    <a:pt x="792" y="136"/>
                  </a:lnTo>
                  <a:lnTo>
                    <a:pt x="799" y="143"/>
                  </a:lnTo>
                  <a:lnTo>
                    <a:pt x="814" y="135"/>
                  </a:lnTo>
                  <a:lnTo>
                    <a:pt x="831" y="126"/>
                  </a:lnTo>
                  <a:lnTo>
                    <a:pt x="838" y="120"/>
                  </a:lnTo>
                  <a:lnTo>
                    <a:pt x="842" y="120"/>
                  </a:lnTo>
                  <a:lnTo>
                    <a:pt x="850" y="118"/>
                  </a:lnTo>
                  <a:lnTo>
                    <a:pt x="860" y="120"/>
                  </a:lnTo>
                  <a:lnTo>
                    <a:pt x="860" y="135"/>
                  </a:lnTo>
                  <a:lnTo>
                    <a:pt x="857" y="146"/>
                  </a:lnTo>
                  <a:lnTo>
                    <a:pt x="857" y="155"/>
                  </a:lnTo>
                  <a:lnTo>
                    <a:pt x="878" y="158"/>
                  </a:lnTo>
                  <a:lnTo>
                    <a:pt x="888" y="155"/>
                  </a:lnTo>
                  <a:lnTo>
                    <a:pt x="896" y="162"/>
                  </a:lnTo>
                  <a:lnTo>
                    <a:pt x="900" y="166"/>
                  </a:lnTo>
                  <a:lnTo>
                    <a:pt x="907" y="173"/>
                  </a:lnTo>
                  <a:lnTo>
                    <a:pt x="918" y="178"/>
                  </a:lnTo>
                  <a:lnTo>
                    <a:pt x="918" y="199"/>
                  </a:lnTo>
                  <a:lnTo>
                    <a:pt x="907" y="215"/>
                  </a:lnTo>
                  <a:lnTo>
                    <a:pt x="901" y="234"/>
                  </a:lnTo>
                  <a:lnTo>
                    <a:pt x="892" y="243"/>
                  </a:lnTo>
                  <a:lnTo>
                    <a:pt x="885" y="255"/>
                  </a:lnTo>
                  <a:lnTo>
                    <a:pt x="885" y="265"/>
                  </a:lnTo>
                  <a:lnTo>
                    <a:pt x="881" y="281"/>
                  </a:lnTo>
                  <a:lnTo>
                    <a:pt x="886" y="301"/>
                  </a:lnTo>
                  <a:lnTo>
                    <a:pt x="888" y="314"/>
                  </a:lnTo>
                  <a:lnTo>
                    <a:pt x="888" y="326"/>
                  </a:lnTo>
                  <a:lnTo>
                    <a:pt x="881" y="332"/>
                  </a:lnTo>
                  <a:lnTo>
                    <a:pt x="870" y="329"/>
                  </a:lnTo>
                  <a:lnTo>
                    <a:pt x="853" y="322"/>
                  </a:lnTo>
                  <a:lnTo>
                    <a:pt x="838" y="314"/>
                  </a:lnTo>
                  <a:lnTo>
                    <a:pt x="827" y="310"/>
                  </a:lnTo>
                  <a:lnTo>
                    <a:pt x="821" y="306"/>
                  </a:lnTo>
                  <a:lnTo>
                    <a:pt x="818" y="303"/>
                  </a:lnTo>
                  <a:lnTo>
                    <a:pt x="806" y="303"/>
                  </a:lnTo>
                  <a:lnTo>
                    <a:pt x="795" y="310"/>
                  </a:lnTo>
                  <a:lnTo>
                    <a:pt x="790" y="314"/>
                  </a:lnTo>
                  <a:lnTo>
                    <a:pt x="784" y="332"/>
                  </a:lnTo>
                  <a:lnTo>
                    <a:pt x="780" y="352"/>
                  </a:lnTo>
                  <a:lnTo>
                    <a:pt x="773" y="362"/>
                  </a:lnTo>
                  <a:lnTo>
                    <a:pt x="763" y="368"/>
                  </a:lnTo>
                  <a:lnTo>
                    <a:pt x="752" y="368"/>
                  </a:lnTo>
                  <a:lnTo>
                    <a:pt x="737" y="368"/>
                  </a:lnTo>
                  <a:lnTo>
                    <a:pt x="715" y="381"/>
                  </a:lnTo>
                  <a:lnTo>
                    <a:pt x="715" y="385"/>
                  </a:lnTo>
                  <a:lnTo>
                    <a:pt x="710" y="389"/>
                  </a:lnTo>
                  <a:lnTo>
                    <a:pt x="710" y="396"/>
                  </a:lnTo>
                  <a:lnTo>
                    <a:pt x="719" y="400"/>
                  </a:lnTo>
                  <a:lnTo>
                    <a:pt x="738" y="400"/>
                  </a:lnTo>
                  <a:lnTo>
                    <a:pt x="748" y="396"/>
                  </a:lnTo>
                  <a:lnTo>
                    <a:pt x="777" y="385"/>
                  </a:lnTo>
                  <a:lnTo>
                    <a:pt x="778" y="396"/>
                  </a:lnTo>
                  <a:lnTo>
                    <a:pt x="763" y="420"/>
                  </a:lnTo>
                  <a:lnTo>
                    <a:pt x="755" y="429"/>
                  </a:lnTo>
                  <a:lnTo>
                    <a:pt x="741" y="445"/>
                  </a:lnTo>
                  <a:lnTo>
                    <a:pt x="745" y="455"/>
                  </a:lnTo>
                  <a:lnTo>
                    <a:pt x="734" y="471"/>
                  </a:lnTo>
                  <a:lnTo>
                    <a:pt x="726" y="489"/>
                  </a:lnTo>
                  <a:lnTo>
                    <a:pt x="719" y="509"/>
                  </a:lnTo>
                  <a:lnTo>
                    <a:pt x="719" y="520"/>
                  </a:lnTo>
                  <a:lnTo>
                    <a:pt x="723" y="533"/>
                  </a:lnTo>
                  <a:lnTo>
                    <a:pt x="726" y="537"/>
                  </a:lnTo>
                  <a:lnTo>
                    <a:pt x="728" y="541"/>
                  </a:lnTo>
                  <a:lnTo>
                    <a:pt x="728" y="553"/>
                  </a:lnTo>
                  <a:lnTo>
                    <a:pt x="737" y="555"/>
                  </a:lnTo>
                  <a:lnTo>
                    <a:pt x="738" y="568"/>
                  </a:lnTo>
                  <a:lnTo>
                    <a:pt x="738" y="576"/>
                  </a:lnTo>
                  <a:lnTo>
                    <a:pt x="745" y="583"/>
                  </a:lnTo>
                  <a:lnTo>
                    <a:pt x="748" y="588"/>
                  </a:lnTo>
                  <a:lnTo>
                    <a:pt x="756" y="592"/>
                  </a:lnTo>
                  <a:lnTo>
                    <a:pt x="770" y="585"/>
                  </a:lnTo>
                  <a:lnTo>
                    <a:pt x="778" y="585"/>
                  </a:lnTo>
                  <a:lnTo>
                    <a:pt x="784" y="583"/>
                  </a:lnTo>
                  <a:lnTo>
                    <a:pt x="784" y="585"/>
                  </a:lnTo>
                  <a:lnTo>
                    <a:pt x="787" y="583"/>
                  </a:lnTo>
                  <a:lnTo>
                    <a:pt x="790" y="580"/>
                  </a:lnTo>
                  <a:lnTo>
                    <a:pt x="805" y="572"/>
                  </a:lnTo>
                  <a:lnTo>
                    <a:pt x="823" y="563"/>
                  </a:lnTo>
                  <a:lnTo>
                    <a:pt x="846" y="545"/>
                  </a:lnTo>
                  <a:lnTo>
                    <a:pt x="853" y="541"/>
                  </a:lnTo>
                  <a:lnTo>
                    <a:pt x="857" y="529"/>
                  </a:lnTo>
                  <a:lnTo>
                    <a:pt x="881" y="508"/>
                  </a:lnTo>
                  <a:lnTo>
                    <a:pt x="886" y="501"/>
                  </a:lnTo>
                  <a:lnTo>
                    <a:pt x="892" y="493"/>
                  </a:lnTo>
                  <a:lnTo>
                    <a:pt x="919" y="471"/>
                  </a:lnTo>
                  <a:lnTo>
                    <a:pt x="943" y="447"/>
                  </a:lnTo>
                  <a:lnTo>
                    <a:pt x="954" y="433"/>
                  </a:lnTo>
                  <a:lnTo>
                    <a:pt x="962" y="426"/>
                  </a:lnTo>
                  <a:lnTo>
                    <a:pt x="968" y="425"/>
                  </a:lnTo>
                  <a:lnTo>
                    <a:pt x="972" y="420"/>
                  </a:lnTo>
                  <a:lnTo>
                    <a:pt x="980" y="423"/>
                  </a:lnTo>
                  <a:lnTo>
                    <a:pt x="989" y="416"/>
                  </a:lnTo>
                  <a:lnTo>
                    <a:pt x="1009" y="436"/>
                  </a:lnTo>
                  <a:lnTo>
                    <a:pt x="1022" y="452"/>
                  </a:lnTo>
                  <a:lnTo>
                    <a:pt x="1033" y="468"/>
                  </a:lnTo>
                  <a:lnTo>
                    <a:pt x="1036" y="476"/>
                  </a:lnTo>
                  <a:lnTo>
                    <a:pt x="1044" y="485"/>
                  </a:lnTo>
                  <a:lnTo>
                    <a:pt x="1041" y="489"/>
                  </a:lnTo>
                  <a:lnTo>
                    <a:pt x="1041" y="501"/>
                  </a:lnTo>
                  <a:lnTo>
                    <a:pt x="1036" y="508"/>
                  </a:lnTo>
                  <a:lnTo>
                    <a:pt x="1029" y="512"/>
                  </a:lnTo>
                  <a:lnTo>
                    <a:pt x="1020" y="524"/>
                  </a:lnTo>
                  <a:lnTo>
                    <a:pt x="1016" y="527"/>
                  </a:lnTo>
                  <a:lnTo>
                    <a:pt x="996" y="543"/>
                  </a:lnTo>
                  <a:lnTo>
                    <a:pt x="975" y="553"/>
                  </a:lnTo>
                  <a:lnTo>
                    <a:pt x="969" y="560"/>
                  </a:lnTo>
                  <a:lnTo>
                    <a:pt x="962" y="571"/>
                  </a:lnTo>
                  <a:lnTo>
                    <a:pt x="958" y="572"/>
                  </a:lnTo>
                  <a:lnTo>
                    <a:pt x="954" y="579"/>
                  </a:lnTo>
                  <a:lnTo>
                    <a:pt x="953" y="585"/>
                  </a:lnTo>
                  <a:lnTo>
                    <a:pt x="950" y="596"/>
                  </a:lnTo>
                  <a:lnTo>
                    <a:pt x="943" y="608"/>
                  </a:lnTo>
                  <a:lnTo>
                    <a:pt x="939" y="612"/>
                  </a:lnTo>
                  <a:lnTo>
                    <a:pt x="926" y="616"/>
                  </a:lnTo>
                  <a:lnTo>
                    <a:pt x="914" y="616"/>
                  </a:lnTo>
                  <a:lnTo>
                    <a:pt x="910" y="616"/>
                  </a:lnTo>
                  <a:lnTo>
                    <a:pt x="901" y="611"/>
                  </a:lnTo>
                  <a:lnTo>
                    <a:pt x="885" y="611"/>
                  </a:lnTo>
                  <a:lnTo>
                    <a:pt x="876" y="616"/>
                  </a:lnTo>
                  <a:lnTo>
                    <a:pt x="870" y="622"/>
                  </a:lnTo>
                  <a:lnTo>
                    <a:pt x="870" y="632"/>
                  </a:lnTo>
                  <a:lnTo>
                    <a:pt x="873" y="632"/>
                  </a:lnTo>
                  <a:lnTo>
                    <a:pt x="881" y="638"/>
                  </a:lnTo>
                  <a:lnTo>
                    <a:pt x="888" y="643"/>
                  </a:lnTo>
                  <a:lnTo>
                    <a:pt x="901" y="649"/>
                  </a:lnTo>
                  <a:lnTo>
                    <a:pt x="904" y="657"/>
                  </a:lnTo>
                  <a:lnTo>
                    <a:pt x="913" y="659"/>
                  </a:lnTo>
                  <a:lnTo>
                    <a:pt x="922" y="666"/>
                  </a:lnTo>
                  <a:lnTo>
                    <a:pt x="940" y="676"/>
                  </a:lnTo>
                  <a:lnTo>
                    <a:pt x="946" y="690"/>
                  </a:lnTo>
                  <a:lnTo>
                    <a:pt x="950" y="695"/>
                  </a:lnTo>
                  <a:lnTo>
                    <a:pt x="950" y="699"/>
                  </a:lnTo>
                  <a:lnTo>
                    <a:pt x="950" y="710"/>
                  </a:lnTo>
                  <a:lnTo>
                    <a:pt x="950" y="711"/>
                  </a:lnTo>
                  <a:lnTo>
                    <a:pt x="950" y="716"/>
                  </a:lnTo>
                  <a:lnTo>
                    <a:pt x="950" y="719"/>
                  </a:lnTo>
                  <a:lnTo>
                    <a:pt x="940" y="732"/>
                  </a:lnTo>
                  <a:lnTo>
                    <a:pt x="933" y="737"/>
                  </a:lnTo>
                  <a:lnTo>
                    <a:pt x="931" y="750"/>
                  </a:lnTo>
                  <a:lnTo>
                    <a:pt x="933" y="753"/>
                  </a:lnTo>
                  <a:lnTo>
                    <a:pt x="933" y="764"/>
                  </a:lnTo>
                  <a:lnTo>
                    <a:pt x="933" y="775"/>
                  </a:lnTo>
                  <a:lnTo>
                    <a:pt x="933" y="779"/>
                  </a:lnTo>
                  <a:lnTo>
                    <a:pt x="922" y="798"/>
                  </a:lnTo>
                  <a:lnTo>
                    <a:pt x="913" y="810"/>
                  </a:lnTo>
                  <a:lnTo>
                    <a:pt x="910" y="814"/>
                  </a:lnTo>
                  <a:lnTo>
                    <a:pt x="901" y="825"/>
                  </a:lnTo>
                  <a:lnTo>
                    <a:pt x="896" y="833"/>
                  </a:lnTo>
                  <a:lnTo>
                    <a:pt x="892" y="850"/>
                  </a:lnTo>
                  <a:lnTo>
                    <a:pt x="886" y="869"/>
                  </a:lnTo>
                  <a:lnTo>
                    <a:pt x="886" y="873"/>
                  </a:lnTo>
                  <a:lnTo>
                    <a:pt x="886" y="881"/>
                  </a:lnTo>
                  <a:lnTo>
                    <a:pt x="888" y="893"/>
                  </a:lnTo>
                  <a:lnTo>
                    <a:pt x="900" y="906"/>
                  </a:lnTo>
                  <a:lnTo>
                    <a:pt x="901" y="915"/>
                  </a:lnTo>
                  <a:lnTo>
                    <a:pt x="901" y="922"/>
                  </a:lnTo>
                  <a:lnTo>
                    <a:pt x="886" y="928"/>
                  </a:lnTo>
                  <a:lnTo>
                    <a:pt x="870" y="928"/>
                  </a:lnTo>
                  <a:lnTo>
                    <a:pt x="856" y="939"/>
                  </a:lnTo>
                  <a:lnTo>
                    <a:pt x="835" y="950"/>
                  </a:lnTo>
                  <a:lnTo>
                    <a:pt x="823" y="965"/>
                  </a:lnTo>
                  <a:lnTo>
                    <a:pt x="810" y="974"/>
                  </a:lnTo>
                  <a:lnTo>
                    <a:pt x="803" y="974"/>
                  </a:lnTo>
                  <a:lnTo>
                    <a:pt x="799" y="976"/>
                  </a:lnTo>
                  <a:lnTo>
                    <a:pt x="778" y="977"/>
                  </a:lnTo>
                  <a:lnTo>
                    <a:pt x="763" y="977"/>
                  </a:lnTo>
                  <a:lnTo>
                    <a:pt x="748" y="974"/>
                  </a:lnTo>
                  <a:lnTo>
                    <a:pt x="745" y="974"/>
                  </a:lnTo>
                  <a:lnTo>
                    <a:pt x="734" y="976"/>
                  </a:lnTo>
                  <a:lnTo>
                    <a:pt x="722" y="977"/>
                  </a:lnTo>
                  <a:lnTo>
                    <a:pt x="710" y="977"/>
                  </a:lnTo>
                  <a:lnTo>
                    <a:pt x="697" y="976"/>
                  </a:lnTo>
                  <a:lnTo>
                    <a:pt x="690" y="974"/>
                  </a:lnTo>
                  <a:lnTo>
                    <a:pt x="679" y="974"/>
                  </a:lnTo>
                  <a:lnTo>
                    <a:pt x="682" y="965"/>
                  </a:lnTo>
                  <a:lnTo>
                    <a:pt x="683" y="961"/>
                  </a:lnTo>
                  <a:lnTo>
                    <a:pt x="687" y="950"/>
                  </a:lnTo>
                  <a:lnTo>
                    <a:pt x="687" y="945"/>
                  </a:lnTo>
                  <a:lnTo>
                    <a:pt x="683" y="936"/>
                  </a:lnTo>
                  <a:lnTo>
                    <a:pt x="683" y="931"/>
                  </a:lnTo>
                  <a:lnTo>
                    <a:pt x="682" y="925"/>
                  </a:lnTo>
                  <a:lnTo>
                    <a:pt x="672" y="909"/>
                  </a:lnTo>
                  <a:lnTo>
                    <a:pt x="669" y="902"/>
                  </a:lnTo>
                  <a:lnTo>
                    <a:pt x="664" y="894"/>
                  </a:lnTo>
                  <a:lnTo>
                    <a:pt x="664" y="891"/>
                  </a:lnTo>
                  <a:lnTo>
                    <a:pt x="658" y="875"/>
                  </a:lnTo>
                  <a:lnTo>
                    <a:pt x="652" y="870"/>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62" name="Freeform 1058"/>
            <p:cNvSpPr>
              <a:spLocks/>
            </p:cNvSpPr>
            <p:nvPr/>
          </p:nvSpPr>
          <p:spPr bwMode="auto">
            <a:xfrm>
              <a:off x="3923578" y="5377594"/>
              <a:ext cx="375925" cy="401897"/>
            </a:xfrm>
            <a:custGeom>
              <a:avLst/>
              <a:gdLst>
                <a:gd name="T0" fmla="*/ 928 w 944"/>
                <a:gd name="T1" fmla="*/ 635 h 996"/>
                <a:gd name="T2" fmla="*/ 928 w 944"/>
                <a:gd name="T3" fmla="*/ 665 h 996"/>
                <a:gd name="T4" fmla="*/ 928 w 944"/>
                <a:gd name="T5" fmla="*/ 702 h 996"/>
                <a:gd name="T6" fmla="*/ 897 w 944"/>
                <a:gd name="T7" fmla="*/ 733 h 996"/>
                <a:gd name="T8" fmla="*/ 862 w 944"/>
                <a:gd name="T9" fmla="*/ 733 h 996"/>
                <a:gd name="T10" fmla="*/ 827 w 944"/>
                <a:gd name="T11" fmla="*/ 708 h 996"/>
                <a:gd name="T12" fmla="*/ 804 w 944"/>
                <a:gd name="T13" fmla="*/ 670 h 996"/>
                <a:gd name="T14" fmla="*/ 769 w 944"/>
                <a:gd name="T15" fmla="*/ 638 h 996"/>
                <a:gd name="T16" fmla="*/ 772 w 944"/>
                <a:gd name="T17" fmla="*/ 603 h 996"/>
                <a:gd name="T18" fmla="*/ 775 w 944"/>
                <a:gd name="T19" fmla="*/ 578 h 996"/>
                <a:gd name="T20" fmla="*/ 764 w 944"/>
                <a:gd name="T21" fmla="*/ 535 h 996"/>
                <a:gd name="T22" fmla="*/ 738 w 944"/>
                <a:gd name="T23" fmla="*/ 498 h 996"/>
                <a:gd name="T24" fmla="*/ 722 w 944"/>
                <a:gd name="T25" fmla="*/ 457 h 996"/>
                <a:gd name="T26" fmla="*/ 689 w 944"/>
                <a:gd name="T27" fmla="*/ 427 h 996"/>
                <a:gd name="T28" fmla="*/ 679 w 944"/>
                <a:gd name="T29" fmla="*/ 387 h 996"/>
                <a:gd name="T30" fmla="*/ 656 w 944"/>
                <a:gd name="T31" fmla="*/ 411 h 996"/>
                <a:gd name="T32" fmla="*/ 656 w 944"/>
                <a:gd name="T33" fmla="*/ 438 h 996"/>
                <a:gd name="T34" fmla="*/ 633 w 944"/>
                <a:gd name="T35" fmla="*/ 454 h 996"/>
                <a:gd name="T36" fmla="*/ 623 w 944"/>
                <a:gd name="T37" fmla="*/ 474 h 996"/>
                <a:gd name="T38" fmla="*/ 613 w 944"/>
                <a:gd name="T39" fmla="*/ 494 h 996"/>
                <a:gd name="T40" fmla="*/ 581 w 944"/>
                <a:gd name="T41" fmla="*/ 510 h 996"/>
                <a:gd name="T42" fmla="*/ 569 w 944"/>
                <a:gd name="T43" fmla="*/ 530 h 996"/>
                <a:gd name="T44" fmla="*/ 572 w 944"/>
                <a:gd name="T45" fmla="*/ 570 h 996"/>
                <a:gd name="T46" fmla="*/ 594 w 944"/>
                <a:gd name="T47" fmla="*/ 590 h 996"/>
                <a:gd name="T48" fmla="*/ 601 w 944"/>
                <a:gd name="T49" fmla="*/ 643 h 996"/>
                <a:gd name="T50" fmla="*/ 596 w 944"/>
                <a:gd name="T51" fmla="*/ 685 h 996"/>
                <a:gd name="T52" fmla="*/ 569 w 944"/>
                <a:gd name="T53" fmla="*/ 729 h 996"/>
                <a:gd name="T54" fmla="*/ 532 w 944"/>
                <a:gd name="T55" fmla="*/ 766 h 996"/>
                <a:gd name="T56" fmla="*/ 495 w 944"/>
                <a:gd name="T57" fmla="*/ 827 h 996"/>
                <a:gd name="T58" fmla="*/ 407 w 944"/>
                <a:gd name="T59" fmla="*/ 836 h 996"/>
                <a:gd name="T60" fmla="*/ 326 w 944"/>
                <a:gd name="T61" fmla="*/ 893 h 996"/>
                <a:gd name="T62" fmla="*/ 267 w 944"/>
                <a:gd name="T63" fmla="*/ 909 h 996"/>
                <a:gd name="T64" fmla="*/ 166 w 944"/>
                <a:gd name="T65" fmla="*/ 928 h 996"/>
                <a:gd name="T66" fmla="*/ 99 w 944"/>
                <a:gd name="T67" fmla="*/ 996 h 996"/>
                <a:gd name="T68" fmla="*/ 52 w 944"/>
                <a:gd name="T69" fmla="*/ 943 h 996"/>
                <a:gd name="T70" fmla="*/ 9 w 944"/>
                <a:gd name="T71" fmla="*/ 825 h 996"/>
                <a:gd name="T72" fmla="*/ 58 w 944"/>
                <a:gd name="T73" fmla="*/ 677 h 996"/>
                <a:gd name="T74" fmla="*/ 93 w 944"/>
                <a:gd name="T75" fmla="*/ 551 h 996"/>
                <a:gd name="T76" fmla="*/ 101 w 944"/>
                <a:gd name="T77" fmla="*/ 454 h 996"/>
                <a:gd name="T78" fmla="*/ 117 w 944"/>
                <a:gd name="T79" fmla="*/ 331 h 996"/>
                <a:gd name="T80" fmla="*/ 180 w 944"/>
                <a:gd name="T81" fmla="*/ 204 h 996"/>
                <a:gd name="T82" fmla="*/ 191 w 944"/>
                <a:gd name="T83" fmla="*/ 105 h 996"/>
                <a:gd name="T84" fmla="*/ 276 w 944"/>
                <a:gd name="T85" fmla="*/ 57 h 996"/>
                <a:gd name="T86" fmla="*/ 294 w 944"/>
                <a:gd name="T87" fmla="*/ 25 h 996"/>
                <a:gd name="T88" fmla="*/ 396 w 944"/>
                <a:gd name="T89" fmla="*/ 74 h 996"/>
                <a:gd name="T90" fmla="*/ 492 w 944"/>
                <a:gd name="T91" fmla="*/ 108 h 996"/>
                <a:gd name="T92" fmla="*/ 540 w 944"/>
                <a:gd name="T93" fmla="*/ 228 h 996"/>
                <a:gd name="T94" fmla="*/ 621 w 944"/>
                <a:gd name="T95" fmla="*/ 224 h 996"/>
                <a:gd name="T96" fmla="*/ 667 w 944"/>
                <a:gd name="T97" fmla="*/ 164 h 996"/>
                <a:gd name="T98" fmla="*/ 744 w 944"/>
                <a:gd name="T99" fmla="*/ 161 h 996"/>
                <a:gd name="T100" fmla="*/ 749 w 944"/>
                <a:gd name="T101" fmla="*/ 228 h 996"/>
                <a:gd name="T102" fmla="*/ 783 w 944"/>
                <a:gd name="T103" fmla="*/ 245 h 996"/>
                <a:gd name="T104" fmla="*/ 886 w 944"/>
                <a:gd name="T105" fmla="*/ 233 h 996"/>
                <a:gd name="T106" fmla="*/ 928 w 944"/>
                <a:gd name="T107" fmla="*/ 281 h 996"/>
                <a:gd name="T108" fmla="*/ 935 w 944"/>
                <a:gd name="T109" fmla="*/ 347 h 996"/>
                <a:gd name="T110" fmla="*/ 901 w 944"/>
                <a:gd name="T111" fmla="*/ 383 h 996"/>
                <a:gd name="T112" fmla="*/ 907 w 944"/>
                <a:gd name="T113" fmla="*/ 411 h 996"/>
                <a:gd name="T114" fmla="*/ 926 w 944"/>
                <a:gd name="T115" fmla="*/ 473 h 996"/>
                <a:gd name="T116" fmla="*/ 928 w 944"/>
                <a:gd name="T117" fmla="*/ 514 h 996"/>
                <a:gd name="T118" fmla="*/ 931 w 944"/>
                <a:gd name="T119" fmla="*/ 561 h 996"/>
                <a:gd name="T120" fmla="*/ 927 w 944"/>
                <a:gd name="T121" fmla="*/ 598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4" h="996">
                  <a:moveTo>
                    <a:pt x="926" y="603"/>
                  </a:moveTo>
                  <a:lnTo>
                    <a:pt x="926" y="617"/>
                  </a:lnTo>
                  <a:lnTo>
                    <a:pt x="926" y="618"/>
                  </a:lnTo>
                  <a:lnTo>
                    <a:pt x="927" y="621"/>
                  </a:lnTo>
                  <a:lnTo>
                    <a:pt x="927" y="625"/>
                  </a:lnTo>
                  <a:lnTo>
                    <a:pt x="927" y="629"/>
                  </a:lnTo>
                  <a:lnTo>
                    <a:pt x="927" y="634"/>
                  </a:lnTo>
                  <a:lnTo>
                    <a:pt x="928" y="635"/>
                  </a:lnTo>
                  <a:lnTo>
                    <a:pt x="928" y="638"/>
                  </a:lnTo>
                  <a:lnTo>
                    <a:pt x="931" y="640"/>
                  </a:lnTo>
                  <a:lnTo>
                    <a:pt x="931" y="646"/>
                  </a:lnTo>
                  <a:lnTo>
                    <a:pt x="931" y="650"/>
                  </a:lnTo>
                  <a:lnTo>
                    <a:pt x="931" y="654"/>
                  </a:lnTo>
                  <a:lnTo>
                    <a:pt x="928" y="661"/>
                  </a:lnTo>
                  <a:lnTo>
                    <a:pt x="928" y="662"/>
                  </a:lnTo>
                  <a:lnTo>
                    <a:pt x="928" y="665"/>
                  </a:lnTo>
                  <a:lnTo>
                    <a:pt x="928" y="669"/>
                  </a:lnTo>
                  <a:lnTo>
                    <a:pt x="927" y="677"/>
                  </a:lnTo>
                  <a:lnTo>
                    <a:pt x="927" y="680"/>
                  </a:lnTo>
                  <a:lnTo>
                    <a:pt x="928" y="685"/>
                  </a:lnTo>
                  <a:lnTo>
                    <a:pt x="927" y="692"/>
                  </a:lnTo>
                  <a:lnTo>
                    <a:pt x="927" y="693"/>
                  </a:lnTo>
                  <a:lnTo>
                    <a:pt x="927" y="696"/>
                  </a:lnTo>
                  <a:lnTo>
                    <a:pt x="928" y="702"/>
                  </a:lnTo>
                  <a:lnTo>
                    <a:pt x="927" y="696"/>
                  </a:lnTo>
                  <a:lnTo>
                    <a:pt x="926" y="702"/>
                  </a:lnTo>
                  <a:lnTo>
                    <a:pt x="916" y="710"/>
                  </a:lnTo>
                  <a:lnTo>
                    <a:pt x="916" y="712"/>
                  </a:lnTo>
                  <a:lnTo>
                    <a:pt x="915" y="717"/>
                  </a:lnTo>
                  <a:lnTo>
                    <a:pt x="909" y="726"/>
                  </a:lnTo>
                  <a:lnTo>
                    <a:pt x="907" y="729"/>
                  </a:lnTo>
                  <a:lnTo>
                    <a:pt x="897" y="733"/>
                  </a:lnTo>
                  <a:lnTo>
                    <a:pt x="894" y="733"/>
                  </a:lnTo>
                  <a:lnTo>
                    <a:pt x="883" y="733"/>
                  </a:lnTo>
                  <a:lnTo>
                    <a:pt x="880" y="733"/>
                  </a:lnTo>
                  <a:lnTo>
                    <a:pt x="873" y="733"/>
                  </a:lnTo>
                  <a:lnTo>
                    <a:pt x="872" y="733"/>
                  </a:lnTo>
                  <a:lnTo>
                    <a:pt x="869" y="733"/>
                  </a:lnTo>
                  <a:lnTo>
                    <a:pt x="864" y="733"/>
                  </a:lnTo>
                  <a:lnTo>
                    <a:pt x="862" y="733"/>
                  </a:lnTo>
                  <a:lnTo>
                    <a:pt x="854" y="733"/>
                  </a:lnTo>
                  <a:lnTo>
                    <a:pt x="848" y="729"/>
                  </a:lnTo>
                  <a:lnTo>
                    <a:pt x="843" y="729"/>
                  </a:lnTo>
                  <a:lnTo>
                    <a:pt x="839" y="726"/>
                  </a:lnTo>
                  <a:lnTo>
                    <a:pt x="832" y="721"/>
                  </a:lnTo>
                  <a:lnTo>
                    <a:pt x="832" y="717"/>
                  </a:lnTo>
                  <a:lnTo>
                    <a:pt x="830" y="713"/>
                  </a:lnTo>
                  <a:lnTo>
                    <a:pt x="827" y="708"/>
                  </a:lnTo>
                  <a:lnTo>
                    <a:pt x="827" y="700"/>
                  </a:lnTo>
                  <a:lnTo>
                    <a:pt x="827" y="693"/>
                  </a:lnTo>
                  <a:lnTo>
                    <a:pt x="819" y="692"/>
                  </a:lnTo>
                  <a:lnTo>
                    <a:pt x="818" y="685"/>
                  </a:lnTo>
                  <a:lnTo>
                    <a:pt x="814" y="680"/>
                  </a:lnTo>
                  <a:lnTo>
                    <a:pt x="814" y="677"/>
                  </a:lnTo>
                  <a:lnTo>
                    <a:pt x="808" y="673"/>
                  </a:lnTo>
                  <a:lnTo>
                    <a:pt x="804" y="670"/>
                  </a:lnTo>
                  <a:lnTo>
                    <a:pt x="796" y="670"/>
                  </a:lnTo>
                  <a:lnTo>
                    <a:pt x="786" y="669"/>
                  </a:lnTo>
                  <a:lnTo>
                    <a:pt x="772" y="665"/>
                  </a:lnTo>
                  <a:lnTo>
                    <a:pt x="772" y="661"/>
                  </a:lnTo>
                  <a:lnTo>
                    <a:pt x="772" y="659"/>
                  </a:lnTo>
                  <a:lnTo>
                    <a:pt x="769" y="651"/>
                  </a:lnTo>
                  <a:lnTo>
                    <a:pt x="765" y="640"/>
                  </a:lnTo>
                  <a:lnTo>
                    <a:pt x="769" y="638"/>
                  </a:lnTo>
                  <a:lnTo>
                    <a:pt x="769" y="630"/>
                  </a:lnTo>
                  <a:lnTo>
                    <a:pt x="772" y="629"/>
                  </a:lnTo>
                  <a:lnTo>
                    <a:pt x="778" y="625"/>
                  </a:lnTo>
                  <a:lnTo>
                    <a:pt x="772" y="618"/>
                  </a:lnTo>
                  <a:lnTo>
                    <a:pt x="772" y="617"/>
                  </a:lnTo>
                  <a:lnTo>
                    <a:pt x="772" y="613"/>
                  </a:lnTo>
                  <a:lnTo>
                    <a:pt x="772" y="609"/>
                  </a:lnTo>
                  <a:lnTo>
                    <a:pt x="772" y="603"/>
                  </a:lnTo>
                  <a:lnTo>
                    <a:pt x="769" y="603"/>
                  </a:lnTo>
                  <a:lnTo>
                    <a:pt x="765" y="601"/>
                  </a:lnTo>
                  <a:lnTo>
                    <a:pt x="764" y="598"/>
                  </a:lnTo>
                  <a:lnTo>
                    <a:pt x="764" y="590"/>
                  </a:lnTo>
                  <a:lnTo>
                    <a:pt x="764" y="586"/>
                  </a:lnTo>
                  <a:lnTo>
                    <a:pt x="765" y="582"/>
                  </a:lnTo>
                  <a:lnTo>
                    <a:pt x="772" y="578"/>
                  </a:lnTo>
                  <a:lnTo>
                    <a:pt x="775" y="578"/>
                  </a:lnTo>
                  <a:lnTo>
                    <a:pt x="778" y="577"/>
                  </a:lnTo>
                  <a:lnTo>
                    <a:pt x="778" y="573"/>
                  </a:lnTo>
                  <a:lnTo>
                    <a:pt x="775" y="570"/>
                  </a:lnTo>
                  <a:lnTo>
                    <a:pt x="769" y="565"/>
                  </a:lnTo>
                  <a:lnTo>
                    <a:pt x="764" y="555"/>
                  </a:lnTo>
                  <a:lnTo>
                    <a:pt x="764" y="551"/>
                  </a:lnTo>
                  <a:lnTo>
                    <a:pt x="764" y="546"/>
                  </a:lnTo>
                  <a:lnTo>
                    <a:pt x="764" y="535"/>
                  </a:lnTo>
                  <a:lnTo>
                    <a:pt x="765" y="523"/>
                  </a:lnTo>
                  <a:lnTo>
                    <a:pt x="764" y="518"/>
                  </a:lnTo>
                  <a:lnTo>
                    <a:pt x="760" y="514"/>
                  </a:lnTo>
                  <a:lnTo>
                    <a:pt x="757" y="510"/>
                  </a:lnTo>
                  <a:lnTo>
                    <a:pt x="753" y="505"/>
                  </a:lnTo>
                  <a:lnTo>
                    <a:pt x="749" y="505"/>
                  </a:lnTo>
                  <a:lnTo>
                    <a:pt x="744" y="503"/>
                  </a:lnTo>
                  <a:lnTo>
                    <a:pt x="738" y="498"/>
                  </a:lnTo>
                  <a:lnTo>
                    <a:pt x="732" y="494"/>
                  </a:lnTo>
                  <a:lnTo>
                    <a:pt x="731" y="490"/>
                  </a:lnTo>
                  <a:lnTo>
                    <a:pt x="722" y="484"/>
                  </a:lnTo>
                  <a:lnTo>
                    <a:pt x="721" y="482"/>
                  </a:lnTo>
                  <a:lnTo>
                    <a:pt x="721" y="478"/>
                  </a:lnTo>
                  <a:lnTo>
                    <a:pt x="721" y="468"/>
                  </a:lnTo>
                  <a:lnTo>
                    <a:pt x="721" y="462"/>
                  </a:lnTo>
                  <a:lnTo>
                    <a:pt x="722" y="457"/>
                  </a:lnTo>
                  <a:lnTo>
                    <a:pt x="721" y="454"/>
                  </a:lnTo>
                  <a:lnTo>
                    <a:pt x="714" y="444"/>
                  </a:lnTo>
                  <a:lnTo>
                    <a:pt x="710" y="435"/>
                  </a:lnTo>
                  <a:lnTo>
                    <a:pt x="704" y="435"/>
                  </a:lnTo>
                  <a:lnTo>
                    <a:pt x="703" y="431"/>
                  </a:lnTo>
                  <a:lnTo>
                    <a:pt x="695" y="431"/>
                  </a:lnTo>
                  <a:lnTo>
                    <a:pt x="691" y="430"/>
                  </a:lnTo>
                  <a:lnTo>
                    <a:pt x="689" y="427"/>
                  </a:lnTo>
                  <a:lnTo>
                    <a:pt x="686" y="426"/>
                  </a:lnTo>
                  <a:lnTo>
                    <a:pt x="682" y="420"/>
                  </a:lnTo>
                  <a:lnTo>
                    <a:pt x="682" y="414"/>
                  </a:lnTo>
                  <a:lnTo>
                    <a:pt x="682" y="410"/>
                  </a:lnTo>
                  <a:lnTo>
                    <a:pt x="682" y="399"/>
                  </a:lnTo>
                  <a:lnTo>
                    <a:pt x="686" y="395"/>
                  </a:lnTo>
                  <a:lnTo>
                    <a:pt x="682" y="391"/>
                  </a:lnTo>
                  <a:lnTo>
                    <a:pt x="679" y="387"/>
                  </a:lnTo>
                  <a:lnTo>
                    <a:pt x="677" y="390"/>
                  </a:lnTo>
                  <a:lnTo>
                    <a:pt x="677" y="391"/>
                  </a:lnTo>
                  <a:lnTo>
                    <a:pt x="677" y="395"/>
                  </a:lnTo>
                  <a:lnTo>
                    <a:pt x="673" y="398"/>
                  </a:lnTo>
                  <a:lnTo>
                    <a:pt x="670" y="402"/>
                  </a:lnTo>
                  <a:lnTo>
                    <a:pt x="664" y="404"/>
                  </a:lnTo>
                  <a:lnTo>
                    <a:pt x="659" y="410"/>
                  </a:lnTo>
                  <a:lnTo>
                    <a:pt x="656" y="411"/>
                  </a:lnTo>
                  <a:lnTo>
                    <a:pt x="656" y="414"/>
                  </a:lnTo>
                  <a:lnTo>
                    <a:pt x="659" y="420"/>
                  </a:lnTo>
                  <a:lnTo>
                    <a:pt x="656" y="422"/>
                  </a:lnTo>
                  <a:lnTo>
                    <a:pt x="656" y="427"/>
                  </a:lnTo>
                  <a:lnTo>
                    <a:pt x="655" y="430"/>
                  </a:lnTo>
                  <a:lnTo>
                    <a:pt x="652" y="431"/>
                  </a:lnTo>
                  <a:lnTo>
                    <a:pt x="655" y="435"/>
                  </a:lnTo>
                  <a:lnTo>
                    <a:pt x="656" y="438"/>
                  </a:lnTo>
                  <a:lnTo>
                    <a:pt x="656" y="447"/>
                  </a:lnTo>
                  <a:lnTo>
                    <a:pt x="655" y="447"/>
                  </a:lnTo>
                  <a:lnTo>
                    <a:pt x="649" y="444"/>
                  </a:lnTo>
                  <a:lnTo>
                    <a:pt x="648" y="444"/>
                  </a:lnTo>
                  <a:lnTo>
                    <a:pt x="638" y="444"/>
                  </a:lnTo>
                  <a:lnTo>
                    <a:pt x="633" y="444"/>
                  </a:lnTo>
                  <a:lnTo>
                    <a:pt x="633" y="451"/>
                  </a:lnTo>
                  <a:lnTo>
                    <a:pt x="633" y="454"/>
                  </a:lnTo>
                  <a:lnTo>
                    <a:pt x="637" y="457"/>
                  </a:lnTo>
                  <a:lnTo>
                    <a:pt x="637" y="462"/>
                  </a:lnTo>
                  <a:lnTo>
                    <a:pt x="637" y="465"/>
                  </a:lnTo>
                  <a:lnTo>
                    <a:pt x="637" y="468"/>
                  </a:lnTo>
                  <a:lnTo>
                    <a:pt x="624" y="473"/>
                  </a:lnTo>
                  <a:lnTo>
                    <a:pt x="623" y="468"/>
                  </a:lnTo>
                  <a:lnTo>
                    <a:pt x="621" y="473"/>
                  </a:lnTo>
                  <a:lnTo>
                    <a:pt x="623" y="474"/>
                  </a:lnTo>
                  <a:lnTo>
                    <a:pt x="624" y="478"/>
                  </a:lnTo>
                  <a:lnTo>
                    <a:pt x="628" y="479"/>
                  </a:lnTo>
                  <a:lnTo>
                    <a:pt x="624" y="482"/>
                  </a:lnTo>
                  <a:lnTo>
                    <a:pt x="623" y="487"/>
                  </a:lnTo>
                  <a:lnTo>
                    <a:pt x="621" y="484"/>
                  </a:lnTo>
                  <a:lnTo>
                    <a:pt x="615" y="487"/>
                  </a:lnTo>
                  <a:lnTo>
                    <a:pt x="613" y="490"/>
                  </a:lnTo>
                  <a:lnTo>
                    <a:pt x="613" y="494"/>
                  </a:lnTo>
                  <a:lnTo>
                    <a:pt x="609" y="495"/>
                  </a:lnTo>
                  <a:lnTo>
                    <a:pt x="603" y="498"/>
                  </a:lnTo>
                  <a:lnTo>
                    <a:pt x="596" y="505"/>
                  </a:lnTo>
                  <a:lnTo>
                    <a:pt x="594" y="510"/>
                  </a:lnTo>
                  <a:lnTo>
                    <a:pt x="594" y="506"/>
                  </a:lnTo>
                  <a:lnTo>
                    <a:pt x="587" y="505"/>
                  </a:lnTo>
                  <a:lnTo>
                    <a:pt x="583" y="506"/>
                  </a:lnTo>
                  <a:lnTo>
                    <a:pt x="581" y="510"/>
                  </a:lnTo>
                  <a:lnTo>
                    <a:pt x="581" y="513"/>
                  </a:lnTo>
                  <a:lnTo>
                    <a:pt x="578" y="513"/>
                  </a:lnTo>
                  <a:lnTo>
                    <a:pt x="572" y="518"/>
                  </a:lnTo>
                  <a:lnTo>
                    <a:pt x="569" y="514"/>
                  </a:lnTo>
                  <a:lnTo>
                    <a:pt x="569" y="518"/>
                  </a:lnTo>
                  <a:lnTo>
                    <a:pt x="570" y="523"/>
                  </a:lnTo>
                  <a:lnTo>
                    <a:pt x="570" y="529"/>
                  </a:lnTo>
                  <a:lnTo>
                    <a:pt x="569" y="530"/>
                  </a:lnTo>
                  <a:lnTo>
                    <a:pt x="570" y="537"/>
                  </a:lnTo>
                  <a:lnTo>
                    <a:pt x="570" y="539"/>
                  </a:lnTo>
                  <a:lnTo>
                    <a:pt x="572" y="546"/>
                  </a:lnTo>
                  <a:lnTo>
                    <a:pt x="572" y="551"/>
                  </a:lnTo>
                  <a:lnTo>
                    <a:pt x="570" y="555"/>
                  </a:lnTo>
                  <a:lnTo>
                    <a:pt x="570" y="561"/>
                  </a:lnTo>
                  <a:lnTo>
                    <a:pt x="570" y="565"/>
                  </a:lnTo>
                  <a:lnTo>
                    <a:pt x="572" y="570"/>
                  </a:lnTo>
                  <a:lnTo>
                    <a:pt x="572" y="573"/>
                  </a:lnTo>
                  <a:lnTo>
                    <a:pt x="570" y="577"/>
                  </a:lnTo>
                  <a:lnTo>
                    <a:pt x="572" y="578"/>
                  </a:lnTo>
                  <a:lnTo>
                    <a:pt x="578" y="581"/>
                  </a:lnTo>
                  <a:lnTo>
                    <a:pt x="583" y="582"/>
                  </a:lnTo>
                  <a:lnTo>
                    <a:pt x="587" y="586"/>
                  </a:lnTo>
                  <a:lnTo>
                    <a:pt x="590" y="587"/>
                  </a:lnTo>
                  <a:lnTo>
                    <a:pt x="594" y="590"/>
                  </a:lnTo>
                  <a:lnTo>
                    <a:pt x="594" y="601"/>
                  </a:lnTo>
                  <a:lnTo>
                    <a:pt x="587" y="601"/>
                  </a:lnTo>
                  <a:lnTo>
                    <a:pt x="590" y="606"/>
                  </a:lnTo>
                  <a:lnTo>
                    <a:pt x="594" y="613"/>
                  </a:lnTo>
                  <a:lnTo>
                    <a:pt x="595" y="621"/>
                  </a:lnTo>
                  <a:lnTo>
                    <a:pt x="595" y="630"/>
                  </a:lnTo>
                  <a:lnTo>
                    <a:pt x="603" y="634"/>
                  </a:lnTo>
                  <a:lnTo>
                    <a:pt x="601" y="643"/>
                  </a:lnTo>
                  <a:lnTo>
                    <a:pt x="603" y="650"/>
                  </a:lnTo>
                  <a:lnTo>
                    <a:pt x="603" y="659"/>
                  </a:lnTo>
                  <a:lnTo>
                    <a:pt x="601" y="661"/>
                  </a:lnTo>
                  <a:lnTo>
                    <a:pt x="601" y="662"/>
                  </a:lnTo>
                  <a:lnTo>
                    <a:pt x="601" y="669"/>
                  </a:lnTo>
                  <a:lnTo>
                    <a:pt x="601" y="673"/>
                  </a:lnTo>
                  <a:lnTo>
                    <a:pt x="596" y="680"/>
                  </a:lnTo>
                  <a:lnTo>
                    <a:pt x="596" y="685"/>
                  </a:lnTo>
                  <a:lnTo>
                    <a:pt x="596" y="693"/>
                  </a:lnTo>
                  <a:lnTo>
                    <a:pt x="596" y="700"/>
                  </a:lnTo>
                  <a:lnTo>
                    <a:pt x="596" y="704"/>
                  </a:lnTo>
                  <a:lnTo>
                    <a:pt x="594" y="708"/>
                  </a:lnTo>
                  <a:lnTo>
                    <a:pt x="583" y="710"/>
                  </a:lnTo>
                  <a:lnTo>
                    <a:pt x="578" y="712"/>
                  </a:lnTo>
                  <a:lnTo>
                    <a:pt x="572" y="721"/>
                  </a:lnTo>
                  <a:lnTo>
                    <a:pt x="569" y="729"/>
                  </a:lnTo>
                  <a:lnTo>
                    <a:pt x="563" y="733"/>
                  </a:lnTo>
                  <a:lnTo>
                    <a:pt x="558" y="734"/>
                  </a:lnTo>
                  <a:lnTo>
                    <a:pt x="551" y="739"/>
                  </a:lnTo>
                  <a:lnTo>
                    <a:pt x="547" y="742"/>
                  </a:lnTo>
                  <a:lnTo>
                    <a:pt x="541" y="750"/>
                  </a:lnTo>
                  <a:lnTo>
                    <a:pt x="541" y="756"/>
                  </a:lnTo>
                  <a:lnTo>
                    <a:pt x="540" y="760"/>
                  </a:lnTo>
                  <a:lnTo>
                    <a:pt x="532" y="766"/>
                  </a:lnTo>
                  <a:lnTo>
                    <a:pt x="523" y="777"/>
                  </a:lnTo>
                  <a:lnTo>
                    <a:pt x="513" y="789"/>
                  </a:lnTo>
                  <a:lnTo>
                    <a:pt x="511" y="795"/>
                  </a:lnTo>
                  <a:lnTo>
                    <a:pt x="511" y="803"/>
                  </a:lnTo>
                  <a:lnTo>
                    <a:pt x="511" y="804"/>
                  </a:lnTo>
                  <a:lnTo>
                    <a:pt x="507" y="811"/>
                  </a:lnTo>
                  <a:lnTo>
                    <a:pt x="501" y="817"/>
                  </a:lnTo>
                  <a:lnTo>
                    <a:pt x="495" y="827"/>
                  </a:lnTo>
                  <a:lnTo>
                    <a:pt x="489" y="833"/>
                  </a:lnTo>
                  <a:lnTo>
                    <a:pt x="487" y="837"/>
                  </a:lnTo>
                  <a:lnTo>
                    <a:pt x="486" y="845"/>
                  </a:lnTo>
                  <a:lnTo>
                    <a:pt x="471" y="841"/>
                  </a:lnTo>
                  <a:lnTo>
                    <a:pt x="458" y="836"/>
                  </a:lnTo>
                  <a:lnTo>
                    <a:pt x="439" y="836"/>
                  </a:lnTo>
                  <a:lnTo>
                    <a:pt x="431" y="836"/>
                  </a:lnTo>
                  <a:lnTo>
                    <a:pt x="407" y="836"/>
                  </a:lnTo>
                  <a:lnTo>
                    <a:pt x="392" y="829"/>
                  </a:lnTo>
                  <a:lnTo>
                    <a:pt x="377" y="827"/>
                  </a:lnTo>
                  <a:lnTo>
                    <a:pt x="366" y="829"/>
                  </a:lnTo>
                  <a:lnTo>
                    <a:pt x="357" y="836"/>
                  </a:lnTo>
                  <a:lnTo>
                    <a:pt x="354" y="841"/>
                  </a:lnTo>
                  <a:lnTo>
                    <a:pt x="339" y="867"/>
                  </a:lnTo>
                  <a:lnTo>
                    <a:pt x="334" y="877"/>
                  </a:lnTo>
                  <a:lnTo>
                    <a:pt x="326" y="893"/>
                  </a:lnTo>
                  <a:lnTo>
                    <a:pt x="323" y="899"/>
                  </a:lnTo>
                  <a:lnTo>
                    <a:pt x="316" y="909"/>
                  </a:lnTo>
                  <a:lnTo>
                    <a:pt x="302" y="909"/>
                  </a:lnTo>
                  <a:lnTo>
                    <a:pt x="298" y="912"/>
                  </a:lnTo>
                  <a:lnTo>
                    <a:pt x="292" y="912"/>
                  </a:lnTo>
                  <a:lnTo>
                    <a:pt x="288" y="909"/>
                  </a:lnTo>
                  <a:lnTo>
                    <a:pt x="280" y="909"/>
                  </a:lnTo>
                  <a:lnTo>
                    <a:pt x="267" y="909"/>
                  </a:lnTo>
                  <a:lnTo>
                    <a:pt x="246" y="909"/>
                  </a:lnTo>
                  <a:lnTo>
                    <a:pt x="244" y="912"/>
                  </a:lnTo>
                  <a:lnTo>
                    <a:pt x="233" y="912"/>
                  </a:lnTo>
                  <a:lnTo>
                    <a:pt x="226" y="912"/>
                  </a:lnTo>
                  <a:lnTo>
                    <a:pt x="186" y="907"/>
                  </a:lnTo>
                  <a:lnTo>
                    <a:pt x="184" y="907"/>
                  </a:lnTo>
                  <a:lnTo>
                    <a:pt x="176" y="919"/>
                  </a:lnTo>
                  <a:lnTo>
                    <a:pt x="166" y="928"/>
                  </a:lnTo>
                  <a:lnTo>
                    <a:pt x="158" y="943"/>
                  </a:lnTo>
                  <a:lnTo>
                    <a:pt x="153" y="959"/>
                  </a:lnTo>
                  <a:lnTo>
                    <a:pt x="140" y="976"/>
                  </a:lnTo>
                  <a:lnTo>
                    <a:pt x="132" y="986"/>
                  </a:lnTo>
                  <a:lnTo>
                    <a:pt x="125" y="992"/>
                  </a:lnTo>
                  <a:lnTo>
                    <a:pt x="122" y="994"/>
                  </a:lnTo>
                  <a:lnTo>
                    <a:pt x="117" y="996"/>
                  </a:lnTo>
                  <a:lnTo>
                    <a:pt x="99" y="996"/>
                  </a:lnTo>
                  <a:lnTo>
                    <a:pt x="86" y="996"/>
                  </a:lnTo>
                  <a:lnTo>
                    <a:pt x="78" y="994"/>
                  </a:lnTo>
                  <a:lnTo>
                    <a:pt x="74" y="992"/>
                  </a:lnTo>
                  <a:lnTo>
                    <a:pt x="61" y="988"/>
                  </a:lnTo>
                  <a:lnTo>
                    <a:pt x="56" y="983"/>
                  </a:lnTo>
                  <a:lnTo>
                    <a:pt x="56" y="976"/>
                  </a:lnTo>
                  <a:lnTo>
                    <a:pt x="52" y="960"/>
                  </a:lnTo>
                  <a:lnTo>
                    <a:pt x="52" y="943"/>
                  </a:lnTo>
                  <a:lnTo>
                    <a:pt x="50" y="928"/>
                  </a:lnTo>
                  <a:lnTo>
                    <a:pt x="49" y="903"/>
                  </a:lnTo>
                  <a:lnTo>
                    <a:pt x="43" y="899"/>
                  </a:lnTo>
                  <a:lnTo>
                    <a:pt x="40" y="891"/>
                  </a:lnTo>
                  <a:lnTo>
                    <a:pt x="32" y="879"/>
                  </a:lnTo>
                  <a:lnTo>
                    <a:pt x="24" y="863"/>
                  </a:lnTo>
                  <a:lnTo>
                    <a:pt x="14" y="849"/>
                  </a:lnTo>
                  <a:lnTo>
                    <a:pt x="9" y="825"/>
                  </a:lnTo>
                  <a:lnTo>
                    <a:pt x="3" y="816"/>
                  </a:lnTo>
                  <a:lnTo>
                    <a:pt x="0" y="808"/>
                  </a:lnTo>
                  <a:lnTo>
                    <a:pt x="7" y="780"/>
                  </a:lnTo>
                  <a:lnTo>
                    <a:pt x="22" y="739"/>
                  </a:lnTo>
                  <a:lnTo>
                    <a:pt x="32" y="717"/>
                  </a:lnTo>
                  <a:lnTo>
                    <a:pt x="35" y="710"/>
                  </a:lnTo>
                  <a:lnTo>
                    <a:pt x="56" y="693"/>
                  </a:lnTo>
                  <a:lnTo>
                    <a:pt x="58" y="677"/>
                  </a:lnTo>
                  <a:lnTo>
                    <a:pt x="61" y="661"/>
                  </a:lnTo>
                  <a:lnTo>
                    <a:pt x="64" y="659"/>
                  </a:lnTo>
                  <a:lnTo>
                    <a:pt x="67" y="651"/>
                  </a:lnTo>
                  <a:lnTo>
                    <a:pt x="78" y="629"/>
                  </a:lnTo>
                  <a:lnTo>
                    <a:pt x="90" y="590"/>
                  </a:lnTo>
                  <a:lnTo>
                    <a:pt x="93" y="582"/>
                  </a:lnTo>
                  <a:lnTo>
                    <a:pt x="93" y="567"/>
                  </a:lnTo>
                  <a:lnTo>
                    <a:pt x="93" y="551"/>
                  </a:lnTo>
                  <a:lnTo>
                    <a:pt x="93" y="543"/>
                  </a:lnTo>
                  <a:lnTo>
                    <a:pt x="101" y="514"/>
                  </a:lnTo>
                  <a:lnTo>
                    <a:pt x="103" y="506"/>
                  </a:lnTo>
                  <a:lnTo>
                    <a:pt x="105" y="498"/>
                  </a:lnTo>
                  <a:lnTo>
                    <a:pt x="103" y="494"/>
                  </a:lnTo>
                  <a:lnTo>
                    <a:pt x="105" y="482"/>
                  </a:lnTo>
                  <a:lnTo>
                    <a:pt x="105" y="479"/>
                  </a:lnTo>
                  <a:lnTo>
                    <a:pt x="101" y="454"/>
                  </a:lnTo>
                  <a:lnTo>
                    <a:pt x="101" y="451"/>
                  </a:lnTo>
                  <a:lnTo>
                    <a:pt x="101" y="435"/>
                  </a:lnTo>
                  <a:lnTo>
                    <a:pt x="105" y="420"/>
                  </a:lnTo>
                  <a:lnTo>
                    <a:pt x="105" y="418"/>
                  </a:lnTo>
                  <a:lnTo>
                    <a:pt x="105" y="391"/>
                  </a:lnTo>
                  <a:lnTo>
                    <a:pt x="108" y="372"/>
                  </a:lnTo>
                  <a:lnTo>
                    <a:pt x="117" y="347"/>
                  </a:lnTo>
                  <a:lnTo>
                    <a:pt x="117" y="331"/>
                  </a:lnTo>
                  <a:lnTo>
                    <a:pt x="114" y="320"/>
                  </a:lnTo>
                  <a:lnTo>
                    <a:pt x="118" y="308"/>
                  </a:lnTo>
                  <a:lnTo>
                    <a:pt x="122" y="304"/>
                  </a:lnTo>
                  <a:lnTo>
                    <a:pt x="135" y="297"/>
                  </a:lnTo>
                  <a:lnTo>
                    <a:pt x="158" y="261"/>
                  </a:lnTo>
                  <a:lnTo>
                    <a:pt x="172" y="236"/>
                  </a:lnTo>
                  <a:lnTo>
                    <a:pt x="172" y="233"/>
                  </a:lnTo>
                  <a:lnTo>
                    <a:pt x="180" y="204"/>
                  </a:lnTo>
                  <a:lnTo>
                    <a:pt x="176" y="167"/>
                  </a:lnTo>
                  <a:lnTo>
                    <a:pt x="176" y="164"/>
                  </a:lnTo>
                  <a:lnTo>
                    <a:pt x="176" y="161"/>
                  </a:lnTo>
                  <a:lnTo>
                    <a:pt x="176" y="148"/>
                  </a:lnTo>
                  <a:lnTo>
                    <a:pt x="172" y="132"/>
                  </a:lnTo>
                  <a:lnTo>
                    <a:pt x="183" y="114"/>
                  </a:lnTo>
                  <a:lnTo>
                    <a:pt x="190" y="108"/>
                  </a:lnTo>
                  <a:lnTo>
                    <a:pt x="191" y="105"/>
                  </a:lnTo>
                  <a:lnTo>
                    <a:pt x="201" y="92"/>
                  </a:lnTo>
                  <a:lnTo>
                    <a:pt x="211" y="82"/>
                  </a:lnTo>
                  <a:lnTo>
                    <a:pt x="218" y="62"/>
                  </a:lnTo>
                  <a:lnTo>
                    <a:pt x="233" y="57"/>
                  </a:lnTo>
                  <a:lnTo>
                    <a:pt x="244" y="58"/>
                  </a:lnTo>
                  <a:lnTo>
                    <a:pt x="246" y="62"/>
                  </a:lnTo>
                  <a:lnTo>
                    <a:pt x="262" y="58"/>
                  </a:lnTo>
                  <a:lnTo>
                    <a:pt x="276" y="57"/>
                  </a:lnTo>
                  <a:lnTo>
                    <a:pt x="271" y="49"/>
                  </a:lnTo>
                  <a:lnTo>
                    <a:pt x="262" y="45"/>
                  </a:lnTo>
                  <a:lnTo>
                    <a:pt x="256" y="32"/>
                  </a:lnTo>
                  <a:lnTo>
                    <a:pt x="252" y="14"/>
                  </a:lnTo>
                  <a:lnTo>
                    <a:pt x="256" y="0"/>
                  </a:lnTo>
                  <a:lnTo>
                    <a:pt x="267" y="8"/>
                  </a:lnTo>
                  <a:lnTo>
                    <a:pt x="284" y="16"/>
                  </a:lnTo>
                  <a:lnTo>
                    <a:pt x="294" y="25"/>
                  </a:lnTo>
                  <a:lnTo>
                    <a:pt x="316" y="32"/>
                  </a:lnTo>
                  <a:lnTo>
                    <a:pt x="323" y="30"/>
                  </a:lnTo>
                  <a:lnTo>
                    <a:pt x="323" y="38"/>
                  </a:lnTo>
                  <a:lnTo>
                    <a:pt x="332" y="49"/>
                  </a:lnTo>
                  <a:lnTo>
                    <a:pt x="345" y="57"/>
                  </a:lnTo>
                  <a:lnTo>
                    <a:pt x="366" y="56"/>
                  </a:lnTo>
                  <a:lnTo>
                    <a:pt x="377" y="62"/>
                  </a:lnTo>
                  <a:lnTo>
                    <a:pt x="396" y="74"/>
                  </a:lnTo>
                  <a:lnTo>
                    <a:pt x="412" y="78"/>
                  </a:lnTo>
                  <a:lnTo>
                    <a:pt x="431" y="80"/>
                  </a:lnTo>
                  <a:lnTo>
                    <a:pt x="447" y="80"/>
                  </a:lnTo>
                  <a:lnTo>
                    <a:pt x="451" y="78"/>
                  </a:lnTo>
                  <a:lnTo>
                    <a:pt x="462" y="68"/>
                  </a:lnTo>
                  <a:lnTo>
                    <a:pt x="473" y="66"/>
                  </a:lnTo>
                  <a:lnTo>
                    <a:pt x="482" y="78"/>
                  </a:lnTo>
                  <a:lnTo>
                    <a:pt x="492" y="108"/>
                  </a:lnTo>
                  <a:lnTo>
                    <a:pt x="495" y="112"/>
                  </a:lnTo>
                  <a:lnTo>
                    <a:pt x="505" y="137"/>
                  </a:lnTo>
                  <a:lnTo>
                    <a:pt x="513" y="170"/>
                  </a:lnTo>
                  <a:lnTo>
                    <a:pt x="523" y="186"/>
                  </a:lnTo>
                  <a:lnTo>
                    <a:pt x="523" y="197"/>
                  </a:lnTo>
                  <a:lnTo>
                    <a:pt x="523" y="200"/>
                  </a:lnTo>
                  <a:lnTo>
                    <a:pt x="529" y="217"/>
                  </a:lnTo>
                  <a:lnTo>
                    <a:pt x="540" y="228"/>
                  </a:lnTo>
                  <a:lnTo>
                    <a:pt x="548" y="228"/>
                  </a:lnTo>
                  <a:lnTo>
                    <a:pt x="559" y="228"/>
                  </a:lnTo>
                  <a:lnTo>
                    <a:pt x="570" y="231"/>
                  </a:lnTo>
                  <a:lnTo>
                    <a:pt x="578" y="231"/>
                  </a:lnTo>
                  <a:lnTo>
                    <a:pt x="594" y="231"/>
                  </a:lnTo>
                  <a:lnTo>
                    <a:pt x="595" y="231"/>
                  </a:lnTo>
                  <a:lnTo>
                    <a:pt x="603" y="231"/>
                  </a:lnTo>
                  <a:lnTo>
                    <a:pt x="621" y="224"/>
                  </a:lnTo>
                  <a:lnTo>
                    <a:pt x="623" y="208"/>
                  </a:lnTo>
                  <a:lnTo>
                    <a:pt x="624" y="205"/>
                  </a:lnTo>
                  <a:lnTo>
                    <a:pt x="624" y="200"/>
                  </a:lnTo>
                  <a:lnTo>
                    <a:pt x="633" y="188"/>
                  </a:lnTo>
                  <a:lnTo>
                    <a:pt x="638" y="175"/>
                  </a:lnTo>
                  <a:lnTo>
                    <a:pt x="649" y="172"/>
                  </a:lnTo>
                  <a:lnTo>
                    <a:pt x="656" y="164"/>
                  </a:lnTo>
                  <a:lnTo>
                    <a:pt x="667" y="164"/>
                  </a:lnTo>
                  <a:lnTo>
                    <a:pt x="677" y="161"/>
                  </a:lnTo>
                  <a:lnTo>
                    <a:pt x="678" y="156"/>
                  </a:lnTo>
                  <a:lnTo>
                    <a:pt x="699" y="153"/>
                  </a:lnTo>
                  <a:lnTo>
                    <a:pt x="706" y="148"/>
                  </a:lnTo>
                  <a:lnTo>
                    <a:pt x="722" y="151"/>
                  </a:lnTo>
                  <a:lnTo>
                    <a:pt x="731" y="151"/>
                  </a:lnTo>
                  <a:lnTo>
                    <a:pt x="741" y="153"/>
                  </a:lnTo>
                  <a:lnTo>
                    <a:pt x="744" y="161"/>
                  </a:lnTo>
                  <a:lnTo>
                    <a:pt x="746" y="164"/>
                  </a:lnTo>
                  <a:lnTo>
                    <a:pt x="749" y="172"/>
                  </a:lnTo>
                  <a:lnTo>
                    <a:pt x="753" y="188"/>
                  </a:lnTo>
                  <a:lnTo>
                    <a:pt x="757" y="194"/>
                  </a:lnTo>
                  <a:lnTo>
                    <a:pt x="754" y="200"/>
                  </a:lnTo>
                  <a:lnTo>
                    <a:pt x="754" y="204"/>
                  </a:lnTo>
                  <a:lnTo>
                    <a:pt x="753" y="217"/>
                  </a:lnTo>
                  <a:lnTo>
                    <a:pt x="749" y="228"/>
                  </a:lnTo>
                  <a:lnTo>
                    <a:pt x="746" y="236"/>
                  </a:lnTo>
                  <a:lnTo>
                    <a:pt x="746" y="244"/>
                  </a:lnTo>
                  <a:lnTo>
                    <a:pt x="746" y="256"/>
                  </a:lnTo>
                  <a:lnTo>
                    <a:pt x="753" y="256"/>
                  </a:lnTo>
                  <a:lnTo>
                    <a:pt x="760" y="256"/>
                  </a:lnTo>
                  <a:lnTo>
                    <a:pt x="772" y="256"/>
                  </a:lnTo>
                  <a:lnTo>
                    <a:pt x="778" y="248"/>
                  </a:lnTo>
                  <a:lnTo>
                    <a:pt x="783" y="245"/>
                  </a:lnTo>
                  <a:lnTo>
                    <a:pt x="796" y="241"/>
                  </a:lnTo>
                  <a:lnTo>
                    <a:pt x="804" y="233"/>
                  </a:lnTo>
                  <a:lnTo>
                    <a:pt x="832" y="233"/>
                  </a:lnTo>
                  <a:lnTo>
                    <a:pt x="843" y="233"/>
                  </a:lnTo>
                  <a:lnTo>
                    <a:pt x="852" y="233"/>
                  </a:lnTo>
                  <a:lnTo>
                    <a:pt x="857" y="236"/>
                  </a:lnTo>
                  <a:lnTo>
                    <a:pt x="872" y="233"/>
                  </a:lnTo>
                  <a:lnTo>
                    <a:pt x="886" y="233"/>
                  </a:lnTo>
                  <a:lnTo>
                    <a:pt x="897" y="233"/>
                  </a:lnTo>
                  <a:lnTo>
                    <a:pt x="907" y="239"/>
                  </a:lnTo>
                  <a:lnTo>
                    <a:pt x="909" y="244"/>
                  </a:lnTo>
                  <a:lnTo>
                    <a:pt x="915" y="248"/>
                  </a:lnTo>
                  <a:lnTo>
                    <a:pt x="920" y="264"/>
                  </a:lnTo>
                  <a:lnTo>
                    <a:pt x="920" y="267"/>
                  </a:lnTo>
                  <a:lnTo>
                    <a:pt x="926" y="275"/>
                  </a:lnTo>
                  <a:lnTo>
                    <a:pt x="928" y="281"/>
                  </a:lnTo>
                  <a:lnTo>
                    <a:pt x="938" y="297"/>
                  </a:lnTo>
                  <a:lnTo>
                    <a:pt x="940" y="304"/>
                  </a:lnTo>
                  <a:lnTo>
                    <a:pt x="940" y="308"/>
                  </a:lnTo>
                  <a:lnTo>
                    <a:pt x="944" y="319"/>
                  </a:lnTo>
                  <a:lnTo>
                    <a:pt x="944" y="323"/>
                  </a:lnTo>
                  <a:lnTo>
                    <a:pt x="940" y="335"/>
                  </a:lnTo>
                  <a:lnTo>
                    <a:pt x="938" y="338"/>
                  </a:lnTo>
                  <a:lnTo>
                    <a:pt x="935" y="347"/>
                  </a:lnTo>
                  <a:lnTo>
                    <a:pt x="931" y="347"/>
                  </a:lnTo>
                  <a:lnTo>
                    <a:pt x="915" y="354"/>
                  </a:lnTo>
                  <a:lnTo>
                    <a:pt x="880" y="372"/>
                  </a:lnTo>
                  <a:lnTo>
                    <a:pt x="883" y="374"/>
                  </a:lnTo>
                  <a:lnTo>
                    <a:pt x="888" y="379"/>
                  </a:lnTo>
                  <a:lnTo>
                    <a:pt x="894" y="380"/>
                  </a:lnTo>
                  <a:lnTo>
                    <a:pt x="897" y="380"/>
                  </a:lnTo>
                  <a:lnTo>
                    <a:pt x="901" y="383"/>
                  </a:lnTo>
                  <a:lnTo>
                    <a:pt x="904" y="383"/>
                  </a:lnTo>
                  <a:lnTo>
                    <a:pt x="904" y="387"/>
                  </a:lnTo>
                  <a:lnTo>
                    <a:pt x="904" y="391"/>
                  </a:lnTo>
                  <a:lnTo>
                    <a:pt x="904" y="395"/>
                  </a:lnTo>
                  <a:lnTo>
                    <a:pt x="907" y="399"/>
                  </a:lnTo>
                  <a:lnTo>
                    <a:pt x="907" y="402"/>
                  </a:lnTo>
                  <a:lnTo>
                    <a:pt x="904" y="410"/>
                  </a:lnTo>
                  <a:lnTo>
                    <a:pt x="907" y="411"/>
                  </a:lnTo>
                  <a:lnTo>
                    <a:pt x="909" y="414"/>
                  </a:lnTo>
                  <a:lnTo>
                    <a:pt x="912" y="418"/>
                  </a:lnTo>
                  <a:lnTo>
                    <a:pt x="915" y="420"/>
                  </a:lnTo>
                  <a:lnTo>
                    <a:pt x="920" y="426"/>
                  </a:lnTo>
                  <a:lnTo>
                    <a:pt x="920" y="427"/>
                  </a:lnTo>
                  <a:lnTo>
                    <a:pt x="926" y="447"/>
                  </a:lnTo>
                  <a:lnTo>
                    <a:pt x="926" y="462"/>
                  </a:lnTo>
                  <a:lnTo>
                    <a:pt x="926" y="473"/>
                  </a:lnTo>
                  <a:lnTo>
                    <a:pt x="927" y="478"/>
                  </a:lnTo>
                  <a:lnTo>
                    <a:pt x="927" y="484"/>
                  </a:lnTo>
                  <a:lnTo>
                    <a:pt x="927" y="490"/>
                  </a:lnTo>
                  <a:lnTo>
                    <a:pt x="927" y="495"/>
                  </a:lnTo>
                  <a:lnTo>
                    <a:pt x="928" y="503"/>
                  </a:lnTo>
                  <a:lnTo>
                    <a:pt x="928" y="506"/>
                  </a:lnTo>
                  <a:lnTo>
                    <a:pt x="928" y="510"/>
                  </a:lnTo>
                  <a:lnTo>
                    <a:pt x="928" y="514"/>
                  </a:lnTo>
                  <a:lnTo>
                    <a:pt x="928" y="523"/>
                  </a:lnTo>
                  <a:lnTo>
                    <a:pt x="927" y="526"/>
                  </a:lnTo>
                  <a:lnTo>
                    <a:pt x="928" y="530"/>
                  </a:lnTo>
                  <a:lnTo>
                    <a:pt x="931" y="537"/>
                  </a:lnTo>
                  <a:lnTo>
                    <a:pt x="931" y="543"/>
                  </a:lnTo>
                  <a:lnTo>
                    <a:pt x="935" y="554"/>
                  </a:lnTo>
                  <a:lnTo>
                    <a:pt x="931" y="555"/>
                  </a:lnTo>
                  <a:lnTo>
                    <a:pt x="931" y="561"/>
                  </a:lnTo>
                  <a:lnTo>
                    <a:pt x="931" y="565"/>
                  </a:lnTo>
                  <a:lnTo>
                    <a:pt x="931" y="573"/>
                  </a:lnTo>
                  <a:lnTo>
                    <a:pt x="931" y="578"/>
                  </a:lnTo>
                  <a:lnTo>
                    <a:pt x="928" y="581"/>
                  </a:lnTo>
                  <a:lnTo>
                    <a:pt x="927" y="582"/>
                  </a:lnTo>
                  <a:lnTo>
                    <a:pt x="927" y="586"/>
                  </a:lnTo>
                  <a:lnTo>
                    <a:pt x="927" y="590"/>
                  </a:lnTo>
                  <a:lnTo>
                    <a:pt x="927" y="598"/>
                  </a:lnTo>
                  <a:lnTo>
                    <a:pt x="926" y="601"/>
                  </a:lnTo>
                  <a:lnTo>
                    <a:pt x="926" y="603"/>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63" name="Freeform 1059"/>
            <p:cNvSpPr>
              <a:spLocks/>
            </p:cNvSpPr>
            <p:nvPr/>
          </p:nvSpPr>
          <p:spPr bwMode="auto">
            <a:xfrm>
              <a:off x="4207318" y="5258962"/>
              <a:ext cx="470504" cy="628267"/>
            </a:xfrm>
            <a:custGeom>
              <a:avLst/>
              <a:gdLst>
                <a:gd name="T0" fmla="*/ 1061 w 1180"/>
                <a:gd name="T1" fmla="*/ 848 h 1556"/>
                <a:gd name="T2" fmla="*/ 936 w 1180"/>
                <a:gd name="T3" fmla="*/ 803 h 1556"/>
                <a:gd name="T4" fmla="*/ 859 w 1180"/>
                <a:gd name="T5" fmla="*/ 689 h 1556"/>
                <a:gd name="T6" fmla="*/ 939 w 1180"/>
                <a:gd name="T7" fmla="*/ 491 h 1556"/>
                <a:gd name="T8" fmla="*/ 944 w 1180"/>
                <a:gd name="T9" fmla="*/ 381 h 1556"/>
                <a:gd name="T10" fmla="*/ 816 w 1180"/>
                <a:gd name="T11" fmla="*/ 393 h 1556"/>
                <a:gd name="T12" fmla="*/ 708 w 1180"/>
                <a:gd name="T13" fmla="*/ 361 h 1556"/>
                <a:gd name="T14" fmla="*/ 705 w 1180"/>
                <a:gd name="T15" fmla="*/ 215 h 1556"/>
                <a:gd name="T16" fmla="*/ 725 w 1180"/>
                <a:gd name="T17" fmla="*/ 102 h 1556"/>
                <a:gd name="T18" fmla="*/ 585 w 1180"/>
                <a:gd name="T19" fmla="*/ 69 h 1556"/>
                <a:gd name="T20" fmla="*/ 560 w 1180"/>
                <a:gd name="T21" fmla="*/ 193 h 1556"/>
                <a:gd name="T22" fmla="*/ 484 w 1180"/>
                <a:gd name="T23" fmla="*/ 280 h 1556"/>
                <a:gd name="T24" fmla="*/ 426 w 1180"/>
                <a:gd name="T25" fmla="*/ 305 h 1556"/>
                <a:gd name="T26" fmla="*/ 494 w 1180"/>
                <a:gd name="T27" fmla="*/ 376 h 1556"/>
                <a:gd name="T28" fmla="*/ 477 w 1180"/>
                <a:gd name="T29" fmla="*/ 447 h 1556"/>
                <a:gd name="T30" fmla="*/ 433 w 1180"/>
                <a:gd name="T31" fmla="*/ 559 h 1556"/>
                <a:gd name="T32" fmla="*/ 509 w 1180"/>
                <a:gd name="T33" fmla="*/ 622 h 1556"/>
                <a:gd name="T34" fmla="*/ 593 w 1180"/>
                <a:gd name="T35" fmla="*/ 689 h 1556"/>
                <a:gd name="T36" fmla="*/ 675 w 1180"/>
                <a:gd name="T37" fmla="*/ 741 h 1556"/>
                <a:gd name="T38" fmla="*/ 705 w 1180"/>
                <a:gd name="T39" fmla="*/ 808 h 1556"/>
                <a:gd name="T40" fmla="*/ 621 w 1180"/>
                <a:gd name="T41" fmla="*/ 841 h 1556"/>
                <a:gd name="T42" fmla="*/ 554 w 1180"/>
                <a:gd name="T43" fmla="*/ 850 h 1556"/>
                <a:gd name="T44" fmla="*/ 463 w 1180"/>
                <a:gd name="T45" fmla="*/ 894 h 1556"/>
                <a:gd name="T46" fmla="*/ 383 w 1180"/>
                <a:gd name="T47" fmla="*/ 848 h 1556"/>
                <a:gd name="T48" fmla="*/ 323 w 1180"/>
                <a:gd name="T49" fmla="*/ 781 h 1556"/>
                <a:gd name="T50" fmla="*/ 247 w 1180"/>
                <a:gd name="T51" fmla="*/ 737 h 1556"/>
                <a:gd name="T52" fmla="*/ 216 w 1180"/>
                <a:gd name="T53" fmla="*/ 789 h 1556"/>
                <a:gd name="T54" fmla="*/ 224 w 1180"/>
                <a:gd name="T55" fmla="*/ 848 h 1556"/>
                <a:gd name="T56" fmla="*/ 216 w 1180"/>
                <a:gd name="T57" fmla="*/ 893 h 1556"/>
                <a:gd name="T58" fmla="*/ 217 w 1180"/>
                <a:gd name="T59" fmla="*/ 932 h 1556"/>
                <a:gd name="T60" fmla="*/ 216 w 1180"/>
                <a:gd name="T61" fmla="*/ 973 h 1556"/>
                <a:gd name="T62" fmla="*/ 217 w 1180"/>
                <a:gd name="T63" fmla="*/ 1036 h 1556"/>
                <a:gd name="T64" fmla="*/ 203 w 1180"/>
                <a:gd name="T65" fmla="*/ 1079 h 1556"/>
                <a:gd name="T66" fmla="*/ 192 w 1180"/>
                <a:gd name="T67" fmla="*/ 1123 h 1556"/>
                <a:gd name="T68" fmla="*/ 224 w 1180"/>
                <a:gd name="T69" fmla="*/ 1154 h 1556"/>
                <a:gd name="T70" fmla="*/ 192 w 1180"/>
                <a:gd name="T71" fmla="*/ 1167 h 1556"/>
                <a:gd name="T72" fmla="*/ 189 w 1180"/>
                <a:gd name="T73" fmla="*/ 1219 h 1556"/>
                <a:gd name="T74" fmla="*/ 174 w 1180"/>
                <a:gd name="T75" fmla="*/ 1275 h 1556"/>
                <a:gd name="T76" fmla="*/ 124 w 1180"/>
                <a:gd name="T77" fmla="*/ 1236 h 1556"/>
                <a:gd name="T78" fmla="*/ 66 w 1180"/>
                <a:gd name="T79" fmla="*/ 1279 h 1556"/>
                <a:gd name="T80" fmla="*/ 21 w 1180"/>
                <a:gd name="T81" fmla="*/ 1310 h 1556"/>
                <a:gd name="T82" fmla="*/ 37 w 1180"/>
                <a:gd name="T83" fmla="*/ 1362 h 1556"/>
                <a:gd name="T84" fmla="*/ 116 w 1180"/>
                <a:gd name="T85" fmla="*/ 1421 h 1556"/>
                <a:gd name="T86" fmla="*/ 220 w 1180"/>
                <a:gd name="T87" fmla="*/ 1496 h 1556"/>
                <a:gd name="T88" fmla="*/ 340 w 1180"/>
                <a:gd name="T89" fmla="*/ 1525 h 1556"/>
                <a:gd name="T90" fmla="*/ 390 w 1180"/>
                <a:gd name="T91" fmla="*/ 1536 h 1556"/>
                <a:gd name="T92" fmla="*/ 476 w 1180"/>
                <a:gd name="T93" fmla="*/ 1488 h 1556"/>
                <a:gd name="T94" fmla="*/ 546 w 1180"/>
                <a:gd name="T95" fmla="*/ 1496 h 1556"/>
                <a:gd name="T96" fmla="*/ 633 w 1180"/>
                <a:gd name="T97" fmla="*/ 1493 h 1556"/>
                <a:gd name="T98" fmla="*/ 596 w 1180"/>
                <a:gd name="T99" fmla="*/ 1409 h 1556"/>
                <a:gd name="T100" fmla="*/ 676 w 1180"/>
                <a:gd name="T101" fmla="*/ 1321 h 1556"/>
                <a:gd name="T102" fmla="*/ 730 w 1180"/>
                <a:gd name="T103" fmla="*/ 1401 h 1556"/>
                <a:gd name="T104" fmla="*/ 813 w 1180"/>
                <a:gd name="T105" fmla="*/ 1466 h 1556"/>
                <a:gd name="T106" fmla="*/ 871 w 1180"/>
                <a:gd name="T107" fmla="*/ 1461 h 1556"/>
                <a:gd name="T108" fmla="*/ 962 w 1180"/>
                <a:gd name="T109" fmla="*/ 1430 h 1556"/>
                <a:gd name="T110" fmla="*/ 1112 w 1180"/>
                <a:gd name="T111" fmla="*/ 1383 h 1556"/>
                <a:gd name="T112" fmla="*/ 1180 w 1180"/>
                <a:gd name="T113" fmla="*/ 1291 h 1556"/>
                <a:gd name="T114" fmla="*/ 996 w 1180"/>
                <a:gd name="T115" fmla="*/ 1258 h 1556"/>
                <a:gd name="T116" fmla="*/ 932 w 1180"/>
                <a:gd name="T117" fmla="*/ 1154 h 1556"/>
                <a:gd name="T118" fmla="*/ 888 w 1180"/>
                <a:gd name="T119" fmla="*/ 1053 h 1556"/>
                <a:gd name="T120" fmla="*/ 924 w 1180"/>
                <a:gd name="T121" fmla="*/ 904 h 1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80" h="1556">
                  <a:moveTo>
                    <a:pt x="949" y="904"/>
                  </a:moveTo>
                  <a:lnTo>
                    <a:pt x="967" y="897"/>
                  </a:lnTo>
                  <a:lnTo>
                    <a:pt x="978" y="894"/>
                  </a:lnTo>
                  <a:lnTo>
                    <a:pt x="994" y="893"/>
                  </a:lnTo>
                  <a:lnTo>
                    <a:pt x="1008" y="888"/>
                  </a:lnTo>
                  <a:lnTo>
                    <a:pt x="1027" y="885"/>
                  </a:lnTo>
                  <a:lnTo>
                    <a:pt x="1037" y="880"/>
                  </a:lnTo>
                  <a:lnTo>
                    <a:pt x="1048" y="874"/>
                  </a:lnTo>
                  <a:lnTo>
                    <a:pt x="1055" y="864"/>
                  </a:lnTo>
                  <a:lnTo>
                    <a:pt x="1061" y="848"/>
                  </a:lnTo>
                  <a:lnTo>
                    <a:pt x="1066" y="840"/>
                  </a:lnTo>
                  <a:lnTo>
                    <a:pt x="1061" y="837"/>
                  </a:lnTo>
                  <a:lnTo>
                    <a:pt x="1048" y="829"/>
                  </a:lnTo>
                  <a:lnTo>
                    <a:pt x="1036" y="824"/>
                  </a:lnTo>
                  <a:lnTo>
                    <a:pt x="1017" y="819"/>
                  </a:lnTo>
                  <a:lnTo>
                    <a:pt x="1003" y="819"/>
                  </a:lnTo>
                  <a:lnTo>
                    <a:pt x="986" y="819"/>
                  </a:lnTo>
                  <a:lnTo>
                    <a:pt x="972" y="811"/>
                  </a:lnTo>
                  <a:lnTo>
                    <a:pt x="947" y="806"/>
                  </a:lnTo>
                  <a:lnTo>
                    <a:pt x="936" y="803"/>
                  </a:lnTo>
                  <a:lnTo>
                    <a:pt x="929" y="800"/>
                  </a:lnTo>
                  <a:lnTo>
                    <a:pt x="917" y="789"/>
                  </a:lnTo>
                  <a:lnTo>
                    <a:pt x="909" y="789"/>
                  </a:lnTo>
                  <a:lnTo>
                    <a:pt x="899" y="784"/>
                  </a:lnTo>
                  <a:lnTo>
                    <a:pt x="874" y="771"/>
                  </a:lnTo>
                  <a:lnTo>
                    <a:pt x="871" y="755"/>
                  </a:lnTo>
                  <a:lnTo>
                    <a:pt x="882" y="738"/>
                  </a:lnTo>
                  <a:lnTo>
                    <a:pt x="876" y="721"/>
                  </a:lnTo>
                  <a:lnTo>
                    <a:pt x="859" y="707"/>
                  </a:lnTo>
                  <a:lnTo>
                    <a:pt x="859" y="689"/>
                  </a:lnTo>
                  <a:lnTo>
                    <a:pt x="871" y="667"/>
                  </a:lnTo>
                  <a:lnTo>
                    <a:pt x="879" y="662"/>
                  </a:lnTo>
                  <a:lnTo>
                    <a:pt x="882" y="654"/>
                  </a:lnTo>
                  <a:lnTo>
                    <a:pt x="888" y="635"/>
                  </a:lnTo>
                  <a:lnTo>
                    <a:pt x="903" y="606"/>
                  </a:lnTo>
                  <a:lnTo>
                    <a:pt x="914" y="560"/>
                  </a:lnTo>
                  <a:lnTo>
                    <a:pt x="922" y="532"/>
                  </a:lnTo>
                  <a:lnTo>
                    <a:pt x="932" y="516"/>
                  </a:lnTo>
                  <a:lnTo>
                    <a:pt x="936" y="505"/>
                  </a:lnTo>
                  <a:lnTo>
                    <a:pt x="939" y="491"/>
                  </a:lnTo>
                  <a:lnTo>
                    <a:pt x="954" y="480"/>
                  </a:lnTo>
                  <a:lnTo>
                    <a:pt x="962" y="465"/>
                  </a:lnTo>
                  <a:lnTo>
                    <a:pt x="975" y="449"/>
                  </a:lnTo>
                  <a:lnTo>
                    <a:pt x="989" y="435"/>
                  </a:lnTo>
                  <a:lnTo>
                    <a:pt x="994" y="425"/>
                  </a:lnTo>
                  <a:lnTo>
                    <a:pt x="1008" y="424"/>
                  </a:lnTo>
                  <a:lnTo>
                    <a:pt x="1015" y="403"/>
                  </a:lnTo>
                  <a:lnTo>
                    <a:pt x="989" y="401"/>
                  </a:lnTo>
                  <a:lnTo>
                    <a:pt x="975" y="396"/>
                  </a:lnTo>
                  <a:lnTo>
                    <a:pt x="944" y="381"/>
                  </a:lnTo>
                  <a:lnTo>
                    <a:pt x="914" y="368"/>
                  </a:lnTo>
                  <a:lnTo>
                    <a:pt x="899" y="356"/>
                  </a:lnTo>
                  <a:lnTo>
                    <a:pt x="888" y="343"/>
                  </a:lnTo>
                  <a:lnTo>
                    <a:pt x="871" y="343"/>
                  </a:lnTo>
                  <a:lnTo>
                    <a:pt x="866" y="343"/>
                  </a:lnTo>
                  <a:lnTo>
                    <a:pt x="855" y="343"/>
                  </a:lnTo>
                  <a:lnTo>
                    <a:pt x="842" y="356"/>
                  </a:lnTo>
                  <a:lnTo>
                    <a:pt x="834" y="376"/>
                  </a:lnTo>
                  <a:lnTo>
                    <a:pt x="824" y="385"/>
                  </a:lnTo>
                  <a:lnTo>
                    <a:pt x="816" y="393"/>
                  </a:lnTo>
                  <a:lnTo>
                    <a:pt x="803" y="408"/>
                  </a:lnTo>
                  <a:lnTo>
                    <a:pt x="787" y="416"/>
                  </a:lnTo>
                  <a:lnTo>
                    <a:pt x="778" y="416"/>
                  </a:lnTo>
                  <a:lnTo>
                    <a:pt x="772" y="408"/>
                  </a:lnTo>
                  <a:lnTo>
                    <a:pt x="766" y="401"/>
                  </a:lnTo>
                  <a:lnTo>
                    <a:pt x="758" y="385"/>
                  </a:lnTo>
                  <a:lnTo>
                    <a:pt x="751" y="381"/>
                  </a:lnTo>
                  <a:lnTo>
                    <a:pt x="730" y="381"/>
                  </a:lnTo>
                  <a:lnTo>
                    <a:pt x="725" y="373"/>
                  </a:lnTo>
                  <a:lnTo>
                    <a:pt x="708" y="361"/>
                  </a:lnTo>
                  <a:lnTo>
                    <a:pt x="697" y="356"/>
                  </a:lnTo>
                  <a:lnTo>
                    <a:pt x="693" y="343"/>
                  </a:lnTo>
                  <a:lnTo>
                    <a:pt x="693" y="332"/>
                  </a:lnTo>
                  <a:lnTo>
                    <a:pt x="701" y="320"/>
                  </a:lnTo>
                  <a:lnTo>
                    <a:pt x="701" y="309"/>
                  </a:lnTo>
                  <a:lnTo>
                    <a:pt x="701" y="285"/>
                  </a:lnTo>
                  <a:lnTo>
                    <a:pt x="705" y="252"/>
                  </a:lnTo>
                  <a:lnTo>
                    <a:pt x="705" y="249"/>
                  </a:lnTo>
                  <a:lnTo>
                    <a:pt x="701" y="226"/>
                  </a:lnTo>
                  <a:lnTo>
                    <a:pt x="705" y="215"/>
                  </a:lnTo>
                  <a:lnTo>
                    <a:pt x="716" y="207"/>
                  </a:lnTo>
                  <a:lnTo>
                    <a:pt x="740" y="215"/>
                  </a:lnTo>
                  <a:lnTo>
                    <a:pt x="758" y="209"/>
                  </a:lnTo>
                  <a:lnTo>
                    <a:pt x="778" y="193"/>
                  </a:lnTo>
                  <a:lnTo>
                    <a:pt x="790" y="186"/>
                  </a:lnTo>
                  <a:lnTo>
                    <a:pt x="809" y="165"/>
                  </a:lnTo>
                  <a:lnTo>
                    <a:pt x="775" y="133"/>
                  </a:lnTo>
                  <a:lnTo>
                    <a:pt x="762" y="123"/>
                  </a:lnTo>
                  <a:lnTo>
                    <a:pt x="748" y="123"/>
                  </a:lnTo>
                  <a:lnTo>
                    <a:pt x="725" y="102"/>
                  </a:lnTo>
                  <a:lnTo>
                    <a:pt x="708" y="91"/>
                  </a:lnTo>
                  <a:lnTo>
                    <a:pt x="705" y="62"/>
                  </a:lnTo>
                  <a:lnTo>
                    <a:pt x="712" y="30"/>
                  </a:lnTo>
                  <a:lnTo>
                    <a:pt x="685" y="0"/>
                  </a:lnTo>
                  <a:lnTo>
                    <a:pt x="672" y="10"/>
                  </a:lnTo>
                  <a:lnTo>
                    <a:pt x="633" y="10"/>
                  </a:lnTo>
                  <a:lnTo>
                    <a:pt x="630" y="23"/>
                  </a:lnTo>
                  <a:lnTo>
                    <a:pt x="625" y="48"/>
                  </a:lnTo>
                  <a:lnTo>
                    <a:pt x="589" y="51"/>
                  </a:lnTo>
                  <a:lnTo>
                    <a:pt x="585" y="69"/>
                  </a:lnTo>
                  <a:lnTo>
                    <a:pt x="596" y="93"/>
                  </a:lnTo>
                  <a:lnTo>
                    <a:pt x="577" y="134"/>
                  </a:lnTo>
                  <a:lnTo>
                    <a:pt x="581" y="142"/>
                  </a:lnTo>
                  <a:lnTo>
                    <a:pt x="589" y="151"/>
                  </a:lnTo>
                  <a:lnTo>
                    <a:pt x="585" y="157"/>
                  </a:lnTo>
                  <a:lnTo>
                    <a:pt x="585" y="167"/>
                  </a:lnTo>
                  <a:lnTo>
                    <a:pt x="581" y="174"/>
                  </a:lnTo>
                  <a:lnTo>
                    <a:pt x="574" y="178"/>
                  </a:lnTo>
                  <a:lnTo>
                    <a:pt x="566" y="190"/>
                  </a:lnTo>
                  <a:lnTo>
                    <a:pt x="560" y="193"/>
                  </a:lnTo>
                  <a:lnTo>
                    <a:pt x="541" y="209"/>
                  </a:lnTo>
                  <a:lnTo>
                    <a:pt x="519" y="220"/>
                  </a:lnTo>
                  <a:lnTo>
                    <a:pt x="514" y="226"/>
                  </a:lnTo>
                  <a:lnTo>
                    <a:pt x="507" y="237"/>
                  </a:lnTo>
                  <a:lnTo>
                    <a:pt x="502" y="239"/>
                  </a:lnTo>
                  <a:lnTo>
                    <a:pt x="499" y="245"/>
                  </a:lnTo>
                  <a:lnTo>
                    <a:pt x="498" y="252"/>
                  </a:lnTo>
                  <a:lnTo>
                    <a:pt x="494" y="262"/>
                  </a:lnTo>
                  <a:lnTo>
                    <a:pt x="488" y="274"/>
                  </a:lnTo>
                  <a:lnTo>
                    <a:pt x="484" y="280"/>
                  </a:lnTo>
                  <a:lnTo>
                    <a:pt x="471" y="282"/>
                  </a:lnTo>
                  <a:lnTo>
                    <a:pt x="459" y="282"/>
                  </a:lnTo>
                  <a:lnTo>
                    <a:pt x="455" y="282"/>
                  </a:lnTo>
                  <a:lnTo>
                    <a:pt x="446" y="277"/>
                  </a:lnTo>
                  <a:lnTo>
                    <a:pt x="430" y="277"/>
                  </a:lnTo>
                  <a:lnTo>
                    <a:pt x="422" y="282"/>
                  </a:lnTo>
                  <a:lnTo>
                    <a:pt x="415" y="289"/>
                  </a:lnTo>
                  <a:lnTo>
                    <a:pt x="415" y="298"/>
                  </a:lnTo>
                  <a:lnTo>
                    <a:pt x="418" y="298"/>
                  </a:lnTo>
                  <a:lnTo>
                    <a:pt x="426" y="305"/>
                  </a:lnTo>
                  <a:lnTo>
                    <a:pt x="433" y="309"/>
                  </a:lnTo>
                  <a:lnTo>
                    <a:pt x="446" y="316"/>
                  </a:lnTo>
                  <a:lnTo>
                    <a:pt x="449" y="324"/>
                  </a:lnTo>
                  <a:lnTo>
                    <a:pt x="458" y="325"/>
                  </a:lnTo>
                  <a:lnTo>
                    <a:pt x="467" y="332"/>
                  </a:lnTo>
                  <a:lnTo>
                    <a:pt x="485" y="343"/>
                  </a:lnTo>
                  <a:lnTo>
                    <a:pt x="491" y="356"/>
                  </a:lnTo>
                  <a:lnTo>
                    <a:pt x="494" y="361"/>
                  </a:lnTo>
                  <a:lnTo>
                    <a:pt x="494" y="365"/>
                  </a:lnTo>
                  <a:lnTo>
                    <a:pt x="494" y="376"/>
                  </a:lnTo>
                  <a:lnTo>
                    <a:pt x="494" y="377"/>
                  </a:lnTo>
                  <a:lnTo>
                    <a:pt x="494" y="383"/>
                  </a:lnTo>
                  <a:lnTo>
                    <a:pt x="494" y="385"/>
                  </a:lnTo>
                  <a:lnTo>
                    <a:pt x="485" y="399"/>
                  </a:lnTo>
                  <a:lnTo>
                    <a:pt x="477" y="403"/>
                  </a:lnTo>
                  <a:lnTo>
                    <a:pt x="476" y="416"/>
                  </a:lnTo>
                  <a:lnTo>
                    <a:pt x="477" y="419"/>
                  </a:lnTo>
                  <a:lnTo>
                    <a:pt x="477" y="431"/>
                  </a:lnTo>
                  <a:lnTo>
                    <a:pt x="477" y="441"/>
                  </a:lnTo>
                  <a:lnTo>
                    <a:pt x="477" y="447"/>
                  </a:lnTo>
                  <a:lnTo>
                    <a:pt x="467" y="464"/>
                  </a:lnTo>
                  <a:lnTo>
                    <a:pt x="458" y="476"/>
                  </a:lnTo>
                  <a:lnTo>
                    <a:pt x="455" y="480"/>
                  </a:lnTo>
                  <a:lnTo>
                    <a:pt x="446" y="491"/>
                  </a:lnTo>
                  <a:lnTo>
                    <a:pt x="441" y="499"/>
                  </a:lnTo>
                  <a:lnTo>
                    <a:pt x="436" y="516"/>
                  </a:lnTo>
                  <a:lnTo>
                    <a:pt x="431" y="535"/>
                  </a:lnTo>
                  <a:lnTo>
                    <a:pt x="431" y="539"/>
                  </a:lnTo>
                  <a:lnTo>
                    <a:pt x="431" y="547"/>
                  </a:lnTo>
                  <a:lnTo>
                    <a:pt x="433" y="559"/>
                  </a:lnTo>
                  <a:lnTo>
                    <a:pt x="444" y="572"/>
                  </a:lnTo>
                  <a:lnTo>
                    <a:pt x="446" y="582"/>
                  </a:lnTo>
                  <a:lnTo>
                    <a:pt x="446" y="588"/>
                  </a:lnTo>
                  <a:lnTo>
                    <a:pt x="436" y="614"/>
                  </a:lnTo>
                  <a:lnTo>
                    <a:pt x="452" y="620"/>
                  </a:lnTo>
                  <a:lnTo>
                    <a:pt x="467" y="620"/>
                  </a:lnTo>
                  <a:lnTo>
                    <a:pt x="481" y="622"/>
                  </a:lnTo>
                  <a:lnTo>
                    <a:pt x="488" y="631"/>
                  </a:lnTo>
                  <a:lnTo>
                    <a:pt x="499" y="631"/>
                  </a:lnTo>
                  <a:lnTo>
                    <a:pt x="509" y="622"/>
                  </a:lnTo>
                  <a:lnTo>
                    <a:pt x="513" y="625"/>
                  </a:lnTo>
                  <a:lnTo>
                    <a:pt x="529" y="641"/>
                  </a:lnTo>
                  <a:lnTo>
                    <a:pt x="534" y="643"/>
                  </a:lnTo>
                  <a:lnTo>
                    <a:pt x="546" y="643"/>
                  </a:lnTo>
                  <a:lnTo>
                    <a:pt x="557" y="654"/>
                  </a:lnTo>
                  <a:lnTo>
                    <a:pt x="566" y="658"/>
                  </a:lnTo>
                  <a:lnTo>
                    <a:pt x="572" y="667"/>
                  </a:lnTo>
                  <a:lnTo>
                    <a:pt x="589" y="667"/>
                  </a:lnTo>
                  <a:lnTo>
                    <a:pt x="596" y="678"/>
                  </a:lnTo>
                  <a:lnTo>
                    <a:pt x="593" y="689"/>
                  </a:lnTo>
                  <a:lnTo>
                    <a:pt x="592" y="695"/>
                  </a:lnTo>
                  <a:lnTo>
                    <a:pt x="599" y="707"/>
                  </a:lnTo>
                  <a:lnTo>
                    <a:pt x="596" y="723"/>
                  </a:lnTo>
                  <a:lnTo>
                    <a:pt x="607" y="723"/>
                  </a:lnTo>
                  <a:lnTo>
                    <a:pt x="622" y="723"/>
                  </a:lnTo>
                  <a:lnTo>
                    <a:pt x="643" y="719"/>
                  </a:lnTo>
                  <a:lnTo>
                    <a:pt x="657" y="719"/>
                  </a:lnTo>
                  <a:lnTo>
                    <a:pt x="665" y="725"/>
                  </a:lnTo>
                  <a:lnTo>
                    <a:pt x="671" y="731"/>
                  </a:lnTo>
                  <a:lnTo>
                    <a:pt x="675" y="741"/>
                  </a:lnTo>
                  <a:lnTo>
                    <a:pt x="680" y="758"/>
                  </a:lnTo>
                  <a:lnTo>
                    <a:pt x="692" y="769"/>
                  </a:lnTo>
                  <a:lnTo>
                    <a:pt x="701" y="758"/>
                  </a:lnTo>
                  <a:lnTo>
                    <a:pt x="713" y="766"/>
                  </a:lnTo>
                  <a:lnTo>
                    <a:pt x="720" y="771"/>
                  </a:lnTo>
                  <a:lnTo>
                    <a:pt x="720" y="773"/>
                  </a:lnTo>
                  <a:lnTo>
                    <a:pt x="720" y="787"/>
                  </a:lnTo>
                  <a:lnTo>
                    <a:pt x="713" y="798"/>
                  </a:lnTo>
                  <a:lnTo>
                    <a:pt x="708" y="803"/>
                  </a:lnTo>
                  <a:lnTo>
                    <a:pt x="705" y="808"/>
                  </a:lnTo>
                  <a:lnTo>
                    <a:pt x="697" y="814"/>
                  </a:lnTo>
                  <a:lnTo>
                    <a:pt x="685" y="811"/>
                  </a:lnTo>
                  <a:lnTo>
                    <a:pt x="680" y="811"/>
                  </a:lnTo>
                  <a:lnTo>
                    <a:pt x="665" y="811"/>
                  </a:lnTo>
                  <a:lnTo>
                    <a:pt x="650" y="806"/>
                  </a:lnTo>
                  <a:lnTo>
                    <a:pt x="627" y="811"/>
                  </a:lnTo>
                  <a:lnTo>
                    <a:pt x="621" y="817"/>
                  </a:lnTo>
                  <a:lnTo>
                    <a:pt x="617" y="830"/>
                  </a:lnTo>
                  <a:lnTo>
                    <a:pt x="617" y="837"/>
                  </a:lnTo>
                  <a:lnTo>
                    <a:pt x="621" y="841"/>
                  </a:lnTo>
                  <a:lnTo>
                    <a:pt x="607" y="845"/>
                  </a:lnTo>
                  <a:lnTo>
                    <a:pt x="599" y="854"/>
                  </a:lnTo>
                  <a:lnTo>
                    <a:pt x="593" y="864"/>
                  </a:lnTo>
                  <a:lnTo>
                    <a:pt x="589" y="866"/>
                  </a:lnTo>
                  <a:lnTo>
                    <a:pt x="585" y="870"/>
                  </a:lnTo>
                  <a:lnTo>
                    <a:pt x="577" y="870"/>
                  </a:lnTo>
                  <a:lnTo>
                    <a:pt x="574" y="858"/>
                  </a:lnTo>
                  <a:lnTo>
                    <a:pt x="567" y="858"/>
                  </a:lnTo>
                  <a:lnTo>
                    <a:pt x="563" y="854"/>
                  </a:lnTo>
                  <a:lnTo>
                    <a:pt x="554" y="850"/>
                  </a:lnTo>
                  <a:lnTo>
                    <a:pt x="552" y="841"/>
                  </a:lnTo>
                  <a:lnTo>
                    <a:pt x="542" y="840"/>
                  </a:lnTo>
                  <a:lnTo>
                    <a:pt x="531" y="845"/>
                  </a:lnTo>
                  <a:lnTo>
                    <a:pt x="514" y="850"/>
                  </a:lnTo>
                  <a:lnTo>
                    <a:pt x="513" y="858"/>
                  </a:lnTo>
                  <a:lnTo>
                    <a:pt x="509" y="872"/>
                  </a:lnTo>
                  <a:lnTo>
                    <a:pt x="498" y="877"/>
                  </a:lnTo>
                  <a:lnTo>
                    <a:pt x="485" y="885"/>
                  </a:lnTo>
                  <a:lnTo>
                    <a:pt x="477" y="893"/>
                  </a:lnTo>
                  <a:lnTo>
                    <a:pt x="463" y="894"/>
                  </a:lnTo>
                  <a:lnTo>
                    <a:pt x="449" y="893"/>
                  </a:lnTo>
                  <a:lnTo>
                    <a:pt x="446" y="893"/>
                  </a:lnTo>
                  <a:lnTo>
                    <a:pt x="444" y="881"/>
                  </a:lnTo>
                  <a:lnTo>
                    <a:pt x="436" y="877"/>
                  </a:lnTo>
                  <a:lnTo>
                    <a:pt x="423" y="874"/>
                  </a:lnTo>
                  <a:lnTo>
                    <a:pt x="415" y="872"/>
                  </a:lnTo>
                  <a:lnTo>
                    <a:pt x="405" y="866"/>
                  </a:lnTo>
                  <a:lnTo>
                    <a:pt x="398" y="864"/>
                  </a:lnTo>
                  <a:lnTo>
                    <a:pt x="386" y="858"/>
                  </a:lnTo>
                  <a:lnTo>
                    <a:pt x="383" y="848"/>
                  </a:lnTo>
                  <a:lnTo>
                    <a:pt x="376" y="841"/>
                  </a:lnTo>
                  <a:lnTo>
                    <a:pt x="363" y="837"/>
                  </a:lnTo>
                  <a:lnTo>
                    <a:pt x="360" y="833"/>
                  </a:lnTo>
                  <a:lnTo>
                    <a:pt x="355" y="824"/>
                  </a:lnTo>
                  <a:lnTo>
                    <a:pt x="351" y="814"/>
                  </a:lnTo>
                  <a:lnTo>
                    <a:pt x="350" y="806"/>
                  </a:lnTo>
                  <a:lnTo>
                    <a:pt x="344" y="798"/>
                  </a:lnTo>
                  <a:lnTo>
                    <a:pt x="335" y="792"/>
                  </a:lnTo>
                  <a:lnTo>
                    <a:pt x="325" y="784"/>
                  </a:lnTo>
                  <a:lnTo>
                    <a:pt x="323" y="781"/>
                  </a:lnTo>
                  <a:lnTo>
                    <a:pt x="318" y="771"/>
                  </a:lnTo>
                  <a:lnTo>
                    <a:pt x="305" y="747"/>
                  </a:lnTo>
                  <a:lnTo>
                    <a:pt x="301" y="746"/>
                  </a:lnTo>
                  <a:lnTo>
                    <a:pt x="300" y="745"/>
                  </a:lnTo>
                  <a:lnTo>
                    <a:pt x="290" y="729"/>
                  </a:lnTo>
                  <a:lnTo>
                    <a:pt x="286" y="723"/>
                  </a:lnTo>
                  <a:lnTo>
                    <a:pt x="278" y="721"/>
                  </a:lnTo>
                  <a:lnTo>
                    <a:pt x="270" y="721"/>
                  </a:lnTo>
                  <a:lnTo>
                    <a:pt x="264" y="725"/>
                  </a:lnTo>
                  <a:lnTo>
                    <a:pt x="247" y="737"/>
                  </a:lnTo>
                  <a:lnTo>
                    <a:pt x="227" y="729"/>
                  </a:lnTo>
                  <a:lnTo>
                    <a:pt x="214" y="725"/>
                  </a:lnTo>
                  <a:lnTo>
                    <a:pt x="209" y="721"/>
                  </a:lnTo>
                  <a:lnTo>
                    <a:pt x="214" y="741"/>
                  </a:lnTo>
                  <a:lnTo>
                    <a:pt x="214" y="755"/>
                  </a:lnTo>
                  <a:lnTo>
                    <a:pt x="214" y="766"/>
                  </a:lnTo>
                  <a:lnTo>
                    <a:pt x="216" y="771"/>
                  </a:lnTo>
                  <a:lnTo>
                    <a:pt x="216" y="778"/>
                  </a:lnTo>
                  <a:lnTo>
                    <a:pt x="216" y="784"/>
                  </a:lnTo>
                  <a:lnTo>
                    <a:pt x="216" y="789"/>
                  </a:lnTo>
                  <a:lnTo>
                    <a:pt x="217" y="797"/>
                  </a:lnTo>
                  <a:lnTo>
                    <a:pt x="217" y="800"/>
                  </a:lnTo>
                  <a:lnTo>
                    <a:pt x="217" y="803"/>
                  </a:lnTo>
                  <a:lnTo>
                    <a:pt x="217" y="808"/>
                  </a:lnTo>
                  <a:lnTo>
                    <a:pt x="217" y="817"/>
                  </a:lnTo>
                  <a:lnTo>
                    <a:pt x="216" y="819"/>
                  </a:lnTo>
                  <a:lnTo>
                    <a:pt x="217" y="824"/>
                  </a:lnTo>
                  <a:lnTo>
                    <a:pt x="220" y="830"/>
                  </a:lnTo>
                  <a:lnTo>
                    <a:pt x="220" y="837"/>
                  </a:lnTo>
                  <a:lnTo>
                    <a:pt x="224" y="848"/>
                  </a:lnTo>
                  <a:lnTo>
                    <a:pt x="220" y="849"/>
                  </a:lnTo>
                  <a:lnTo>
                    <a:pt x="220" y="854"/>
                  </a:lnTo>
                  <a:lnTo>
                    <a:pt x="220" y="858"/>
                  </a:lnTo>
                  <a:lnTo>
                    <a:pt x="220" y="866"/>
                  </a:lnTo>
                  <a:lnTo>
                    <a:pt x="220" y="872"/>
                  </a:lnTo>
                  <a:lnTo>
                    <a:pt x="217" y="874"/>
                  </a:lnTo>
                  <a:lnTo>
                    <a:pt x="216" y="877"/>
                  </a:lnTo>
                  <a:lnTo>
                    <a:pt x="216" y="880"/>
                  </a:lnTo>
                  <a:lnTo>
                    <a:pt x="216" y="885"/>
                  </a:lnTo>
                  <a:lnTo>
                    <a:pt x="216" y="893"/>
                  </a:lnTo>
                  <a:lnTo>
                    <a:pt x="214" y="894"/>
                  </a:lnTo>
                  <a:lnTo>
                    <a:pt x="214" y="897"/>
                  </a:lnTo>
                  <a:lnTo>
                    <a:pt x="214" y="910"/>
                  </a:lnTo>
                  <a:lnTo>
                    <a:pt x="214" y="912"/>
                  </a:lnTo>
                  <a:lnTo>
                    <a:pt x="216" y="914"/>
                  </a:lnTo>
                  <a:lnTo>
                    <a:pt x="216" y="918"/>
                  </a:lnTo>
                  <a:lnTo>
                    <a:pt x="216" y="922"/>
                  </a:lnTo>
                  <a:lnTo>
                    <a:pt x="216" y="928"/>
                  </a:lnTo>
                  <a:lnTo>
                    <a:pt x="217" y="929"/>
                  </a:lnTo>
                  <a:lnTo>
                    <a:pt x="217" y="932"/>
                  </a:lnTo>
                  <a:lnTo>
                    <a:pt x="220" y="933"/>
                  </a:lnTo>
                  <a:lnTo>
                    <a:pt x="220" y="940"/>
                  </a:lnTo>
                  <a:lnTo>
                    <a:pt x="220" y="944"/>
                  </a:lnTo>
                  <a:lnTo>
                    <a:pt x="220" y="948"/>
                  </a:lnTo>
                  <a:lnTo>
                    <a:pt x="217" y="955"/>
                  </a:lnTo>
                  <a:lnTo>
                    <a:pt x="217" y="956"/>
                  </a:lnTo>
                  <a:lnTo>
                    <a:pt x="217" y="960"/>
                  </a:lnTo>
                  <a:lnTo>
                    <a:pt x="217" y="963"/>
                  </a:lnTo>
                  <a:lnTo>
                    <a:pt x="216" y="971"/>
                  </a:lnTo>
                  <a:lnTo>
                    <a:pt x="216" y="973"/>
                  </a:lnTo>
                  <a:lnTo>
                    <a:pt x="217" y="979"/>
                  </a:lnTo>
                  <a:lnTo>
                    <a:pt x="216" y="985"/>
                  </a:lnTo>
                  <a:lnTo>
                    <a:pt x="216" y="987"/>
                  </a:lnTo>
                  <a:lnTo>
                    <a:pt x="216" y="989"/>
                  </a:lnTo>
                  <a:lnTo>
                    <a:pt x="217" y="996"/>
                  </a:lnTo>
                  <a:lnTo>
                    <a:pt x="217" y="997"/>
                  </a:lnTo>
                  <a:lnTo>
                    <a:pt x="217" y="1007"/>
                  </a:lnTo>
                  <a:lnTo>
                    <a:pt x="217" y="1020"/>
                  </a:lnTo>
                  <a:lnTo>
                    <a:pt x="220" y="1028"/>
                  </a:lnTo>
                  <a:lnTo>
                    <a:pt x="217" y="1036"/>
                  </a:lnTo>
                  <a:lnTo>
                    <a:pt x="220" y="1040"/>
                  </a:lnTo>
                  <a:lnTo>
                    <a:pt x="217" y="1048"/>
                  </a:lnTo>
                  <a:lnTo>
                    <a:pt x="214" y="1053"/>
                  </a:lnTo>
                  <a:lnTo>
                    <a:pt x="206" y="1059"/>
                  </a:lnTo>
                  <a:lnTo>
                    <a:pt x="203" y="1060"/>
                  </a:lnTo>
                  <a:lnTo>
                    <a:pt x="209" y="1063"/>
                  </a:lnTo>
                  <a:lnTo>
                    <a:pt x="214" y="1068"/>
                  </a:lnTo>
                  <a:lnTo>
                    <a:pt x="214" y="1071"/>
                  </a:lnTo>
                  <a:lnTo>
                    <a:pt x="206" y="1079"/>
                  </a:lnTo>
                  <a:lnTo>
                    <a:pt x="203" y="1079"/>
                  </a:lnTo>
                  <a:lnTo>
                    <a:pt x="197" y="1084"/>
                  </a:lnTo>
                  <a:lnTo>
                    <a:pt x="192" y="1088"/>
                  </a:lnTo>
                  <a:lnTo>
                    <a:pt x="189" y="1090"/>
                  </a:lnTo>
                  <a:lnTo>
                    <a:pt x="185" y="1096"/>
                  </a:lnTo>
                  <a:lnTo>
                    <a:pt x="185" y="1101"/>
                  </a:lnTo>
                  <a:lnTo>
                    <a:pt x="185" y="1111"/>
                  </a:lnTo>
                  <a:lnTo>
                    <a:pt x="185" y="1112"/>
                  </a:lnTo>
                  <a:lnTo>
                    <a:pt x="185" y="1119"/>
                  </a:lnTo>
                  <a:lnTo>
                    <a:pt x="185" y="1120"/>
                  </a:lnTo>
                  <a:lnTo>
                    <a:pt x="192" y="1123"/>
                  </a:lnTo>
                  <a:lnTo>
                    <a:pt x="200" y="1123"/>
                  </a:lnTo>
                  <a:lnTo>
                    <a:pt x="203" y="1127"/>
                  </a:lnTo>
                  <a:lnTo>
                    <a:pt x="206" y="1130"/>
                  </a:lnTo>
                  <a:lnTo>
                    <a:pt x="206" y="1139"/>
                  </a:lnTo>
                  <a:lnTo>
                    <a:pt x="209" y="1139"/>
                  </a:lnTo>
                  <a:lnTo>
                    <a:pt x="214" y="1140"/>
                  </a:lnTo>
                  <a:lnTo>
                    <a:pt x="214" y="1146"/>
                  </a:lnTo>
                  <a:lnTo>
                    <a:pt x="217" y="1148"/>
                  </a:lnTo>
                  <a:lnTo>
                    <a:pt x="220" y="1151"/>
                  </a:lnTo>
                  <a:lnTo>
                    <a:pt x="224" y="1154"/>
                  </a:lnTo>
                  <a:lnTo>
                    <a:pt x="224" y="1160"/>
                  </a:lnTo>
                  <a:lnTo>
                    <a:pt x="224" y="1162"/>
                  </a:lnTo>
                  <a:lnTo>
                    <a:pt x="224" y="1163"/>
                  </a:lnTo>
                  <a:lnTo>
                    <a:pt x="220" y="1167"/>
                  </a:lnTo>
                  <a:lnTo>
                    <a:pt x="216" y="1167"/>
                  </a:lnTo>
                  <a:lnTo>
                    <a:pt x="209" y="1167"/>
                  </a:lnTo>
                  <a:lnTo>
                    <a:pt x="206" y="1171"/>
                  </a:lnTo>
                  <a:lnTo>
                    <a:pt x="200" y="1171"/>
                  </a:lnTo>
                  <a:lnTo>
                    <a:pt x="195" y="1167"/>
                  </a:lnTo>
                  <a:lnTo>
                    <a:pt x="192" y="1167"/>
                  </a:lnTo>
                  <a:lnTo>
                    <a:pt x="189" y="1171"/>
                  </a:lnTo>
                  <a:lnTo>
                    <a:pt x="189" y="1176"/>
                  </a:lnTo>
                  <a:lnTo>
                    <a:pt x="192" y="1183"/>
                  </a:lnTo>
                  <a:lnTo>
                    <a:pt x="192" y="1187"/>
                  </a:lnTo>
                  <a:lnTo>
                    <a:pt x="192" y="1190"/>
                  </a:lnTo>
                  <a:lnTo>
                    <a:pt x="189" y="1192"/>
                  </a:lnTo>
                  <a:lnTo>
                    <a:pt x="189" y="1200"/>
                  </a:lnTo>
                  <a:lnTo>
                    <a:pt x="189" y="1210"/>
                  </a:lnTo>
                  <a:lnTo>
                    <a:pt x="192" y="1214"/>
                  </a:lnTo>
                  <a:lnTo>
                    <a:pt x="189" y="1219"/>
                  </a:lnTo>
                  <a:lnTo>
                    <a:pt x="189" y="1223"/>
                  </a:lnTo>
                  <a:lnTo>
                    <a:pt x="189" y="1235"/>
                  </a:lnTo>
                  <a:lnTo>
                    <a:pt x="189" y="1239"/>
                  </a:lnTo>
                  <a:lnTo>
                    <a:pt x="189" y="1244"/>
                  </a:lnTo>
                  <a:lnTo>
                    <a:pt x="189" y="1252"/>
                  </a:lnTo>
                  <a:lnTo>
                    <a:pt x="189" y="1258"/>
                  </a:lnTo>
                  <a:lnTo>
                    <a:pt x="189" y="1266"/>
                  </a:lnTo>
                  <a:lnTo>
                    <a:pt x="185" y="1267"/>
                  </a:lnTo>
                  <a:lnTo>
                    <a:pt x="182" y="1271"/>
                  </a:lnTo>
                  <a:lnTo>
                    <a:pt x="174" y="1275"/>
                  </a:lnTo>
                  <a:lnTo>
                    <a:pt x="166" y="1270"/>
                  </a:lnTo>
                  <a:lnTo>
                    <a:pt x="160" y="1266"/>
                  </a:lnTo>
                  <a:lnTo>
                    <a:pt x="156" y="1258"/>
                  </a:lnTo>
                  <a:lnTo>
                    <a:pt x="151" y="1252"/>
                  </a:lnTo>
                  <a:lnTo>
                    <a:pt x="145" y="1246"/>
                  </a:lnTo>
                  <a:lnTo>
                    <a:pt x="141" y="1246"/>
                  </a:lnTo>
                  <a:lnTo>
                    <a:pt x="137" y="1246"/>
                  </a:lnTo>
                  <a:lnTo>
                    <a:pt x="131" y="1243"/>
                  </a:lnTo>
                  <a:lnTo>
                    <a:pt x="131" y="1239"/>
                  </a:lnTo>
                  <a:lnTo>
                    <a:pt x="124" y="1236"/>
                  </a:lnTo>
                  <a:lnTo>
                    <a:pt x="120" y="1236"/>
                  </a:lnTo>
                  <a:lnTo>
                    <a:pt x="111" y="1250"/>
                  </a:lnTo>
                  <a:lnTo>
                    <a:pt x="106" y="1254"/>
                  </a:lnTo>
                  <a:lnTo>
                    <a:pt x="98" y="1266"/>
                  </a:lnTo>
                  <a:lnTo>
                    <a:pt x="95" y="1267"/>
                  </a:lnTo>
                  <a:lnTo>
                    <a:pt x="87" y="1270"/>
                  </a:lnTo>
                  <a:lnTo>
                    <a:pt x="79" y="1270"/>
                  </a:lnTo>
                  <a:lnTo>
                    <a:pt x="74" y="1270"/>
                  </a:lnTo>
                  <a:lnTo>
                    <a:pt x="66" y="1271"/>
                  </a:lnTo>
                  <a:lnTo>
                    <a:pt x="66" y="1279"/>
                  </a:lnTo>
                  <a:lnTo>
                    <a:pt x="65" y="1286"/>
                  </a:lnTo>
                  <a:lnTo>
                    <a:pt x="65" y="1295"/>
                  </a:lnTo>
                  <a:lnTo>
                    <a:pt x="58" y="1297"/>
                  </a:lnTo>
                  <a:lnTo>
                    <a:pt x="52" y="1302"/>
                  </a:lnTo>
                  <a:lnTo>
                    <a:pt x="43" y="1302"/>
                  </a:lnTo>
                  <a:lnTo>
                    <a:pt x="41" y="1302"/>
                  </a:lnTo>
                  <a:lnTo>
                    <a:pt x="34" y="1299"/>
                  </a:lnTo>
                  <a:lnTo>
                    <a:pt x="29" y="1305"/>
                  </a:lnTo>
                  <a:lnTo>
                    <a:pt x="23" y="1306"/>
                  </a:lnTo>
                  <a:lnTo>
                    <a:pt x="21" y="1310"/>
                  </a:lnTo>
                  <a:lnTo>
                    <a:pt x="15" y="1310"/>
                  </a:lnTo>
                  <a:lnTo>
                    <a:pt x="11" y="1317"/>
                  </a:lnTo>
                  <a:lnTo>
                    <a:pt x="11" y="1321"/>
                  </a:lnTo>
                  <a:lnTo>
                    <a:pt x="9" y="1322"/>
                  </a:lnTo>
                  <a:lnTo>
                    <a:pt x="7" y="1327"/>
                  </a:lnTo>
                  <a:lnTo>
                    <a:pt x="0" y="1329"/>
                  </a:lnTo>
                  <a:lnTo>
                    <a:pt x="9" y="1338"/>
                  </a:lnTo>
                  <a:lnTo>
                    <a:pt x="19" y="1346"/>
                  </a:lnTo>
                  <a:lnTo>
                    <a:pt x="29" y="1357"/>
                  </a:lnTo>
                  <a:lnTo>
                    <a:pt x="37" y="1362"/>
                  </a:lnTo>
                  <a:lnTo>
                    <a:pt x="43" y="1370"/>
                  </a:lnTo>
                  <a:lnTo>
                    <a:pt x="58" y="1370"/>
                  </a:lnTo>
                  <a:lnTo>
                    <a:pt x="66" y="1374"/>
                  </a:lnTo>
                  <a:lnTo>
                    <a:pt x="69" y="1375"/>
                  </a:lnTo>
                  <a:lnTo>
                    <a:pt x="73" y="1383"/>
                  </a:lnTo>
                  <a:lnTo>
                    <a:pt x="76" y="1396"/>
                  </a:lnTo>
                  <a:lnTo>
                    <a:pt x="79" y="1405"/>
                  </a:lnTo>
                  <a:lnTo>
                    <a:pt x="87" y="1410"/>
                  </a:lnTo>
                  <a:lnTo>
                    <a:pt x="95" y="1421"/>
                  </a:lnTo>
                  <a:lnTo>
                    <a:pt x="116" y="1421"/>
                  </a:lnTo>
                  <a:lnTo>
                    <a:pt x="131" y="1422"/>
                  </a:lnTo>
                  <a:lnTo>
                    <a:pt x="142" y="1433"/>
                  </a:lnTo>
                  <a:lnTo>
                    <a:pt x="151" y="1442"/>
                  </a:lnTo>
                  <a:lnTo>
                    <a:pt x="156" y="1461"/>
                  </a:lnTo>
                  <a:lnTo>
                    <a:pt x="173" y="1469"/>
                  </a:lnTo>
                  <a:lnTo>
                    <a:pt x="192" y="1478"/>
                  </a:lnTo>
                  <a:lnTo>
                    <a:pt x="197" y="1485"/>
                  </a:lnTo>
                  <a:lnTo>
                    <a:pt x="206" y="1488"/>
                  </a:lnTo>
                  <a:lnTo>
                    <a:pt x="214" y="1496"/>
                  </a:lnTo>
                  <a:lnTo>
                    <a:pt x="220" y="1496"/>
                  </a:lnTo>
                  <a:lnTo>
                    <a:pt x="232" y="1496"/>
                  </a:lnTo>
                  <a:lnTo>
                    <a:pt x="249" y="1496"/>
                  </a:lnTo>
                  <a:lnTo>
                    <a:pt x="264" y="1493"/>
                  </a:lnTo>
                  <a:lnTo>
                    <a:pt x="264" y="1496"/>
                  </a:lnTo>
                  <a:lnTo>
                    <a:pt x="278" y="1502"/>
                  </a:lnTo>
                  <a:lnTo>
                    <a:pt x="293" y="1518"/>
                  </a:lnTo>
                  <a:lnTo>
                    <a:pt x="305" y="1529"/>
                  </a:lnTo>
                  <a:lnTo>
                    <a:pt x="323" y="1536"/>
                  </a:lnTo>
                  <a:lnTo>
                    <a:pt x="335" y="1534"/>
                  </a:lnTo>
                  <a:lnTo>
                    <a:pt x="340" y="1525"/>
                  </a:lnTo>
                  <a:lnTo>
                    <a:pt x="344" y="1532"/>
                  </a:lnTo>
                  <a:lnTo>
                    <a:pt x="344" y="1534"/>
                  </a:lnTo>
                  <a:lnTo>
                    <a:pt x="355" y="1540"/>
                  </a:lnTo>
                  <a:lnTo>
                    <a:pt x="357" y="1534"/>
                  </a:lnTo>
                  <a:lnTo>
                    <a:pt x="363" y="1532"/>
                  </a:lnTo>
                  <a:lnTo>
                    <a:pt x="372" y="1512"/>
                  </a:lnTo>
                  <a:lnTo>
                    <a:pt x="376" y="1516"/>
                  </a:lnTo>
                  <a:lnTo>
                    <a:pt x="383" y="1518"/>
                  </a:lnTo>
                  <a:lnTo>
                    <a:pt x="380" y="1534"/>
                  </a:lnTo>
                  <a:lnTo>
                    <a:pt x="390" y="1536"/>
                  </a:lnTo>
                  <a:lnTo>
                    <a:pt x="398" y="1556"/>
                  </a:lnTo>
                  <a:lnTo>
                    <a:pt x="405" y="1549"/>
                  </a:lnTo>
                  <a:lnTo>
                    <a:pt x="405" y="1502"/>
                  </a:lnTo>
                  <a:lnTo>
                    <a:pt x="418" y="1488"/>
                  </a:lnTo>
                  <a:lnTo>
                    <a:pt x="423" y="1478"/>
                  </a:lnTo>
                  <a:lnTo>
                    <a:pt x="431" y="1488"/>
                  </a:lnTo>
                  <a:lnTo>
                    <a:pt x="449" y="1488"/>
                  </a:lnTo>
                  <a:lnTo>
                    <a:pt x="463" y="1488"/>
                  </a:lnTo>
                  <a:lnTo>
                    <a:pt x="467" y="1488"/>
                  </a:lnTo>
                  <a:lnTo>
                    <a:pt x="476" y="1488"/>
                  </a:lnTo>
                  <a:lnTo>
                    <a:pt x="484" y="1484"/>
                  </a:lnTo>
                  <a:lnTo>
                    <a:pt x="498" y="1485"/>
                  </a:lnTo>
                  <a:lnTo>
                    <a:pt x="509" y="1485"/>
                  </a:lnTo>
                  <a:lnTo>
                    <a:pt x="513" y="1485"/>
                  </a:lnTo>
                  <a:lnTo>
                    <a:pt x="523" y="1478"/>
                  </a:lnTo>
                  <a:lnTo>
                    <a:pt x="526" y="1477"/>
                  </a:lnTo>
                  <a:lnTo>
                    <a:pt x="529" y="1478"/>
                  </a:lnTo>
                  <a:lnTo>
                    <a:pt x="529" y="1485"/>
                  </a:lnTo>
                  <a:lnTo>
                    <a:pt x="541" y="1488"/>
                  </a:lnTo>
                  <a:lnTo>
                    <a:pt x="546" y="1496"/>
                  </a:lnTo>
                  <a:lnTo>
                    <a:pt x="549" y="1504"/>
                  </a:lnTo>
                  <a:lnTo>
                    <a:pt x="557" y="1505"/>
                  </a:lnTo>
                  <a:lnTo>
                    <a:pt x="577" y="1516"/>
                  </a:lnTo>
                  <a:lnTo>
                    <a:pt x="592" y="1518"/>
                  </a:lnTo>
                  <a:lnTo>
                    <a:pt x="599" y="1516"/>
                  </a:lnTo>
                  <a:lnTo>
                    <a:pt x="609" y="1516"/>
                  </a:lnTo>
                  <a:lnTo>
                    <a:pt x="615" y="1512"/>
                  </a:lnTo>
                  <a:lnTo>
                    <a:pt x="617" y="1505"/>
                  </a:lnTo>
                  <a:lnTo>
                    <a:pt x="625" y="1502"/>
                  </a:lnTo>
                  <a:lnTo>
                    <a:pt x="633" y="1493"/>
                  </a:lnTo>
                  <a:lnTo>
                    <a:pt x="639" y="1485"/>
                  </a:lnTo>
                  <a:lnTo>
                    <a:pt x="633" y="1474"/>
                  </a:lnTo>
                  <a:lnTo>
                    <a:pt x="622" y="1466"/>
                  </a:lnTo>
                  <a:lnTo>
                    <a:pt x="621" y="1462"/>
                  </a:lnTo>
                  <a:lnTo>
                    <a:pt x="615" y="1461"/>
                  </a:lnTo>
                  <a:lnTo>
                    <a:pt x="612" y="1458"/>
                  </a:lnTo>
                  <a:lnTo>
                    <a:pt x="607" y="1446"/>
                  </a:lnTo>
                  <a:lnTo>
                    <a:pt x="604" y="1430"/>
                  </a:lnTo>
                  <a:lnTo>
                    <a:pt x="592" y="1426"/>
                  </a:lnTo>
                  <a:lnTo>
                    <a:pt x="596" y="1409"/>
                  </a:lnTo>
                  <a:lnTo>
                    <a:pt x="607" y="1396"/>
                  </a:lnTo>
                  <a:lnTo>
                    <a:pt x="609" y="1386"/>
                  </a:lnTo>
                  <a:lnTo>
                    <a:pt x="615" y="1375"/>
                  </a:lnTo>
                  <a:lnTo>
                    <a:pt x="621" y="1357"/>
                  </a:lnTo>
                  <a:lnTo>
                    <a:pt x="630" y="1350"/>
                  </a:lnTo>
                  <a:lnTo>
                    <a:pt x="640" y="1349"/>
                  </a:lnTo>
                  <a:lnTo>
                    <a:pt x="650" y="1338"/>
                  </a:lnTo>
                  <a:lnTo>
                    <a:pt x="654" y="1329"/>
                  </a:lnTo>
                  <a:lnTo>
                    <a:pt x="665" y="1322"/>
                  </a:lnTo>
                  <a:lnTo>
                    <a:pt x="676" y="1321"/>
                  </a:lnTo>
                  <a:lnTo>
                    <a:pt x="692" y="1318"/>
                  </a:lnTo>
                  <a:lnTo>
                    <a:pt x="705" y="1318"/>
                  </a:lnTo>
                  <a:lnTo>
                    <a:pt x="716" y="1322"/>
                  </a:lnTo>
                  <a:lnTo>
                    <a:pt x="716" y="1329"/>
                  </a:lnTo>
                  <a:lnTo>
                    <a:pt x="716" y="1341"/>
                  </a:lnTo>
                  <a:lnTo>
                    <a:pt x="713" y="1353"/>
                  </a:lnTo>
                  <a:lnTo>
                    <a:pt x="713" y="1369"/>
                  </a:lnTo>
                  <a:lnTo>
                    <a:pt x="712" y="1383"/>
                  </a:lnTo>
                  <a:lnTo>
                    <a:pt x="713" y="1386"/>
                  </a:lnTo>
                  <a:lnTo>
                    <a:pt x="730" y="1401"/>
                  </a:lnTo>
                  <a:lnTo>
                    <a:pt x="748" y="1410"/>
                  </a:lnTo>
                  <a:lnTo>
                    <a:pt x="751" y="1417"/>
                  </a:lnTo>
                  <a:lnTo>
                    <a:pt x="755" y="1426"/>
                  </a:lnTo>
                  <a:lnTo>
                    <a:pt x="762" y="1442"/>
                  </a:lnTo>
                  <a:lnTo>
                    <a:pt x="768" y="1461"/>
                  </a:lnTo>
                  <a:lnTo>
                    <a:pt x="783" y="1473"/>
                  </a:lnTo>
                  <a:lnTo>
                    <a:pt x="790" y="1469"/>
                  </a:lnTo>
                  <a:lnTo>
                    <a:pt x="790" y="1458"/>
                  </a:lnTo>
                  <a:lnTo>
                    <a:pt x="793" y="1446"/>
                  </a:lnTo>
                  <a:lnTo>
                    <a:pt x="813" y="1466"/>
                  </a:lnTo>
                  <a:lnTo>
                    <a:pt x="803" y="1474"/>
                  </a:lnTo>
                  <a:lnTo>
                    <a:pt x="809" y="1492"/>
                  </a:lnTo>
                  <a:lnTo>
                    <a:pt x="803" y="1504"/>
                  </a:lnTo>
                  <a:lnTo>
                    <a:pt x="813" y="1512"/>
                  </a:lnTo>
                  <a:lnTo>
                    <a:pt x="820" y="1509"/>
                  </a:lnTo>
                  <a:lnTo>
                    <a:pt x="856" y="1504"/>
                  </a:lnTo>
                  <a:lnTo>
                    <a:pt x="874" y="1500"/>
                  </a:lnTo>
                  <a:lnTo>
                    <a:pt x="879" y="1496"/>
                  </a:lnTo>
                  <a:lnTo>
                    <a:pt x="874" y="1477"/>
                  </a:lnTo>
                  <a:lnTo>
                    <a:pt x="871" y="1461"/>
                  </a:lnTo>
                  <a:lnTo>
                    <a:pt x="891" y="1453"/>
                  </a:lnTo>
                  <a:lnTo>
                    <a:pt x="888" y="1436"/>
                  </a:lnTo>
                  <a:lnTo>
                    <a:pt x="903" y="1430"/>
                  </a:lnTo>
                  <a:lnTo>
                    <a:pt x="911" y="1426"/>
                  </a:lnTo>
                  <a:lnTo>
                    <a:pt x="914" y="1421"/>
                  </a:lnTo>
                  <a:lnTo>
                    <a:pt x="914" y="1409"/>
                  </a:lnTo>
                  <a:lnTo>
                    <a:pt x="929" y="1413"/>
                  </a:lnTo>
                  <a:lnTo>
                    <a:pt x="932" y="1421"/>
                  </a:lnTo>
                  <a:lnTo>
                    <a:pt x="944" y="1428"/>
                  </a:lnTo>
                  <a:lnTo>
                    <a:pt x="962" y="1430"/>
                  </a:lnTo>
                  <a:lnTo>
                    <a:pt x="982" y="1426"/>
                  </a:lnTo>
                  <a:lnTo>
                    <a:pt x="1008" y="1421"/>
                  </a:lnTo>
                  <a:lnTo>
                    <a:pt x="1015" y="1417"/>
                  </a:lnTo>
                  <a:lnTo>
                    <a:pt x="1024" y="1413"/>
                  </a:lnTo>
                  <a:lnTo>
                    <a:pt x="1061" y="1413"/>
                  </a:lnTo>
                  <a:lnTo>
                    <a:pt x="1064" y="1413"/>
                  </a:lnTo>
                  <a:lnTo>
                    <a:pt x="1079" y="1410"/>
                  </a:lnTo>
                  <a:lnTo>
                    <a:pt x="1083" y="1409"/>
                  </a:lnTo>
                  <a:lnTo>
                    <a:pt x="1107" y="1391"/>
                  </a:lnTo>
                  <a:lnTo>
                    <a:pt x="1112" y="1383"/>
                  </a:lnTo>
                  <a:lnTo>
                    <a:pt x="1120" y="1378"/>
                  </a:lnTo>
                  <a:lnTo>
                    <a:pt x="1127" y="1375"/>
                  </a:lnTo>
                  <a:lnTo>
                    <a:pt x="1135" y="1366"/>
                  </a:lnTo>
                  <a:lnTo>
                    <a:pt x="1145" y="1353"/>
                  </a:lnTo>
                  <a:lnTo>
                    <a:pt x="1152" y="1350"/>
                  </a:lnTo>
                  <a:lnTo>
                    <a:pt x="1162" y="1343"/>
                  </a:lnTo>
                  <a:lnTo>
                    <a:pt x="1169" y="1333"/>
                  </a:lnTo>
                  <a:lnTo>
                    <a:pt x="1169" y="1317"/>
                  </a:lnTo>
                  <a:lnTo>
                    <a:pt x="1177" y="1302"/>
                  </a:lnTo>
                  <a:lnTo>
                    <a:pt x="1180" y="1291"/>
                  </a:lnTo>
                  <a:lnTo>
                    <a:pt x="1177" y="1287"/>
                  </a:lnTo>
                  <a:lnTo>
                    <a:pt x="1152" y="1275"/>
                  </a:lnTo>
                  <a:lnTo>
                    <a:pt x="1140" y="1252"/>
                  </a:lnTo>
                  <a:lnTo>
                    <a:pt x="1122" y="1230"/>
                  </a:lnTo>
                  <a:lnTo>
                    <a:pt x="1102" y="1236"/>
                  </a:lnTo>
                  <a:lnTo>
                    <a:pt x="1086" y="1244"/>
                  </a:lnTo>
                  <a:lnTo>
                    <a:pt x="1052" y="1252"/>
                  </a:lnTo>
                  <a:lnTo>
                    <a:pt x="1036" y="1254"/>
                  </a:lnTo>
                  <a:lnTo>
                    <a:pt x="1017" y="1266"/>
                  </a:lnTo>
                  <a:lnTo>
                    <a:pt x="996" y="1258"/>
                  </a:lnTo>
                  <a:lnTo>
                    <a:pt x="994" y="1243"/>
                  </a:lnTo>
                  <a:lnTo>
                    <a:pt x="982" y="1223"/>
                  </a:lnTo>
                  <a:lnTo>
                    <a:pt x="975" y="1214"/>
                  </a:lnTo>
                  <a:lnTo>
                    <a:pt x="975" y="1196"/>
                  </a:lnTo>
                  <a:lnTo>
                    <a:pt x="975" y="1187"/>
                  </a:lnTo>
                  <a:lnTo>
                    <a:pt x="975" y="1171"/>
                  </a:lnTo>
                  <a:lnTo>
                    <a:pt x="962" y="1160"/>
                  </a:lnTo>
                  <a:lnTo>
                    <a:pt x="947" y="1156"/>
                  </a:lnTo>
                  <a:lnTo>
                    <a:pt x="939" y="1154"/>
                  </a:lnTo>
                  <a:lnTo>
                    <a:pt x="932" y="1154"/>
                  </a:lnTo>
                  <a:lnTo>
                    <a:pt x="920" y="1148"/>
                  </a:lnTo>
                  <a:lnTo>
                    <a:pt x="903" y="1148"/>
                  </a:lnTo>
                  <a:lnTo>
                    <a:pt x="886" y="1143"/>
                  </a:lnTo>
                  <a:lnTo>
                    <a:pt x="874" y="1139"/>
                  </a:lnTo>
                  <a:lnTo>
                    <a:pt x="866" y="1119"/>
                  </a:lnTo>
                  <a:lnTo>
                    <a:pt x="866" y="1104"/>
                  </a:lnTo>
                  <a:lnTo>
                    <a:pt x="864" y="1088"/>
                  </a:lnTo>
                  <a:lnTo>
                    <a:pt x="870" y="1080"/>
                  </a:lnTo>
                  <a:lnTo>
                    <a:pt x="879" y="1068"/>
                  </a:lnTo>
                  <a:lnTo>
                    <a:pt x="888" y="1053"/>
                  </a:lnTo>
                  <a:lnTo>
                    <a:pt x="891" y="1048"/>
                  </a:lnTo>
                  <a:lnTo>
                    <a:pt x="903" y="1032"/>
                  </a:lnTo>
                  <a:lnTo>
                    <a:pt x="917" y="1027"/>
                  </a:lnTo>
                  <a:lnTo>
                    <a:pt x="920" y="1004"/>
                  </a:lnTo>
                  <a:lnTo>
                    <a:pt x="920" y="993"/>
                  </a:lnTo>
                  <a:lnTo>
                    <a:pt x="920" y="980"/>
                  </a:lnTo>
                  <a:lnTo>
                    <a:pt x="922" y="960"/>
                  </a:lnTo>
                  <a:lnTo>
                    <a:pt x="920" y="948"/>
                  </a:lnTo>
                  <a:lnTo>
                    <a:pt x="920" y="918"/>
                  </a:lnTo>
                  <a:lnTo>
                    <a:pt x="924" y="904"/>
                  </a:lnTo>
                  <a:lnTo>
                    <a:pt x="936" y="904"/>
                  </a:lnTo>
                  <a:lnTo>
                    <a:pt x="949" y="904"/>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64" name="Freeform 1060"/>
            <p:cNvSpPr>
              <a:spLocks/>
            </p:cNvSpPr>
            <p:nvPr/>
          </p:nvSpPr>
          <p:spPr bwMode="auto">
            <a:xfrm>
              <a:off x="3881676" y="5081014"/>
              <a:ext cx="317261" cy="349844"/>
            </a:xfrm>
            <a:custGeom>
              <a:avLst/>
              <a:gdLst>
                <a:gd name="T0" fmla="*/ 32 w 795"/>
                <a:gd name="T1" fmla="*/ 556 h 867"/>
                <a:gd name="T2" fmla="*/ 5 w 795"/>
                <a:gd name="T3" fmla="*/ 511 h 867"/>
                <a:gd name="T4" fmla="*/ 4 w 795"/>
                <a:gd name="T5" fmla="*/ 465 h 867"/>
                <a:gd name="T6" fmla="*/ 17 w 795"/>
                <a:gd name="T7" fmla="*/ 420 h 867"/>
                <a:gd name="T8" fmla="*/ 36 w 795"/>
                <a:gd name="T9" fmla="*/ 382 h 867"/>
                <a:gd name="T10" fmla="*/ 66 w 795"/>
                <a:gd name="T11" fmla="*/ 388 h 867"/>
                <a:gd name="T12" fmla="*/ 127 w 795"/>
                <a:gd name="T13" fmla="*/ 388 h 867"/>
                <a:gd name="T14" fmla="*/ 144 w 795"/>
                <a:gd name="T15" fmla="*/ 352 h 867"/>
                <a:gd name="T16" fmla="*/ 174 w 795"/>
                <a:gd name="T17" fmla="*/ 349 h 867"/>
                <a:gd name="T18" fmla="*/ 213 w 795"/>
                <a:gd name="T19" fmla="*/ 377 h 867"/>
                <a:gd name="T20" fmla="*/ 245 w 795"/>
                <a:gd name="T21" fmla="*/ 374 h 867"/>
                <a:gd name="T22" fmla="*/ 254 w 795"/>
                <a:gd name="T23" fmla="*/ 338 h 867"/>
                <a:gd name="T24" fmla="*/ 263 w 795"/>
                <a:gd name="T25" fmla="*/ 299 h 867"/>
                <a:gd name="T26" fmla="*/ 288 w 795"/>
                <a:gd name="T27" fmla="*/ 259 h 867"/>
                <a:gd name="T28" fmla="*/ 303 w 795"/>
                <a:gd name="T29" fmla="*/ 229 h 867"/>
                <a:gd name="T30" fmla="*/ 331 w 795"/>
                <a:gd name="T31" fmla="*/ 234 h 867"/>
                <a:gd name="T32" fmla="*/ 369 w 795"/>
                <a:gd name="T33" fmla="*/ 254 h 867"/>
                <a:gd name="T34" fmla="*/ 423 w 795"/>
                <a:gd name="T35" fmla="*/ 221 h 867"/>
                <a:gd name="T36" fmla="*/ 459 w 795"/>
                <a:gd name="T37" fmla="*/ 195 h 867"/>
                <a:gd name="T38" fmla="*/ 437 w 795"/>
                <a:gd name="T39" fmla="*/ 181 h 867"/>
                <a:gd name="T40" fmla="*/ 415 w 795"/>
                <a:gd name="T41" fmla="*/ 160 h 867"/>
                <a:gd name="T42" fmla="*/ 404 w 795"/>
                <a:gd name="T43" fmla="*/ 119 h 867"/>
                <a:gd name="T44" fmla="*/ 420 w 795"/>
                <a:gd name="T45" fmla="*/ 67 h 867"/>
                <a:gd name="T46" fmla="*/ 444 w 795"/>
                <a:gd name="T47" fmla="*/ 43 h 867"/>
                <a:gd name="T48" fmla="*/ 488 w 795"/>
                <a:gd name="T49" fmla="*/ 70 h 867"/>
                <a:gd name="T50" fmla="*/ 567 w 795"/>
                <a:gd name="T51" fmla="*/ 103 h 867"/>
                <a:gd name="T52" fmla="*/ 596 w 795"/>
                <a:gd name="T53" fmla="*/ 118 h 867"/>
                <a:gd name="T54" fmla="*/ 620 w 795"/>
                <a:gd name="T55" fmla="*/ 86 h 867"/>
                <a:gd name="T56" fmla="*/ 647 w 795"/>
                <a:gd name="T57" fmla="*/ 17 h 867"/>
                <a:gd name="T58" fmla="*/ 697 w 795"/>
                <a:gd name="T59" fmla="*/ 0 h 867"/>
                <a:gd name="T60" fmla="*/ 719 w 795"/>
                <a:gd name="T61" fmla="*/ 30 h 867"/>
                <a:gd name="T62" fmla="*/ 737 w 795"/>
                <a:gd name="T63" fmla="*/ 76 h 867"/>
                <a:gd name="T64" fmla="*/ 761 w 795"/>
                <a:gd name="T65" fmla="*/ 128 h 867"/>
                <a:gd name="T66" fmla="*/ 794 w 795"/>
                <a:gd name="T67" fmla="*/ 218 h 867"/>
                <a:gd name="T68" fmla="*/ 759 w 795"/>
                <a:gd name="T69" fmla="*/ 245 h 867"/>
                <a:gd name="T70" fmla="*/ 726 w 795"/>
                <a:gd name="T71" fmla="*/ 278 h 867"/>
                <a:gd name="T72" fmla="*/ 697 w 795"/>
                <a:gd name="T73" fmla="*/ 275 h 867"/>
                <a:gd name="T74" fmla="*/ 656 w 795"/>
                <a:gd name="T75" fmla="*/ 255 h 867"/>
                <a:gd name="T76" fmla="*/ 631 w 795"/>
                <a:gd name="T77" fmla="*/ 320 h 867"/>
                <a:gd name="T78" fmla="*/ 596 w 795"/>
                <a:gd name="T79" fmla="*/ 390 h 867"/>
                <a:gd name="T80" fmla="*/ 564 w 795"/>
                <a:gd name="T81" fmla="*/ 437 h 867"/>
                <a:gd name="T82" fmla="*/ 556 w 795"/>
                <a:gd name="T83" fmla="*/ 508 h 867"/>
                <a:gd name="T84" fmla="*/ 502 w 795"/>
                <a:gd name="T85" fmla="*/ 537 h 867"/>
                <a:gd name="T86" fmla="*/ 452 w 795"/>
                <a:gd name="T87" fmla="*/ 568 h 867"/>
                <a:gd name="T88" fmla="*/ 396 w 795"/>
                <a:gd name="T89" fmla="*/ 599 h 867"/>
                <a:gd name="T90" fmla="*/ 396 w 795"/>
                <a:gd name="T91" fmla="*/ 655 h 867"/>
                <a:gd name="T92" fmla="*/ 372 w 795"/>
                <a:gd name="T93" fmla="*/ 715 h 867"/>
                <a:gd name="T94" fmla="*/ 361 w 795"/>
                <a:gd name="T95" fmla="*/ 767 h 867"/>
                <a:gd name="T96" fmla="*/ 351 w 795"/>
                <a:gd name="T97" fmla="*/ 798 h 867"/>
                <a:gd name="T98" fmla="*/ 306 w 795"/>
                <a:gd name="T99" fmla="*/ 827 h 867"/>
                <a:gd name="T100" fmla="*/ 264 w 795"/>
                <a:gd name="T101" fmla="*/ 858 h 867"/>
                <a:gd name="T102" fmla="*/ 223 w 795"/>
                <a:gd name="T103" fmla="*/ 818 h 867"/>
                <a:gd name="T104" fmla="*/ 213 w 795"/>
                <a:gd name="T105" fmla="*/ 774 h 867"/>
                <a:gd name="T106" fmla="*/ 171 w 795"/>
                <a:gd name="T107" fmla="*/ 750 h 867"/>
                <a:gd name="T108" fmla="*/ 122 w 795"/>
                <a:gd name="T109" fmla="*/ 716 h 867"/>
                <a:gd name="T110" fmla="*/ 108 w 795"/>
                <a:gd name="T111" fmla="*/ 698 h 867"/>
                <a:gd name="T112" fmla="*/ 73 w 795"/>
                <a:gd name="T113" fmla="*/ 680 h 867"/>
                <a:gd name="T114" fmla="*/ 61 w 795"/>
                <a:gd name="T115" fmla="*/ 650 h 867"/>
                <a:gd name="T116" fmla="*/ 40 w 795"/>
                <a:gd name="T117" fmla="*/ 597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5" h="867">
                  <a:moveTo>
                    <a:pt x="50" y="576"/>
                  </a:moveTo>
                  <a:lnTo>
                    <a:pt x="50" y="568"/>
                  </a:lnTo>
                  <a:lnTo>
                    <a:pt x="50" y="560"/>
                  </a:lnTo>
                  <a:lnTo>
                    <a:pt x="40" y="556"/>
                  </a:lnTo>
                  <a:lnTo>
                    <a:pt x="32" y="556"/>
                  </a:lnTo>
                  <a:lnTo>
                    <a:pt x="27" y="549"/>
                  </a:lnTo>
                  <a:lnTo>
                    <a:pt x="21" y="541"/>
                  </a:lnTo>
                  <a:lnTo>
                    <a:pt x="15" y="532"/>
                  </a:lnTo>
                  <a:lnTo>
                    <a:pt x="8" y="520"/>
                  </a:lnTo>
                  <a:lnTo>
                    <a:pt x="5" y="511"/>
                  </a:lnTo>
                  <a:lnTo>
                    <a:pt x="4" y="504"/>
                  </a:lnTo>
                  <a:lnTo>
                    <a:pt x="0" y="495"/>
                  </a:lnTo>
                  <a:lnTo>
                    <a:pt x="0" y="485"/>
                  </a:lnTo>
                  <a:lnTo>
                    <a:pt x="0" y="476"/>
                  </a:lnTo>
                  <a:lnTo>
                    <a:pt x="4" y="465"/>
                  </a:lnTo>
                  <a:lnTo>
                    <a:pt x="8" y="449"/>
                  </a:lnTo>
                  <a:lnTo>
                    <a:pt x="12" y="441"/>
                  </a:lnTo>
                  <a:lnTo>
                    <a:pt x="8" y="434"/>
                  </a:lnTo>
                  <a:lnTo>
                    <a:pt x="15" y="429"/>
                  </a:lnTo>
                  <a:lnTo>
                    <a:pt x="17" y="420"/>
                  </a:lnTo>
                  <a:lnTo>
                    <a:pt x="24" y="418"/>
                  </a:lnTo>
                  <a:lnTo>
                    <a:pt x="32" y="412"/>
                  </a:lnTo>
                  <a:lnTo>
                    <a:pt x="29" y="401"/>
                  </a:lnTo>
                  <a:lnTo>
                    <a:pt x="36" y="390"/>
                  </a:lnTo>
                  <a:lnTo>
                    <a:pt x="36" y="382"/>
                  </a:lnTo>
                  <a:lnTo>
                    <a:pt x="40" y="377"/>
                  </a:lnTo>
                  <a:lnTo>
                    <a:pt x="47" y="377"/>
                  </a:lnTo>
                  <a:lnTo>
                    <a:pt x="55" y="382"/>
                  </a:lnTo>
                  <a:lnTo>
                    <a:pt x="64" y="385"/>
                  </a:lnTo>
                  <a:lnTo>
                    <a:pt x="66" y="388"/>
                  </a:lnTo>
                  <a:lnTo>
                    <a:pt x="70" y="393"/>
                  </a:lnTo>
                  <a:lnTo>
                    <a:pt x="80" y="398"/>
                  </a:lnTo>
                  <a:lnTo>
                    <a:pt x="98" y="398"/>
                  </a:lnTo>
                  <a:lnTo>
                    <a:pt x="112" y="393"/>
                  </a:lnTo>
                  <a:lnTo>
                    <a:pt x="127" y="388"/>
                  </a:lnTo>
                  <a:lnTo>
                    <a:pt x="135" y="388"/>
                  </a:lnTo>
                  <a:lnTo>
                    <a:pt x="140" y="378"/>
                  </a:lnTo>
                  <a:lnTo>
                    <a:pt x="144" y="374"/>
                  </a:lnTo>
                  <a:lnTo>
                    <a:pt x="144" y="365"/>
                  </a:lnTo>
                  <a:lnTo>
                    <a:pt x="144" y="352"/>
                  </a:lnTo>
                  <a:lnTo>
                    <a:pt x="148" y="345"/>
                  </a:lnTo>
                  <a:lnTo>
                    <a:pt x="155" y="342"/>
                  </a:lnTo>
                  <a:lnTo>
                    <a:pt x="160" y="345"/>
                  </a:lnTo>
                  <a:lnTo>
                    <a:pt x="163" y="349"/>
                  </a:lnTo>
                  <a:lnTo>
                    <a:pt x="174" y="349"/>
                  </a:lnTo>
                  <a:lnTo>
                    <a:pt x="190" y="354"/>
                  </a:lnTo>
                  <a:lnTo>
                    <a:pt x="199" y="354"/>
                  </a:lnTo>
                  <a:lnTo>
                    <a:pt x="203" y="368"/>
                  </a:lnTo>
                  <a:lnTo>
                    <a:pt x="206" y="377"/>
                  </a:lnTo>
                  <a:lnTo>
                    <a:pt x="213" y="377"/>
                  </a:lnTo>
                  <a:lnTo>
                    <a:pt x="221" y="378"/>
                  </a:lnTo>
                  <a:lnTo>
                    <a:pt x="227" y="382"/>
                  </a:lnTo>
                  <a:lnTo>
                    <a:pt x="235" y="378"/>
                  </a:lnTo>
                  <a:lnTo>
                    <a:pt x="236" y="374"/>
                  </a:lnTo>
                  <a:lnTo>
                    <a:pt x="245" y="374"/>
                  </a:lnTo>
                  <a:lnTo>
                    <a:pt x="249" y="373"/>
                  </a:lnTo>
                  <a:lnTo>
                    <a:pt x="253" y="368"/>
                  </a:lnTo>
                  <a:lnTo>
                    <a:pt x="254" y="365"/>
                  </a:lnTo>
                  <a:lnTo>
                    <a:pt x="257" y="352"/>
                  </a:lnTo>
                  <a:lnTo>
                    <a:pt x="254" y="338"/>
                  </a:lnTo>
                  <a:lnTo>
                    <a:pt x="254" y="325"/>
                  </a:lnTo>
                  <a:lnTo>
                    <a:pt x="257" y="315"/>
                  </a:lnTo>
                  <a:lnTo>
                    <a:pt x="257" y="307"/>
                  </a:lnTo>
                  <a:lnTo>
                    <a:pt x="261" y="304"/>
                  </a:lnTo>
                  <a:lnTo>
                    <a:pt x="263" y="299"/>
                  </a:lnTo>
                  <a:lnTo>
                    <a:pt x="268" y="294"/>
                  </a:lnTo>
                  <a:lnTo>
                    <a:pt x="271" y="286"/>
                  </a:lnTo>
                  <a:lnTo>
                    <a:pt x="276" y="278"/>
                  </a:lnTo>
                  <a:lnTo>
                    <a:pt x="281" y="274"/>
                  </a:lnTo>
                  <a:lnTo>
                    <a:pt x="288" y="259"/>
                  </a:lnTo>
                  <a:lnTo>
                    <a:pt x="289" y="247"/>
                  </a:lnTo>
                  <a:lnTo>
                    <a:pt x="289" y="237"/>
                  </a:lnTo>
                  <a:lnTo>
                    <a:pt x="294" y="226"/>
                  </a:lnTo>
                  <a:lnTo>
                    <a:pt x="299" y="229"/>
                  </a:lnTo>
                  <a:lnTo>
                    <a:pt x="303" y="229"/>
                  </a:lnTo>
                  <a:lnTo>
                    <a:pt x="307" y="226"/>
                  </a:lnTo>
                  <a:lnTo>
                    <a:pt x="315" y="222"/>
                  </a:lnTo>
                  <a:lnTo>
                    <a:pt x="326" y="222"/>
                  </a:lnTo>
                  <a:lnTo>
                    <a:pt x="331" y="229"/>
                  </a:lnTo>
                  <a:lnTo>
                    <a:pt x="331" y="234"/>
                  </a:lnTo>
                  <a:lnTo>
                    <a:pt x="340" y="234"/>
                  </a:lnTo>
                  <a:lnTo>
                    <a:pt x="346" y="237"/>
                  </a:lnTo>
                  <a:lnTo>
                    <a:pt x="351" y="243"/>
                  </a:lnTo>
                  <a:lnTo>
                    <a:pt x="361" y="251"/>
                  </a:lnTo>
                  <a:lnTo>
                    <a:pt x="369" y="254"/>
                  </a:lnTo>
                  <a:lnTo>
                    <a:pt x="384" y="247"/>
                  </a:lnTo>
                  <a:lnTo>
                    <a:pt x="397" y="243"/>
                  </a:lnTo>
                  <a:lnTo>
                    <a:pt x="412" y="232"/>
                  </a:lnTo>
                  <a:lnTo>
                    <a:pt x="415" y="222"/>
                  </a:lnTo>
                  <a:lnTo>
                    <a:pt x="423" y="221"/>
                  </a:lnTo>
                  <a:lnTo>
                    <a:pt x="430" y="218"/>
                  </a:lnTo>
                  <a:lnTo>
                    <a:pt x="438" y="213"/>
                  </a:lnTo>
                  <a:lnTo>
                    <a:pt x="452" y="208"/>
                  </a:lnTo>
                  <a:lnTo>
                    <a:pt x="459" y="199"/>
                  </a:lnTo>
                  <a:lnTo>
                    <a:pt x="459" y="195"/>
                  </a:lnTo>
                  <a:lnTo>
                    <a:pt x="459" y="186"/>
                  </a:lnTo>
                  <a:lnTo>
                    <a:pt x="457" y="181"/>
                  </a:lnTo>
                  <a:lnTo>
                    <a:pt x="448" y="181"/>
                  </a:lnTo>
                  <a:lnTo>
                    <a:pt x="447" y="181"/>
                  </a:lnTo>
                  <a:lnTo>
                    <a:pt x="437" y="181"/>
                  </a:lnTo>
                  <a:lnTo>
                    <a:pt x="427" y="181"/>
                  </a:lnTo>
                  <a:lnTo>
                    <a:pt x="420" y="181"/>
                  </a:lnTo>
                  <a:lnTo>
                    <a:pt x="418" y="174"/>
                  </a:lnTo>
                  <a:lnTo>
                    <a:pt x="415" y="168"/>
                  </a:lnTo>
                  <a:lnTo>
                    <a:pt x="415" y="160"/>
                  </a:lnTo>
                  <a:lnTo>
                    <a:pt x="415" y="151"/>
                  </a:lnTo>
                  <a:lnTo>
                    <a:pt x="418" y="139"/>
                  </a:lnTo>
                  <a:lnTo>
                    <a:pt x="407" y="134"/>
                  </a:lnTo>
                  <a:lnTo>
                    <a:pt x="402" y="130"/>
                  </a:lnTo>
                  <a:lnTo>
                    <a:pt x="404" y="119"/>
                  </a:lnTo>
                  <a:lnTo>
                    <a:pt x="404" y="111"/>
                  </a:lnTo>
                  <a:lnTo>
                    <a:pt x="404" y="106"/>
                  </a:lnTo>
                  <a:lnTo>
                    <a:pt x="412" y="95"/>
                  </a:lnTo>
                  <a:lnTo>
                    <a:pt x="415" y="87"/>
                  </a:lnTo>
                  <a:lnTo>
                    <a:pt x="420" y="67"/>
                  </a:lnTo>
                  <a:lnTo>
                    <a:pt x="427" y="52"/>
                  </a:lnTo>
                  <a:lnTo>
                    <a:pt x="427" y="47"/>
                  </a:lnTo>
                  <a:lnTo>
                    <a:pt x="434" y="46"/>
                  </a:lnTo>
                  <a:lnTo>
                    <a:pt x="437" y="43"/>
                  </a:lnTo>
                  <a:lnTo>
                    <a:pt x="444" y="43"/>
                  </a:lnTo>
                  <a:lnTo>
                    <a:pt x="447" y="43"/>
                  </a:lnTo>
                  <a:lnTo>
                    <a:pt x="457" y="46"/>
                  </a:lnTo>
                  <a:lnTo>
                    <a:pt x="465" y="55"/>
                  </a:lnTo>
                  <a:lnTo>
                    <a:pt x="479" y="62"/>
                  </a:lnTo>
                  <a:lnTo>
                    <a:pt x="488" y="70"/>
                  </a:lnTo>
                  <a:lnTo>
                    <a:pt x="505" y="80"/>
                  </a:lnTo>
                  <a:lnTo>
                    <a:pt x="528" y="98"/>
                  </a:lnTo>
                  <a:lnTo>
                    <a:pt x="548" y="103"/>
                  </a:lnTo>
                  <a:lnTo>
                    <a:pt x="560" y="110"/>
                  </a:lnTo>
                  <a:lnTo>
                    <a:pt x="567" y="103"/>
                  </a:lnTo>
                  <a:lnTo>
                    <a:pt x="570" y="103"/>
                  </a:lnTo>
                  <a:lnTo>
                    <a:pt x="575" y="103"/>
                  </a:lnTo>
                  <a:lnTo>
                    <a:pt x="584" y="103"/>
                  </a:lnTo>
                  <a:lnTo>
                    <a:pt x="589" y="110"/>
                  </a:lnTo>
                  <a:lnTo>
                    <a:pt x="596" y="118"/>
                  </a:lnTo>
                  <a:lnTo>
                    <a:pt x="611" y="119"/>
                  </a:lnTo>
                  <a:lnTo>
                    <a:pt x="614" y="114"/>
                  </a:lnTo>
                  <a:lnTo>
                    <a:pt x="620" y="110"/>
                  </a:lnTo>
                  <a:lnTo>
                    <a:pt x="620" y="100"/>
                  </a:lnTo>
                  <a:lnTo>
                    <a:pt x="620" y="86"/>
                  </a:lnTo>
                  <a:lnTo>
                    <a:pt x="620" y="76"/>
                  </a:lnTo>
                  <a:lnTo>
                    <a:pt x="620" y="62"/>
                  </a:lnTo>
                  <a:lnTo>
                    <a:pt x="625" y="47"/>
                  </a:lnTo>
                  <a:lnTo>
                    <a:pt x="636" y="32"/>
                  </a:lnTo>
                  <a:lnTo>
                    <a:pt x="647" y="17"/>
                  </a:lnTo>
                  <a:lnTo>
                    <a:pt x="664" y="12"/>
                  </a:lnTo>
                  <a:lnTo>
                    <a:pt x="675" y="3"/>
                  </a:lnTo>
                  <a:lnTo>
                    <a:pt x="676" y="0"/>
                  </a:lnTo>
                  <a:lnTo>
                    <a:pt x="687" y="0"/>
                  </a:lnTo>
                  <a:lnTo>
                    <a:pt x="697" y="0"/>
                  </a:lnTo>
                  <a:lnTo>
                    <a:pt x="700" y="0"/>
                  </a:lnTo>
                  <a:lnTo>
                    <a:pt x="711" y="6"/>
                  </a:lnTo>
                  <a:lnTo>
                    <a:pt x="718" y="14"/>
                  </a:lnTo>
                  <a:lnTo>
                    <a:pt x="719" y="9"/>
                  </a:lnTo>
                  <a:lnTo>
                    <a:pt x="719" y="30"/>
                  </a:lnTo>
                  <a:lnTo>
                    <a:pt x="722" y="36"/>
                  </a:lnTo>
                  <a:lnTo>
                    <a:pt x="722" y="39"/>
                  </a:lnTo>
                  <a:lnTo>
                    <a:pt x="726" y="60"/>
                  </a:lnTo>
                  <a:lnTo>
                    <a:pt x="729" y="64"/>
                  </a:lnTo>
                  <a:lnTo>
                    <a:pt x="737" y="76"/>
                  </a:lnTo>
                  <a:lnTo>
                    <a:pt x="743" y="88"/>
                  </a:lnTo>
                  <a:lnTo>
                    <a:pt x="746" y="100"/>
                  </a:lnTo>
                  <a:lnTo>
                    <a:pt x="750" y="103"/>
                  </a:lnTo>
                  <a:lnTo>
                    <a:pt x="754" y="111"/>
                  </a:lnTo>
                  <a:lnTo>
                    <a:pt x="761" y="128"/>
                  </a:lnTo>
                  <a:lnTo>
                    <a:pt x="764" y="130"/>
                  </a:lnTo>
                  <a:lnTo>
                    <a:pt x="777" y="152"/>
                  </a:lnTo>
                  <a:lnTo>
                    <a:pt x="784" y="178"/>
                  </a:lnTo>
                  <a:lnTo>
                    <a:pt x="795" y="199"/>
                  </a:lnTo>
                  <a:lnTo>
                    <a:pt x="794" y="218"/>
                  </a:lnTo>
                  <a:lnTo>
                    <a:pt x="791" y="229"/>
                  </a:lnTo>
                  <a:lnTo>
                    <a:pt x="784" y="242"/>
                  </a:lnTo>
                  <a:lnTo>
                    <a:pt x="780" y="243"/>
                  </a:lnTo>
                  <a:lnTo>
                    <a:pt x="769" y="247"/>
                  </a:lnTo>
                  <a:lnTo>
                    <a:pt x="759" y="245"/>
                  </a:lnTo>
                  <a:lnTo>
                    <a:pt x="752" y="247"/>
                  </a:lnTo>
                  <a:lnTo>
                    <a:pt x="743" y="254"/>
                  </a:lnTo>
                  <a:lnTo>
                    <a:pt x="737" y="264"/>
                  </a:lnTo>
                  <a:lnTo>
                    <a:pt x="729" y="270"/>
                  </a:lnTo>
                  <a:lnTo>
                    <a:pt x="726" y="278"/>
                  </a:lnTo>
                  <a:lnTo>
                    <a:pt x="719" y="282"/>
                  </a:lnTo>
                  <a:lnTo>
                    <a:pt x="714" y="282"/>
                  </a:lnTo>
                  <a:lnTo>
                    <a:pt x="711" y="282"/>
                  </a:lnTo>
                  <a:lnTo>
                    <a:pt x="706" y="282"/>
                  </a:lnTo>
                  <a:lnTo>
                    <a:pt x="697" y="275"/>
                  </a:lnTo>
                  <a:lnTo>
                    <a:pt x="691" y="267"/>
                  </a:lnTo>
                  <a:lnTo>
                    <a:pt x="683" y="259"/>
                  </a:lnTo>
                  <a:lnTo>
                    <a:pt x="675" y="255"/>
                  </a:lnTo>
                  <a:lnTo>
                    <a:pt x="664" y="254"/>
                  </a:lnTo>
                  <a:lnTo>
                    <a:pt x="656" y="255"/>
                  </a:lnTo>
                  <a:lnTo>
                    <a:pt x="647" y="259"/>
                  </a:lnTo>
                  <a:lnTo>
                    <a:pt x="645" y="267"/>
                  </a:lnTo>
                  <a:lnTo>
                    <a:pt x="642" y="286"/>
                  </a:lnTo>
                  <a:lnTo>
                    <a:pt x="642" y="299"/>
                  </a:lnTo>
                  <a:lnTo>
                    <a:pt x="631" y="320"/>
                  </a:lnTo>
                  <a:lnTo>
                    <a:pt x="620" y="345"/>
                  </a:lnTo>
                  <a:lnTo>
                    <a:pt x="614" y="365"/>
                  </a:lnTo>
                  <a:lnTo>
                    <a:pt x="610" y="369"/>
                  </a:lnTo>
                  <a:lnTo>
                    <a:pt x="606" y="377"/>
                  </a:lnTo>
                  <a:lnTo>
                    <a:pt x="596" y="390"/>
                  </a:lnTo>
                  <a:lnTo>
                    <a:pt x="586" y="404"/>
                  </a:lnTo>
                  <a:lnTo>
                    <a:pt x="578" y="416"/>
                  </a:lnTo>
                  <a:lnTo>
                    <a:pt x="570" y="420"/>
                  </a:lnTo>
                  <a:lnTo>
                    <a:pt x="564" y="426"/>
                  </a:lnTo>
                  <a:lnTo>
                    <a:pt x="564" y="437"/>
                  </a:lnTo>
                  <a:lnTo>
                    <a:pt x="556" y="452"/>
                  </a:lnTo>
                  <a:lnTo>
                    <a:pt x="548" y="460"/>
                  </a:lnTo>
                  <a:lnTo>
                    <a:pt x="546" y="473"/>
                  </a:lnTo>
                  <a:lnTo>
                    <a:pt x="555" y="493"/>
                  </a:lnTo>
                  <a:lnTo>
                    <a:pt x="556" y="508"/>
                  </a:lnTo>
                  <a:lnTo>
                    <a:pt x="556" y="511"/>
                  </a:lnTo>
                  <a:lnTo>
                    <a:pt x="543" y="525"/>
                  </a:lnTo>
                  <a:lnTo>
                    <a:pt x="531" y="532"/>
                  </a:lnTo>
                  <a:lnTo>
                    <a:pt x="517" y="535"/>
                  </a:lnTo>
                  <a:lnTo>
                    <a:pt x="502" y="537"/>
                  </a:lnTo>
                  <a:lnTo>
                    <a:pt x="485" y="549"/>
                  </a:lnTo>
                  <a:lnTo>
                    <a:pt x="473" y="559"/>
                  </a:lnTo>
                  <a:lnTo>
                    <a:pt x="470" y="560"/>
                  </a:lnTo>
                  <a:lnTo>
                    <a:pt x="465" y="564"/>
                  </a:lnTo>
                  <a:lnTo>
                    <a:pt x="452" y="568"/>
                  </a:lnTo>
                  <a:lnTo>
                    <a:pt x="438" y="572"/>
                  </a:lnTo>
                  <a:lnTo>
                    <a:pt x="423" y="575"/>
                  </a:lnTo>
                  <a:lnTo>
                    <a:pt x="415" y="580"/>
                  </a:lnTo>
                  <a:lnTo>
                    <a:pt x="397" y="585"/>
                  </a:lnTo>
                  <a:lnTo>
                    <a:pt x="396" y="599"/>
                  </a:lnTo>
                  <a:lnTo>
                    <a:pt x="396" y="610"/>
                  </a:lnTo>
                  <a:lnTo>
                    <a:pt x="397" y="611"/>
                  </a:lnTo>
                  <a:lnTo>
                    <a:pt x="396" y="620"/>
                  </a:lnTo>
                  <a:lnTo>
                    <a:pt x="396" y="635"/>
                  </a:lnTo>
                  <a:lnTo>
                    <a:pt x="396" y="655"/>
                  </a:lnTo>
                  <a:lnTo>
                    <a:pt x="397" y="668"/>
                  </a:lnTo>
                  <a:lnTo>
                    <a:pt x="396" y="688"/>
                  </a:lnTo>
                  <a:lnTo>
                    <a:pt x="386" y="702"/>
                  </a:lnTo>
                  <a:lnTo>
                    <a:pt x="376" y="711"/>
                  </a:lnTo>
                  <a:lnTo>
                    <a:pt x="372" y="715"/>
                  </a:lnTo>
                  <a:lnTo>
                    <a:pt x="365" y="722"/>
                  </a:lnTo>
                  <a:lnTo>
                    <a:pt x="361" y="727"/>
                  </a:lnTo>
                  <a:lnTo>
                    <a:pt x="361" y="735"/>
                  </a:lnTo>
                  <a:lnTo>
                    <a:pt x="357" y="750"/>
                  </a:lnTo>
                  <a:lnTo>
                    <a:pt x="361" y="767"/>
                  </a:lnTo>
                  <a:lnTo>
                    <a:pt x="365" y="780"/>
                  </a:lnTo>
                  <a:lnTo>
                    <a:pt x="376" y="785"/>
                  </a:lnTo>
                  <a:lnTo>
                    <a:pt x="380" y="793"/>
                  </a:lnTo>
                  <a:lnTo>
                    <a:pt x="365" y="794"/>
                  </a:lnTo>
                  <a:lnTo>
                    <a:pt x="351" y="798"/>
                  </a:lnTo>
                  <a:lnTo>
                    <a:pt x="349" y="794"/>
                  </a:lnTo>
                  <a:lnTo>
                    <a:pt x="337" y="793"/>
                  </a:lnTo>
                  <a:lnTo>
                    <a:pt x="322" y="798"/>
                  </a:lnTo>
                  <a:lnTo>
                    <a:pt x="315" y="818"/>
                  </a:lnTo>
                  <a:lnTo>
                    <a:pt x="306" y="827"/>
                  </a:lnTo>
                  <a:lnTo>
                    <a:pt x="296" y="841"/>
                  </a:lnTo>
                  <a:lnTo>
                    <a:pt x="294" y="843"/>
                  </a:lnTo>
                  <a:lnTo>
                    <a:pt x="288" y="850"/>
                  </a:lnTo>
                  <a:lnTo>
                    <a:pt x="276" y="867"/>
                  </a:lnTo>
                  <a:lnTo>
                    <a:pt x="264" y="858"/>
                  </a:lnTo>
                  <a:lnTo>
                    <a:pt x="254" y="847"/>
                  </a:lnTo>
                  <a:lnTo>
                    <a:pt x="236" y="838"/>
                  </a:lnTo>
                  <a:lnTo>
                    <a:pt x="232" y="833"/>
                  </a:lnTo>
                  <a:lnTo>
                    <a:pt x="223" y="823"/>
                  </a:lnTo>
                  <a:lnTo>
                    <a:pt x="223" y="818"/>
                  </a:lnTo>
                  <a:lnTo>
                    <a:pt x="223" y="810"/>
                  </a:lnTo>
                  <a:lnTo>
                    <a:pt x="223" y="804"/>
                  </a:lnTo>
                  <a:lnTo>
                    <a:pt x="223" y="793"/>
                  </a:lnTo>
                  <a:lnTo>
                    <a:pt x="221" y="785"/>
                  </a:lnTo>
                  <a:lnTo>
                    <a:pt x="213" y="774"/>
                  </a:lnTo>
                  <a:lnTo>
                    <a:pt x="203" y="766"/>
                  </a:lnTo>
                  <a:lnTo>
                    <a:pt x="198" y="758"/>
                  </a:lnTo>
                  <a:lnTo>
                    <a:pt x="190" y="751"/>
                  </a:lnTo>
                  <a:lnTo>
                    <a:pt x="178" y="751"/>
                  </a:lnTo>
                  <a:lnTo>
                    <a:pt x="171" y="750"/>
                  </a:lnTo>
                  <a:lnTo>
                    <a:pt x="160" y="747"/>
                  </a:lnTo>
                  <a:lnTo>
                    <a:pt x="148" y="740"/>
                  </a:lnTo>
                  <a:lnTo>
                    <a:pt x="137" y="735"/>
                  </a:lnTo>
                  <a:lnTo>
                    <a:pt x="131" y="727"/>
                  </a:lnTo>
                  <a:lnTo>
                    <a:pt x="122" y="716"/>
                  </a:lnTo>
                  <a:lnTo>
                    <a:pt x="127" y="715"/>
                  </a:lnTo>
                  <a:lnTo>
                    <a:pt x="127" y="710"/>
                  </a:lnTo>
                  <a:lnTo>
                    <a:pt x="122" y="706"/>
                  </a:lnTo>
                  <a:lnTo>
                    <a:pt x="113" y="700"/>
                  </a:lnTo>
                  <a:lnTo>
                    <a:pt x="108" y="698"/>
                  </a:lnTo>
                  <a:lnTo>
                    <a:pt x="100" y="694"/>
                  </a:lnTo>
                  <a:lnTo>
                    <a:pt x="95" y="690"/>
                  </a:lnTo>
                  <a:lnTo>
                    <a:pt x="90" y="690"/>
                  </a:lnTo>
                  <a:lnTo>
                    <a:pt x="77" y="682"/>
                  </a:lnTo>
                  <a:lnTo>
                    <a:pt x="73" y="680"/>
                  </a:lnTo>
                  <a:lnTo>
                    <a:pt x="73" y="672"/>
                  </a:lnTo>
                  <a:lnTo>
                    <a:pt x="72" y="667"/>
                  </a:lnTo>
                  <a:lnTo>
                    <a:pt x="66" y="663"/>
                  </a:lnTo>
                  <a:lnTo>
                    <a:pt x="64" y="655"/>
                  </a:lnTo>
                  <a:lnTo>
                    <a:pt x="61" y="650"/>
                  </a:lnTo>
                  <a:lnTo>
                    <a:pt x="61" y="636"/>
                  </a:lnTo>
                  <a:lnTo>
                    <a:pt x="58" y="628"/>
                  </a:lnTo>
                  <a:lnTo>
                    <a:pt x="55" y="618"/>
                  </a:lnTo>
                  <a:lnTo>
                    <a:pt x="45" y="607"/>
                  </a:lnTo>
                  <a:lnTo>
                    <a:pt x="40" y="597"/>
                  </a:lnTo>
                  <a:lnTo>
                    <a:pt x="44" y="587"/>
                  </a:lnTo>
                  <a:lnTo>
                    <a:pt x="45" y="584"/>
                  </a:lnTo>
                  <a:lnTo>
                    <a:pt x="50" y="576"/>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65" name="Freeform 1061"/>
            <p:cNvSpPr>
              <a:spLocks/>
            </p:cNvSpPr>
            <p:nvPr/>
          </p:nvSpPr>
          <p:spPr bwMode="auto">
            <a:xfrm>
              <a:off x="4117526" y="5634227"/>
              <a:ext cx="179582" cy="162211"/>
            </a:xfrm>
            <a:custGeom>
              <a:avLst/>
              <a:gdLst>
                <a:gd name="T0" fmla="*/ 382 w 450"/>
                <a:gd name="T1" fmla="*/ 330 h 402"/>
                <a:gd name="T2" fmla="*/ 363 w 450"/>
                <a:gd name="T3" fmla="*/ 319 h 402"/>
                <a:gd name="T4" fmla="*/ 346 w 450"/>
                <a:gd name="T5" fmla="*/ 309 h 402"/>
                <a:gd name="T6" fmla="*/ 321 w 450"/>
                <a:gd name="T7" fmla="*/ 340 h 402"/>
                <a:gd name="T8" fmla="*/ 292 w 450"/>
                <a:gd name="T9" fmla="*/ 344 h 402"/>
                <a:gd name="T10" fmla="*/ 284 w 450"/>
                <a:gd name="T11" fmla="*/ 369 h 402"/>
                <a:gd name="T12" fmla="*/ 260 w 450"/>
                <a:gd name="T13" fmla="*/ 372 h 402"/>
                <a:gd name="T14" fmla="*/ 241 w 450"/>
                <a:gd name="T15" fmla="*/ 383 h 402"/>
                <a:gd name="T16" fmla="*/ 231 w 450"/>
                <a:gd name="T17" fmla="*/ 400 h 402"/>
                <a:gd name="T18" fmla="*/ 217 w 450"/>
                <a:gd name="T19" fmla="*/ 380 h 402"/>
                <a:gd name="T20" fmla="*/ 197 w 450"/>
                <a:gd name="T21" fmla="*/ 359 h 402"/>
                <a:gd name="T22" fmla="*/ 170 w 450"/>
                <a:gd name="T23" fmla="*/ 333 h 402"/>
                <a:gd name="T24" fmla="*/ 162 w 450"/>
                <a:gd name="T25" fmla="*/ 309 h 402"/>
                <a:gd name="T26" fmla="*/ 139 w 450"/>
                <a:gd name="T27" fmla="*/ 300 h 402"/>
                <a:gd name="T28" fmla="*/ 127 w 450"/>
                <a:gd name="T29" fmla="*/ 319 h 402"/>
                <a:gd name="T30" fmla="*/ 97 w 450"/>
                <a:gd name="T31" fmla="*/ 338 h 402"/>
                <a:gd name="T32" fmla="*/ 65 w 450"/>
                <a:gd name="T33" fmla="*/ 322 h 402"/>
                <a:gd name="T34" fmla="*/ 54 w 450"/>
                <a:gd name="T35" fmla="*/ 295 h 402"/>
                <a:gd name="T36" fmla="*/ 43 w 450"/>
                <a:gd name="T37" fmla="*/ 266 h 402"/>
                <a:gd name="T38" fmla="*/ 37 w 450"/>
                <a:gd name="T39" fmla="*/ 245 h 402"/>
                <a:gd name="T40" fmla="*/ 17 w 450"/>
                <a:gd name="T41" fmla="*/ 249 h 402"/>
                <a:gd name="T42" fmla="*/ 1 w 450"/>
                <a:gd name="T43" fmla="*/ 222 h 402"/>
                <a:gd name="T44" fmla="*/ 3 w 450"/>
                <a:gd name="T45" fmla="*/ 200 h 402"/>
                <a:gd name="T46" fmla="*/ 25 w 450"/>
                <a:gd name="T47" fmla="*/ 170 h 402"/>
                <a:gd name="T48" fmla="*/ 37 w 450"/>
                <a:gd name="T49" fmla="*/ 144 h 402"/>
                <a:gd name="T50" fmla="*/ 56 w 450"/>
                <a:gd name="T51" fmla="*/ 117 h 402"/>
                <a:gd name="T52" fmla="*/ 78 w 450"/>
                <a:gd name="T53" fmla="*/ 99 h 402"/>
                <a:gd name="T54" fmla="*/ 97 w 450"/>
                <a:gd name="T55" fmla="*/ 77 h 402"/>
                <a:gd name="T56" fmla="*/ 111 w 450"/>
                <a:gd name="T57" fmla="*/ 59 h 402"/>
                <a:gd name="T58" fmla="*/ 115 w 450"/>
                <a:gd name="T59" fmla="*/ 35 h 402"/>
                <a:gd name="T60" fmla="*/ 118 w 450"/>
                <a:gd name="T61" fmla="*/ 16 h 402"/>
                <a:gd name="T62" fmla="*/ 136 w 450"/>
                <a:gd name="T63" fmla="*/ 7 h 402"/>
                <a:gd name="T64" fmla="*/ 187 w 450"/>
                <a:gd name="T65" fmla="*/ 10 h 402"/>
                <a:gd name="T66" fmla="*/ 209 w 450"/>
                <a:gd name="T67" fmla="*/ 16 h 402"/>
                <a:gd name="T68" fmla="*/ 246 w 450"/>
                <a:gd name="T69" fmla="*/ 18 h 402"/>
                <a:gd name="T70" fmla="*/ 267 w 450"/>
                <a:gd name="T71" fmla="*/ 16 h 402"/>
                <a:gd name="T72" fmla="*/ 286 w 450"/>
                <a:gd name="T73" fmla="*/ 27 h 402"/>
                <a:gd name="T74" fmla="*/ 318 w 450"/>
                <a:gd name="T75" fmla="*/ 37 h 402"/>
                <a:gd name="T76" fmla="*/ 332 w 450"/>
                <a:gd name="T77" fmla="*/ 51 h 402"/>
                <a:gd name="T78" fmla="*/ 342 w 450"/>
                <a:gd name="T79" fmla="*/ 74 h 402"/>
                <a:gd name="T80" fmla="*/ 353 w 450"/>
                <a:gd name="T81" fmla="*/ 93 h 402"/>
                <a:gd name="T82" fmla="*/ 376 w 450"/>
                <a:gd name="T83" fmla="*/ 99 h 402"/>
                <a:gd name="T84" fmla="*/ 388 w 450"/>
                <a:gd name="T85" fmla="*/ 99 h 402"/>
                <a:gd name="T86" fmla="*/ 411 w 450"/>
                <a:gd name="T87" fmla="*/ 99 h 402"/>
                <a:gd name="T88" fmla="*/ 430 w 450"/>
                <a:gd name="T89" fmla="*/ 78 h 402"/>
                <a:gd name="T90" fmla="*/ 443 w 450"/>
                <a:gd name="T91" fmla="*/ 69 h 402"/>
                <a:gd name="T92" fmla="*/ 446 w 450"/>
                <a:gd name="T93" fmla="*/ 101 h 402"/>
                <a:gd name="T94" fmla="*/ 440 w 450"/>
                <a:gd name="T95" fmla="*/ 126 h 402"/>
                <a:gd name="T96" fmla="*/ 440 w 450"/>
                <a:gd name="T97" fmla="*/ 141 h 402"/>
                <a:gd name="T98" fmla="*/ 423 w 450"/>
                <a:gd name="T99" fmla="*/ 157 h 402"/>
                <a:gd name="T100" fmla="*/ 411 w 450"/>
                <a:gd name="T101" fmla="*/ 174 h 402"/>
                <a:gd name="T102" fmla="*/ 411 w 450"/>
                <a:gd name="T103" fmla="*/ 193 h 402"/>
                <a:gd name="T104" fmla="*/ 430 w 450"/>
                <a:gd name="T105" fmla="*/ 202 h 402"/>
                <a:gd name="T106" fmla="*/ 440 w 450"/>
                <a:gd name="T107" fmla="*/ 218 h 402"/>
                <a:gd name="T108" fmla="*/ 450 w 450"/>
                <a:gd name="T109" fmla="*/ 233 h 402"/>
                <a:gd name="T110" fmla="*/ 441 w 450"/>
                <a:gd name="T111" fmla="*/ 240 h 402"/>
                <a:gd name="T112" fmla="*/ 421 w 450"/>
                <a:gd name="T113" fmla="*/ 240 h 402"/>
                <a:gd name="T114" fmla="*/ 418 w 450"/>
                <a:gd name="T115" fmla="*/ 256 h 402"/>
                <a:gd name="T116" fmla="*/ 415 w 450"/>
                <a:gd name="T117" fmla="*/ 273 h 402"/>
                <a:gd name="T118" fmla="*/ 415 w 450"/>
                <a:gd name="T119" fmla="*/ 297 h 402"/>
                <a:gd name="T120" fmla="*/ 415 w 450"/>
                <a:gd name="T121" fmla="*/ 325 h 402"/>
                <a:gd name="T122" fmla="*/ 408 w 450"/>
                <a:gd name="T123" fmla="*/ 344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0" h="402">
                  <a:moveTo>
                    <a:pt x="400" y="348"/>
                  </a:moveTo>
                  <a:lnTo>
                    <a:pt x="391" y="343"/>
                  </a:lnTo>
                  <a:lnTo>
                    <a:pt x="386" y="338"/>
                  </a:lnTo>
                  <a:lnTo>
                    <a:pt x="382" y="330"/>
                  </a:lnTo>
                  <a:lnTo>
                    <a:pt x="376" y="325"/>
                  </a:lnTo>
                  <a:lnTo>
                    <a:pt x="371" y="319"/>
                  </a:lnTo>
                  <a:lnTo>
                    <a:pt x="367" y="319"/>
                  </a:lnTo>
                  <a:lnTo>
                    <a:pt x="363" y="319"/>
                  </a:lnTo>
                  <a:lnTo>
                    <a:pt x="357" y="316"/>
                  </a:lnTo>
                  <a:lnTo>
                    <a:pt x="357" y="313"/>
                  </a:lnTo>
                  <a:lnTo>
                    <a:pt x="350" y="309"/>
                  </a:lnTo>
                  <a:lnTo>
                    <a:pt x="346" y="309"/>
                  </a:lnTo>
                  <a:lnTo>
                    <a:pt x="336" y="322"/>
                  </a:lnTo>
                  <a:lnTo>
                    <a:pt x="332" y="327"/>
                  </a:lnTo>
                  <a:lnTo>
                    <a:pt x="324" y="338"/>
                  </a:lnTo>
                  <a:lnTo>
                    <a:pt x="321" y="340"/>
                  </a:lnTo>
                  <a:lnTo>
                    <a:pt x="313" y="343"/>
                  </a:lnTo>
                  <a:lnTo>
                    <a:pt x="305" y="343"/>
                  </a:lnTo>
                  <a:lnTo>
                    <a:pt x="300" y="343"/>
                  </a:lnTo>
                  <a:lnTo>
                    <a:pt x="292" y="344"/>
                  </a:lnTo>
                  <a:lnTo>
                    <a:pt x="292" y="352"/>
                  </a:lnTo>
                  <a:lnTo>
                    <a:pt x="289" y="359"/>
                  </a:lnTo>
                  <a:lnTo>
                    <a:pt x="289" y="368"/>
                  </a:lnTo>
                  <a:lnTo>
                    <a:pt x="284" y="369"/>
                  </a:lnTo>
                  <a:lnTo>
                    <a:pt x="278" y="375"/>
                  </a:lnTo>
                  <a:lnTo>
                    <a:pt x="268" y="375"/>
                  </a:lnTo>
                  <a:lnTo>
                    <a:pt x="267" y="375"/>
                  </a:lnTo>
                  <a:lnTo>
                    <a:pt x="260" y="372"/>
                  </a:lnTo>
                  <a:lnTo>
                    <a:pt x="255" y="378"/>
                  </a:lnTo>
                  <a:lnTo>
                    <a:pt x="249" y="380"/>
                  </a:lnTo>
                  <a:lnTo>
                    <a:pt x="246" y="383"/>
                  </a:lnTo>
                  <a:lnTo>
                    <a:pt x="241" y="383"/>
                  </a:lnTo>
                  <a:lnTo>
                    <a:pt x="237" y="389"/>
                  </a:lnTo>
                  <a:lnTo>
                    <a:pt x="237" y="394"/>
                  </a:lnTo>
                  <a:lnTo>
                    <a:pt x="235" y="396"/>
                  </a:lnTo>
                  <a:lnTo>
                    <a:pt x="231" y="400"/>
                  </a:lnTo>
                  <a:lnTo>
                    <a:pt x="225" y="402"/>
                  </a:lnTo>
                  <a:lnTo>
                    <a:pt x="220" y="396"/>
                  </a:lnTo>
                  <a:lnTo>
                    <a:pt x="219" y="386"/>
                  </a:lnTo>
                  <a:lnTo>
                    <a:pt x="217" y="380"/>
                  </a:lnTo>
                  <a:lnTo>
                    <a:pt x="217" y="372"/>
                  </a:lnTo>
                  <a:lnTo>
                    <a:pt x="213" y="368"/>
                  </a:lnTo>
                  <a:lnTo>
                    <a:pt x="203" y="364"/>
                  </a:lnTo>
                  <a:lnTo>
                    <a:pt x="197" y="359"/>
                  </a:lnTo>
                  <a:lnTo>
                    <a:pt x="192" y="352"/>
                  </a:lnTo>
                  <a:lnTo>
                    <a:pt x="187" y="344"/>
                  </a:lnTo>
                  <a:lnTo>
                    <a:pt x="183" y="340"/>
                  </a:lnTo>
                  <a:lnTo>
                    <a:pt x="170" y="333"/>
                  </a:lnTo>
                  <a:lnTo>
                    <a:pt x="169" y="325"/>
                  </a:lnTo>
                  <a:lnTo>
                    <a:pt x="166" y="317"/>
                  </a:lnTo>
                  <a:lnTo>
                    <a:pt x="163" y="316"/>
                  </a:lnTo>
                  <a:lnTo>
                    <a:pt x="162" y="309"/>
                  </a:lnTo>
                  <a:lnTo>
                    <a:pt x="155" y="303"/>
                  </a:lnTo>
                  <a:lnTo>
                    <a:pt x="151" y="300"/>
                  </a:lnTo>
                  <a:lnTo>
                    <a:pt x="147" y="297"/>
                  </a:lnTo>
                  <a:lnTo>
                    <a:pt x="139" y="300"/>
                  </a:lnTo>
                  <a:lnTo>
                    <a:pt x="136" y="308"/>
                  </a:lnTo>
                  <a:lnTo>
                    <a:pt x="133" y="313"/>
                  </a:lnTo>
                  <a:lnTo>
                    <a:pt x="129" y="317"/>
                  </a:lnTo>
                  <a:lnTo>
                    <a:pt x="127" y="319"/>
                  </a:lnTo>
                  <a:lnTo>
                    <a:pt x="127" y="325"/>
                  </a:lnTo>
                  <a:lnTo>
                    <a:pt x="123" y="327"/>
                  </a:lnTo>
                  <a:lnTo>
                    <a:pt x="111" y="333"/>
                  </a:lnTo>
                  <a:lnTo>
                    <a:pt x="97" y="338"/>
                  </a:lnTo>
                  <a:lnTo>
                    <a:pt x="86" y="340"/>
                  </a:lnTo>
                  <a:lnTo>
                    <a:pt x="75" y="338"/>
                  </a:lnTo>
                  <a:lnTo>
                    <a:pt x="72" y="330"/>
                  </a:lnTo>
                  <a:lnTo>
                    <a:pt x="65" y="322"/>
                  </a:lnTo>
                  <a:lnTo>
                    <a:pt x="62" y="316"/>
                  </a:lnTo>
                  <a:lnTo>
                    <a:pt x="58" y="308"/>
                  </a:lnTo>
                  <a:lnTo>
                    <a:pt x="56" y="300"/>
                  </a:lnTo>
                  <a:lnTo>
                    <a:pt x="54" y="295"/>
                  </a:lnTo>
                  <a:lnTo>
                    <a:pt x="51" y="292"/>
                  </a:lnTo>
                  <a:lnTo>
                    <a:pt x="51" y="287"/>
                  </a:lnTo>
                  <a:lnTo>
                    <a:pt x="46" y="276"/>
                  </a:lnTo>
                  <a:lnTo>
                    <a:pt x="43" y="266"/>
                  </a:lnTo>
                  <a:lnTo>
                    <a:pt x="43" y="264"/>
                  </a:lnTo>
                  <a:lnTo>
                    <a:pt x="40" y="257"/>
                  </a:lnTo>
                  <a:lnTo>
                    <a:pt x="40" y="252"/>
                  </a:lnTo>
                  <a:lnTo>
                    <a:pt x="37" y="245"/>
                  </a:lnTo>
                  <a:lnTo>
                    <a:pt x="29" y="249"/>
                  </a:lnTo>
                  <a:lnTo>
                    <a:pt x="25" y="249"/>
                  </a:lnTo>
                  <a:lnTo>
                    <a:pt x="19" y="249"/>
                  </a:lnTo>
                  <a:lnTo>
                    <a:pt x="17" y="249"/>
                  </a:lnTo>
                  <a:lnTo>
                    <a:pt x="10" y="245"/>
                  </a:lnTo>
                  <a:lnTo>
                    <a:pt x="6" y="240"/>
                  </a:lnTo>
                  <a:lnTo>
                    <a:pt x="3" y="233"/>
                  </a:lnTo>
                  <a:lnTo>
                    <a:pt x="1" y="222"/>
                  </a:lnTo>
                  <a:lnTo>
                    <a:pt x="0" y="214"/>
                  </a:lnTo>
                  <a:lnTo>
                    <a:pt x="0" y="212"/>
                  </a:lnTo>
                  <a:lnTo>
                    <a:pt x="1" y="204"/>
                  </a:lnTo>
                  <a:lnTo>
                    <a:pt x="3" y="200"/>
                  </a:lnTo>
                  <a:lnTo>
                    <a:pt x="10" y="193"/>
                  </a:lnTo>
                  <a:lnTo>
                    <a:pt x="17" y="184"/>
                  </a:lnTo>
                  <a:lnTo>
                    <a:pt x="21" y="177"/>
                  </a:lnTo>
                  <a:lnTo>
                    <a:pt x="25" y="170"/>
                  </a:lnTo>
                  <a:lnTo>
                    <a:pt x="25" y="169"/>
                  </a:lnTo>
                  <a:lnTo>
                    <a:pt x="25" y="161"/>
                  </a:lnTo>
                  <a:lnTo>
                    <a:pt x="28" y="157"/>
                  </a:lnTo>
                  <a:lnTo>
                    <a:pt x="37" y="144"/>
                  </a:lnTo>
                  <a:lnTo>
                    <a:pt x="46" y="133"/>
                  </a:lnTo>
                  <a:lnTo>
                    <a:pt x="54" y="126"/>
                  </a:lnTo>
                  <a:lnTo>
                    <a:pt x="56" y="123"/>
                  </a:lnTo>
                  <a:lnTo>
                    <a:pt x="56" y="117"/>
                  </a:lnTo>
                  <a:lnTo>
                    <a:pt x="61" y="109"/>
                  </a:lnTo>
                  <a:lnTo>
                    <a:pt x="65" y="106"/>
                  </a:lnTo>
                  <a:lnTo>
                    <a:pt x="72" y="101"/>
                  </a:lnTo>
                  <a:lnTo>
                    <a:pt x="78" y="99"/>
                  </a:lnTo>
                  <a:lnTo>
                    <a:pt x="83" y="96"/>
                  </a:lnTo>
                  <a:lnTo>
                    <a:pt x="86" y="88"/>
                  </a:lnTo>
                  <a:lnTo>
                    <a:pt x="93" y="78"/>
                  </a:lnTo>
                  <a:lnTo>
                    <a:pt x="97" y="77"/>
                  </a:lnTo>
                  <a:lnTo>
                    <a:pt x="108" y="74"/>
                  </a:lnTo>
                  <a:lnTo>
                    <a:pt x="111" y="70"/>
                  </a:lnTo>
                  <a:lnTo>
                    <a:pt x="111" y="66"/>
                  </a:lnTo>
                  <a:lnTo>
                    <a:pt x="111" y="59"/>
                  </a:lnTo>
                  <a:lnTo>
                    <a:pt x="111" y="51"/>
                  </a:lnTo>
                  <a:lnTo>
                    <a:pt x="111" y="46"/>
                  </a:lnTo>
                  <a:lnTo>
                    <a:pt x="115" y="41"/>
                  </a:lnTo>
                  <a:lnTo>
                    <a:pt x="115" y="35"/>
                  </a:lnTo>
                  <a:lnTo>
                    <a:pt x="115" y="29"/>
                  </a:lnTo>
                  <a:lnTo>
                    <a:pt x="115" y="27"/>
                  </a:lnTo>
                  <a:lnTo>
                    <a:pt x="118" y="26"/>
                  </a:lnTo>
                  <a:lnTo>
                    <a:pt x="118" y="16"/>
                  </a:lnTo>
                  <a:lnTo>
                    <a:pt x="115" y="10"/>
                  </a:lnTo>
                  <a:lnTo>
                    <a:pt x="118" y="0"/>
                  </a:lnTo>
                  <a:lnTo>
                    <a:pt x="123" y="2"/>
                  </a:lnTo>
                  <a:lnTo>
                    <a:pt x="136" y="7"/>
                  </a:lnTo>
                  <a:lnTo>
                    <a:pt x="147" y="13"/>
                  </a:lnTo>
                  <a:lnTo>
                    <a:pt x="159" y="10"/>
                  </a:lnTo>
                  <a:lnTo>
                    <a:pt x="166" y="10"/>
                  </a:lnTo>
                  <a:lnTo>
                    <a:pt x="187" y="10"/>
                  </a:lnTo>
                  <a:lnTo>
                    <a:pt x="192" y="10"/>
                  </a:lnTo>
                  <a:lnTo>
                    <a:pt x="197" y="13"/>
                  </a:lnTo>
                  <a:lnTo>
                    <a:pt x="203" y="13"/>
                  </a:lnTo>
                  <a:lnTo>
                    <a:pt x="209" y="16"/>
                  </a:lnTo>
                  <a:lnTo>
                    <a:pt x="220" y="18"/>
                  </a:lnTo>
                  <a:lnTo>
                    <a:pt x="235" y="26"/>
                  </a:lnTo>
                  <a:lnTo>
                    <a:pt x="245" y="21"/>
                  </a:lnTo>
                  <a:lnTo>
                    <a:pt x="246" y="18"/>
                  </a:lnTo>
                  <a:lnTo>
                    <a:pt x="249" y="13"/>
                  </a:lnTo>
                  <a:lnTo>
                    <a:pt x="252" y="10"/>
                  </a:lnTo>
                  <a:lnTo>
                    <a:pt x="259" y="13"/>
                  </a:lnTo>
                  <a:lnTo>
                    <a:pt x="267" y="16"/>
                  </a:lnTo>
                  <a:lnTo>
                    <a:pt x="274" y="16"/>
                  </a:lnTo>
                  <a:lnTo>
                    <a:pt x="284" y="18"/>
                  </a:lnTo>
                  <a:lnTo>
                    <a:pt x="286" y="26"/>
                  </a:lnTo>
                  <a:lnTo>
                    <a:pt x="286" y="27"/>
                  </a:lnTo>
                  <a:lnTo>
                    <a:pt x="286" y="33"/>
                  </a:lnTo>
                  <a:lnTo>
                    <a:pt x="300" y="35"/>
                  </a:lnTo>
                  <a:lnTo>
                    <a:pt x="310" y="37"/>
                  </a:lnTo>
                  <a:lnTo>
                    <a:pt x="318" y="37"/>
                  </a:lnTo>
                  <a:lnTo>
                    <a:pt x="324" y="41"/>
                  </a:lnTo>
                  <a:lnTo>
                    <a:pt x="328" y="43"/>
                  </a:lnTo>
                  <a:lnTo>
                    <a:pt x="328" y="46"/>
                  </a:lnTo>
                  <a:lnTo>
                    <a:pt x="332" y="51"/>
                  </a:lnTo>
                  <a:lnTo>
                    <a:pt x="333" y="58"/>
                  </a:lnTo>
                  <a:lnTo>
                    <a:pt x="342" y="59"/>
                  </a:lnTo>
                  <a:lnTo>
                    <a:pt x="342" y="66"/>
                  </a:lnTo>
                  <a:lnTo>
                    <a:pt x="342" y="74"/>
                  </a:lnTo>
                  <a:lnTo>
                    <a:pt x="345" y="81"/>
                  </a:lnTo>
                  <a:lnTo>
                    <a:pt x="346" y="83"/>
                  </a:lnTo>
                  <a:lnTo>
                    <a:pt x="346" y="88"/>
                  </a:lnTo>
                  <a:lnTo>
                    <a:pt x="353" y="93"/>
                  </a:lnTo>
                  <a:lnTo>
                    <a:pt x="357" y="96"/>
                  </a:lnTo>
                  <a:lnTo>
                    <a:pt x="363" y="96"/>
                  </a:lnTo>
                  <a:lnTo>
                    <a:pt x="368" y="99"/>
                  </a:lnTo>
                  <a:lnTo>
                    <a:pt x="376" y="99"/>
                  </a:lnTo>
                  <a:lnTo>
                    <a:pt x="378" y="99"/>
                  </a:lnTo>
                  <a:lnTo>
                    <a:pt x="383" y="99"/>
                  </a:lnTo>
                  <a:lnTo>
                    <a:pt x="386" y="99"/>
                  </a:lnTo>
                  <a:lnTo>
                    <a:pt x="388" y="99"/>
                  </a:lnTo>
                  <a:lnTo>
                    <a:pt x="394" y="99"/>
                  </a:lnTo>
                  <a:lnTo>
                    <a:pt x="397" y="99"/>
                  </a:lnTo>
                  <a:lnTo>
                    <a:pt x="408" y="99"/>
                  </a:lnTo>
                  <a:lnTo>
                    <a:pt x="411" y="99"/>
                  </a:lnTo>
                  <a:lnTo>
                    <a:pt x="421" y="96"/>
                  </a:lnTo>
                  <a:lnTo>
                    <a:pt x="423" y="93"/>
                  </a:lnTo>
                  <a:lnTo>
                    <a:pt x="429" y="83"/>
                  </a:lnTo>
                  <a:lnTo>
                    <a:pt x="430" y="78"/>
                  </a:lnTo>
                  <a:lnTo>
                    <a:pt x="430" y="77"/>
                  </a:lnTo>
                  <a:lnTo>
                    <a:pt x="440" y="69"/>
                  </a:lnTo>
                  <a:lnTo>
                    <a:pt x="441" y="62"/>
                  </a:lnTo>
                  <a:lnTo>
                    <a:pt x="443" y="69"/>
                  </a:lnTo>
                  <a:lnTo>
                    <a:pt x="443" y="70"/>
                  </a:lnTo>
                  <a:lnTo>
                    <a:pt x="443" y="81"/>
                  </a:lnTo>
                  <a:lnTo>
                    <a:pt x="443" y="93"/>
                  </a:lnTo>
                  <a:lnTo>
                    <a:pt x="446" y="101"/>
                  </a:lnTo>
                  <a:lnTo>
                    <a:pt x="443" y="109"/>
                  </a:lnTo>
                  <a:lnTo>
                    <a:pt x="446" y="113"/>
                  </a:lnTo>
                  <a:lnTo>
                    <a:pt x="443" y="121"/>
                  </a:lnTo>
                  <a:lnTo>
                    <a:pt x="440" y="126"/>
                  </a:lnTo>
                  <a:lnTo>
                    <a:pt x="430" y="131"/>
                  </a:lnTo>
                  <a:lnTo>
                    <a:pt x="429" y="133"/>
                  </a:lnTo>
                  <a:lnTo>
                    <a:pt x="434" y="136"/>
                  </a:lnTo>
                  <a:lnTo>
                    <a:pt x="440" y="141"/>
                  </a:lnTo>
                  <a:lnTo>
                    <a:pt x="440" y="144"/>
                  </a:lnTo>
                  <a:lnTo>
                    <a:pt x="430" y="152"/>
                  </a:lnTo>
                  <a:lnTo>
                    <a:pt x="429" y="152"/>
                  </a:lnTo>
                  <a:lnTo>
                    <a:pt x="423" y="157"/>
                  </a:lnTo>
                  <a:lnTo>
                    <a:pt x="418" y="161"/>
                  </a:lnTo>
                  <a:lnTo>
                    <a:pt x="415" y="162"/>
                  </a:lnTo>
                  <a:lnTo>
                    <a:pt x="411" y="169"/>
                  </a:lnTo>
                  <a:lnTo>
                    <a:pt x="411" y="174"/>
                  </a:lnTo>
                  <a:lnTo>
                    <a:pt x="411" y="184"/>
                  </a:lnTo>
                  <a:lnTo>
                    <a:pt x="411" y="185"/>
                  </a:lnTo>
                  <a:lnTo>
                    <a:pt x="411" y="192"/>
                  </a:lnTo>
                  <a:lnTo>
                    <a:pt x="411" y="193"/>
                  </a:lnTo>
                  <a:lnTo>
                    <a:pt x="418" y="197"/>
                  </a:lnTo>
                  <a:lnTo>
                    <a:pt x="426" y="197"/>
                  </a:lnTo>
                  <a:lnTo>
                    <a:pt x="429" y="200"/>
                  </a:lnTo>
                  <a:lnTo>
                    <a:pt x="430" y="202"/>
                  </a:lnTo>
                  <a:lnTo>
                    <a:pt x="430" y="212"/>
                  </a:lnTo>
                  <a:lnTo>
                    <a:pt x="434" y="212"/>
                  </a:lnTo>
                  <a:lnTo>
                    <a:pt x="440" y="214"/>
                  </a:lnTo>
                  <a:lnTo>
                    <a:pt x="440" y="218"/>
                  </a:lnTo>
                  <a:lnTo>
                    <a:pt x="443" y="222"/>
                  </a:lnTo>
                  <a:lnTo>
                    <a:pt x="446" y="224"/>
                  </a:lnTo>
                  <a:lnTo>
                    <a:pt x="450" y="226"/>
                  </a:lnTo>
                  <a:lnTo>
                    <a:pt x="450" y="233"/>
                  </a:lnTo>
                  <a:lnTo>
                    <a:pt x="450" y="234"/>
                  </a:lnTo>
                  <a:lnTo>
                    <a:pt x="450" y="236"/>
                  </a:lnTo>
                  <a:lnTo>
                    <a:pt x="446" y="240"/>
                  </a:lnTo>
                  <a:lnTo>
                    <a:pt x="441" y="240"/>
                  </a:lnTo>
                  <a:lnTo>
                    <a:pt x="434" y="240"/>
                  </a:lnTo>
                  <a:lnTo>
                    <a:pt x="430" y="244"/>
                  </a:lnTo>
                  <a:lnTo>
                    <a:pt x="426" y="244"/>
                  </a:lnTo>
                  <a:lnTo>
                    <a:pt x="421" y="240"/>
                  </a:lnTo>
                  <a:lnTo>
                    <a:pt x="418" y="240"/>
                  </a:lnTo>
                  <a:lnTo>
                    <a:pt x="415" y="244"/>
                  </a:lnTo>
                  <a:lnTo>
                    <a:pt x="415" y="249"/>
                  </a:lnTo>
                  <a:lnTo>
                    <a:pt x="418" y="256"/>
                  </a:lnTo>
                  <a:lnTo>
                    <a:pt x="418" y="260"/>
                  </a:lnTo>
                  <a:lnTo>
                    <a:pt x="418" y="264"/>
                  </a:lnTo>
                  <a:lnTo>
                    <a:pt x="415" y="265"/>
                  </a:lnTo>
                  <a:lnTo>
                    <a:pt x="415" y="273"/>
                  </a:lnTo>
                  <a:lnTo>
                    <a:pt x="415" y="282"/>
                  </a:lnTo>
                  <a:lnTo>
                    <a:pt x="418" y="287"/>
                  </a:lnTo>
                  <a:lnTo>
                    <a:pt x="415" y="292"/>
                  </a:lnTo>
                  <a:lnTo>
                    <a:pt x="415" y="297"/>
                  </a:lnTo>
                  <a:lnTo>
                    <a:pt x="415" y="308"/>
                  </a:lnTo>
                  <a:lnTo>
                    <a:pt x="415" y="313"/>
                  </a:lnTo>
                  <a:lnTo>
                    <a:pt x="415" y="317"/>
                  </a:lnTo>
                  <a:lnTo>
                    <a:pt x="415" y="325"/>
                  </a:lnTo>
                  <a:lnTo>
                    <a:pt x="415" y="330"/>
                  </a:lnTo>
                  <a:lnTo>
                    <a:pt x="415" y="338"/>
                  </a:lnTo>
                  <a:lnTo>
                    <a:pt x="411" y="340"/>
                  </a:lnTo>
                  <a:lnTo>
                    <a:pt x="408" y="344"/>
                  </a:lnTo>
                  <a:lnTo>
                    <a:pt x="400" y="34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66" name="Freeform 1062"/>
            <p:cNvSpPr>
              <a:spLocks/>
            </p:cNvSpPr>
            <p:nvPr/>
          </p:nvSpPr>
          <p:spPr bwMode="auto">
            <a:xfrm>
              <a:off x="4151048" y="5534963"/>
              <a:ext cx="82607" cy="108948"/>
            </a:xfrm>
            <a:custGeom>
              <a:avLst/>
              <a:gdLst>
                <a:gd name="T0" fmla="*/ 76 w 208"/>
                <a:gd name="T1" fmla="*/ 255 h 271"/>
                <a:gd name="T2" fmla="*/ 42 w 208"/>
                <a:gd name="T3" fmla="*/ 248 h 271"/>
                <a:gd name="T4" fmla="*/ 26 w 208"/>
                <a:gd name="T5" fmla="*/ 233 h 271"/>
                <a:gd name="T6" fmla="*/ 18 w 208"/>
                <a:gd name="T7" fmla="*/ 213 h 271"/>
                <a:gd name="T8" fmla="*/ 21 w 208"/>
                <a:gd name="T9" fmla="*/ 200 h 271"/>
                <a:gd name="T10" fmla="*/ 10 w 208"/>
                <a:gd name="T11" fmla="*/ 193 h 271"/>
                <a:gd name="T12" fmla="*/ 3 w 208"/>
                <a:gd name="T13" fmla="*/ 185 h 271"/>
                <a:gd name="T14" fmla="*/ 2 w 208"/>
                <a:gd name="T15" fmla="*/ 173 h 271"/>
                <a:gd name="T16" fmla="*/ 3 w 208"/>
                <a:gd name="T17" fmla="*/ 157 h 271"/>
                <a:gd name="T18" fmla="*/ 0 w 208"/>
                <a:gd name="T19" fmla="*/ 142 h 271"/>
                <a:gd name="T20" fmla="*/ 0 w 208"/>
                <a:gd name="T21" fmla="*/ 132 h 271"/>
                <a:gd name="T22" fmla="*/ 10 w 208"/>
                <a:gd name="T23" fmla="*/ 126 h 271"/>
                <a:gd name="T24" fmla="*/ 14 w 208"/>
                <a:gd name="T25" fmla="*/ 120 h 271"/>
                <a:gd name="T26" fmla="*/ 25 w 208"/>
                <a:gd name="T27" fmla="*/ 123 h 271"/>
                <a:gd name="T28" fmla="*/ 42 w 208"/>
                <a:gd name="T29" fmla="*/ 108 h 271"/>
                <a:gd name="T30" fmla="*/ 45 w 208"/>
                <a:gd name="T31" fmla="*/ 100 h 271"/>
                <a:gd name="T32" fmla="*/ 57 w 208"/>
                <a:gd name="T33" fmla="*/ 96 h 271"/>
                <a:gd name="T34" fmla="*/ 54 w 208"/>
                <a:gd name="T35" fmla="*/ 88 h 271"/>
                <a:gd name="T36" fmla="*/ 57 w 208"/>
                <a:gd name="T37" fmla="*/ 87 h 271"/>
                <a:gd name="T38" fmla="*/ 68 w 208"/>
                <a:gd name="T39" fmla="*/ 75 h 271"/>
                <a:gd name="T40" fmla="*/ 64 w 208"/>
                <a:gd name="T41" fmla="*/ 65 h 271"/>
                <a:gd name="T42" fmla="*/ 79 w 208"/>
                <a:gd name="T43" fmla="*/ 58 h 271"/>
                <a:gd name="T44" fmla="*/ 87 w 208"/>
                <a:gd name="T45" fmla="*/ 60 h 271"/>
                <a:gd name="T46" fmla="*/ 83 w 208"/>
                <a:gd name="T47" fmla="*/ 46 h 271"/>
                <a:gd name="T48" fmla="*/ 87 w 208"/>
                <a:gd name="T49" fmla="*/ 35 h 271"/>
                <a:gd name="T50" fmla="*/ 87 w 208"/>
                <a:gd name="T51" fmla="*/ 25 h 271"/>
                <a:gd name="T52" fmla="*/ 101 w 208"/>
                <a:gd name="T53" fmla="*/ 15 h 271"/>
                <a:gd name="T54" fmla="*/ 107 w 208"/>
                <a:gd name="T55" fmla="*/ 6 h 271"/>
                <a:gd name="T56" fmla="*/ 113 w 208"/>
                <a:gd name="T57" fmla="*/ 6 h 271"/>
                <a:gd name="T58" fmla="*/ 113 w 208"/>
                <a:gd name="T59" fmla="*/ 22 h 271"/>
                <a:gd name="T60" fmla="*/ 117 w 208"/>
                <a:gd name="T61" fmla="*/ 39 h 271"/>
                <a:gd name="T62" fmla="*/ 125 w 208"/>
                <a:gd name="T63" fmla="*/ 46 h 271"/>
                <a:gd name="T64" fmla="*/ 140 w 208"/>
                <a:gd name="T65" fmla="*/ 48 h 271"/>
                <a:gd name="T66" fmla="*/ 153 w 208"/>
                <a:gd name="T67" fmla="*/ 69 h 271"/>
                <a:gd name="T68" fmla="*/ 151 w 208"/>
                <a:gd name="T69" fmla="*/ 90 h 271"/>
                <a:gd name="T70" fmla="*/ 162 w 208"/>
                <a:gd name="T71" fmla="*/ 104 h 271"/>
                <a:gd name="T72" fmla="*/ 175 w 208"/>
                <a:gd name="T73" fmla="*/ 116 h 271"/>
                <a:gd name="T74" fmla="*/ 188 w 208"/>
                <a:gd name="T75" fmla="*/ 123 h 271"/>
                <a:gd name="T76" fmla="*/ 196 w 208"/>
                <a:gd name="T77" fmla="*/ 135 h 271"/>
                <a:gd name="T78" fmla="*/ 194 w 208"/>
                <a:gd name="T79" fmla="*/ 163 h 271"/>
                <a:gd name="T80" fmla="*/ 205 w 208"/>
                <a:gd name="T81" fmla="*/ 182 h 271"/>
                <a:gd name="T82" fmla="*/ 205 w 208"/>
                <a:gd name="T83" fmla="*/ 190 h 271"/>
                <a:gd name="T84" fmla="*/ 194 w 208"/>
                <a:gd name="T85" fmla="*/ 199 h 271"/>
                <a:gd name="T86" fmla="*/ 196 w 208"/>
                <a:gd name="T87" fmla="*/ 213 h 271"/>
                <a:gd name="T88" fmla="*/ 202 w 208"/>
                <a:gd name="T89" fmla="*/ 221 h 271"/>
                <a:gd name="T90" fmla="*/ 202 w 208"/>
                <a:gd name="T91" fmla="*/ 230 h 271"/>
                <a:gd name="T92" fmla="*/ 200 w 208"/>
                <a:gd name="T93" fmla="*/ 242 h 271"/>
                <a:gd name="T94" fmla="*/ 200 w 208"/>
                <a:gd name="T95" fmla="*/ 263 h 271"/>
                <a:gd name="T96" fmla="*/ 175 w 208"/>
                <a:gd name="T97" fmla="*/ 259 h 271"/>
                <a:gd name="T98" fmla="*/ 162 w 208"/>
                <a:gd name="T99" fmla="*/ 263 h 271"/>
                <a:gd name="T100" fmla="*/ 136 w 208"/>
                <a:gd name="T101" fmla="*/ 263 h 271"/>
                <a:gd name="T102" fmla="*/ 113 w 208"/>
                <a:gd name="T103" fmla="*/ 259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8" h="271">
                  <a:moveTo>
                    <a:pt x="103" y="255"/>
                  </a:moveTo>
                  <a:lnTo>
                    <a:pt x="83" y="255"/>
                  </a:lnTo>
                  <a:lnTo>
                    <a:pt x="76" y="255"/>
                  </a:lnTo>
                  <a:lnTo>
                    <a:pt x="64" y="259"/>
                  </a:lnTo>
                  <a:lnTo>
                    <a:pt x="53" y="253"/>
                  </a:lnTo>
                  <a:lnTo>
                    <a:pt x="42" y="248"/>
                  </a:lnTo>
                  <a:lnTo>
                    <a:pt x="34" y="246"/>
                  </a:lnTo>
                  <a:lnTo>
                    <a:pt x="26" y="242"/>
                  </a:lnTo>
                  <a:lnTo>
                    <a:pt x="26" y="233"/>
                  </a:lnTo>
                  <a:lnTo>
                    <a:pt x="25" y="225"/>
                  </a:lnTo>
                  <a:lnTo>
                    <a:pt x="21" y="220"/>
                  </a:lnTo>
                  <a:lnTo>
                    <a:pt x="18" y="213"/>
                  </a:lnTo>
                  <a:lnTo>
                    <a:pt x="25" y="213"/>
                  </a:lnTo>
                  <a:lnTo>
                    <a:pt x="25" y="203"/>
                  </a:lnTo>
                  <a:lnTo>
                    <a:pt x="21" y="200"/>
                  </a:lnTo>
                  <a:lnTo>
                    <a:pt x="18" y="199"/>
                  </a:lnTo>
                  <a:lnTo>
                    <a:pt x="14" y="195"/>
                  </a:lnTo>
                  <a:lnTo>
                    <a:pt x="10" y="193"/>
                  </a:lnTo>
                  <a:lnTo>
                    <a:pt x="3" y="190"/>
                  </a:lnTo>
                  <a:lnTo>
                    <a:pt x="2" y="189"/>
                  </a:lnTo>
                  <a:lnTo>
                    <a:pt x="3" y="185"/>
                  </a:lnTo>
                  <a:lnTo>
                    <a:pt x="3" y="182"/>
                  </a:lnTo>
                  <a:lnTo>
                    <a:pt x="2" y="176"/>
                  </a:lnTo>
                  <a:lnTo>
                    <a:pt x="2" y="173"/>
                  </a:lnTo>
                  <a:lnTo>
                    <a:pt x="2" y="167"/>
                  </a:lnTo>
                  <a:lnTo>
                    <a:pt x="3" y="163"/>
                  </a:lnTo>
                  <a:lnTo>
                    <a:pt x="3" y="157"/>
                  </a:lnTo>
                  <a:lnTo>
                    <a:pt x="2" y="153"/>
                  </a:lnTo>
                  <a:lnTo>
                    <a:pt x="2" y="148"/>
                  </a:lnTo>
                  <a:lnTo>
                    <a:pt x="0" y="142"/>
                  </a:lnTo>
                  <a:lnTo>
                    <a:pt x="2" y="141"/>
                  </a:lnTo>
                  <a:lnTo>
                    <a:pt x="2" y="135"/>
                  </a:lnTo>
                  <a:lnTo>
                    <a:pt x="0" y="132"/>
                  </a:lnTo>
                  <a:lnTo>
                    <a:pt x="0" y="127"/>
                  </a:lnTo>
                  <a:lnTo>
                    <a:pt x="3" y="132"/>
                  </a:lnTo>
                  <a:lnTo>
                    <a:pt x="10" y="126"/>
                  </a:lnTo>
                  <a:lnTo>
                    <a:pt x="13" y="126"/>
                  </a:lnTo>
                  <a:lnTo>
                    <a:pt x="13" y="123"/>
                  </a:lnTo>
                  <a:lnTo>
                    <a:pt x="14" y="120"/>
                  </a:lnTo>
                  <a:lnTo>
                    <a:pt x="18" y="118"/>
                  </a:lnTo>
                  <a:lnTo>
                    <a:pt x="25" y="120"/>
                  </a:lnTo>
                  <a:lnTo>
                    <a:pt x="25" y="123"/>
                  </a:lnTo>
                  <a:lnTo>
                    <a:pt x="28" y="118"/>
                  </a:lnTo>
                  <a:lnTo>
                    <a:pt x="34" y="113"/>
                  </a:lnTo>
                  <a:lnTo>
                    <a:pt x="42" y="108"/>
                  </a:lnTo>
                  <a:lnTo>
                    <a:pt x="44" y="107"/>
                  </a:lnTo>
                  <a:lnTo>
                    <a:pt x="44" y="104"/>
                  </a:lnTo>
                  <a:lnTo>
                    <a:pt x="45" y="100"/>
                  </a:lnTo>
                  <a:lnTo>
                    <a:pt x="53" y="97"/>
                  </a:lnTo>
                  <a:lnTo>
                    <a:pt x="54" y="100"/>
                  </a:lnTo>
                  <a:lnTo>
                    <a:pt x="57" y="96"/>
                  </a:lnTo>
                  <a:lnTo>
                    <a:pt x="59" y="93"/>
                  </a:lnTo>
                  <a:lnTo>
                    <a:pt x="57" y="90"/>
                  </a:lnTo>
                  <a:lnTo>
                    <a:pt x="54" y="88"/>
                  </a:lnTo>
                  <a:lnTo>
                    <a:pt x="53" y="87"/>
                  </a:lnTo>
                  <a:lnTo>
                    <a:pt x="54" y="81"/>
                  </a:lnTo>
                  <a:lnTo>
                    <a:pt x="57" y="87"/>
                  </a:lnTo>
                  <a:lnTo>
                    <a:pt x="68" y="81"/>
                  </a:lnTo>
                  <a:lnTo>
                    <a:pt x="68" y="79"/>
                  </a:lnTo>
                  <a:lnTo>
                    <a:pt x="68" y="75"/>
                  </a:lnTo>
                  <a:lnTo>
                    <a:pt x="68" y="69"/>
                  </a:lnTo>
                  <a:lnTo>
                    <a:pt x="64" y="67"/>
                  </a:lnTo>
                  <a:lnTo>
                    <a:pt x="64" y="65"/>
                  </a:lnTo>
                  <a:lnTo>
                    <a:pt x="64" y="58"/>
                  </a:lnTo>
                  <a:lnTo>
                    <a:pt x="70" y="58"/>
                  </a:lnTo>
                  <a:lnTo>
                    <a:pt x="79" y="58"/>
                  </a:lnTo>
                  <a:lnTo>
                    <a:pt x="82" y="58"/>
                  </a:lnTo>
                  <a:lnTo>
                    <a:pt x="86" y="60"/>
                  </a:lnTo>
                  <a:lnTo>
                    <a:pt x="87" y="60"/>
                  </a:lnTo>
                  <a:lnTo>
                    <a:pt x="87" y="51"/>
                  </a:lnTo>
                  <a:lnTo>
                    <a:pt x="86" y="48"/>
                  </a:lnTo>
                  <a:lnTo>
                    <a:pt x="83" y="46"/>
                  </a:lnTo>
                  <a:lnTo>
                    <a:pt x="86" y="43"/>
                  </a:lnTo>
                  <a:lnTo>
                    <a:pt x="87" y="40"/>
                  </a:lnTo>
                  <a:lnTo>
                    <a:pt x="87" y="35"/>
                  </a:lnTo>
                  <a:lnTo>
                    <a:pt x="91" y="34"/>
                  </a:lnTo>
                  <a:lnTo>
                    <a:pt x="87" y="27"/>
                  </a:lnTo>
                  <a:lnTo>
                    <a:pt x="87" y="25"/>
                  </a:lnTo>
                  <a:lnTo>
                    <a:pt x="91" y="22"/>
                  </a:lnTo>
                  <a:lnTo>
                    <a:pt x="96" y="18"/>
                  </a:lnTo>
                  <a:lnTo>
                    <a:pt x="101" y="15"/>
                  </a:lnTo>
                  <a:lnTo>
                    <a:pt x="103" y="11"/>
                  </a:lnTo>
                  <a:lnTo>
                    <a:pt x="107" y="8"/>
                  </a:lnTo>
                  <a:lnTo>
                    <a:pt x="107" y="6"/>
                  </a:lnTo>
                  <a:lnTo>
                    <a:pt x="107" y="2"/>
                  </a:lnTo>
                  <a:lnTo>
                    <a:pt x="110" y="0"/>
                  </a:lnTo>
                  <a:lnTo>
                    <a:pt x="113" y="6"/>
                  </a:lnTo>
                  <a:lnTo>
                    <a:pt x="117" y="8"/>
                  </a:lnTo>
                  <a:lnTo>
                    <a:pt x="113" y="13"/>
                  </a:lnTo>
                  <a:lnTo>
                    <a:pt x="113" y="22"/>
                  </a:lnTo>
                  <a:lnTo>
                    <a:pt x="113" y="27"/>
                  </a:lnTo>
                  <a:lnTo>
                    <a:pt x="113" y="34"/>
                  </a:lnTo>
                  <a:lnTo>
                    <a:pt x="117" y="39"/>
                  </a:lnTo>
                  <a:lnTo>
                    <a:pt x="120" y="40"/>
                  </a:lnTo>
                  <a:lnTo>
                    <a:pt x="121" y="43"/>
                  </a:lnTo>
                  <a:lnTo>
                    <a:pt x="125" y="46"/>
                  </a:lnTo>
                  <a:lnTo>
                    <a:pt x="134" y="46"/>
                  </a:lnTo>
                  <a:lnTo>
                    <a:pt x="135" y="48"/>
                  </a:lnTo>
                  <a:lnTo>
                    <a:pt x="140" y="48"/>
                  </a:lnTo>
                  <a:lnTo>
                    <a:pt x="145" y="58"/>
                  </a:lnTo>
                  <a:lnTo>
                    <a:pt x="151" y="67"/>
                  </a:lnTo>
                  <a:lnTo>
                    <a:pt x="153" y="69"/>
                  </a:lnTo>
                  <a:lnTo>
                    <a:pt x="151" y="75"/>
                  </a:lnTo>
                  <a:lnTo>
                    <a:pt x="151" y="81"/>
                  </a:lnTo>
                  <a:lnTo>
                    <a:pt x="151" y="90"/>
                  </a:lnTo>
                  <a:lnTo>
                    <a:pt x="151" y="96"/>
                  </a:lnTo>
                  <a:lnTo>
                    <a:pt x="153" y="97"/>
                  </a:lnTo>
                  <a:lnTo>
                    <a:pt x="162" y="104"/>
                  </a:lnTo>
                  <a:lnTo>
                    <a:pt x="162" y="107"/>
                  </a:lnTo>
                  <a:lnTo>
                    <a:pt x="168" y="113"/>
                  </a:lnTo>
                  <a:lnTo>
                    <a:pt x="175" y="116"/>
                  </a:lnTo>
                  <a:lnTo>
                    <a:pt x="179" y="118"/>
                  </a:lnTo>
                  <a:lnTo>
                    <a:pt x="183" y="118"/>
                  </a:lnTo>
                  <a:lnTo>
                    <a:pt x="188" y="123"/>
                  </a:lnTo>
                  <a:lnTo>
                    <a:pt x="190" y="127"/>
                  </a:lnTo>
                  <a:lnTo>
                    <a:pt x="194" y="132"/>
                  </a:lnTo>
                  <a:lnTo>
                    <a:pt x="196" y="135"/>
                  </a:lnTo>
                  <a:lnTo>
                    <a:pt x="194" y="147"/>
                  </a:lnTo>
                  <a:lnTo>
                    <a:pt x="194" y="157"/>
                  </a:lnTo>
                  <a:lnTo>
                    <a:pt x="194" y="163"/>
                  </a:lnTo>
                  <a:lnTo>
                    <a:pt x="194" y="167"/>
                  </a:lnTo>
                  <a:lnTo>
                    <a:pt x="200" y="176"/>
                  </a:lnTo>
                  <a:lnTo>
                    <a:pt x="205" y="182"/>
                  </a:lnTo>
                  <a:lnTo>
                    <a:pt x="208" y="185"/>
                  </a:lnTo>
                  <a:lnTo>
                    <a:pt x="208" y="189"/>
                  </a:lnTo>
                  <a:lnTo>
                    <a:pt x="205" y="190"/>
                  </a:lnTo>
                  <a:lnTo>
                    <a:pt x="202" y="190"/>
                  </a:lnTo>
                  <a:lnTo>
                    <a:pt x="196" y="195"/>
                  </a:lnTo>
                  <a:lnTo>
                    <a:pt x="194" y="199"/>
                  </a:lnTo>
                  <a:lnTo>
                    <a:pt x="194" y="203"/>
                  </a:lnTo>
                  <a:lnTo>
                    <a:pt x="194" y="211"/>
                  </a:lnTo>
                  <a:lnTo>
                    <a:pt x="196" y="213"/>
                  </a:lnTo>
                  <a:lnTo>
                    <a:pt x="200" y="215"/>
                  </a:lnTo>
                  <a:lnTo>
                    <a:pt x="202" y="215"/>
                  </a:lnTo>
                  <a:lnTo>
                    <a:pt x="202" y="221"/>
                  </a:lnTo>
                  <a:lnTo>
                    <a:pt x="202" y="225"/>
                  </a:lnTo>
                  <a:lnTo>
                    <a:pt x="202" y="229"/>
                  </a:lnTo>
                  <a:lnTo>
                    <a:pt x="202" y="230"/>
                  </a:lnTo>
                  <a:lnTo>
                    <a:pt x="208" y="236"/>
                  </a:lnTo>
                  <a:lnTo>
                    <a:pt x="202" y="241"/>
                  </a:lnTo>
                  <a:lnTo>
                    <a:pt x="200" y="242"/>
                  </a:lnTo>
                  <a:lnTo>
                    <a:pt x="200" y="250"/>
                  </a:lnTo>
                  <a:lnTo>
                    <a:pt x="196" y="253"/>
                  </a:lnTo>
                  <a:lnTo>
                    <a:pt x="200" y="263"/>
                  </a:lnTo>
                  <a:lnTo>
                    <a:pt x="190" y="262"/>
                  </a:lnTo>
                  <a:lnTo>
                    <a:pt x="183" y="262"/>
                  </a:lnTo>
                  <a:lnTo>
                    <a:pt x="175" y="259"/>
                  </a:lnTo>
                  <a:lnTo>
                    <a:pt x="168" y="255"/>
                  </a:lnTo>
                  <a:lnTo>
                    <a:pt x="165" y="259"/>
                  </a:lnTo>
                  <a:lnTo>
                    <a:pt x="162" y="263"/>
                  </a:lnTo>
                  <a:lnTo>
                    <a:pt x="162" y="267"/>
                  </a:lnTo>
                  <a:lnTo>
                    <a:pt x="151" y="271"/>
                  </a:lnTo>
                  <a:lnTo>
                    <a:pt x="136" y="263"/>
                  </a:lnTo>
                  <a:lnTo>
                    <a:pt x="125" y="262"/>
                  </a:lnTo>
                  <a:lnTo>
                    <a:pt x="120" y="259"/>
                  </a:lnTo>
                  <a:lnTo>
                    <a:pt x="113" y="259"/>
                  </a:lnTo>
                  <a:lnTo>
                    <a:pt x="109" y="255"/>
                  </a:lnTo>
                  <a:lnTo>
                    <a:pt x="103" y="25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67" name="Freeform 1063"/>
            <p:cNvSpPr>
              <a:spLocks/>
            </p:cNvSpPr>
            <p:nvPr/>
          </p:nvSpPr>
          <p:spPr bwMode="auto">
            <a:xfrm>
              <a:off x="4275558" y="5497437"/>
              <a:ext cx="219090" cy="122264"/>
            </a:xfrm>
            <a:custGeom>
              <a:avLst/>
              <a:gdLst>
                <a:gd name="T0" fmla="*/ 502 w 551"/>
                <a:gd name="T1" fmla="*/ 143 h 304"/>
                <a:gd name="T2" fmla="*/ 475 w 551"/>
                <a:gd name="T3" fmla="*/ 130 h 304"/>
                <a:gd name="T4" fmla="*/ 427 w 551"/>
                <a:gd name="T5" fmla="*/ 136 h 304"/>
                <a:gd name="T6" fmla="*/ 424 w 551"/>
                <a:gd name="T7" fmla="*/ 101 h 304"/>
                <a:gd name="T8" fmla="*/ 403 w 551"/>
                <a:gd name="T9" fmla="*/ 80 h 304"/>
                <a:gd name="T10" fmla="*/ 377 w 551"/>
                <a:gd name="T11" fmla="*/ 55 h 304"/>
                <a:gd name="T12" fmla="*/ 344 w 551"/>
                <a:gd name="T13" fmla="*/ 36 h 304"/>
                <a:gd name="T14" fmla="*/ 319 w 551"/>
                <a:gd name="T15" fmla="*/ 43 h 304"/>
                <a:gd name="T16" fmla="*/ 283 w 551"/>
                <a:gd name="T17" fmla="*/ 32 h 304"/>
                <a:gd name="T18" fmla="*/ 262 w 551"/>
                <a:gd name="T19" fmla="*/ 6 h 304"/>
                <a:gd name="T20" fmla="*/ 211 w 551"/>
                <a:gd name="T21" fmla="*/ 28 h 304"/>
                <a:gd name="T22" fmla="*/ 179 w 551"/>
                <a:gd name="T23" fmla="*/ 52 h 304"/>
                <a:gd name="T24" fmla="*/ 139 w 551"/>
                <a:gd name="T25" fmla="*/ 55 h 304"/>
                <a:gd name="T26" fmla="*/ 110 w 551"/>
                <a:gd name="T27" fmla="*/ 53 h 304"/>
                <a:gd name="T28" fmla="*/ 73 w 551"/>
                <a:gd name="T29" fmla="*/ 53 h 304"/>
                <a:gd name="T30" fmla="*/ 52 w 551"/>
                <a:gd name="T31" fmla="*/ 52 h 304"/>
                <a:gd name="T32" fmla="*/ 4 w 551"/>
                <a:gd name="T33" fmla="*/ 80 h 304"/>
                <a:gd name="T34" fmla="*/ 16 w 551"/>
                <a:gd name="T35" fmla="*/ 85 h 304"/>
                <a:gd name="T36" fmla="*/ 23 w 551"/>
                <a:gd name="T37" fmla="*/ 92 h 304"/>
                <a:gd name="T38" fmla="*/ 27 w 551"/>
                <a:gd name="T39" fmla="*/ 106 h 304"/>
                <a:gd name="T40" fmla="*/ 27 w 551"/>
                <a:gd name="T41" fmla="*/ 116 h 304"/>
                <a:gd name="T42" fmla="*/ 34 w 551"/>
                <a:gd name="T43" fmla="*/ 125 h 304"/>
                <a:gd name="T44" fmla="*/ 45 w 551"/>
                <a:gd name="T45" fmla="*/ 138 h 304"/>
                <a:gd name="T46" fmla="*/ 95 w 551"/>
                <a:gd name="T47" fmla="*/ 138 h 304"/>
                <a:gd name="T48" fmla="*/ 117 w 551"/>
                <a:gd name="T49" fmla="*/ 136 h 304"/>
                <a:gd name="T50" fmla="*/ 132 w 551"/>
                <a:gd name="T51" fmla="*/ 156 h 304"/>
                <a:gd name="T52" fmla="*/ 154 w 551"/>
                <a:gd name="T53" fmla="*/ 191 h 304"/>
                <a:gd name="T54" fmla="*/ 175 w 551"/>
                <a:gd name="T55" fmla="*/ 209 h 304"/>
                <a:gd name="T56" fmla="*/ 186 w 551"/>
                <a:gd name="T57" fmla="*/ 234 h 304"/>
                <a:gd name="T58" fmla="*/ 207 w 551"/>
                <a:gd name="T59" fmla="*/ 252 h 304"/>
                <a:gd name="T60" fmla="*/ 229 w 551"/>
                <a:gd name="T61" fmla="*/ 274 h 304"/>
                <a:gd name="T62" fmla="*/ 254 w 551"/>
                <a:gd name="T63" fmla="*/ 285 h 304"/>
                <a:gd name="T64" fmla="*/ 277 w 551"/>
                <a:gd name="T65" fmla="*/ 303 h 304"/>
                <a:gd name="T66" fmla="*/ 309 w 551"/>
                <a:gd name="T67" fmla="*/ 303 h 304"/>
                <a:gd name="T68" fmla="*/ 340 w 551"/>
                <a:gd name="T69" fmla="*/ 281 h 304"/>
                <a:gd name="T70" fmla="*/ 362 w 551"/>
                <a:gd name="T71" fmla="*/ 255 h 304"/>
                <a:gd name="T72" fmla="*/ 385 w 551"/>
                <a:gd name="T73" fmla="*/ 262 h 304"/>
                <a:gd name="T74" fmla="*/ 405 w 551"/>
                <a:gd name="T75" fmla="*/ 270 h 304"/>
                <a:gd name="T76" fmla="*/ 420 w 551"/>
                <a:gd name="T77" fmla="*/ 276 h 304"/>
                <a:gd name="T78" fmla="*/ 438 w 551"/>
                <a:gd name="T79" fmla="*/ 255 h 304"/>
                <a:gd name="T80" fmla="*/ 448 w 551"/>
                <a:gd name="T81" fmla="*/ 240 h 304"/>
                <a:gd name="T82" fmla="*/ 481 w 551"/>
                <a:gd name="T83" fmla="*/ 217 h 304"/>
                <a:gd name="T84" fmla="*/ 517 w 551"/>
                <a:gd name="T85" fmla="*/ 222 h 304"/>
                <a:gd name="T86" fmla="*/ 539 w 551"/>
                <a:gd name="T87" fmla="*/ 214 h 304"/>
                <a:gd name="T88" fmla="*/ 551 w 551"/>
                <a:gd name="T89" fmla="*/ 183 h 304"/>
                <a:gd name="T90" fmla="*/ 533 w 551"/>
                <a:gd name="T91" fmla="*/ 168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51" h="304">
                  <a:moveTo>
                    <a:pt x="511" y="168"/>
                  </a:moveTo>
                  <a:lnTo>
                    <a:pt x="506" y="151"/>
                  </a:lnTo>
                  <a:lnTo>
                    <a:pt x="502" y="143"/>
                  </a:lnTo>
                  <a:lnTo>
                    <a:pt x="496" y="138"/>
                  </a:lnTo>
                  <a:lnTo>
                    <a:pt x="488" y="130"/>
                  </a:lnTo>
                  <a:lnTo>
                    <a:pt x="475" y="130"/>
                  </a:lnTo>
                  <a:lnTo>
                    <a:pt x="453" y="136"/>
                  </a:lnTo>
                  <a:lnTo>
                    <a:pt x="438" y="136"/>
                  </a:lnTo>
                  <a:lnTo>
                    <a:pt x="427" y="136"/>
                  </a:lnTo>
                  <a:lnTo>
                    <a:pt x="430" y="119"/>
                  </a:lnTo>
                  <a:lnTo>
                    <a:pt x="423" y="107"/>
                  </a:lnTo>
                  <a:lnTo>
                    <a:pt x="424" y="101"/>
                  </a:lnTo>
                  <a:lnTo>
                    <a:pt x="427" y="89"/>
                  </a:lnTo>
                  <a:lnTo>
                    <a:pt x="420" y="80"/>
                  </a:lnTo>
                  <a:lnTo>
                    <a:pt x="403" y="80"/>
                  </a:lnTo>
                  <a:lnTo>
                    <a:pt x="397" y="71"/>
                  </a:lnTo>
                  <a:lnTo>
                    <a:pt x="388" y="66"/>
                  </a:lnTo>
                  <a:lnTo>
                    <a:pt x="377" y="55"/>
                  </a:lnTo>
                  <a:lnTo>
                    <a:pt x="365" y="55"/>
                  </a:lnTo>
                  <a:lnTo>
                    <a:pt x="360" y="52"/>
                  </a:lnTo>
                  <a:lnTo>
                    <a:pt x="344" y="36"/>
                  </a:lnTo>
                  <a:lnTo>
                    <a:pt x="340" y="33"/>
                  </a:lnTo>
                  <a:lnTo>
                    <a:pt x="330" y="43"/>
                  </a:lnTo>
                  <a:lnTo>
                    <a:pt x="319" y="43"/>
                  </a:lnTo>
                  <a:lnTo>
                    <a:pt x="312" y="33"/>
                  </a:lnTo>
                  <a:lnTo>
                    <a:pt x="298" y="32"/>
                  </a:lnTo>
                  <a:lnTo>
                    <a:pt x="283" y="32"/>
                  </a:lnTo>
                  <a:lnTo>
                    <a:pt x="268" y="26"/>
                  </a:lnTo>
                  <a:lnTo>
                    <a:pt x="277" y="0"/>
                  </a:lnTo>
                  <a:lnTo>
                    <a:pt x="262" y="6"/>
                  </a:lnTo>
                  <a:lnTo>
                    <a:pt x="246" y="6"/>
                  </a:lnTo>
                  <a:lnTo>
                    <a:pt x="232" y="17"/>
                  </a:lnTo>
                  <a:lnTo>
                    <a:pt x="211" y="28"/>
                  </a:lnTo>
                  <a:lnTo>
                    <a:pt x="199" y="43"/>
                  </a:lnTo>
                  <a:lnTo>
                    <a:pt x="186" y="52"/>
                  </a:lnTo>
                  <a:lnTo>
                    <a:pt x="179" y="52"/>
                  </a:lnTo>
                  <a:lnTo>
                    <a:pt x="175" y="53"/>
                  </a:lnTo>
                  <a:lnTo>
                    <a:pt x="154" y="55"/>
                  </a:lnTo>
                  <a:lnTo>
                    <a:pt x="139" y="55"/>
                  </a:lnTo>
                  <a:lnTo>
                    <a:pt x="124" y="52"/>
                  </a:lnTo>
                  <a:lnTo>
                    <a:pt x="121" y="52"/>
                  </a:lnTo>
                  <a:lnTo>
                    <a:pt x="110" y="53"/>
                  </a:lnTo>
                  <a:lnTo>
                    <a:pt x="98" y="55"/>
                  </a:lnTo>
                  <a:lnTo>
                    <a:pt x="87" y="55"/>
                  </a:lnTo>
                  <a:lnTo>
                    <a:pt x="73" y="53"/>
                  </a:lnTo>
                  <a:lnTo>
                    <a:pt x="66" y="52"/>
                  </a:lnTo>
                  <a:lnTo>
                    <a:pt x="55" y="52"/>
                  </a:lnTo>
                  <a:lnTo>
                    <a:pt x="52" y="52"/>
                  </a:lnTo>
                  <a:lnTo>
                    <a:pt x="34" y="59"/>
                  </a:lnTo>
                  <a:lnTo>
                    <a:pt x="0" y="77"/>
                  </a:lnTo>
                  <a:lnTo>
                    <a:pt x="4" y="80"/>
                  </a:lnTo>
                  <a:lnTo>
                    <a:pt x="8" y="84"/>
                  </a:lnTo>
                  <a:lnTo>
                    <a:pt x="13" y="85"/>
                  </a:lnTo>
                  <a:lnTo>
                    <a:pt x="16" y="85"/>
                  </a:lnTo>
                  <a:lnTo>
                    <a:pt x="20" y="89"/>
                  </a:lnTo>
                  <a:lnTo>
                    <a:pt x="23" y="89"/>
                  </a:lnTo>
                  <a:lnTo>
                    <a:pt x="23" y="92"/>
                  </a:lnTo>
                  <a:lnTo>
                    <a:pt x="23" y="98"/>
                  </a:lnTo>
                  <a:lnTo>
                    <a:pt x="23" y="101"/>
                  </a:lnTo>
                  <a:lnTo>
                    <a:pt x="27" y="106"/>
                  </a:lnTo>
                  <a:lnTo>
                    <a:pt x="27" y="107"/>
                  </a:lnTo>
                  <a:lnTo>
                    <a:pt x="23" y="115"/>
                  </a:lnTo>
                  <a:lnTo>
                    <a:pt x="27" y="116"/>
                  </a:lnTo>
                  <a:lnTo>
                    <a:pt x="28" y="119"/>
                  </a:lnTo>
                  <a:lnTo>
                    <a:pt x="31" y="122"/>
                  </a:lnTo>
                  <a:lnTo>
                    <a:pt x="34" y="125"/>
                  </a:lnTo>
                  <a:lnTo>
                    <a:pt x="40" y="130"/>
                  </a:lnTo>
                  <a:lnTo>
                    <a:pt x="40" y="132"/>
                  </a:lnTo>
                  <a:lnTo>
                    <a:pt x="45" y="138"/>
                  </a:lnTo>
                  <a:lnTo>
                    <a:pt x="58" y="141"/>
                  </a:lnTo>
                  <a:lnTo>
                    <a:pt x="78" y="148"/>
                  </a:lnTo>
                  <a:lnTo>
                    <a:pt x="95" y="138"/>
                  </a:lnTo>
                  <a:lnTo>
                    <a:pt x="102" y="132"/>
                  </a:lnTo>
                  <a:lnTo>
                    <a:pt x="110" y="132"/>
                  </a:lnTo>
                  <a:lnTo>
                    <a:pt x="117" y="136"/>
                  </a:lnTo>
                  <a:lnTo>
                    <a:pt x="121" y="141"/>
                  </a:lnTo>
                  <a:lnTo>
                    <a:pt x="131" y="155"/>
                  </a:lnTo>
                  <a:lnTo>
                    <a:pt x="132" y="156"/>
                  </a:lnTo>
                  <a:lnTo>
                    <a:pt x="136" y="157"/>
                  </a:lnTo>
                  <a:lnTo>
                    <a:pt x="149" y="182"/>
                  </a:lnTo>
                  <a:lnTo>
                    <a:pt x="154" y="191"/>
                  </a:lnTo>
                  <a:lnTo>
                    <a:pt x="156" y="194"/>
                  </a:lnTo>
                  <a:lnTo>
                    <a:pt x="166" y="201"/>
                  </a:lnTo>
                  <a:lnTo>
                    <a:pt x="175" y="209"/>
                  </a:lnTo>
                  <a:lnTo>
                    <a:pt x="181" y="217"/>
                  </a:lnTo>
                  <a:lnTo>
                    <a:pt x="182" y="225"/>
                  </a:lnTo>
                  <a:lnTo>
                    <a:pt x="186" y="234"/>
                  </a:lnTo>
                  <a:lnTo>
                    <a:pt x="191" y="243"/>
                  </a:lnTo>
                  <a:lnTo>
                    <a:pt x="194" y="248"/>
                  </a:lnTo>
                  <a:lnTo>
                    <a:pt x="207" y="252"/>
                  </a:lnTo>
                  <a:lnTo>
                    <a:pt x="214" y="258"/>
                  </a:lnTo>
                  <a:lnTo>
                    <a:pt x="218" y="270"/>
                  </a:lnTo>
                  <a:lnTo>
                    <a:pt x="229" y="274"/>
                  </a:lnTo>
                  <a:lnTo>
                    <a:pt x="236" y="276"/>
                  </a:lnTo>
                  <a:lnTo>
                    <a:pt x="246" y="281"/>
                  </a:lnTo>
                  <a:lnTo>
                    <a:pt x="254" y="285"/>
                  </a:lnTo>
                  <a:lnTo>
                    <a:pt x="268" y="288"/>
                  </a:lnTo>
                  <a:lnTo>
                    <a:pt x="276" y="292"/>
                  </a:lnTo>
                  <a:lnTo>
                    <a:pt x="277" y="303"/>
                  </a:lnTo>
                  <a:lnTo>
                    <a:pt x="280" y="303"/>
                  </a:lnTo>
                  <a:lnTo>
                    <a:pt x="294" y="304"/>
                  </a:lnTo>
                  <a:lnTo>
                    <a:pt x="309" y="303"/>
                  </a:lnTo>
                  <a:lnTo>
                    <a:pt x="316" y="295"/>
                  </a:lnTo>
                  <a:lnTo>
                    <a:pt x="329" y="288"/>
                  </a:lnTo>
                  <a:lnTo>
                    <a:pt x="340" y="281"/>
                  </a:lnTo>
                  <a:lnTo>
                    <a:pt x="344" y="270"/>
                  </a:lnTo>
                  <a:lnTo>
                    <a:pt x="345" y="262"/>
                  </a:lnTo>
                  <a:lnTo>
                    <a:pt x="362" y="255"/>
                  </a:lnTo>
                  <a:lnTo>
                    <a:pt x="373" y="250"/>
                  </a:lnTo>
                  <a:lnTo>
                    <a:pt x="384" y="252"/>
                  </a:lnTo>
                  <a:lnTo>
                    <a:pt x="385" y="262"/>
                  </a:lnTo>
                  <a:lnTo>
                    <a:pt x="394" y="265"/>
                  </a:lnTo>
                  <a:lnTo>
                    <a:pt x="398" y="270"/>
                  </a:lnTo>
                  <a:lnTo>
                    <a:pt x="405" y="270"/>
                  </a:lnTo>
                  <a:lnTo>
                    <a:pt x="409" y="280"/>
                  </a:lnTo>
                  <a:lnTo>
                    <a:pt x="417" y="280"/>
                  </a:lnTo>
                  <a:lnTo>
                    <a:pt x="420" y="276"/>
                  </a:lnTo>
                  <a:lnTo>
                    <a:pt x="424" y="274"/>
                  </a:lnTo>
                  <a:lnTo>
                    <a:pt x="430" y="265"/>
                  </a:lnTo>
                  <a:lnTo>
                    <a:pt x="438" y="255"/>
                  </a:lnTo>
                  <a:lnTo>
                    <a:pt x="452" y="252"/>
                  </a:lnTo>
                  <a:lnTo>
                    <a:pt x="448" y="248"/>
                  </a:lnTo>
                  <a:lnTo>
                    <a:pt x="448" y="240"/>
                  </a:lnTo>
                  <a:lnTo>
                    <a:pt x="452" y="227"/>
                  </a:lnTo>
                  <a:lnTo>
                    <a:pt x="459" y="222"/>
                  </a:lnTo>
                  <a:lnTo>
                    <a:pt x="481" y="217"/>
                  </a:lnTo>
                  <a:lnTo>
                    <a:pt x="496" y="222"/>
                  </a:lnTo>
                  <a:lnTo>
                    <a:pt x="511" y="222"/>
                  </a:lnTo>
                  <a:lnTo>
                    <a:pt x="517" y="222"/>
                  </a:lnTo>
                  <a:lnTo>
                    <a:pt x="528" y="225"/>
                  </a:lnTo>
                  <a:lnTo>
                    <a:pt x="536" y="218"/>
                  </a:lnTo>
                  <a:lnTo>
                    <a:pt x="539" y="214"/>
                  </a:lnTo>
                  <a:lnTo>
                    <a:pt x="545" y="209"/>
                  </a:lnTo>
                  <a:lnTo>
                    <a:pt x="551" y="197"/>
                  </a:lnTo>
                  <a:lnTo>
                    <a:pt x="551" y="183"/>
                  </a:lnTo>
                  <a:lnTo>
                    <a:pt x="551" y="182"/>
                  </a:lnTo>
                  <a:lnTo>
                    <a:pt x="545" y="177"/>
                  </a:lnTo>
                  <a:lnTo>
                    <a:pt x="533" y="168"/>
                  </a:lnTo>
                  <a:lnTo>
                    <a:pt x="523" y="179"/>
                  </a:lnTo>
                  <a:lnTo>
                    <a:pt x="511" y="16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grpSp>
    </p:spTree>
    <p:extLst>
      <p:ext uri="{BB962C8B-B14F-4D97-AF65-F5344CB8AC3E}">
        <p14:creationId xmlns:p14="http://schemas.microsoft.com/office/powerpoint/2010/main" val="1287745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DATOS PRESUPUESTALES</a:t>
            </a:r>
            <a:endParaRPr lang="es-MX" b="1" dirty="0"/>
          </a:p>
        </p:txBody>
      </p:sp>
      <p:sp>
        <p:nvSpPr>
          <p:cNvPr id="3" name="2 Marcador de contenido"/>
          <p:cNvSpPr>
            <a:spLocks noGrp="1"/>
          </p:cNvSpPr>
          <p:nvPr>
            <p:ph idx="1"/>
          </p:nvPr>
        </p:nvSpPr>
        <p:spPr>
          <a:xfrm>
            <a:off x="971600" y="1268761"/>
            <a:ext cx="6120680" cy="2088232"/>
          </a:xfrm>
        </p:spPr>
        <p:txBody>
          <a:bodyPr>
            <a:noAutofit/>
          </a:bodyPr>
          <a:lstStyle/>
          <a:p>
            <a:r>
              <a:rPr lang="es-MX" dirty="0" smtClean="0"/>
              <a:t>USD 297,000.00 MDD ($3,961,980 MDP) Presupuesto Anual 2013 del País. </a:t>
            </a:r>
          </a:p>
          <a:p>
            <a:r>
              <a:rPr lang="es-MX" dirty="0" smtClean="0"/>
              <a:t>USD 79,000.00 MDD </a:t>
            </a:r>
            <a:r>
              <a:rPr lang="es-MX" dirty="0"/>
              <a:t>($ </a:t>
            </a:r>
            <a:r>
              <a:rPr lang="es-MX" dirty="0" smtClean="0"/>
              <a:t>1,053,860 MDP) se asigna </a:t>
            </a:r>
            <a:r>
              <a:rPr lang="es-MX" dirty="0"/>
              <a:t>a </a:t>
            </a:r>
            <a:r>
              <a:rPr lang="es-MX" dirty="0" smtClean="0"/>
              <a:t>las Entidades Federativas y Municipios.</a:t>
            </a:r>
          </a:p>
        </p:txBody>
      </p:sp>
      <p:graphicFrame>
        <p:nvGraphicFramePr>
          <p:cNvPr id="11" name="Gráfico 10"/>
          <p:cNvGraphicFramePr/>
          <p:nvPr>
            <p:extLst>
              <p:ext uri="{D42A27DB-BD31-4B8C-83A1-F6EECF244321}">
                <p14:modId xmlns:p14="http://schemas.microsoft.com/office/powerpoint/2010/main" val="3703518529"/>
              </p:ext>
            </p:extLst>
          </p:nvPr>
        </p:nvGraphicFramePr>
        <p:xfrm>
          <a:off x="1259632" y="3068960"/>
          <a:ext cx="5400600" cy="3788668"/>
        </p:xfrm>
        <a:graphic>
          <a:graphicData uri="http://schemas.openxmlformats.org/drawingml/2006/chart">
            <c:chart xmlns:c="http://schemas.openxmlformats.org/drawingml/2006/chart" xmlns:r="http://schemas.openxmlformats.org/officeDocument/2006/relationships" r:id="rId2"/>
          </a:graphicData>
        </a:graphic>
      </p:graphicFrame>
      <p:sp>
        <p:nvSpPr>
          <p:cNvPr id="8" name="CuadroTexto 7"/>
          <p:cNvSpPr txBox="1"/>
          <p:nvPr/>
        </p:nvSpPr>
        <p:spPr>
          <a:xfrm>
            <a:off x="1331640" y="3501008"/>
            <a:ext cx="2016322" cy="523220"/>
          </a:xfrm>
          <a:prstGeom prst="rect">
            <a:avLst/>
          </a:prstGeom>
          <a:noFill/>
        </p:spPr>
        <p:txBody>
          <a:bodyPr wrap="none" rtlCol="0">
            <a:spAutoFit/>
          </a:bodyPr>
          <a:lstStyle/>
          <a:p>
            <a:pPr algn="ctr"/>
            <a:r>
              <a:rPr lang="es-ES" sz="1400" dirty="0" smtClean="0">
                <a:solidFill>
                  <a:schemeClr val="accent1">
                    <a:lumMod val="75000"/>
                  </a:schemeClr>
                </a:solidFill>
              </a:rPr>
              <a:t>Total Estatal-Municipal</a:t>
            </a:r>
          </a:p>
          <a:p>
            <a:pPr algn="ctr"/>
            <a:r>
              <a:rPr lang="es-ES" sz="1400" dirty="0" smtClean="0">
                <a:solidFill>
                  <a:schemeClr val="accent1">
                    <a:lumMod val="75000"/>
                  </a:schemeClr>
                </a:solidFill>
              </a:rPr>
              <a:t>21%</a:t>
            </a:r>
            <a:endParaRPr lang="es-ES" sz="1400" dirty="0">
              <a:solidFill>
                <a:schemeClr val="accent1">
                  <a:lumMod val="75000"/>
                </a:schemeClr>
              </a:solidFill>
            </a:endParaRPr>
          </a:p>
        </p:txBody>
      </p:sp>
    </p:spTree>
    <p:extLst>
      <p:ext uri="{BB962C8B-B14F-4D97-AF65-F5344CB8AC3E}">
        <p14:creationId xmlns:p14="http://schemas.microsoft.com/office/powerpoint/2010/main" val="3384702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2483769" y="267030"/>
            <a:ext cx="4941294" cy="1320800"/>
          </a:xfrm>
        </p:spPr>
        <p:txBody>
          <a:bodyPr>
            <a:normAutofit fontScale="90000"/>
          </a:bodyPr>
          <a:lstStyle/>
          <a:p>
            <a:r>
              <a:rPr lang="es-MX" dirty="0" smtClean="0"/>
              <a:t>DATOS DE LOS SISTEMAS SUBNACIONALES</a:t>
            </a:r>
            <a:endParaRPr lang="es-MX" dirty="0"/>
          </a:p>
        </p:txBody>
      </p:sp>
      <p:sp>
        <p:nvSpPr>
          <p:cNvPr id="10" name="Freeform 1029"/>
          <p:cNvSpPr>
            <a:spLocks/>
          </p:cNvSpPr>
          <p:nvPr userDrawn="1"/>
        </p:nvSpPr>
        <p:spPr bwMode="auto">
          <a:xfrm>
            <a:off x="6347210" y="4324263"/>
            <a:ext cx="661824" cy="531899"/>
          </a:xfrm>
          <a:custGeom>
            <a:avLst/>
            <a:gdLst>
              <a:gd name="T0" fmla="*/ 700 w 1523"/>
              <a:gd name="T1" fmla="*/ 131 h 1090"/>
              <a:gd name="T2" fmla="*/ 747 w 1523"/>
              <a:gd name="T3" fmla="*/ 115 h 1090"/>
              <a:gd name="T4" fmla="*/ 778 w 1523"/>
              <a:gd name="T5" fmla="*/ 110 h 1090"/>
              <a:gd name="T6" fmla="*/ 809 w 1523"/>
              <a:gd name="T7" fmla="*/ 91 h 1090"/>
              <a:gd name="T8" fmla="*/ 802 w 1523"/>
              <a:gd name="T9" fmla="*/ 104 h 1090"/>
              <a:gd name="T10" fmla="*/ 840 w 1523"/>
              <a:gd name="T11" fmla="*/ 84 h 1090"/>
              <a:gd name="T12" fmla="*/ 863 w 1523"/>
              <a:gd name="T13" fmla="*/ 71 h 1090"/>
              <a:gd name="T14" fmla="*/ 944 w 1523"/>
              <a:gd name="T15" fmla="*/ 39 h 1090"/>
              <a:gd name="T16" fmla="*/ 979 w 1523"/>
              <a:gd name="T17" fmla="*/ 24 h 1090"/>
              <a:gd name="T18" fmla="*/ 1012 w 1523"/>
              <a:gd name="T19" fmla="*/ 24 h 1090"/>
              <a:gd name="T20" fmla="*/ 1067 w 1523"/>
              <a:gd name="T21" fmla="*/ 19 h 1090"/>
              <a:gd name="T22" fmla="*/ 1107 w 1523"/>
              <a:gd name="T23" fmla="*/ 19 h 1090"/>
              <a:gd name="T24" fmla="*/ 1147 w 1523"/>
              <a:gd name="T25" fmla="*/ 24 h 1090"/>
              <a:gd name="T26" fmla="*/ 1206 w 1523"/>
              <a:gd name="T27" fmla="*/ 27 h 1090"/>
              <a:gd name="T28" fmla="*/ 1249 w 1523"/>
              <a:gd name="T29" fmla="*/ 35 h 1090"/>
              <a:gd name="T30" fmla="*/ 1195 w 1523"/>
              <a:gd name="T31" fmla="*/ 16 h 1090"/>
              <a:gd name="T32" fmla="*/ 1150 w 1523"/>
              <a:gd name="T33" fmla="*/ 13 h 1090"/>
              <a:gd name="T34" fmla="*/ 1104 w 1523"/>
              <a:gd name="T35" fmla="*/ 9 h 1090"/>
              <a:gd name="T36" fmla="*/ 1064 w 1523"/>
              <a:gd name="T37" fmla="*/ 9 h 1090"/>
              <a:gd name="T38" fmla="*/ 1039 w 1523"/>
              <a:gd name="T39" fmla="*/ 5 h 1090"/>
              <a:gd name="T40" fmla="*/ 1092 w 1523"/>
              <a:gd name="T41" fmla="*/ 1 h 1090"/>
              <a:gd name="T42" fmla="*/ 1147 w 1523"/>
              <a:gd name="T43" fmla="*/ 1 h 1090"/>
              <a:gd name="T44" fmla="*/ 1198 w 1523"/>
              <a:gd name="T45" fmla="*/ 5 h 1090"/>
              <a:gd name="T46" fmla="*/ 1264 w 1523"/>
              <a:gd name="T47" fmla="*/ 21 h 1090"/>
              <a:gd name="T48" fmla="*/ 1341 w 1523"/>
              <a:gd name="T49" fmla="*/ 41 h 1090"/>
              <a:gd name="T50" fmla="*/ 1408 w 1523"/>
              <a:gd name="T51" fmla="*/ 57 h 1090"/>
              <a:gd name="T52" fmla="*/ 1452 w 1523"/>
              <a:gd name="T53" fmla="*/ 71 h 1090"/>
              <a:gd name="T54" fmla="*/ 1498 w 1523"/>
              <a:gd name="T55" fmla="*/ 84 h 1090"/>
              <a:gd name="T56" fmla="*/ 1491 w 1523"/>
              <a:gd name="T57" fmla="*/ 354 h 1090"/>
              <a:gd name="T58" fmla="*/ 1310 w 1523"/>
              <a:gd name="T59" fmla="*/ 578 h 1090"/>
              <a:gd name="T60" fmla="*/ 1035 w 1523"/>
              <a:gd name="T61" fmla="*/ 778 h 1090"/>
              <a:gd name="T62" fmla="*/ 744 w 1523"/>
              <a:gd name="T63" fmla="*/ 985 h 1090"/>
              <a:gd name="T64" fmla="*/ 385 w 1523"/>
              <a:gd name="T65" fmla="*/ 855 h 1090"/>
              <a:gd name="T66" fmla="*/ 293 w 1523"/>
              <a:gd name="T67" fmla="*/ 752 h 1090"/>
              <a:gd name="T68" fmla="*/ 62 w 1523"/>
              <a:gd name="T69" fmla="*/ 601 h 1090"/>
              <a:gd name="T70" fmla="*/ 28 w 1523"/>
              <a:gd name="T71" fmla="*/ 512 h 1090"/>
              <a:gd name="T72" fmla="*/ 41 w 1523"/>
              <a:gd name="T73" fmla="*/ 486 h 1090"/>
              <a:gd name="T74" fmla="*/ 37 w 1523"/>
              <a:gd name="T75" fmla="*/ 448 h 1090"/>
              <a:gd name="T76" fmla="*/ 21 w 1523"/>
              <a:gd name="T77" fmla="*/ 488 h 1090"/>
              <a:gd name="T78" fmla="*/ 18 w 1523"/>
              <a:gd name="T79" fmla="*/ 520 h 1090"/>
              <a:gd name="T80" fmla="*/ 10 w 1523"/>
              <a:gd name="T81" fmla="*/ 552 h 1090"/>
              <a:gd name="T82" fmla="*/ 6 w 1523"/>
              <a:gd name="T83" fmla="*/ 529 h 1090"/>
              <a:gd name="T84" fmla="*/ 13 w 1523"/>
              <a:gd name="T85" fmla="*/ 470 h 1090"/>
              <a:gd name="T86" fmla="*/ 35 w 1523"/>
              <a:gd name="T87" fmla="*/ 427 h 1090"/>
              <a:gd name="T88" fmla="*/ 84 w 1523"/>
              <a:gd name="T89" fmla="*/ 382 h 1090"/>
              <a:gd name="T90" fmla="*/ 139 w 1523"/>
              <a:gd name="T91" fmla="*/ 333 h 1090"/>
              <a:gd name="T92" fmla="*/ 177 w 1523"/>
              <a:gd name="T93" fmla="*/ 304 h 1090"/>
              <a:gd name="T94" fmla="*/ 216 w 1523"/>
              <a:gd name="T95" fmla="*/ 283 h 1090"/>
              <a:gd name="T96" fmla="*/ 267 w 1523"/>
              <a:gd name="T97" fmla="*/ 251 h 1090"/>
              <a:gd name="T98" fmla="*/ 320 w 1523"/>
              <a:gd name="T99" fmla="*/ 226 h 1090"/>
              <a:gd name="T100" fmla="*/ 382 w 1523"/>
              <a:gd name="T101" fmla="*/ 214 h 1090"/>
              <a:gd name="T102" fmla="*/ 421 w 1523"/>
              <a:gd name="T103" fmla="*/ 195 h 1090"/>
              <a:gd name="T104" fmla="*/ 461 w 1523"/>
              <a:gd name="T105" fmla="*/ 187 h 1090"/>
              <a:gd name="T106" fmla="*/ 514 w 1523"/>
              <a:gd name="T107" fmla="*/ 166 h 1090"/>
              <a:gd name="T108" fmla="*/ 564 w 1523"/>
              <a:gd name="T109" fmla="*/ 158 h 1090"/>
              <a:gd name="T110" fmla="*/ 609 w 1523"/>
              <a:gd name="T111" fmla="*/ 150 h 1090"/>
              <a:gd name="T112" fmla="*/ 658 w 1523"/>
              <a:gd name="T113" fmla="*/ 14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3" h="1090">
                <a:moveTo>
                  <a:pt x="672" y="134"/>
                </a:moveTo>
                <a:lnTo>
                  <a:pt x="678" y="131"/>
                </a:lnTo>
                <a:lnTo>
                  <a:pt x="685" y="131"/>
                </a:lnTo>
                <a:lnTo>
                  <a:pt x="692" y="131"/>
                </a:lnTo>
                <a:lnTo>
                  <a:pt x="700" y="131"/>
                </a:lnTo>
                <a:lnTo>
                  <a:pt x="714" y="128"/>
                </a:lnTo>
                <a:lnTo>
                  <a:pt x="723" y="128"/>
                </a:lnTo>
                <a:lnTo>
                  <a:pt x="735" y="123"/>
                </a:lnTo>
                <a:lnTo>
                  <a:pt x="743" y="118"/>
                </a:lnTo>
                <a:lnTo>
                  <a:pt x="747" y="115"/>
                </a:lnTo>
                <a:lnTo>
                  <a:pt x="750" y="115"/>
                </a:lnTo>
                <a:lnTo>
                  <a:pt x="751" y="115"/>
                </a:lnTo>
                <a:lnTo>
                  <a:pt x="761" y="113"/>
                </a:lnTo>
                <a:lnTo>
                  <a:pt x="769" y="110"/>
                </a:lnTo>
                <a:lnTo>
                  <a:pt x="778" y="110"/>
                </a:lnTo>
                <a:lnTo>
                  <a:pt x="786" y="104"/>
                </a:lnTo>
                <a:lnTo>
                  <a:pt x="793" y="100"/>
                </a:lnTo>
                <a:lnTo>
                  <a:pt x="798" y="95"/>
                </a:lnTo>
                <a:lnTo>
                  <a:pt x="802" y="95"/>
                </a:lnTo>
                <a:lnTo>
                  <a:pt x="809" y="91"/>
                </a:lnTo>
                <a:lnTo>
                  <a:pt x="822" y="88"/>
                </a:lnTo>
                <a:lnTo>
                  <a:pt x="813" y="95"/>
                </a:lnTo>
                <a:lnTo>
                  <a:pt x="809" y="95"/>
                </a:lnTo>
                <a:lnTo>
                  <a:pt x="802" y="100"/>
                </a:lnTo>
                <a:lnTo>
                  <a:pt x="802" y="104"/>
                </a:lnTo>
                <a:lnTo>
                  <a:pt x="813" y="97"/>
                </a:lnTo>
                <a:lnTo>
                  <a:pt x="822" y="95"/>
                </a:lnTo>
                <a:lnTo>
                  <a:pt x="827" y="91"/>
                </a:lnTo>
                <a:lnTo>
                  <a:pt x="834" y="88"/>
                </a:lnTo>
                <a:lnTo>
                  <a:pt x="840" y="84"/>
                </a:lnTo>
                <a:lnTo>
                  <a:pt x="840" y="83"/>
                </a:lnTo>
                <a:lnTo>
                  <a:pt x="834" y="83"/>
                </a:lnTo>
                <a:lnTo>
                  <a:pt x="827" y="80"/>
                </a:lnTo>
                <a:lnTo>
                  <a:pt x="848" y="75"/>
                </a:lnTo>
                <a:lnTo>
                  <a:pt x="863" y="71"/>
                </a:lnTo>
                <a:lnTo>
                  <a:pt x="883" y="60"/>
                </a:lnTo>
                <a:lnTo>
                  <a:pt x="898" y="55"/>
                </a:lnTo>
                <a:lnTo>
                  <a:pt x="913" y="49"/>
                </a:lnTo>
                <a:lnTo>
                  <a:pt x="926" y="41"/>
                </a:lnTo>
                <a:lnTo>
                  <a:pt x="944" y="39"/>
                </a:lnTo>
                <a:lnTo>
                  <a:pt x="948" y="39"/>
                </a:lnTo>
                <a:lnTo>
                  <a:pt x="956" y="35"/>
                </a:lnTo>
                <a:lnTo>
                  <a:pt x="964" y="30"/>
                </a:lnTo>
                <a:lnTo>
                  <a:pt x="967" y="27"/>
                </a:lnTo>
                <a:lnTo>
                  <a:pt x="979" y="24"/>
                </a:lnTo>
                <a:lnTo>
                  <a:pt x="979" y="19"/>
                </a:lnTo>
                <a:lnTo>
                  <a:pt x="988" y="24"/>
                </a:lnTo>
                <a:lnTo>
                  <a:pt x="993" y="27"/>
                </a:lnTo>
                <a:lnTo>
                  <a:pt x="1004" y="24"/>
                </a:lnTo>
                <a:lnTo>
                  <a:pt x="1012" y="24"/>
                </a:lnTo>
                <a:lnTo>
                  <a:pt x="1025" y="21"/>
                </a:lnTo>
                <a:lnTo>
                  <a:pt x="1039" y="19"/>
                </a:lnTo>
                <a:lnTo>
                  <a:pt x="1046" y="16"/>
                </a:lnTo>
                <a:lnTo>
                  <a:pt x="1057" y="19"/>
                </a:lnTo>
                <a:lnTo>
                  <a:pt x="1067" y="19"/>
                </a:lnTo>
                <a:lnTo>
                  <a:pt x="1073" y="16"/>
                </a:lnTo>
                <a:lnTo>
                  <a:pt x="1080" y="19"/>
                </a:lnTo>
                <a:lnTo>
                  <a:pt x="1087" y="19"/>
                </a:lnTo>
                <a:lnTo>
                  <a:pt x="1100" y="19"/>
                </a:lnTo>
                <a:lnTo>
                  <a:pt x="1107" y="19"/>
                </a:lnTo>
                <a:lnTo>
                  <a:pt x="1115" y="19"/>
                </a:lnTo>
                <a:lnTo>
                  <a:pt x="1123" y="19"/>
                </a:lnTo>
                <a:lnTo>
                  <a:pt x="1132" y="24"/>
                </a:lnTo>
                <a:lnTo>
                  <a:pt x="1143" y="24"/>
                </a:lnTo>
                <a:lnTo>
                  <a:pt x="1147" y="24"/>
                </a:lnTo>
                <a:lnTo>
                  <a:pt x="1159" y="27"/>
                </a:lnTo>
                <a:lnTo>
                  <a:pt x="1178" y="27"/>
                </a:lnTo>
                <a:lnTo>
                  <a:pt x="1184" y="30"/>
                </a:lnTo>
                <a:lnTo>
                  <a:pt x="1195" y="27"/>
                </a:lnTo>
                <a:lnTo>
                  <a:pt x="1206" y="27"/>
                </a:lnTo>
                <a:lnTo>
                  <a:pt x="1215" y="32"/>
                </a:lnTo>
                <a:lnTo>
                  <a:pt x="1226" y="32"/>
                </a:lnTo>
                <a:lnTo>
                  <a:pt x="1238" y="35"/>
                </a:lnTo>
                <a:lnTo>
                  <a:pt x="1246" y="35"/>
                </a:lnTo>
                <a:lnTo>
                  <a:pt x="1249" y="35"/>
                </a:lnTo>
                <a:lnTo>
                  <a:pt x="1239" y="27"/>
                </a:lnTo>
                <a:lnTo>
                  <a:pt x="1233" y="24"/>
                </a:lnTo>
                <a:lnTo>
                  <a:pt x="1212" y="19"/>
                </a:lnTo>
                <a:lnTo>
                  <a:pt x="1205" y="19"/>
                </a:lnTo>
                <a:lnTo>
                  <a:pt x="1195" y="16"/>
                </a:lnTo>
                <a:lnTo>
                  <a:pt x="1184" y="13"/>
                </a:lnTo>
                <a:lnTo>
                  <a:pt x="1178" y="9"/>
                </a:lnTo>
                <a:lnTo>
                  <a:pt x="1170" y="9"/>
                </a:lnTo>
                <a:lnTo>
                  <a:pt x="1159" y="13"/>
                </a:lnTo>
                <a:lnTo>
                  <a:pt x="1150" y="13"/>
                </a:lnTo>
                <a:lnTo>
                  <a:pt x="1138" y="13"/>
                </a:lnTo>
                <a:lnTo>
                  <a:pt x="1126" y="9"/>
                </a:lnTo>
                <a:lnTo>
                  <a:pt x="1120" y="9"/>
                </a:lnTo>
                <a:lnTo>
                  <a:pt x="1112" y="9"/>
                </a:lnTo>
                <a:lnTo>
                  <a:pt x="1104" y="9"/>
                </a:lnTo>
                <a:lnTo>
                  <a:pt x="1092" y="8"/>
                </a:lnTo>
                <a:lnTo>
                  <a:pt x="1083" y="9"/>
                </a:lnTo>
                <a:lnTo>
                  <a:pt x="1075" y="9"/>
                </a:lnTo>
                <a:lnTo>
                  <a:pt x="1071" y="9"/>
                </a:lnTo>
                <a:lnTo>
                  <a:pt x="1064" y="9"/>
                </a:lnTo>
                <a:lnTo>
                  <a:pt x="1057" y="13"/>
                </a:lnTo>
                <a:lnTo>
                  <a:pt x="1042" y="13"/>
                </a:lnTo>
                <a:lnTo>
                  <a:pt x="1035" y="9"/>
                </a:lnTo>
                <a:lnTo>
                  <a:pt x="1035" y="8"/>
                </a:lnTo>
                <a:lnTo>
                  <a:pt x="1039" y="5"/>
                </a:lnTo>
                <a:lnTo>
                  <a:pt x="1049" y="5"/>
                </a:lnTo>
                <a:lnTo>
                  <a:pt x="1060" y="1"/>
                </a:lnTo>
                <a:lnTo>
                  <a:pt x="1073" y="1"/>
                </a:lnTo>
                <a:lnTo>
                  <a:pt x="1080" y="1"/>
                </a:lnTo>
                <a:lnTo>
                  <a:pt x="1092" y="1"/>
                </a:lnTo>
                <a:lnTo>
                  <a:pt x="1104" y="0"/>
                </a:lnTo>
                <a:lnTo>
                  <a:pt x="1115" y="1"/>
                </a:lnTo>
                <a:lnTo>
                  <a:pt x="1123" y="5"/>
                </a:lnTo>
                <a:lnTo>
                  <a:pt x="1132" y="5"/>
                </a:lnTo>
                <a:lnTo>
                  <a:pt x="1147" y="1"/>
                </a:lnTo>
                <a:lnTo>
                  <a:pt x="1155" y="1"/>
                </a:lnTo>
                <a:lnTo>
                  <a:pt x="1170" y="5"/>
                </a:lnTo>
                <a:lnTo>
                  <a:pt x="1181" y="5"/>
                </a:lnTo>
                <a:lnTo>
                  <a:pt x="1188" y="1"/>
                </a:lnTo>
                <a:lnTo>
                  <a:pt x="1198" y="5"/>
                </a:lnTo>
                <a:lnTo>
                  <a:pt x="1212" y="5"/>
                </a:lnTo>
                <a:lnTo>
                  <a:pt x="1223" y="9"/>
                </a:lnTo>
                <a:lnTo>
                  <a:pt x="1237" y="16"/>
                </a:lnTo>
                <a:lnTo>
                  <a:pt x="1246" y="19"/>
                </a:lnTo>
                <a:lnTo>
                  <a:pt x="1264" y="21"/>
                </a:lnTo>
                <a:lnTo>
                  <a:pt x="1281" y="24"/>
                </a:lnTo>
                <a:lnTo>
                  <a:pt x="1300" y="27"/>
                </a:lnTo>
                <a:lnTo>
                  <a:pt x="1314" y="32"/>
                </a:lnTo>
                <a:lnTo>
                  <a:pt x="1329" y="39"/>
                </a:lnTo>
                <a:lnTo>
                  <a:pt x="1341" y="41"/>
                </a:lnTo>
                <a:lnTo>
                  <a:pt x="1350" y="41"/>
                </a:lnTo>
                <a:lnTo>
                  <a:pt x="1361" y="41"/>
                </a:lnTo>
                <a:lnTo>
                  <a:pt x="1372" y="47"/>
                </a:lnTo>
                <a:lnTo>
                  <a:pt x="1396" y="52"/>
                </a:lnTo>
                <a:lnTo>
                  <a:pt x="1408" y="57"/>
                </a:lnTo>
                <a:lnTo>
                  <a:pt x="1421" y="60"/>
                </a:lnTo>
                <a:lnTo>
                  <a:pt x="1432" y="63"/>
                </a:lnTo>
                <a:lnTo>
                  <a:pt x="1440" y="63"/>
                </a:lnTo>
                <a:lnTo>
                  <a:pt x="1446" y="67"/>
                </a:lnTo>
                <a:lnTo>
                  <a:pt x="1452" y="71"/>
                </a:lnTo>
                <a:lnTo>
                  <a:pt x="1464" y="72"/>
                </a:lnTo>
                <a:lnTo>
                  <a:pt x="1472" y="80"/>
                </a:lnTo>
                <a:lnTo>
                  <a:pt x="1480" y="83"/>
                </a:lnTo>
                <a:lnTo>
                  <a:pt x="1491" y="83"/>
                </a:lnTo>
                <a:lnTo>
                  <a:pt x="1498" y="84"/>
                </a:lnTo>
                <a:lnTo>
                  <a:pt x="1504" y="83"/>
                </a:lnTo>
                <a:lnTo>
                  <a:pt x="1523" y="254"/>
                </a:lnTo>
                <a:lnTo>
                  <a:pt x="1510" y="299"/>
                </a:lnTo>
                <a:lnTo>
                  <a:pt x="1507" y="309"/>
                </a:lnTo>
                <a:lnTo>
                  <a:pt x="1491" y="354"/>
                </a:lnTo>
                <a:lnTo>
                  <a:pt x="1486" y="370"/>
                </a:lnTo>
                <a:lnTo>
                  <a:pt x="1446" y="477"/>
                </a:lnTo>
                <a:lnTo>
                  <a:pt x="1427" y="493"/>
                </a:lnTo>
                <a:lnTo>
                  <a:pt x="1344" y="552"/>
                </a:lnTo>
                <a:lnTo>
                  <a:pt x="1310" y="578"/>
                </a:lnTo>
                <a:lnTo>
                  <a:pt x="1291" y="589"/>
                </a:lnTo>
                <a:lnTo>
                  <a:pt x="1255" y="613"/>
                </a:lnTo>
                <a:lnTo>
                  <a:pt x="1191" y="664"/>
                </a:lnTo>
                <a:lnTo>
                  <a:pt x="1173" y="676"/>
                </a:lnTo>
                <a:lnTo>
                  <a:pt x="1035" y="778"/>
                </a:lnTo>
                <a:lnTo>
                  <a:pt x="1022" y="786"/>
                </a:lnTo>
                <a:lnTo>
                  <a:pt x="1021" y="788"/>
                </a:lnTo>
                <a:lnTo>
                  <a:pt x="816" y="938"/>
                </a:lnTo>
                <a:lnTo>
                  <a:pt x="763" y="969"/>
                </a:lnTo>
                <a:lnTo>
                  <a:pt x="744" y="985"/>
                </a:lnTo>
                <a:lnTo>
                  <a:pt x="595" y="1090"/>
                </a:lnTo>
                <a:lnTo>
                  <a:pt x="456" y="935"/>
                </a:lnTo>
                <a:lnTo>
                  <a:pt x="433" y="911"/>
                </a:lnTo>
                <a:lnTo>
                  <a:pt x="401" y="879"/>
                </a:lnTo>
                <a:lnTo>
                  <a:pt x="385" y="855"/>
                </a:lnTo>
                <a:lnTo>
                  <a:pt x="378" y="851"/>
                </a:lnTo>
                <a:lnTo>
                  <a:pt x="373" y="843"/>
                </a:lnTo>
                <a:lnTo>
                  <a:pt x="315" y="779"/>
                </a:lnTo>
                <a:lnTo>
                  <a:pt x="308" y="772"/>
                </a:lnTo>
                <a:lnTo>
                  <a:pt x="293" y="752"/>
                </a:lnTo>
                <a:lnTo>
                  <a:pt x="227" y="681"/>
                </a:lnTo>
                <a:lnTo>
                  <a:pt x="207" y="717"/>
                </a:lnTo>
                <a:lnTo>
                  <a:pt x="68" y="723"/>
                </a:lnTo>
                <a:lnTo>
                  <a:pt x="62" y="634"/>
                </a:lnTo>
                <a:lnTo>
                  <a:pt x="62" y="601"/>
                </a:lnTo>
                <a:lnTo>
                  <a:pt x="56" y="552"/>
                </a:lnTo>
                <a:lnTo>
                  <a:pt x="53" y="514"/>
                </a:lnTo>
                <a:lnTo>
                  <a:pt x="31" y="520"/>
                </a:lnTo>
                <a:lnTo>
                  <a:pt x="28" y="518"/>
                </a:lnTo>
                <a:lnTo>
                  <a:pt x="28" y="512"/>
                </a:lnTo>
                <a:lnTo>
                  <a:pt x="28" y="506"/>
                </a:lnTo>
                <a:lnTo>
                  <a:pt x="28" y="504"/>
                </a:lnTo>
                <a:lnTo>
                  <a:pt x="28" y="501"/>
                </a:lnTo>
                <a:lnTo>
                  <a:pt x="36" y="489"/>
                </a:lnTo>
                <a:lnTo>
                  <a:pt x="41" y="486"/>
                </a:lnTo>
                <a:lnTo>
                  <a:pt x="41" y="477"/>
                </a:lnTo>
                <a:lnTo>
                  <a:pt x="41" y="466"/>
                </a:lnTo>
                <a:lnTo>
                  <a:pt x="41" y="461"/>
                </a:lnTo>
                <a:lnTo>
                  <a:pt x="41" y="448"/>
                </a:lnTo>
                <a:lnTo>
                  <a:pt x="37" y="448"/>
                </a:lnTo>
                <a:lnTo>
                  <a:pt x="35" y="456"/>
                </a:lnTo>
                <a:lnTo>
                  <a:pt x="31" y="462"/>
                </a:lnTo>
                <a:lnTo>
                  <a:pt x="28" y="466"/>
                </a:lnTo>
                <a:lnTo>
                  <a:pt x="26" y="477"/>
                </a:lnTo>
                <a:lnTo>
                  <a:pt x="21" y="488"/>
                </a:lnTo>
                <a:lnTo>
                  <a:pt x="18" y="493"/>
                </a:lnTo>
                <a:lnTo>
                  <a:pt x="18" y="501"/>
                </a:lnTo>
                <a:lnTo>
                  <a:pt x="18" y="512"/>
                </a:lnTo>
                <a:lnTo>
                  <a:pt x="15" y="514"/>
                </a:lnTo>
                <a:lnTo>
                  <a:pt x="18" y="520"/>
                </a:lnTo>
                <a:lnTo>
                  <a:pt x="18" y="529"/>
                </a:lnTo>
                <a:lnTo>
                  <a:pt x="18" y="537"/>
                </a:lnTo>
                <a:lnTo>
                  <a:pt x="13" y="540"/>
                </a:lnTo>
                <a:lnTo>
                  <a:pt x="10" y="548"/>
                </a:lnTo>
                <a:lnTo>
                  <a:pt x="10" y="552"/>
                </a:lnTo>
                <a:lnTo>
                  <a:pt x="0" y="560"/>
                </a:lnTo>
                <a:lnTo>
                  <a:pt x="0" y="553"/>
                </a:lnTo>
                <a:lnTo>
                  <a:pt x="3" y="544"/>
                </a:lnTo>
                <a:lnTo>
                  <a:pt x="6" y="538"/>
                </a:lnTo>
                <a:lnTo>
                  <a:pt x="6" y="529"/>
                </a:lnTo>
                <a:lnTo>
                  <a:pt x="8" y="518"/>
                </a:lnTo>
                <a:lnTo>
                  <a:pt x="10" y="508"/>
                </a:lnTo>
                <a:lnTo>
                  <a:pt x="10" y="488"/>
                </a:lnTo>
                <a:lnTo>
                  <a:pt x="13" y="478"/>
                </a:lnTo>
                <a:lnTo>
                  <a:pt x="13" y="470"/>
                </a:lnTo>
                <a:lnTo>
                  <a:pt x="18" y="465"/>
                </a:lnTo>
                <a:lnTo>
                  <a:pt x="26" y="456"/>
                </a:lnTo>
                <a:lnTo>
                  <a:pt x="28" y="446"/>
                </a:lnTo>
                <a:lnTo>
                  <a:pt x="31" y="435"/>
                </a:lnTo>
                <a:lnTo>
                  <a:pt x="35" y="427"/>
                </a:lnTo>
                <a:lnTo>
                  <a:pt x="37" y="414"/>
                </a:lnTo>
                <a:lnTo>
                  <a:pt x="44" y="413"/>
                </a:lnTo>
                <a:lnTo>
                  <a:pt x="61" y="405"/>
                </a:lnTo>
                <a:lnTo>
                  <a:pt x="71" y="395"/>
                </a:lnTo>
                <a:lnTo>
                  <a:pt x="84" y="382"/>
                </a:lnTo>
                <a:lnTo>
                  <a:pt x="98" y="370"/>
                </a:lnTo>
                <a:lnTo>
                  <a:pt x="108" y="358"/>
                </a:lnTo>
                <a:lnTo>
                  <a:pt x="118" y="350"/>
                </a:lnTo>
                <a:lnTo>
                  <a:pt x="130" y="342"/>
                </a:lnTo>
                <a:lnTo>
                  <a:pt x="139" y="333"/>
                </a:lnTo>
                <a:lnTo>
                  <a:pt x="144" y="331"/>
                </a:lnTo>
                <a:lnTo>
                  <a:pt x="149" y="322"/>
                </a:lnTo>
                <a:lnTo>
                  <a:pt x="158" y="314"/>
                </a:lnTo>
                <a:lnTo>
                  <a:pt x="172" y="309"/>
                </a:lnTo>
                <a:lnTo>
                  <a:pt x="177" y="304"/>
                </a:lnTo>
                <a:lnTo>
                  <a:pt x="180" y="304"/>
                </a:lnTo>
                <a:lnTo>
                  <a:pt x="191" y="299"/>
                </a:lnTo>
                <a:lnTo>
                  <a:pt x="199" y="296"/>
                </a:lnTo>
                <a:lnTo>
                  <a:pt x="207" y="290"/>
                </a:lnTo>
                <a:lnTo>
                  <a:pt x="216" y="283"/>
                </a:lnTo>
                <a:lnTo>
                  <a:pt x="227" y="278"/>
                </a:lnTo>
                <a:lnTo>
                  <a:pt x="235" y="271"/>
                </a:lnTo>
                <a:lnTo>
                  <a:pt x="243" y="266"/>
                </a:lnTo>
                <a:lnTo>
                  <a:pt x="253" y="258"/>
                </a:lnTo>
                <a:lnTo>
                  <a:pt x="267" y="251"/>
                </a:lnTo>
                <a:lnTo>
                  <a:pt x="280" y="247"/>
                </a:lnTo>
                <a:lnTo>
                  <a:pt x="284" y="244"/>
                </a:lnTo>
                <a:lnTo>
                  <a:pt x="296" y="236"/>
                </a:lnTo>
                <a:lnTo>
                  <a:pt x="308" y="231"/>
                </a:lnTo>
                <a:lnTo>
                  <a:pt x="320" y="226"/>
                </a:lnTo>
                <a:lnTo>
                  <a:pt x="333" y="224"/>
                </a:lnTo>
                <a:lnTo>
                  <a:pt x="346" y="222"/>
                </a:lnTo>
                <a:lnTo>
                  <a:pt x="363" y="218"/>
                </a:lnTo>
                <a:lnTo>
                  <a:pt x="373" y="216"/>
                </a:lnTo>
                <a:lnTo>
                  <a:pt x="382" y="214"/>
                </a:lnTo>
                <a:lnTo>
                  <a:pt x="394" y="207"/>
                </a:lnTo>
                <a:lnTo>
                  <a:pt x="401" y="203"/>
                </a:lnTo>
                <a:lnTo>
                  <a:pt x="412" y="198"/>
                </a:lnTo>
                <a:lnTo>
                  <a:pt x="418" y="198"/>
                </a:lnTo>
                <a:lnTo>
                  <a:pt x="421" y="195"/>
                </a:lnTo>
                <a:lnTo>
                  <a:pt x="425" y="195"/>
                </a:lnTo>
                <a:lnTo>
                  <a:pt x="429" y="191"/>
                </a:lnTo>
                <a:lnTo>
                  <a:pt x="441" y="191"/>
                </a:lnTo>
                <a:lnTo>
                  <a:pt x="452" y="188"/>
                </a:lnTo>
                <a:lnTo>
                  <a:pt x="461" y="187"/>
                </a:lnTo>
                <a:lnTo>
                  <a:pt x="471" y="180"/>
                </a:lnTo>
                <a:lnTo>
                  <a:pt x="483" y="175"/>
                </a:lnTo>
                <a:lnTo>
                  <a:pt x="495" y="174"/>
                </a:lnTo>
                <a:lnTo>
                  <a:pt x="506" y="166"/>
                </a:lnTo>
                <a:lnTo>
                  <a:pt x="514" y="166"/>
                </a:lnTo>
                <a:lnTo>
                  <a:pt x="526" y="164"/>
                </a:lnTo>
                <a:lnTo>
                  <a:pt x="535" y="160"/>
                </a:lnTo>
                <a:lnTo>
                  <a:pt x="544" y="158"/>
                </a:lnTo>
                <a:lnTo>
                  <a:pt x="556" y="158"/>
                </a:lnTo>
                <a:lnTo>
                  <a:pt x="564" y="158"/>
                </a:lnTo>
                <a:lnTo>
                  <a:pt x="573" y="156"/>
                </a:lnTo>
                <a:lnTo>
                  <a:pt x="582" y="156"/>
                </a:lnTo>
                <a:lnTo>
                  <a:pt x="592" y="156"/>
                </a:lnTo>
                <a:lnTo>
                  <a:pt x="603" y="150"/>
                </a:lnTo>
                <a:lnTo>
                  <a:pt x="609" y="150"/>
                </a:lnTo>
                <a:lnTo>
                  <a:pt x="616" y="150"/>
                </a:lnTo>
                <a:lnTo>
                  <a:pt x="622" y="150"/>
                </a:lnTo>
                <a:lnTo>
                  <a:pt x="634" y="147"/>
                </a:lnTo>
                <a:lnTo>
                  <a:pt x="650" y="143"/>
                </a:lnTo>
                <a:lnTo>
                  <a:pt x="658" y="140"/>
                </a:lnTo>
                <a:lnTo>
                  <a:pt x="664" y="135"/>
                </a:lnTo>
                <a:lnTo>
                  <a:pt x="672" y="134"/>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1" name="Freeform 1030"/>
          <p:cNvSpPr>
            <a:spLocks/>
          </p:cNvSpPr>
          <p:nvPr userDrawn="1"/>
        </p:nvSpPr>
        <p:spPr bwMode="auto">
          <a:xfrm>
            <a:off x="5927708" y="4574828"/>
            <a:ext cx="773866" cy="792720"/>
          </a:xfrm>
          <a:custGeom>
            <a:avLst/>
            <a:gdLst>
              <a:gd name="T0" fmla="*/ 912 w 1782"/>
              <a:gd name="T1" fmla="*/ 549 h 1623"/>
              <a:gd name="T2" fmla="*/ 901 w 1782"/>
              <a:gd name="T3" fmla="*/ 669 h 1623"/>
              <a:gd name="T4" fmla="*/ 884 w 1782"/>
              <a:gd name="T5" fmla="*/ 772 h 1623"/>
              <a:gd name="T6" fmla="*/ 686 w 1782"/>
              <a:gd name="T7" fmla="*/ 945 h 1623"/>
              <a:gd name="T8" fmla="*/ 520 w 1782"/>
              <a:gd name="T9" fmla="*/ 1065 h 1623"/>
              <a:gd name="T10" fmla="*/ 547 w 1782"/>
              <a:gd name="T11" fmla="*/ 1065 h 1623"/>
              <a:gd name="T12" fmla="*/ 588 w 1782"/>
              <a:gd name="T13" fmla="*/ 1023 h 1623"/>
              <a:gd name="T14" fmla="*/ 594 w 1782"/>
              <a:gd name="T15" fmla="*/ 1086 h 1623"/>
              <a:gd name="T16" fmla="*/ 620 w 1782"/>
              <a:gd name="T17" fmla="*/ 1096 h 1623"/>
              <a:gd name="T18" fmla="*/ 652 w 1782"/>
              <a:gd name="T19" fmla="*/ 1120 h 1623"/>
              <a:gd name="T20" fmla="*/ 668 w 1782"/>
              <a:gd name="T21" fmla="*/ 1148 h 1623"/>
              <a:gd name="T22" fmla="*/ 692 w 1782"/>
              <a:gd name="T23" fmla="*/ 1182 h 1623"/>
              <a:gd name="T24" fmla="*/ 660 w 1782"/>
              <a:gd name="T25" fmla="*/ 1195 h 1623"/>
              <a:gd name="T26" fmla="*/ 624 w 1782"/>
              <a:gd name="T27" fmla="*/ 1200 h 1623"/>
              <a:gd name="T28" fmla="*/ 502 w 1782"/>
              <a:gd name="T29" fmla="*/ 1259 h 1623"/>
              <a:gd name="T30" fmla="*/ 507 w 1782"/>
              <a:gd name="T31" fmla="*/ 1288 h 1623"/>
              <a:gd name="T32" fmla="*/ 407 w 1782"/>
              <a:gd name="T33" fmla="*/ 1268 h 1623"/>
              <a:gd name="T34" fmla="*/ 410 w 1782"/>
              <a:gd name="T35" fmla="*/ 1292 h 1623"/>
              <a:gd name="T36" fmla="*/ 385 w 1782"/>
              <a:gd name="T37" fmla="*/ 1307 h 1623"/>
              <a:gd name="T38" fmla="*/ 353 w 1782"/>
              <a:gd name="T39" fmla="*/ 1326 h 1623"/>
              <a:gd name="T40" fmla="*/ 334 w 1782"/>
              <a:gd name="T41" fmla="*/ 1317 h 1623"/>
              <a:gd name="T42" fmla="*/ 331 w 1782"/>
              <a:gd name="T43" fmla="*/ 1339 h 1623"/>
              <a:gd name="T44" fmla="*/ 349 w 1782"/>
              <a:gd name="T45" fmla="*/ 1288 h 1623"/>
              <a:gd name="T46" fmla="*/ 311 w 1782"/>
              <a:gd name="T47" fmla="*/ 1259 h 1623"/>
              <a:gd name="T48" fmla="*/ 269 w 1782"/>
              <a:gd name="T49" fmla="*/ 1243 h 1623"/>
              <a:gd name="T50" fmla="*/ 213 w 1782"/>
              <a:gd name="T51" fmla="*/ 1225 h 1623"/>
              <a:gd name="T52" fmla="*/ 253 w 1782"/>
              <a:gd name="T53" fmla="*/ 1259 h 1623"/>
              <a:gd name="T54" fmla="*/ 222 w 1782"/>
              <a:gd name="T55" fmla="*/ 1259 h 1623"/>
              <a:gd name="T56" fmla="*/ 183 w 1782"/>
              <a:gd name="T57" fmla="*/ 1252 h 1623"/>
              <a:gd name="T58" fmla="*/ 145 w 1782"/>
              <a:gd name="T59" fmla="*/ 1260 h 1623"/>
              <a:gd name="T60" fmla="*/ 172 w 1782"/>
              <a:gd name="T61" fmla="*/ 1225 h 1623"/>
              <a:gd name="T62" fmla="*/ 83 w 1782"/>
              <a:gd name="T63" fmla="*/ 1240 h 1623"/>
              <a:gd name="T64" fmla="*/ 115 w 1782"/>
              <a:gd name="T65" fmla="*/ 1208 h 1623"/>
              <a:gd name="T66" fmla="*/ 172 w 1782"/>
              <a:gd name="T67" fmla="*/ 1198 h 1623"/>
              <a:gd name="T68" fmla="*/ 198 w 1782"/>
              <a:gd name="T69" fmla="*/ 1200 h 1623"/>
              <a:gd name="T70" fmla="*/ 253 w 1782"/>
              <a:gd name="T71" fmla="*/ 1209 h 1623"/>
              <a:gd name="T72" fmla="*/ 299 w 1782"/>
              <a:gd name="T73" fmla="*/ 1222 h 1623"/>
              <a:gd name="T74" fmla="*/ 213 w 1782"/>
              <a:gd name="T75" fmla="*/ 1142 h 1623"/>
              <a:gd name="T76" fmla="*/ 122 w 1782"/>
              <a:gd name="T77" fmla="*/ 1152 h 1623"/>
              <a:gd name="T78" fmla="*/ 0 w 1782"/>
              <a:gd name="T79" fmla="*/ 1187 h 1623"/>
              <a:gd name="T80" fmla="*/ 16 w 1782"/>
              <a:gd name="T81" fmla="*/ 1256 h 1623"/>
              <a:gd name="T82" fmla="*/ 67 w 1782"/>
              <a:gd name="T83" fmla="*/ 1283 h 1623"/>
              <a:gd name="T84" fmla="*/ 166 w 1782"/>
              <a:gd name="T85" fmla="*/ 1332 h 1623"/>
              <a:gd name="T86" fmla="*/ 204 w 1782"/>
              <a:gd name="T87" fmla="*/ 1482 h 1623"/>
              <a:gd name="T88" fmla="*/ 284 w 1782"/>
              <a:gd name="T89" fmla="*/ 1510 h 1623"/>
              <a:gd name="T90" fmla="*/ 342 w 1782"/>
              <a:gd name="T91" fmla="*/ 1567 h 1623"/>
              <a:gd name="T92" fmla="*/ 454 w 1782"/>
              <a:gd name="T93" fmla="*/ 1567 h 1623"/>
              <a:gd name="T94" fmla="*/ 462 w 1782"/>
              <a:gd name="T95" fmla="*/ 1501 h 1623"/>
              <a:gd name="T96" fmla="*/ 480 w 1782"/>
              <a:gd name="T97" fmla="*/ 1459 h 1623"/>
              <a:gd name="T98" fmla="*/ 532 w 1782"/>
              <a:gd name="T99" fmla="*/ 1463 h 1623"/>
              <a:gd name="T100" fmla="*/ 602 w 1782"/>
              <a:gd name="T101" fmla="*/ 1471 h 1623"/>
              <a:gd name="T102" fmla="*/ 772 w 1782"/>
              <a:gd name="T103" fmla="*/ 1534 h 1623"/>
              <a:gd name="T104" fmla="*/ 1781 w 1782"/>
              <a:gd name="T105" fmla="*/ 1555 h 1623"/>
              <a:gd name="T106" fmla="*/ 1707 w 1782"/>
              <a:gd name="T107" fmla="*/ 876 h 1623"/>
              <a:gd name="T108" fmla="*/ 1636 w 1782"/>
              <a:gd name="T109" fmla="*/ 696 h 1623"/>
              <a:gd name="T110" fmla="*/ 1397 w 1782"/>
              <a:gd name="T111" fmla="*/ 397 h 1623"/>
              <a:gd name="T112" fmla="*/ 1258 w 1782"/>
              <a:gd name="T113" fmla="*/ 238 h 1623"/>
              <a:gd name="T114" fmla="*/ 1017 w 1782"/>
              <a:gd name="T115" fmla="*/ 0 h 1623"/>
              <a:gd name="T116" fmla="*/ 972 w 1782"/>
              <a:gd name="T117" fmla="*/ 79 h 1623"/>
              <a:gd name="T118" fmla="*/ 977 w 1782"/>
              <a:gd name="T119" fmla="*/ 228 h 1623"/>
              <a:gd name="T120" fmla="*/ 980 w 1782"/>
              <a:gd name="T121" fmla="*/ 371 h 1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82" h="1623">
                <a:moveTo>
                  <a:pt x="995" y="462"/>
                </a:moveTo>
                <a:lnTo>
                  <a:pt x="995" y="477"/>
                </a:lnTo>
                <a:lnTo>
                  <a:pt x="981" y="496"/>
                </a:lnTo>
                <a:lnTo>
                  <a:pt x="970" y="514"/>
                </a:lnTo>
                <a:lnTo>
                  <a:pt x="944" y="524"/>
                </a:lnTo>
                <a:lnTo>
                  <a:pt x="927" y="537"/>
                </a:lnTo>
                <a:lnTo>
                  <a:pt x="912" y="549"/>
                </a:lnTo>
                <a:lnTo>
                  <a:pt x="905" y="573"/>
                </a:lnTo>
                <a:lnTo>
                  <a:pt x="897" y="585"/>
                </a:lnTo>
                <a:lnTo>
                  <a:pt x="901" y="610"/>
                </a:lnTo>
                <a:lnTo>
                  <a:pt x="905" y="629"/>
                </a:lnTo>
                <a:lnTo>
                  <a:pt x="901" y="659"/>
                </a:lnTo>
                <a:lnTo>
                  <a:pt x="901" y="667"/>
                </a:lnTo>
                <a:lnTo>
                  <a:pt x="901" y="669"/>
                </a:lnTo>
                <a:lnTo>
                  <a:pt x="894" y="677"/>
                </a:lnTo>
                <a:lnTo>
                  <a:pt x="897" y="688"/>
                </a:lnTo>
                <a:lnTo>
                  <a:pt x="897" y="714"/>
                </a:lnTo>
                <a:lnTo>
                  <a:pt x="894" y="747"/>
                </a:lnTo>
                <a:lnTo>
                  <a:pt x="889" y="763"/>
                </a:lnTo>
                <a:lnTo>
                  <a:pt x="894" y="763"/>
                </a:lnTo>
                <a:lnTo>
                  <a:pt x="884" y="772"/>
                </a:lnTo>
                <a:lnTo>
                  <a:pt x="880" y="784"/>
                </a:lnTo>
                <a:lnTo>
                  <a:pt x="869" y="794"/>
                </a:lnTo>
                <a:lnTo>
                  <a:pt x="862" y="819"/>
                </a:lnTo>
                <a:lnTo>
                  <a:pt x="822" y="852"/>
                </a:lnTo>
                <a:lnTo>
                  <a:pt x="760" y="900"/>
                </a:lnTo>
                <a:lnTo>
                  <a:pt x="710" y="934"/>
                </a:lnTo>
                <a:lnTo>
                  <a:pt x="686" y="945"/>
                </a:lnTo>
                <a:lnTo>
                  <a:pt x="656" y="961"/>
                </a:lnTo>
                <a:lnTo>
                  <a:pt x="628" y="983"/>
                </a:lnTo>
                <a:lnTo>
                  <a:pt x="603" y="1001"/>
                </a:lnTo>
                <a:lnTo>
                  <a:pt x="580" y="1020"/>
                </a:lnTo>
                <a:lnTo>
                  <a:pt x="552" y="1033"/>
                </a:lnTo>
                <a:lnTo>
                  <a:pt x="536" y="1046"/>
                </a:lnTo>
                <a:lnTo>
                  <a:pt x="520" y="1065"/>
                </a:lnTo>
                <a:lnTo>
                  <a:pt x="518" y="1082"/>
                </a:lnTo>
                <a:lnTo>
                  <a:pt x="526" y="1078"/>
                </a:lnTo>
                <a:lnTo>
                  <a:pt x="532" y="1073"/>
                </a:lnTo>
                <a:lnTo>
                  <a:pt x="532" y="1076"/>
                </a:lnTo>
                <a:lnTo>
                  <a:pt x="544" y="1076"/>
                </a:lnTo>
                <a:lnTo>
                  <a:pt x="547" y="1069"/>
                </a:lnTo>
                <a:lnTo>
                  <a:pt x="547" y="1065"/>
                </a:lnTo>
                <a:lnTo>
                  <a:pt x="555" y="1066"/>
                </a:lnTo>
                <a:lnTo>
                  <a:pt x="560" y="1060"/>
                </a:lnTo>
                <a:lnTo>
                  <a:pt x="562" y="1046"/>
                </a:lnTo>
                <a:lnTo>
                  <a:pt x="570" y="1046"/>
                </a:lnTo>
                <a:lnTo>
                  <a:pt x="579" y="1044"/>
                </a:lnTo>
                <a:lnTo>
                  <a:pt x="587" y="1026"/>
                </a:lnTo>
                <a:lnTo>
                  <a:pt x="588" y="1023"/>
                </a:lnTo>
                <a:lnTo>
                  <a:pt x="594" y="1044"/>
                </a:lnTo>
                <a:lnTo>
                  <a:pt x="587" y="1049"/>
                </a:lnTo>
                <a:lnTo>
                  <a:pt x="576" y="1060"/>
                </a:lnTo>
                <a:lnTo>
                  <a:pt x="566" y="1076"/>
                </a:lnTo>
                <a:lnTo>
                  <a:pt x="580" y="1082"/>
                </a:lnTo>
                <a:lnTo>
                  <a:pt x="587" y="1086"/>
                </a:lnTo>
                <a:lnTo>
                  <a:pt x="594" y="1086"/>
                </a:lnTo>
                <a:lnTo>
                  <a:pt x="594" y="1094"/>
                </a:lnTo>
                <a:lnTo>
                  <a:pt x="602" y="1096"/>
                </a:lnTo>
                <a:lnTo>
                  <a:pt x="602" y="1100"/>
                </a:lnTo>
                <a:lnTo>
                  <a:pt x="603" y="1101"/>
                </a:lnTo>
                <a:lnTo>
                  <a:pt x="606" y="1101"/>
                </a:lnTo>
                <a:lnTo>
                  <a:pt x="616" y="1106"/>
                </a:lnTo>
                <a:lnTo>
                  <a:pt x="620" y="1096"/>
                </a:lnTo>
                <a:lnTo>
                  <a:pt x="624" y="1084"/>
                </a:lnTo>
                <a:lnTo>
                  <a:pt x="635" y="1086"/>
                </a:lnTo>
                <a:lnTo>
                  <a:pt x="645" y="1104"/>
                </a:lnTo>
                <a:lnTo>
                  <a:pt x="655" y="1100"/>
                </a:lnTo>
                <a:lnTo>
                  <a:pt x="652" y="1106"/>
                </a:lnTo>
                <a:lnTo>
                  <a:pt x="645" y="1112"/>
                </a:lnTo>
                <a:lnTo>
                  <a:pt x="652" y="1120"/>
                </a:lnTo>
                <a:lnTo>
                  <a:pt x="648" y="1134"/>
                </a:lnTo>
                <a:lnTo>
                  <a:pt x="643" y="1150"/>
                </a:lnTo>
                <a:lnTo>
                  <a:pt x="645" y="1158"/>
                </a:lnTo>
                <a:lnTo>
                  <a:pt x="652" y="1152"/>
                </a:lnTo>
                <a:lnTo>
                  <a:pt x="656" y="1152"/>
                </a:lnTo>
                <a:lnTo>
                  <a:pt x="664" y="1150"/>
                </a:lnTo>
                <a:lnTo>
                  <a:pt x="668" y="1148"/>
                </a:lnTo>
                <a:lnTo>
                  <a:pt x="670" y="1161"/>
                </a:lnTo>
                <a:lnTo>
                  <a:pt x="678" y="1165"/>
                </a:lnTo>
                <a:lnTo>
                  <a:pt x="686" y="1169"/>
                </a:lnTo>
                <a:lnTo>
                  <a:pt x="699" y="1173"/>
                </a:lnTo>
                <a:lnTo>
                  <a:pt x="706" y="1177"/>
                </a:lnTo>
                <a:lnTo>
                  <a:pt x="699" y="1177"/>
                </a:lnTo>
                <a:lnTo>
                  <a:pt x="692" y="1182"/>
                </a:lnTo>
                <a:lnTo>
                  <a:pt x="684" y="1180"/>
                </a:lnTo>
                <a:lnTo>
                  <a:pt x="680" y="1177"/>
                </a:lnTo>
                <a:lnTo>
                  <a:pt x="670" y="1177"/>
                </a:lnTo>
                <a:lnTo>
                  <a:pt x="660" y="1173"/>
                </a:lnTo>
                <a:lnTo>
                  <a:pt x="656" y="1173"/>
                </a:lnTo>
                <a:lnTo>
                  <a:pt x="660" y="1182"/>
                </a:lnTo>
                <a:lnTo>
                  <a:pt x="660" y="1195"/>
                </a:lnTo>
                <a:lnTo>
                  <a:pt x="655" y="1187"/>
                </a:lnTo>
                <a:lnTo>
                  <a:pt x="655" y="1169"/>
                </a:lnTo>
                <a:lnTo>
                  <a:pt x="641" y="1169"/>
                </a:lnTo>
                <a:lnTo>
                  <a:pt x="628" y="1169"/>
                </a:lnTo>
                <a:lnTo>
                  <a:pt x="624" y="1173"/>
                </a:lnTo>
                <a:lnTo>
                  <a:pt x="634" y="1182"/>
                </a:lnTo>
                <a:lnTo>
                  <a:pt x="624" y="1200"/>
                </a:lnTo>
                <a:lnTo>
                  <a:pt x="613" y="1209"/>
                </a:lnTo>
                <a:lnTo>
                  <a:pt x="579" y="1216"/>
                </a:lnTo>
                <a:lnTo>
                  <a:pt x="555" y="1220"/>
                </a:lnTo>
                <a:lnTo>
                  <a:pt x="529" y="1238"/>
                </a:lnTo>
                <a:lnTo>
                  <a:pt x="507" y="1240"/>
                </a:lnTo>
                <a:lnTo>
                  <a:pt x="505" y="1251"/>
                </a:lnTo>
                <a:lnTo>
                  <a:pt x="502" y="1259"/>
                </a:lnTo>
                <a:lnTo>
                  <a:pt x="512" y="1269"/>
                </a:lnTo>
                <a:lnTo>
                  <a:pt x="515" y="1273"/>
                </a:lnTo>
                <a:lnTo>
                  <a:pt x="520" y="1273"/>
                </a:lnTo>
                <a:lnTo>
                  <a:pt x="523" y="1288"/>
                </a:lnTo>
                <a:lnTo>
                  <a:pt x="520" y="1288"/>
                </a:lnTo>
                <a:lnTo>
                  <a:pt x="515" y="1284"/>
                </a:lnTo>
                <a:lnTo>
                  <a:pt x="507" y="1288"/>
                </a:lnTo>
                <a:lnTo>
                  <a:pt x="507" y="1273"/>
                </a:lnTo>
                <a:lnTo>
                  <a:pt x="502" y="1269"/>
                </a:lnTo>
                <a:lnTo>
                  <a:pt x="494" y="1276"/>
                </a:lnTo>
                <a:lnTo>
                  <a:pt x="479" y="1288"/>
                </a:lnTo>
                <a:lnTo>
                  <a:pt x="454" y="1283"/>
                </a:lnTo>
                <a:lnTo>
                  <a:pt x="428" y="1276"/>
                </a:lnTo>
                <a:lnTo>
                  <a:pt x="407" y="1268"/>
                </a:lnTo>
                <a:lnTo>
                  <a:pt x="389" y="1260"/>
                </a:lnTo>
                <a:lnTo>
                  <a:pt x="378" y="1261"/>
                </a:lnTo>
                <a:lnTo>
                  <a:pt x="370" y="1269"/>
                </a:lnTo>
                <a:lnTo>
                  <a:pt x="378" y="1281"/>
                </a:lnTo>
                <a:lnTo>
                  <a:pt x="385" y="1281"/>
                </a:lnTo>
                <a:lnTo>
                  <a:pt x="397" y="1283"/>
                </a:lnTo>
                <a:lnTo>
                  <a:pt x="410" y="1292"/>
                </a:lnTo>
                <a:lnTo>
                  <a:pt x="389" y="1296"/>
                </a:lnTo>
                <a:lnTo>
                  <a:pt x="381" y="1292"/>
                </a:lnTo>
                <a:lnTo>
                  <a:pt x="372" y="1288"/>
                </a:lnTo>
                <a:lnTo>
                  <a:pt x="370" y="1283"/>
                </a:lnTo>
                <a:lnTo>
                  <a:pt x="372" y="1291"/>
                </a:lnTo>
                <a:lnTo>
                  <a:pt x="374" y="1301"/>
                </a:lnTo>
                <a:lnTo>
                  <a:pt x="385" y="1307"/>
                </a:lnTo>
                <a:lnTo>
                  <a:pt x="381" y="1321"/>
                </a:lnTo>
                <a:lnTo>
                  <a:pt x="381" y="1335"/>
                </a:lnTo>
                <a:lnTo>
                  <a:pt x="370" y="1335"/>
                </a:lnTo>
                <a:lnTo>
                  <a:pt x="357" y="1335"/>
                </a:lnTo>
                <a:lnTo>
                  <a:pt x="349" y="1339"/>
                </a:lnTo>
                <a:lnTo>
                  <a:pt x="349" y="1332"/>
                </a:lnTo>
                <a:lnTo>
                  <a:pt x="353" y="1326"/>
                </a:lnTo>
                <a:lnTo>
                  <a:pt x="349" y="1323"/>
                </a:lnTo>
                <a:lnTo>
                  <a:pt x="345" y="1321"/>
                </a:lnTo>
                <a:lnTo>
                  <a:pt x="345" y="1311"/>
                </a:lnTo>
                <a:lnTo>
                  <a:pt x="342" y="1303"/>
                </a:lnTo>
                <a:lnTo>
                  <a:pt x="339" y="1301"/>
                </a:lnTo>
                <a:lnTo>
                  <a:pt x="334" y="1311"/>
                </a:lnTo>
                <a:lnTo>
                  <a:pt x="334" y="1317"/>
                </a:lnTo>
                <a:lnTo>
                  <a:pt x="331" y="1323"/>
                </a:lnTo>
                <a:lnTo>
                  <a:pt x="339" y="1321"/>
                </a:lnTo>
                <a:lnTo>
                  <a:pt x="342" y="1321"/>
                </a:lnTo>
                <a:lnTo>
                  <a:pt x="345" y="1332"/>
                </a:lnTo>
                <a:lnTo>
                  <a:pt x="342" y="1335"/>
                </a:lnTo>
                <a:lnTo>
                  <a:pt x="334" y="1344"/>
                </a:lnTo>
                <a:lnTo>
                  <a:pt x="331" y="1339"/>
                </a:lnTo>
                <a:lnTo>
                  <a:pt x="323" y="1332"/>
                </a:lnTo>
                <a:lnTo>
                  <a:pt x="317" y="1332"/>
                </a:lnTo>
                <a:lnTo>
                  <a:pt x="323" y="1321"/>
                </a:lnTo>
                <a:lnTo>
                  <a:pt x="327" y="1311"/>
                </a:lnTo>
                <a:lnTo>
                  <a:pt x="331" y="1296"/>
                </a:lnTo>
                <a:lnTo>
                  <a:pt x="345" y="1292"/>
                </a:lnTo>
                <a:lnTo>
                  <a:pt x="349" y="1288"/>
                </a:lnTo>
                <a:lnTo>
                  <a:pt x="353" y="1276"/>
                </a:lnTo>
                <a:lnTo>
                  <a:pt x="354" y="1261"/>
                </a:lnTo>
                <a:lnTo>
                  <a:pt x="345" y="1268"/>
                </a:lnTo>
                <a:lnTo>
                  <a:pt x="334" y="1269"/>
                </a:lnTo>
                <a:lnTo>
                  <a:pt x="320" y="1265"/>
                </a:lnTo>
                <a:lnTo>
                  <a:pt x="313" y="1261"/>
                </a:lnTo>
                <a:lnTo>
                  <a:pt x="311" y="1259"/>
                </a:lnTo>
                <a:lnTo>
                  <a:pt x="295" y="1261"/>
                </a:lnTo>
                <a:lnTo>
                  <a:pt x="291" y="1260"/>
                </a:lnTo>
                <a:lnTo>
                  <a:pt x="281" y="1268"/>
                </a:lnTo>
                <a:lnTo>
                  <a:pt x="278" y="1260"/>
                </a:lnTo>
                <a:lnTo>
                  <a:pt x="288" y="1256"/>
                </a:lnTo>
                <a:lnTo>
                  <a:pt x="281" y="1245"/>
                </a:lnTo>
                <a:lnTo>
                  <a:pt x="269" y="1243"/>
                </a:lnTo>
                <a:lnTo>
                  <a:pt x="258" y="1238"/>
                </a:lnTo>
                <a:lnTo>
                  <a:pt x="258" y="1230"/>
                </a:lnTo>
                <a:lnTo>
                  <a:pt x="249" y="1232"/>
                </a:lnTo>
                <a:lnTo>
                  <a:pt x="237" y="1238"/>
                </a:lnTo>
                <a:lnTo>
                  <a:pt x="233" y="1230"/>
                </a:lnTo>
                <a:lnTo>
                  <a:pt x="226" y="1230"/>
                </a:lnTo>
                <a:lnTo>
                  <a:pt x="213" y="1225"/>
                </a:lnTo>
                <a:lnTo>
                  <a:pt x="204" y="1220"/>
                </a:lnTo>
                <a:lnTo>
                  <a:pt x="204" y="1232"/>
                </a:lnTo>
                <a:lnTo>
                  <a:pt x="205" y="1240"/>
                </a:lnTo>
                <a:lnTo>
                  <a:pt x="218" y="1252"/>
                </a:lnTo>
                <a:lnTo>
                  <a:pt x="230" y="1259"/>
                </a:lnTo>
                <a:lnTo>
                  <a:pt x="241" y="1259"/>
                </a:lnTo>
                <a:lnTo>
                  <a:pt x="253" y="1259"/>
                </a:lnTo>
                <a:lnTo>
                  <a:pt x="263" y="1261"/>
                </a:lnTo>
                <a:lnTo>
                  <a:pt x="266" y="1268"/>
                </a:lnTo>
                <a:lnTo>
                  <a:pt x="258" y="1268"/>
                </a:lnTo>
                <a:lnTo>
                  <a:pt x="245" y="1268"/>
                </a:lnTo>
                <a:lnTo>
                  <a:pt x="233" y="1261"/>
                </a:lnTo>
                <a:lnTo>
                  <a:pt x="226" y="1260"/>
                </a:lnTo>
                <a:lnTo>
                  <a:pt x="222" y="1259"/>
                </a:lnTo>
                <a:lnTo>
                  <a:pt x="215" y="1261"/>
                </a:lnTo>
                <a:lnTo>
                  <a:pt x="205" y="1261"/>
                </a:lnTo>
                <a:lnTo>
                  <a:pt x="198" y="1269"/>
                </a:lnTo>
                <a:lnTo>
                  <a:pt x="191" y="1273"/>
                </a:lnTo>
                <a:lnTo>
                  <a:pt x="183" y="1261"/>
                </a:lnTo>
                <a:lnTo>
                  <a:pt x="183" y="1260"/>
                </a:lnTo>
                <a:lnTo>
                  <a:pt x="183" y="1252"/>
                </a:lnTo>
                <a:lnTo>
                  <a:pt x="180" y="1243"/>
                </a:lnTo>
                <a:lnTo>
                  <a:pt x="180" y="1238"/>
                </a:lnTo>
                <a:lnTo>
                  <a:pt x="172" y="1243"/>
                </a:lnTo>
                <a:lnTo>
                  <a:pt x="166" y="1252"/>
                </a:lnTo>
                <a:lnTo>
                  <a:pt x="161" y="1265"/>
                </a:lnTo>
                <a:lnTo>
                  <a:pt x="150" y="1261"/>
                </a:lnTo>
                <a:lnTo>
                  <a:pt x="145" y="1260"/>
                </a:lnTo>
                <a:lnTo>
                  <a:pt x="151" y="1260"/>
                </a:lnTo>
                <a:lnTo>
                  <a:pt x="155" y="1252"/>
                </a:lnTo>
                <a:lnTo>
                  <a:pt x="155" y="1251"/>
                </a:lnTo>
                <a:lnTo>
                  <a:pt x="161" y="1251"/>
                </a:lnTo>
                <a:lnTo>
                  <a:pt x="158" y="1238"/>
                </a:lnTo>
                <a:lnTo>
                  <a:pt x="172" y="1232"/>
                </a:lnTo>
                <a:lnTo>
                  <a:pt x="172" y="1225"/>
                </a:lnTo>
                <a:lnTo>
                  <a:pt x="164" y="1225"/>
                </a:lnTo>
                <a:lnTo>
                  <a:pt x="158" y="1228"/>
                </a:lnTo>
                <a:lnTo>
                  <a:pt x="150" y="1235"/>
                </a:lnTo>
                <a:lnTo>
                  <a:pt x="137" y="1243"/>
                </a:lnTo>
                <a:lnTo>
                  <a:pt x="118" y="1251"/>
                </a:lnTo>
                <a:lnTo>
                  <a:pt x="100" y="1252"/>
                </a:lnTo>
                <a:lnTo>
                  <a:pt x="83" y="1240"/>
                </a:lnTo>
                <a:lnTo>
                  <a:pt x="79" y="1243"/>
                </a:lnTo>
                <a:lnTo>
                  <a:pt x="79" y="1240"/>
                </a:lnTo>
                <a:lnTo>
                  <a:pt x="82" y="1230"/>
                </a:lnTo>
                <a:lnTo>
                  <a:pt x="82" y="1220"/>
                </a:lnTo>
                <a:lnTo>
                  <a:pt x="96" y="1209"/>
                </a:lnTo>
                <a:lnTo>
                  <a:pt x="114" y="1208"/>
                </a:lnTo>
                <a:lnTo>
                  <a:pt x="115" y="1208"/>
                </a:lnTo>
                <a:lnTo>
                  <a:pt x="132" y="1209"/>
                </a:lnTo>
                <a:lnTo>
                  <a:pt x="137" y="1203"/>
                </a:lnTo>
                <a:lnTo>
                  <a:pt x="140" y="1198"/>
                </a:lnTo>
                <a:lnTo>
                  <a:pt x="150" y="1192"/>
                </a:lnTo>
                <a:lnTo>
                  <a:pt x="151" y="1187"/>
                </a:lnTo>
                <a:lnTo>
                  <a:pt x="161" y="1195"/>
                </a:lnTo>
                <a:lnTo>
                  <a:pt x="172" y="1198"/>
                </a:lnTo>
                <a:lnTo>
                  <a:pt x="180" y="1192"/>
                </a:lnTo>
                <a:lnTo>
                  <a:pt x="176" y="1198"/>
                </a:lnTo>
                <a:lnTo>
                  <a:pt x="180" y="1205"/>
                </a:lnTo>
                <a:lnTo>
                  <a:pt x="191" y="1209"/>
                </a:lnTo>
                <a:lnTo>
                  <a:pt x="190" y="1203"/>
                </a:lnTo>
                <a:lnTo>
                  <a:pt x="190" y="1200"/>
                </a:lnTo>
                <a:lnTo>
                  <a:pt x="198" y="1200"/>
                </a:lnTo>
                <a:lnTo>
                  <a:pt x="209" y="1189"/>
                </a:lnTo>
                <a:lnTo>
                  <a:pt x="215" y="1192"/>
                </a:lnTo>
                <a:lnTo>
                  <a:pt x="223" y="1195"/>
                </a:lnTo>
                <a:lnTo>
                  <a:pt x="233" y="1208"/>
                </a:lnTo>
                <a:lnTo>
                  <a:pt x="233" y="1216"/>
                </a:lnTo>
                <a:lnTo>
                  <a:pt x="249" y="1209"/>
                </a:lnTo>
                <a:lnTo>
                  <a:pt x="253" y="1209"/>
                </a:lnTo>
                <a:lnTo>
                  <a:pt x="263" y="1209"/>
                </a:lnTo>
                <a:lnTo>
                  <a:pt x="269" y="1203"/>
                </a:lnTo>
                <a:lnTo>
                  <a:pt x="278" y="1200"/>
                </a:lnTo>
                <a:lnTo>
                  <a:pt x="284" y="1209"/>
                </a:lnTo>
                <a:lnTo>
                  <a:pt x="288" y="1222"/>
                </a:lnTo>
                <a:lnTo>
                  <a:pt x="291" y="1232"/>
                </a:lnTo>
                <a:lnTo>
                  <a:pt x="299" y="1222"/>
                </a:lnTo>
                <a:lnTo>
                  <a:pt x="308" y="1208"/>
                </a:lnTo>
                <a:lnTo>
                  <a:pt x="299" y="1195"/>
                </a:lnTo>
                <a:lnTo>
                  <a:pt x="284" y="1177"/>
                </a:lnTo>
                <a:lnTo>
                  <a:pt x="271" y="1158"/>
                </a:lnTo>
                <a:lnTo>
                  <a:pt x="249" y="1148"/>
                </a:lnTo>
                <a:lnTo>
                  <a:pt x="226" y="1142"/>
                </a:lnTo>
                <a:lnTo>
                  <a:pt x="213" y="1142"/>
                </a:lnTo>
                <a:lnTo>
                  <a:pt x="187" y="1145"/>
                </a:lnTo>
                <a:lnTo>
                  <a:pt x="176" y="1148"/>
                </a:lnTo>
                <a:lnTo>
                  <a:pt x="166" y="1148"/>
                </a:lnTo>
                <a:lnTo>
                  <a:pt x="150" y="1150"/>
                </a:lnTo>
                <a:lnTo>
                  <a:pt x="140" y="1150"/>
                </a:lnTo>
                <a:lnTo>
                  <a:pt x="129" y="1148"/>
                </a:lnTo>
                <a:lnTo>
                  <a:pt x="122" y="1152"/>
                </a:lnTo>
                <a:lnTo>
                  <a:pt x="104" y="1157"/>
                </a:lnTo>
                <a:lnTo>
                  <a:pt x="90" y="1150"/>
                </a:lnTo>
                <a:lnTo>
                  <a:pt x="79" y="1150"/>
                </a:lnTo>
                <a:lnTo>
                  <a:pt x="52" y="1158"/>
                </a:lnTo>
                <a:lnTo>
                  <a:pt x="21" y="1168"/>
                </a:lnTo>
                <a:lnTo>
                  <a:pt x="9" y="1168"/>
                </a:lnTo>
                <a:lnTo>
                  <a:pt x="0" y="1187"/>
                </a:lnTo>
                <a:lnTo>
                  <a:pt x="7" y="1205"/>
                </a:lnTo>
                <a:lnTo>
                  <a:pt x="7" y="1222"/>
                </a:lnTo>
                <a:lnTo>
                  <a:pt x="4" y="1230"/>
                </a:lnTo>
                <a:lnTo>
                  <a:pt x="7" y="1235"/>
                </a:lnTo>
                <a:lnTo>
                  <a:pt x="14" y="1238"/>
                </a:lnTo>
                <a:lnTo>
                  <a:pt x="14" y="1245"/>
                </a:lnTo>
                <a:lnTo>
                  <a:pt x="16" y="1256"/>
                </a:lnTo>
                <a:lnTo>
                  <a:pt x="16" y="1261"/>
                </a:lnTo>
                <a:lnTo>
                  <a:pt x="27" y="1265"/>
                </a:lnTo>
                <a:lnTo>
                  <a:pt x="35" y="1269"/>
                </a:lnTo>
                <a:lnTo>
                  <a:pt x="42" y="1273"/>
                </a:lnTo>
                <a:lnTo>
                  <a:pt x="52" y="1273"/>
                </a:lnTo>
                <a:lnTo>
                  <a:pt x="59" y="1281"/>
                </a:lnTo>
                <a:lnTo>
                  <a:pt x="67" y="1283"/>
                </a:lnTo>
                <a:lnTo>
                  <a:pt x="71" y="1283"/>
                </a:lnTo>
                <a:lnTo>
                  <a:pt x="90" y="1284"/>
                </a:lnTo>
                <a:lnTo>
                  <a:pt x="114" y="1284"/>
                </a:lnTo>
                <a:lnTo>
                  <a:pt x="129" y="1284"/>
                </a:lnTo>
                <a:lnTo>
                  <a:pt x="145" y="1283"/>
                </a:lnTo>
                <a:lnTo>
                  <a:pt x="161" y="1284"/>
                </a:lnTo>
                <a:lnTo>
                  <a:pt x="166" y="1332"/>
                </a:lnTo>
                <a:lnTo>
                  <a:pt x="168" y="1372"/>
                </a:lnTo>
                <a:lnTo>
                  <a:pt x="168" y="1416"/>
                </a:lnTo>
                <a:lnTo>
                  <a:pt x="172" y="1432"/>
                </a:lnTo>
                <a:lnTo>
                  <a:pt x="180" y="1455"/>
                </a:lnTo>
                <a:lnTo>
                  <a:pt x="195" y="1455"/>
                </a:lnTo>
                <a:lnTo>
                  <a:pt x="198" y="1471"/>
                </a:lnTo>
                <a:lnTo>
                  <a:pt x="204" y="1482"/>
                </a:lnTo>
                <a:lnTo>
                  <a:pt x="218" y="1488"/>
                </a:lnTo>
                <a:lnTo>
                  <a:pt x="233" y="1488"/>
                </a:lnTo>
                <a:lnTo>
                  <a:pt x="241" y="1490"/>
                </a:lnTo>
                <a:lnTo>
                  <a:pt x="249" y="1504"/>
                </a:lnTo>
                <a:lnTo>
                  <a:pt x="258" y="1504"/>
                </a:lnTo>
                <a:lnTo>
                  <a:pt x="276" y="1504"/>
                </a:lnTo>
                <a:lnTo>
                  <a:pt x="284" y="1510"/>
                </a:lnTo>
                <a:lnTo>
                  <a:pt x="291" y="1522"/>
                </a:lnTo>
                <a:lnTo>
                  <a:pt x="308" y="1534"/>
                </a:lnTo>
                <a:lnTo>
                  <a:pt x="316" y="1542"/>
                </a:lnTo>
                <a:lnTo>
                  <a:pt x="327" y="1550"/>
                </a:lnTo>
                <a:lnTo>
                  <a:pt x="331" y="1558"/>
                </a:lnTo>
                <a:lnTo>
                  <a:pt x="339" y="1565"/>
                </a:lnTo>
                <a:lnTo>
                  <a:pt x="342" y="1567"/>
                </a:lnTo>
                <a:lnTo>
                  <a:pt x="353" y="1565"/>
                </a:lnTo>
                <a:lnTo>
                  <a:pt x="386" y="1565"/>
                </a:lnTo>
                <a:lnTo>
                  <a:pt x="419" y="1563"/>
                </a:lnTo>
                <a:lnTo>
                  <a:pt x="424" y="1563"/>
                </a:lnTo>
                <a:lnTo>
                  <a:pt x="431" y="1565"/>
                </a:lnTo>
                <a:lnTo>
                  <a:pt x="450" y="1565"/>
                </a:lnTo>
                <a:lnTo>
                  <a:pt x="454" y="1567"/>
                </a:lnTo>
                <a:lnTo>
                  <a:pt x="465" y="1565"/>
                </a:lnTo>
                <a:lnTo>
                  <a:pt x="462" y="1550"/>
                </a:lnTo>
                <a:lnTo>
                  <a:pt x="461" y="1541"/>
                </a:lnTo>
                <a:lnTo>
                  <a:pt x="465" y="1525"/>
                </a:lnTo>
                <a:lnTo>
                  <a:pt x="471" y="1515"/>
                </a:lnTo>
                <a:lnTo>
                  <a:pt x="471" y="1507"/>
                </a:lnTo>
                <a:lnTo>
                  <a:pt x="462" y="1501"/>
                </a:lnTo>
                <a:lnTo>
                  <a:pt x="461" y="1495"/>
                </a:lnTo>
                <a:lnTo>
                  <a:pt x="465" y="1490"/>
                </a:lnTo>
                <a:lnTo>
                  <a:pt x="474" y="1488"/>
                </a:lnTo>
                <a:lnTo>
                  <a:pt x="479" y="1482"/>
                </a:lnTo>
                <a:lnTo>
                  <a:pt x="479" y="1474"/>
                </a:lnTo>
                <a:lnTo>
                  <a:pt x="479" y="1463"/>
                </a:lnTo>
                <a:lnTo>
                  <a:pt x="480" y="1459"/>
                </a:lnTo>
                <a:lnTo>
                  <a:pt x="486" y="1458"/>
                </a:lnTo>
                <a:lnTo>
                  <a:pt x="489" y="1463"/>
                </a:lnTo>
                <a:lnTo>
                  <a:pt x="494" y="1467"/>
                </a:lnTo>
                <a:lnTo>
                  <a:pt x="507" y="1463"/>
                </a:lnTo>
                <a:lnTo>
                  <a:pt x="518" y="1467"/>
                </a:lnTo>
                <a:lnTo>
                  <a:pt x="526" y="1467"/>
                </a:lnTo>
                <a:lnTo>
                  <a:pt x="532" y="1463"/>
                </a:lnTo>
                <a:lnTo>
                  <a:pt x="540" y="1463"/>
                </a:lnTo>
                <a:lnTo>
                  <a:pt x="547" y="1458"/>
                </a:lnTo>
                <a:lnTo>
                  <a:pt x="558" y="1459"/>
                </a:lnTo>
                <a:lnTo>
                  <a:pt x="572" y="1467"/>
                </a:lnTo>
                <a:lnTo>
                  <a:pt x="580" y="1471"/>
                </a:lnTo>
                <a:lnTo>
                  <a:pt x="590" y="1474"/>
                </a:lnTo>
                <a:lnTo>
                  <a:pt x="602" y="1471"/>
                </a:lnTo>
                <a:lnTo>
                  <a:pt x="610" y="1474"/>
                </a:lnTo>
                <a:lnTo>
                  <a:pt x="635" y="1493"/>
                </a:lnTo>
                <a:lnTo>
                  <a:pt x="656" y="1510"/>
                </a:lnTo>
                <a:lnTo>
                  <a:pt x="671" y="1520"/>
                </a:lnTo>
                <a:lnTo>
                  <a:pt x="706" y="1525"/>
                </a:lnTo>
                <a:lnTo>
                  <a:pt x="738" y="1531"/>
                </a:lnTo>
                <a:lnTo>
                  <a:pt x="772" y="1534"/>
                </a:lnTo>
                <a:lnTo>
                  <a:pt x="787" y="1534"/>
                </a:lnTo>
                <a:lnTo>
                  <a:pt x="801" y="1531"/>
                </a:lnTo>
                <a:lnTo>
                  <a:pt x="808" y="1528"/>
                </a:lnTo>
                <a:lnTo>
                  <a:pt x="814" y="1534"/>
                </a:lnTo>
                <a:lnTo>
                  <a:pt x="822" y="1623"/>
                </a:lnTo>
                <a:lnTo>
                  <a:pt x="1671" y="1586"/>
                </a:lnTo>
                <a:lnTo>
                  <a:pt x="1781" y="1555"/>
                </a:lnTo>
                <a:lnTo>
                  <a:pt x="1782" y="1501"/>
                </a:lnTo>
                <a:lnTo>
                  <a:pt x="1762" y="1477"/>
                </a:lnTo>
                <a:lnTo>
                  <a:pt x="1754" y="1355"/>
                </a:lnTo>
                <a:lnTo>
                  <a:pt x="1731" y="1134"/>
                </a:lnTo>
                <a:lnTo>
                  <a:pt x="1719" y="991"/>
                </a:lnTo>
                <a:lnTo>
                  <a:pt x="1710" y="913"/>
                </a:lnTo>
                <a:lnTo>
                  <a:pt x="1707" y="876"/>
                </a:lnTo>
                <a:lnTo>
                  <a:pt x="1699" y="844"/>
                </a:lnTo>
                <a:lnTo>
                  <a:pt x="1691" y="816"/>
                </a:lnTo>
                <a:lnTo>
                  <a:pt x="1682" y="794"/>
                </a:lnTo>
                <a:lnTo>
                  <a:pt x="1674" y="775"/>
                </a:lnTo>
                <a:lnTo>
                  <a:pt x="1664" y="747"/>
                </a:lnTo>
                <a:lnTo>
                  <a:pt x="1652" y="723"/>
                </a:lnTo>
                <a:lnTo>
                  <a:pt x="1636" y="696"/>
                </a:lnTo>
                <a:lnTo>
                  <a:pt x="1626" y="671"/>
                </a:lnTo>
                <a:lnTo>
                  <a:pt x="1606" y="647"/>
                </a:lnTo>
                <a:lnTo>
                  <a:pt x="1598" y="629"/>
                </a:lnTo>
                <a:lnTo>
                  <a:pt x="1576" y="605"/>
                </a:lnTo>
                <a:lnTo>
                  <a:pt x="1559" y="576"/>
                </a:lnTo>
                <a:lnTo>
                  <a:pt x="1420" y="421"/>
                </a:lnTo>
                <a:lnTo>
                  <a:pt x="1397" y="397"/>
                </a:lnTo>
                <a:lnTo>
                  <a:pt x="1366" y="365"/>
                </a:lnTo>
                <a:lnTo>
                  <a:pt x="1349" y="341"/>
                </a:lnTo>
                <a:lnTo>
                  <a:pt x="1342" y="337"/>
                </a:lnTo>
                <a:lnTo>
                  <a:pt x="1337" y="329"/>
                </a:lnTo>
                <a:lnTo>
                  <a:pt x="1279" y="264"/>
                </a:lnTo>
                <a:lnTo>
                  <a:pt x="1273" y="258"/>
                </a:lnTo>
                <a:lnTo>
                  <a:pt x="1258" y="238"/>
                </a:lnTo>
                <a:lnTo>
                  <a:pt x="1191" y="167"/>
                </a:lnTo>
                <a:lnTo>
                  <a:pt x="1171" y="203"/>
                </a:lnTo>
                <a:lnTo>
                  <a:pt x="1032" y="208"/>
                </a:lnTo>
                <a:lnTo>
                  <a:pt x="1027" y="120"/>
                </a:lnTo>
                <a:lnTo>
                  <a:pt x="1027" y="87"/>
                </a:lnTo>
                <a:lnTo>
                  <a:pt x="1020" y="37"/>
                </a:lnTo>
                <a:lnTo>
                  <a:pt x="1017" y="0"/>
                </a:lnTo>
                <a:lnTo>
                  <a:pt x="995" y="5"/>
                </a:lnTo>
                <a:lnTo>
                  <a:pt x="992" y="8"/>
                </a:lnTo>
                <a:lnTo>
                  <a:pt x="991" y="23"/>
                </a:lnTo>
                <a:lnTo>
                  <a:pt x="980" y="39"/>
                </a:lnTo>
                <a:lnTo>
                  <a:pt x="974" y="55"/>
                </a:lnTo>
                <a:lnTo>
                  <a:pt x="974" y="68"/>
                </a:lnTo>
                <a:lnTo>
                  <a:pt x="972" y="79"/>
                </a:lnTo>
                <a:lnTo>
                  <a:pt x="972" y="95"/>
                </a:lnTo>
                <a:lnTo>
                  <a:pt x="980" y="107"/>
                </a:lnTo>
                <a:lnTo>
                  <a:pt x="974" y="120"/>
                </a:lnTo>
                <a:lnTo>
                  <a:pt x="974" y="148"/>
                </a:lnTo>
                <a:lnTo>
                  <a:pt x="963" y="179"/>
                </a:lnTo>
                <a:lnTo>
                  <a:pt x="972" y="200"/>
                </a:lnTo>
                <a:lnTo>
                  <a:pt x="977" y="228"/>
                </a:lnTo>
                <a:lnTo>
                  <a:pt x="992" y="262"/>
                </a:lnTo>
                <a:lnTo>
                  <a:pt x="992" y="274"/>
                </a:lnTo>
                <a:lnTo>
                  <a:pt x="980" y="302"/>
                </a:lnTo>
                <a:lnTo>
                  <a:pt x="980" y="321"/>
                </a:lnTo>
                <a:lnTo>
                  <a:pt x="985" y="335"/>
                </a:lnTo>
                <a:lnTo>
                  <a:pt x="980" y="350"/>
                </a:lnTo>
                <a:lnTo>
                  <a:pt x="980" y="371"/>
                </a:lnTo>
                <a:lnTo>
                  <a:pt x="981" y="394"/>
                </a:lnTo>
                <a:lnTo>
                  <a:pt x="981" y="406"/>
                </a:lnTo>
                <a:lnTo>
                  <a:pt x="985" y="435"/>
                </a:lnTo>
                <a:lnTo>
                  <a:pt x="992" y="457"/>
                </a:lnTo>
                <a:lnTo>
                  <a:pt x="995" y="462"/>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2" name="Freeform 1031"/>
          <p:cNvSpPr>
            <a:spLocks/>
          </p:cNvSpPr>
          <p:nvPr userDrawn="1"/>
        </p:nvSpPr>
        <p:spPr bwMode="auto">
          <a:xfrm>
            <a:off x="5586373" y="5351430"/>
            <a:ext cx="871576" cy="895291"/>
          </a:xfrm>
          <a:custGeom>
            <a:avLst/>
            <a:gdLst>
              <a:gd name="T0" fmla="*/ 1136 w 2006"/>
              <a:gd name="T1" fmla="*/ 44 h 1835"/>
              <a:gd name="T2" fmla="*/ 1078 w 2006"/>
              <a:gd name="T3" fmla="*/ 25 h 1835"/>
              <a:gd name="T4" fmla="*/ 1028 w 2006"/>
              <a:gd name="T5" fmla="*/ 15 h 1835"/>
              <a:gd name="T6" fmla="*/ 990 w 2006"/>
              <a:gd name="T7" fmla="*/ 56 h 1835"/>
              <a:gd name="T8" fmla="*/ 906 w 2006"/>
              <a:gd name="T9" fmla="*/ 90 h 1835"/>
              <a:gd name="T10" fmla="*/ 816 w 2006"/>
              <a:gd name="T11" fmla="*/ 191 h 1835"/>
              <a:gd name="T12" fmla="*/ 753 w 2006"/>
              <a:gd name="T13" fmla="*/ 273 h 1835"/>
              <a:gd name="T14" fmla="*/ 675 w 2006"/>
              <a:gd name="T15" fmla="*/ 313 h 1835"/>
              <a:gd name="T16" fmla="*/ 633 w 2006"/>
              <a:gd name="T17" fmla="*/ 266 h 1835"/>
              <a:gd name="T18" fmla="*/ 555 w 2006"/>
              <a:gd name="T19" fmla="*/ 245 h 1835"/>
              <a:gd name="T20" fmla="*/ 528 w 2006"/>
              <a:gd name="T21" fmla="*/ 178 h 1835"/>
              <a:gd name="T22" fmla="*/ 526 w 2006"/>
              <a:gd name="T23" fmla="*/ 90 h 1835"/>
              <a:gd name="T24" fmla="*/ 470 w 2006"/>
              <a:gd name="T25" fmla="*/ 19 h 1835"/>
              <a:gd name="T26" fmla="*/ 393 w 2006"/>
              <a:gd name="T27" fmla="*/ 7 h 1835"/>
              <a:gd name="T28" fmla="*/ 351 w 2006"/>
              <a:gd name="T29" fmla="*/ 57 h 1835"/>
              <a:gd name="T30" fmla="*/ 336 w 2006"/>
              <a:gd name="T31" fmla="*/ 191 h 1835"/>
              <a:gd name="T32" fmla="*/ 299 w 2006"/>
              <a:gd name="T33" fmla="*/ 235 h 1835"/>
              <a:gd name="T34" fmla="*/ 245 w 2006"/>
              <a:gd name="T35" fmla="*/ 376 h 1835"/>
              <a:gd name="T36" fmla="*/ 191 w 2006"/>
              <a:gd name="T37" fmla="*/ 421 h 1835"/>
              <a:gd name="T38" fmla="*/ 123 w 2006"/>
              <a:gd name="T39" fmla="*/ 508 h 1835"/>
              <a:gd name="T40" fmla="*/ 52 w 2006"/>
              <a:gd name="T41" fmla="*/ 699 h 1835"/>
              <a:gd name="T42" fmla="*/ 0 w 2006"/>
              <a:gd name="T43" fmla="*/ 850 h 1835"/>
              <a:gd name="T44" fmla="*/ 37 w 2006"/>
              <a:gd name="T45" fmla="*/ 997 h 1835"/>
              <a:gd name="T46" fmla="*/ 64 w 2006"/>
              <a:gd name="T47" fmla="*/ 1038 h 1835"/>
              <a:gd name="T48" fmla="*/ 133 w 2006"/>
              <a:gd name="T49" fmla="*/ 1084 h 1835"/>
              <a:gd name="T50" fmla="*/ 79 w 2006"/>
              <a:gd name="T51" fmla="*/ 1084 h 1835"/>
              <a:gd name="T52" fmla="*/ 255 w 2006"/>
              <a:gd name="T53" fmla="*/ 1192 h 1835"/>
              <a:gd name="T54" fmla="*/ 335 w 2006"/>
              <a:gd name="T55" fmla="*/ 1228 h 1835"/>
              <a:gd name="T56" fmla="*/ 415 w 2006"/>
              <a:gd name="T57" fmla="*/ 1270 h 1835"/>
              <a:gd name="T58" fmla="*/ 362 w 2006"/>
              <a:gd name="T59" fmla="*/ 1251 h 1835"/>
              <a:gd name="T60" fmla="*/ 393 w 2006"/>
              <a:gd name="T61" fmla="*/ 1276 h 1835"/>
              <a:gd name="T62" fmla="*/ 462 w 2006"/>
              <a:gd name="T63" fmla="*/ 1326 h 1835"/>
              <a:gd name="T64" fmla="*/ 584 w 2006"/>
              <a:gd name="T65" fmla="*/ 1445 h 1835"/>
              <a:gd name="T66" fmla="*/ 653 w 2006"/>
              <a:gd name="T67" fmla="*/ 1475 h 1835"/>
              <a:gd name="T68" fmla="*/ 703 w 2006"/>
              <a:gd name="T69" fmla="*/ 1493 h 1835"/>
              <a:gd name="T70" fmla="*/ 725 w 2006"/>
              <a:gd name="T71" fmla="*/ 1506 h 1835"/>
              <a:gd name="T72" fmla="*/ 755 w 2006"/>
              <a:gd name="T73" fmla="*/ 1520 h 1835"/>
              <a:gd name="T74" fmla="*/ 794 w 2006"/>
              <a:gd name="T75" fmla="*/ 1534 h 1835"/>
              <a:gd name="T76" fmla="*/ 808 w 2006"/>
              <a:gd name="T77" fmla="*/ 1558 h 1835"/>
              <a:gd name="T78" fmla="*/ 776 w 2006"/>
              <a:gd name="T79" fmla="*/ 1549 h 1835"/>
              <a:gd name="T80" fmla="*/ 725 w 2006"/>
              <a:gd name="T81" fmla="*/ 1529 h 1835"/>
              <a:gd name="T82" fmla="*/ 748 w 2006"/>
              <a:gd name="T83" fmla="*/ 1562 h 1835"/>
              <a:gd name="T84" fmla="*/ 816 w 2006"/>
              <a:gd name="T85" fmla="*/ 1622 h 1835"/>
              <a:gd name="T86" fmla="*/ 884 w 2006"/>
              <a:gd name="T87" fmla="*/ 1676 h 1835"/>
              <a:gd name="T88" fmla="*/ 947 w 2006"/>
              <a:gd name="T89" fmla="*/ 1727 h 1835"/>
              <a:gd name="T90" fmla="*/ 1040 w 2006"/>
              <a:gd name="T91" fmla="*/ 1810 h 1835"/>
              <a:gd name="T92" fmla="*/ 1109 w 2006"/>
              <a:gd name="T93" fmla="*/ 1698 h 1835"/>
              <a:gd name="T94" fmla="*/ 1151 w 2006"/>
              <a:gd name="T95" fmla="*/ 1542 h 1835"/>
              <a:gd name="T96" fmla="*/ 1302 w 2006"/>
              <a:gd name="T97" fmla="*/ 989 h 1835"/>
              <a:gd name="T98" fmla="*/ 2006 w 2006"/>
              <a:gd name="T99" fmla="*/ 763 h 1835"/>
              <a:gd name="T100" fmla="*/ 1624 w 2006"/>
              <a:gd name="T101" fmla="*/ 513 h 1835"/>
              <a:gd name="T102" fmla="*/ 1389 w 2006"/>
              <a:gd name="T103" fmla="*/ 342 h 1835"/>
              <a:gd name="T104" fmla="*/ 1412 w 2006"/>
              <a:gd name="T105" fmla="*/ 305 h 1835"/>
              <a:gd name="T106" fmla="*/ 1380 w 2006"/>
              <a:gd name="T107" fmla="*/ 273 h 1835"/>
              <a:gd name="T108" fmla="*/ 1331 w 2006"/>
              <a:gd name="T109" fmla="*/ 245 h 1835"/>
              <a:gd name="T110" fmla="*/ 1252 w 2006"/>
              <a:gd name="T111" fmla="*/ 233 h 1835"/>
              <a:gd name="T112" fmla="*/ 1266 w 2006"/>
              <a:gd name="T113" fmla="*/ 183 h 1835"/>
              <a:gd name="T114" fmla="*/ 1248 w 2006"/>
              <a:gd name="T115" fmla="*/ 132 h 1835"/>
              <a:gd name="T116" fmla="*/ 1183 w 2006"/>
              <a:gd name="T117" fmla="*/ 108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06" h="1835">
                <a:moveTo>
                  <a:pt x="1176" y="75"/>
                </a:moveTo>
                <a:lnTo>
                  <a:pt x="1173" y="57"/>
                </a:lnTo>
                <a:lnTo>
                  <a:pt x="1171" y="49"/>
                </a:lnTo>
                <a:lnTo>
                  <a:pt x="1168" y="38"/>
                </a:lnTo>
                <a:lnTo>
                  <a:pt x="1161" y="35"/>
                </a:lnTo>
                <a:lnTo>
                  <a:pt x="1151" y="35"/>
                </a:lnTo>
                <a:lnTo>
                  <a:pt x="1144" y="38"/>
                </a:lnTo>
                <a:lnTo>
                  <a:pt x="1136" y="44"/>
                </a:lnTo>
                <a:lnTo>
                  <a:pt x="1130" y="44"/>
                </a:lnTo>
                <a:lnTo>
                  <a:pt x="1122" y="41"/>
                </a:lnTo>
                <a:lnTo>
                  <a:pt x="1118" y="36"/>
                </a:lnTo>
                <a:lnTo>
                  <a:pt x="1107" y="27"/>
                </a:lnTo>
                <a:lnTo>
                  <a:pt x="1103" y="23"/>
                </a:lnTo>
                <a:lnTo>
                  <a:pt x="1094" y="19"/>
                </a:lnTo>
                <a:lnTo>
                  <a:pt x="1086" y="23"/>
                </a:lnTo>
                <a:lnTo>
                  <a:pt x="1078" y="25"/>
                </a:lnTo>
                <a:lnTo>
                  <a:pt x="1072" y="25"/>
                </a:lnTo>
                <a:lnTo>
                  <a:pt x="1068" y="15"/>
                </a:lnTo>
                <a:lnTo>
                  <a:pt x="1068" y="7"/>
                </a:lnTo>
                <a:lnTo>
                  <a:pt x="1064" y="0"/>
                </a:lnTo>
                <a:lnTo>
                  <a:pt x="1053" y="0"/>
                </a:lnTo>
                <a:lnTo>
                  <a:pt x="1048" y="7"/>
                </a:lnTo>
                <a:lnTo>
                  <a:pt x="1040" y="11"/>
                </a:lnTo>
                <a:lnTo>
                  <a:pt x="1028" y="15"/>
                </a:lnTo>
                <a:lnTo>
                  <a:pt x="1017" y="11"/>
                </a:lnTo>
                <a:lnTo>
                  <a:pt x="1017" y="19"/>
                </a:lnTo>
                <a:lnTo>
                  <a:pt x="1014" y="30"/>
                </a:lnTo>
                <a:lnTo>
                  <a:pt x="1010" y="46"/>
                </a:lnTo>
                <a:lnTo>
                  <a:pt x="1008" y="56"/>
                </a:lnTo>
                <a:lnTo>
                  <a:pt x="1008" y="57"/>
                </a:lnTo>
                <a:lnTo>
                  <a:pt x="1000" y="60"/>
                </a:lnTo>
                <a:lnTo>
                  <a:pt x="990" y="56"/>
                </a:lnTo>
                <a:lnTo>
                  <a:pt x="977" y="56"/>
                </a:lnTo>
                <a:lnTo>
                  <a:pt x="964" y="57"/>
                </a:lnTo>
                <a:lnTo>
                  <a:pt x="956" y="62"/>
                </a:lnTo>
                <a:lnTo>
                  <a:pt x="953" y="67"/>
                </a:lnTo>
                <a:lnTo>
                  <a:pt x="942" y="71"/>
                </a:lnTo>
                <a:lnTo>
                  <a:pt x="932" y="75"/>
                </a:lnTo>
                <a:lnTo>
                  <a:pt x="916" y="86"/>
                </a:lnTo>
                <a:lnTo>
                  <a:pt x="906" y="90"/>
                </a:lnTo>
                <a:lnTo>
                  <a:pt x="892" y="102"/>
                </a:lnTo>
                <a:lnTo>
                  <a:pt x="882" y="110"/>
                </a:lnTo>
                <a:lnTo>
                  <a:pt x="877" y="115"/>
                </a:lnTo>
                <a:lnTo>
                  <a:pt x="877" y="123"/>
                </a:lnTo>
                <a:lnTo>
                  <a:pt x="869" y="135"/>
                </a:lnTo>
                <a:lnTo>
                  <a:pt x="860" y="140"/>
                </a:lnTo>
                <a:lnTo>
                  <a:pt x="849" y="153"/>
                </a:lnTo>
                <a:lnTo>
                  <a:pt x="816" y="191"/>
                </a:lnTo>
                <a:lnTo>
                  <a:pt x="802" y="206"/>
                </a:lnTo>
                <a:lnTo>
                  <a:pt x="796" y="214"/>
                </a:lnTo>
                <a:lnTo>
                  <a:pt x="794" y="217"/>
                </a:lnTo>
                <a:lnTo>
                  <a:pt x="784" y="227"/>
                </a:lnTo>
                <a:lnTo>
                  <a:pt x="773" y="245"/>
                </a:lnTo>
                <a:lnTo>
                  <a:pt x="761" y="258"/>
                </a:lnTo>
                <a:lnTo>
                  <a:pt x="759" y="266"/>
                </a:lnTo>
                <a:lnTo>
                  <a:pt x="753" y="273"/>
                </a:lnTo>
                <a:lnTo>
                  <a:pt x="737" y="294"/>
                </a:lnTo>
                <a:lnTo>
                  <a:pt x="721" y="313"/>
                </a:lnTo>
                <a:lnTo>
                  <a:pt x="718" y="318"/>
                </a:lnTo>
                <a:lnTo>
                  <a:pt x="711" y="318"/>
                </a:lnTo>
                <a:lnTo>
                  <a:pt x="703" y="318"/>
                </a:lnTo>
                <a:lnTo>
                  <a:pt x="693" y="318"/>
                </a:lnTo>
                <a:lnTo>
                  <a:pt x="686" y="317"/>
                </a:lnTo>
                <a:lnTo>
                  <a:pt x="675" y="313"/>
                </a:lnTo>
                <a:lnTo>
                  <a:pt x="665" y="306"/>
                </a:lnTo>
                <a:lnTo>
                  <a:pt x="663" y="301"/>
                </a:lnTo>
                <a:lnTo>
                  <a:pt x="657" y="294"/>
                </a:lnTo>
                <a:lnTo>
                  <a:pt x="651" y="289"/>
                </a:lnTo>
                <a:lnTo>
                  <a:pt x="649" y="282"/>
                </a:lnTo>
                <a:lnTo>
                  <a:pt x="645" y="273"/>
                </a:lnTo>
                <a:lnTo>
                  <a:pt x="639" y="269"/>
                </a:lnTo>
                <a:lnTo>
                  <a:pt x="633" y="266"/>
                </a:lnTo>
                <a:lnTo>
                  <a:pt x="625" y="261"/>
                </a:lnTo>
                <a:lnTo>
                  <a:pt x="613" y="255"/>
                </a:lnTo>
                <a:lnTo>
                  <a:pt x="602" y="255"/>
                </a:lnTo>
                <a:lnTo>
                  <a:pt x="596" y="255"/>
                </a:lnTo>
                <a:lnTo>
                  <a:pt x="588" y="255"/>
                </a:lnTo>
                <a:lnTo>
                  <a:pt x="570" y="255"/>
                </a:lnTo>
                <a:lnTo>
                  <a:pt x="566" y="255"/>
                </a:lnTo>
                <a:lnTo>
                  <a:pt x="555" y="245"/>
                </a:lnTo>
                <a:lnTo>
                  <a:pt x="552" y="242"/>
                </a:lnTo>
                <a:lnTo>
                  <a:pt x="545" y="235"/>
                </a:lnTo>
                <a:lnTo>
                  <a:pt x="544" y="217"/>
                </a:lnTo>
                <a:lnTo>
                  <a:pt x="544" y="214"/>
                </a:lnTo>
                <a:lnTo>
                  <a:pt x="541" y="202"/>
                </a:lnTo>
                <a:lnTo>
                  <a:pt x="535" y="186"/>
                </a:lnTo>
                <a:lnTo>
                  <a:pt x="530" y="183"/>
                </a:lnTo>
                <a:lnTo>
                  <a:pt x="528" y="178"/>
                </a:lnTo>
                <a:lnTo>
                  <a:pt x="524" y="166"/>
                </a:lnTo>
                <a:lnTo>
                  <a:pt x="524" y="161"/>
                </a:lnTo>
                <a:lnTo>
                  <a:pt x="528" y="148"/>
                </a:lnTo>
                <a:lnTo>
                  <a:pt x="526" y="139"/>
                </a:lnTo>
                <a:lnTo>
                  <a:pt x="524" y="123"/>
                </a:lnTo>
                <a:lnTo>
                  <a:pt x="524" y="115"/>
                </a:lnTo>
                <a:lnTo>
                  <a:pt x="528" y="95"/>
                </a:lnTo>
                <a:lnTo>
                  <a:pt x="526" y="90"/>
                </a:lnTo>
                <a:lnTo>
                  <a:pt x="526" y="86"/>
                </a:lnTo>
                <a:lnTo>
                  <a:pt x="526" y="71"/>
                </a:lnTo>
                <a:lnTo>
                  <a:pt x="504" y="60"/>
                </a:lnTo>
                <a:lnTo>
                  <a:pt x="501" y="57"/>
                </a:lnTo>
                <a:lnTo>
                  <a:pt x="494" y="52"/>
                </a:lnTo>
                <a:lnTo>
                  <a:pt x="483" y="41"/>
                </a:lnTo>
                <a:lnTo>
                  <a:pt x="470" y="25"/>
                </a:lnTo>
                <a:lnTo>
                  <a:pt x="470" y="19"/>
                </a:lnTo>
                <a:lnTo>
                  <a:pt x="459" y="15"/>
                </a:lnTo>
                <a:lnTo>
                  <a:pt x="458" y="15"/>
                </a:lnTo>
                <a:lnTo>
                  <a:pt x="451" y="11"/>
                </a:lnTo>
                <a:lnTo>
                  <a:pt x="444" y="11"/>
                </a:lnTo>
                <a:lnTo>
                  <a:pt x="430" y="11"/>
                </a:lnTo>
                <a:lnTo>
                  <a:pt x="415" y="11"/>
                </a:lnTo>
                <a:lnTo>
                  <a:pt x="402" y="11"/>
                </a:lnTo>
                <a:lnTo>
                  <a:pt x="393" y="7"/>
                </a:lnTo>
                <a:lnTo>
                  <a:pt x="386" y="9"/>
                </a:lnTo>
                <a:lnTo>
                  <a:pt x="381" y="11"/>
                </a:lnTo>
                <a:lnTo>
                  <a:pt x="372" y="19"/>
                </a:lnTo>
                <a:lnTo>
                  <a:pt x="371" y="19"/>
                </a:lnTo>
                <a:lnTo>
                  <a:pt x="364" y="30"/>
                </a:lnTo>
                <a:lnTo>
                  <a:pt x="361" y="44"/>
                </a:lnTo>
                <a:lnTo>
                  <a:pt x="357" y="49"/>
                </a:lnTo>
                <a:lnTo>
                  <a:pt x="351" y="57"/>
                </a:lnTo>
                <a:lnTo>
                  <a:pt x="351" y="76"/>
                </a:lnTo>
                <a:lnTo>
                  <a:pt x="350" y="90"/>
                </a:lnTo>
                <a:lnTo>
                  <a:pt x="350" y="110"/>
                </a:lnTo>
                <a:lnTo>
                  <a:pt x="346" y="132"/>
                </a:lnTo>
                <a:lnTo>
                  <a:pt x="340" y="156"/>
                </a:lnTo>
                <a:lnTo>
                  <a:pt x="340" y="161"/>
                </a:lnTo>
                <a:lnTo>
                  <a:pt x="340" y="178"/>
                </a:lnTo>
                <a:lnTo>
                  <a:pt x="336" y="191"/>
                </a:lnTo>
                <a:lnTo>
                  <a:pt x="329" y="194"/>
                </a:lnTo>
                <a:lnTo>
                  <a:pt x="326" y="198"/>
                </a:lnTo>
                <a:lnTo>
                  <a:pt x="322" y="201"/>
                </a:lnTo>
                <a:lnTo>
                  <a:pt x="322" y="209"/>
                </a:lnTo>
                <a:lnTo>
                  <a:pt x="318" y="214"/>
                </a:lnTo>
                <a:lnTo>
                  <a:pt x="310" y="219"/>
                </a:lnTo>
                <a:lnTo>
                  <a:pt x="310" y="231"/>
                </a:lnTo>
                <a:lnTo>
                  <a:pt x="299" y="235"/>
                </a:lnTo>
                <a:lnTo>
                  <a:pt x="292" y="235"/>
                </a:lnTo>
                <a:lnTo>
                  <a:pt x="282" y="258"/>
                </a:lnTo>
                <a:lnTo>
                  <a:pt x="274" y="282"/>
                </a:lnTo>
                <a:lnTo>
                  <a:pt x="271" y="285"/>
                </a:lnTo>
                <a:lnTo>
                  <a:pt x="268" y="305"/>
                </a:lnTo>
                <a:lnTo>
                  <a:pt x="255" y="342"/>
                </a:lnTo>
                <a:lnTo>
                  <a:pt x="239" y="368"/>
                </a:lnTo>
                <a:lnTo>
                  <a:pt x="245" y="376"/>
                </a:lnTo>
                <a:lnTo>
                  <a:pt x="242" y="376"/>
                </a:lnTo>
                <a:lnTo>
                  <a:pt x="242" y="381"/>
                </a:lnTo>
                <a:lnTo>
                  <a:pt x="239" y="389"/>
                </a:lnTo>
                <a:lnTo>
                  <a:pt x="228" y="394"/>
                </a:lnTo>
                <a:lnTo>
                  <a:pt x="218" y="400"/>
                </a:lnTo>
                <a:lnTo>
                  <a:pt x="209" y="408"/>
                </a:lnTo>
                <a:lnTo>
                  <a:pt x="210" y="414"/>
                </a:lnTo>
                <a:lnTo>
                  <a:pt x="191" y="421"/>
                </a:lnTo>
                <a:lnTo>
                  <a:pt x="177" y="429"/>
                </a:lnTo>
                <a:lnTo>
                  <a:pt x="166" y="435"/>
                </a:lnTo>
                <a:lnTo>
                  <a:pt x="155" y="444"/>
                </a:lnTo>
                <a:lnTo>
                  <a:pt x="152" y="448"/>
                </a:lnTo>
                <a:lnTo>
                  <a:pt x="140" y="457"/>
                </a:lnTo>
                <a:lnTo>
                  <a:pt x="132" y="465"/>
                </a:lnTo>
                <a:lnTo>
                  <a:pt x="132" y="477"/>
                </a:lnTo>
                <a:lnTo>
                  <a:pt x="123" y="508"/>
                </a:lnTo>
                <a:lnTo>
                  <a:pt x="119" y="523"/>
                </a:lnTo>
                <a:lnTo>
                  <a:pt x="102" y="551"/>
                </a:lnTo>
                <a:lnTo>
                  <a:pt x="101" y="556"/>
                </a:lnTo>
                <a:lnTo>
                  <a:pt x="94" y="575"/>
                </a:lnTo>
                <a:lnTo>
                  <a:pt x="82" y="607"/>
                </a:lnTo>
                <a:lnTo>
                  <a:pt x="77" y="621"/>
                </a:lnTo>
                <a:lnTo>
                  <a:pt x="77" y="624"/>
                </a:lnTo>
                <a:lnTo>
                  <a:pt x="52" y="699"/>
                </a:lnTo>
                <a:lnTo>
                  <a:pt x="46" y="712"/>
                </a:lnTo>
                <a:lnTo>
                  <a:pt x="39" y="734"/>
                </a:lnTo>
                <a:lnTo>
                  <a:pt x="29" y="771"/>
                </a:lnTo>
                <a:lnTo>
                  <a:pt x="21" y="787"/>
                </a:lnTo>
                <a:lnTo>
                  <a:pt x="11" y="817"/>
                </a:lnTo>
                <a:lnTo>
                  <a:pt x="6" y="823"/>
                </a:lnTo>
                <a:lnTo>
                  <a:pt x="6" y="830"/>
                </a:lnTo>
                <a:lnTo>
                  <a:pt x="0" y="850"/>
                </a:lnTo>
                <a:lnTo>
                  <a:pt x="21" y="894"/>
                </a:lnTo>
                <a:lnTo>
                  <a:pt x="37" y="927"/>
                </a:lnTo>
                <a:lnTo>
                  <a:pt x="37" y="930"/>
                </a:lnTo>
                <a:lnTo>
                  <a:pt x="36" y="946"/>
                </a:lnTo>
                <a:lnTo>
                  <a:pt x="36" y="958"/>
                </a:lnTo>
                <a:lnTo>
                  <a:pt x="32" y="966"/>
                </a:lnTo>
                <a:lnTo>
                  <a:pt x="36" y="986"/>
                </a:lnTo>
                <a:lnTo>
                  <a:pt x="37" y="997"/>
                </a:lnTo>
                <a:lnTo>
                  <a:pt x="37" y="1009"/>
                </a:lnTo>
                <a:lnTo>
                  <a:pt x="37" y="1013"/>
                </a:lnTo>
                <a:lnTo>
                  <a:pt x="37" y="1020"/>
                </a:lnTo>
                <a:lnTo>
                  <a:pt x="43" y="1028"/>
                </a:lnTo>
                <a:lnTo>
                  <a:pt x="46" y="1032"/>
                </a:lnTo>
                <a:lnTo>
                  <a:pt x="55" y="1038"/>
                </a:lnTo>
                <a:lnTo>
                  <a:pt x="61" y="1038"/>
                </a:lnTo>
                <a:lnTo>
                  <a:pt x="64" y="1038"/>
                </a:lnTo>
                <a:lnTo>
                  <a:pt x="87" y="1032"/>
                </a:lnTo>
                <a:lnTo>
                  <a:pt x="101" y="1036"/>
                </a:lnTo>
                <a:lnTo>
                  <a:pt x="113" y="1036"/>
                </a:lnTo>
                <a:lnTo>
                  <a:pt x="123" y="1044"/>
                </a:lnTo>
                <a:lnTo>
                  <a:pt x="126" y="1053"/>
                </a:lnTo>
                <a:lnTo>
                  <a:pt x="129" y="1060"/>
                </a:lnTo>
                <a:lnTo>
                  <a:pt x="132" y="1072"/>
                </a:lnTo>
                <a:lnTo>
                  <a:pt x="133" y="1084"/>
                </a:lnTo>
                <a:lnTo>
                  <a:pt x="137" y="1095"/>
                </a:lnTo>
                <a:lnTo>
                  <a:pt x="126" y="1093"/>
                </a:lnTo>
                <a:lnTo>
                  <a:pt x="120" y="1089"/>
                </a:lnTo>
                <a:lnTo>
                  <a:pt x="108" y="1089"/>
                </a:lnTo>
                <a:lnTo>
                  <a:pt x="101" y="1089"/>
                </a:lnTo>
                <a:lnTo>
                  <a:pt x="94" y="1085"/>
                </a:lnTo>
                <a:lnTo>
                  <a:pt x="90" y="1084"/>
                </a:lnTo>
                <a:lnTo>
                  <a:pt x="79" y="1084"/>
                </a:lnTo>
                <a:lnTo>
                  <a:pt x="79" y="1093"/>
                </a:lnTo>
                <a:lnTo>
                  <a:pt x="113" y="1111"/>
                </a:lnTo>
                <a:lnTo>
                  <a:pt x="140" y="1120"/>
                </a:lnTo>
                <a:lnTo>
                  <a:pt x="156" y="1123"/>
                </a:lnTo>
                <a:lnTo>
                  <a:pt x="177" y="1137"/>
                </a:lnTo>
                <a:lnTo>
                  <a:pt x="195" y="1160"/>
                </a:lnTo>
                <a:lnTo>
                  <a:pt x="227" y="1177"/>
                </a:lnTo>
                <a:lnTo>
                  <a:pt x="255" y="1192"/>
                </a:lnTo>
                <a:lnTo>
                  <a:pt x="285" y="1214"/>
                </a:lnTo>
                <a:lnTo>
                  <a:pt x="296" y="1217"/>
                </a:lnTo>
                <a:lnTo>
                  <a:pt x="314" y="1230"/>
                </a:lnTo>
                <a:lnTo>
                  <a:pt x="318" y="1228"/>
                </a:lnTo>
                <a:lnTo>
                  <a:pt x="314" y="1222"/>
                </a:lnTo>
                <a:lnTo>
                  <a:pt x="319" y="1217"/>
                </a:lnTo>
                <a:lnTo>
                  <a:pt x="326" y="1217"/>
                </a:lnTo>
                <a:lnTo>
                  <a:pt x="335" y="1228"/>
                </a:lnTo>
                <a:lnTo>
                  <a:pt x="340" y="1233"/>
                </a:lnTo>
                <a:lnTo>
                  <a:pt x="362" y="1243"/>
                </a:lnTo>
                <a:lnTo>
                  <a:pt x="372" y="1248"/>
                </a:lnTo>
                <a:lnTo>
                  <a:pt x="384" y="1251"/>
                </a:lnTo>
                <a:lnTo>
                  <a:pt x="393" y="1255"/>
                </a:lnTo>
                <a:lnTo>
                  <a:pt x="400" y="1259"/>
                </a:lnTo>
                <a:lnTo>
                  <a:pt x="408" y="1263"/>
                </a:lnTo>
                <a:lnTo>
                  <a:pt x="415" y="1270"/>
                </a:lnTo>
                <a:lnTo>
                  <a:pt x="419" y="1270"/>
                </a:lnTo>
                <a:lnTo>
                  <a:pt x="418" y="1279"/>
                </a:lnTo>
                <a:lnTo>
                  <a:pt x="412" y="1279"/>
                </a:lnTo>
                <a:lnTo>
                  <a:pt x="393" y="1270"/>
                </a:lnTo>
                <a:lnTo>
                  <a:pt x="384" y="1263"/>
                </a:lnTo>
                <a:lnTo>
                  <a:pt x="372" y="1260"/>
                </a:lnTo>
                <a:lnTo>
                  <a:pt x="368" y="1255"/>
                </a:lnTo>
                <a:lnTo>
                  <a:pt x="362" y="1251"/>
                </a:lnTo>
                <a:lnTo>
                  <a:pt x="357" y="1248"/>
                </a:lnTo>
                <a:lnTo>
                  <a:pt x="350" y="1243"/>
                </a:lnTo>
                <a:lnTo>
                  <a:pt x="335" y="1233"/>
                </a:lnTo>
                <a:lnTo>
                  <a:pt x="326" y="1233"/>
                </a:lnTo>
                <a:lnTo>
                  <a:pt x="340" y="1243"/>
                </a:lnTo>
                <a:lnTo>
                  <a:pt x="362" y="1255"/>
                </a:lnTo>
                <a:lnTo>
                  <a:pt x="378" y="1267"/>
                </a:lnTo>
                <a:lnTo>
                  <a:pt x="393" y="1276"/>
                </a:lnTo>
                <a:lnTo>
                  <a:pt x="404" y="1280"/>
                </a:lnTo>
                <a:lnTo>
                  <a:pt x="418" y="1292"/>
                </a:lnTo>
                <a:lnTo>
                  <a:pt x="422" y="1288"/>
                </a:lnTo>
                <a:lnTo>
                  <a:pt x="427" y="1286"/>
                </a:lnTo>
                <a:lnTo>
                  <a:pt x="430" y="1292"/>
                </a:lnTo>
                <a:lnTo>
                  <a:pt x="426" y="1295"/>
                </a:lnTo>
                <a:lnTo>
                  <a:pt x="444" y="1303"/>
                </a:lnTo>
                <a:lnTo>
                  <a:pt x="462" y="1326"/>
                </a:lnTo>
                <a:lnTo>
                  <a:pt x="483" y="1347"/>
                </a:lnTo>
                <a:lnTo>
                  <a:pt x="501" y="1363"/>
                </a:lnTo>
                <a:lnTo>
                  <a:pt x="517" y="1382"/>
                </a:lnTo>
                <a:lnTo>
                  <a:pt x="534" y="1400"/>
                </a:lnTo>
                <a:lnTo>
                  <a:pt x="552" y="1416"/>
                </a:lnTo>
                <a:lnTo>
                  <a:pt x="555" y="1419"/>
                </a:lnTo>
                <a:lnTo>
                  <a:pt x="570" y="1429"/>
                </a:lnTo>
                <a:lnTo>
                  <a:pt x="584" y="1445"/>
                </a:lnTo>
                <a:lnTo>
                  <a:pt x="596" y="1450"/>
                </a:lnTo>
                <a:lnTo>
                  <a:pt x="611" y="1454"/>
                </a:lnTo>
                <a:lnTo>
                  <a:pt x="621" y="1459"/>
                </a:lnTo>
                <a:lnTo>
                  <a:pt x="621" y="1466"/>
                </a:lnTo>
                <a:lnTo>
                  <a:pt x="625" y="1473"/>
                </a:lnTo>
                <a:lnTo>
                  <a:pt x="638" y="1475"/>
                </a:lnTo>
                <a:lnTo>
                  <a:pt x="645" y="1473"/>
                </a:lnTo>
                <a:lnTo>
                  <a:pt x="653" y="1475"/>
                </a:lnTo>
                <a:lnTo>
                  <a:pt x="657" y="1473"/>
                </a:lnTo>
                <a:lnTo>
                  <a:pt x="660" y="1473"/>
                </a:lnTo>
                <a:lnTo>
                  <a:pt x="675" y="1475"/>
                </a:lnTo>
                <a:lnTo>
                  <a:pt x="679" y="1480"/>
                </a:lnTo>
                <a:lnTo>
                  <a:pt x="683" y="1480"/>
                </a:lnTo>
                <a:lnTo>
                  <a:pt x="688" y="1488"/>
                </a:lnTo>
                <a:lnTo>
                  <a:pt x="693" y="1490"/>
                </a:lnTo>
                <a:lnTo>
                  <a:pt x="703" y="1493"/>
                </a:lnTo>
                <a:lnTo>
                  <a:pt x="707" y="1499"/>
                </a:lnTo>
                <a:lnTo>
                  <a:pt x="715" y="1509"/>
                </a:lnTo>
                <a:lnTo>
                  <a:pt x="719" y="1515"/>
                </a:lnTo>
                <a:lnTo>
                  <a:pt x="728" y="1518"/>
                </a:lnTo>
                <a:lnTo>
                  <a:pt x="733" y="1520"/>
                </a:lnTo>
                <a:lnTo>
                  <a:pt x="733" y="1515"/>
                </a:lnTo>
                <a:lnTo>
                  <a:pt x="729" y="1512"/>
                </a:lnTo>
                <a:lnTo>
                  <a:pt x="725" y="1506"/>
                </a:lnTo>
                <a:lnTo>
                  <a:pt x="721" y="1499"/>
                </a:lnTo>
                <a:lnTo>
                  <a:pt x="728" y="1499"/>
                </a:lnTo>
                <a:lnTo>
                  <a:pt x="733" y="1499"/>
                </a:lnTo>
                <a:lnTo>
                  <a:pt x="733" y="1506"/>
                </a:lnTo>
                <a:lnTo>
                  <a:pt x="737" y="1512"/>
                </a:lnTo>
                <a:lnTo>
                  <a:pt x="746" y="1515"/>
                </a:lnTo>
                <a:lnTo>
                  <a:pt x="750" y="1518"/>
                </a:lnTo>
                <a:lnTo>
                  <a:pt x="755" y="1520"/>
                </a:lnTo>
                <a:lnTo>
                  <a:pt x="759" y="1526"/>
                </a:lnTo>
                <a:lnTo>
                  <a:pt x="765" y="1526"/>
                </a:lnTo>
                <a:lnTo>
                  <a:pt x="775" y="1529"/>
                </a:lnTo>
                <a:lnTo>
                  <a:pt x="776" y="1523"/>
                </a:lnTo>
                <a:lnTo>
                  <a:pt x="779" y="1520"/>
                </a:lnTo>
                <a:lnTo>
                  <a:pt x="787" y="1520"/>
                </a:lnTo>
                <a:lnTo>
                  <a:pt x="794" y="1526"/>
                </a:lnTo>
                <a:lnTo>
                  <a:pt x="794" y="1534"/>
                </a:lnTo>
                <a:lnTo>
                  <a:pt x="796" y="1541"/>
                </a:lnTo>
                <a:lnTo>
                  <a:pt x="796" y="1549"/>
                </a:lnTo>
                <a:lnTo>
                  <a:pt x="794" y="1552"/>
                </a:lnTo>
                <a:lnTo>
                  <a:pt x="794" y="1553"/>
                </a:lnTo>
                <a:lnTo>
                  <a:pt x="796" y="1558"/>
                </a:lnTo>
                <a:lnTo>
                  <a:pt x="801" y="1560"/>
                </a:lnTo>
                <a:lnTo>
                  <a:pt x="802" y="1558"/>
                </a:lnTo>
                <a:lnTo>
                  <a:pt x="808" y="1558"/>
                </a:lnTo>
                <a:lnTo>
                  <a:pt x="808" y="1560"/>
                </a:lnTo>
                <a:lnTo>
                  <a:pt x="804" y="1568"/>
                </a:lnTo>
                <a:lnTo>
                  <a:pt x="804" y="1573"/>
                </a:lnTo>
                <a:lnTo>
                  <a:pt x="801" y="1578"/>
                </a:lnTo>
                <a:lnTo>
                  <a:pt x="796" y="1578"/>
                </a:lnTo>
                <a:lnTo>
                  <a:pt x="787" y="1560"/>
                </a:lnTo>
                <a:lnTo>
                  <a:pt x="779" y="1553"/>
                </a:lnTo>
                <a:lnTo>
                  <a:pt x="776" y="1549"/>
                </a:lnTo>
                <a:lnTo>
                  <a:pt x="775" y="1541"/>
                </a:lnTo>
                <a:lnTo>
                  <a:pt x="775" y="1537"/>
                </a:lnTo>
                <a:lnTo>
                  <a:pt x="765" y="1534"/>
                </a:lnTo>
                <a:lnTo>
                  <a:pt x="753" y="1534"/>
                </a:lnTo>
                <a:lnTo>
                  <a:pt x="746" y="1534"/>
                </a:lnTo>
                <a:lnTo>
                  <a:pt x="741" y="1534"/>
                </a:lnTo>
                <a:lnTo>
                  <a:pt x="733" y="1531"/>
                </a:lnTo>
                <a:lnTo>
                  <a:pt x="725" y="1529"/>
                </a:lnTo>
                <a:lnTo>
                  <a:pt x="728" y="1537"/>
                </a:lnTo>
                <a:lnTo>
                  <a:pt x="729" y="1542"/>
                </a:lnTo>
                <a:lnTo>
                  <a:pt x="729" y="1549"/>
                </a:lnTo>
                <a:lnTo>
                  <a:pt x="741" y="1552"/>
                </a:lnTo>
                <a:lnTo>
                  <a:pt x="748" y="1557"/>
                </a:lnTo>
                <a:lnTo>
                  <a:pt x="755" y="1560"/>
                </a:lnTo>
                <a:lnTo>
                  <a:pt x="753" y="1562"/>
                </a:lnTo>
                <a:lnTo>
                  <a:pt x="748" y="1562"/>
                </a:lnTo>
                <a:lnTo>
                  <a:pt x="741" y="1560"/>
                </a:lnTo>
                <a:lnTo>
                  <a:pt x="746" y="1570"/>
                </a:lnTo>
                <a:lnTo>
                  <a:pt x="753" y="1576"/>
                </a:lnTo>
                <a:lnTo>
                  <a:pt x="769" y="1584"/>
                </a:lnTo>
                <a:lnTo>
                  <a:pt x="794" y="1604"/>
                </a:lnTo>
                <a:lnTo>
                  <a:pt x="801" y="1609"/>
                </a:lnTo>
                <a:lnTo>
                  <a:pt x="804" y="1616"/>
                </a:lnTo>
                <a:lnTo>
                  <a:pt x="816" y="1622"/>
                </a:lnTo>
                <a:lnTo>
                  <a:pt x="834" y="1636"/>
                </a:lnTo>
                <a:lnTo>
                  <a:pt x="842" y="1641"/>
                </a:lnTo>
                <a:lnTo>
                  <a:pt x="851" y="1644"/>
                </a:lnTo>
                <a:lnTo>
                  <a:pt x="856" y="1641"/>
                </a:lnTo>
                <a:lnTo>
                  <a:pt x="860" y="1637"/>
                </a:lnTo>
                <a:lnTo>
                  <a:pt x="866" y="1645"/>
                </a:lnTo>
                <a:lnTo>
                  <a:pt x="860" y="1653"/>
                </a:lnTo>
                <a:lnTo>
                  <a:pt x="884" y="1676"/>
                </a:lnTo>
                <a:lnTo>
                  <a:pt x="900" y="1687"/>
                </a:lnTo>
                <a:lnTo>
                  <a:pt x="909" y="1693"/>
                </a:lnTo>
                <a:lnTo>
                  <a:pt x="912" y="1693"/>
                </a:lnTo>
                <a:lnTo>
                  <a:pt x="916" y="1705"/>
                </a:lnTo>
                <a:lnTo>
                  <a:pt x="919" y="1709"/>
                </a:lnTo>
                <a:lnTo>
                  <a:pt x="932" y="1716"/>
                </a:lnTo>
                <a:lnTo>
                  <a:pt x="939" y="1727"/>
                </a:lnTo>
                <a:lnTo>
                  <a:pt x="947" y="1727"/>
                </a:lnTo>
                <a:lnTo>
                  <a:pt x="959" y="1738"/>
                </a:lnTo>
                <a:lnTo>
                  <a:pt x="970" y="1749"/>
                </a:lnTo>
                <a:lnTo>
                  <a:pt x="978" y="1757"/>
                </a:lnTo>
                <a:lnTo>
                  <a:pt x="992" y="1767"/>
                </a:lnTo>
                <a:lnTo>
                  <a:pt x="1004" y="1775"/>
                </a:lnTo>
                <a:lnTo>
                  <a:pt x="1017" y="1791"/>
                </a:lnTo>
                <a:lnTo>
                  <a:pt x="1024" y="1797"/>
                </a:lnTo>
                <a:lnTo>
                  <a:pt x="1040" y="1810"/>
                </a:lnTo>
                <a:lnTo>
                  <a:pt x="1050" y="1821"/>
                </a:lnTo>
                <a:lnTo>
                  <a:pt x="1064" y="1827"/>
                </a:lnTo>
                <a:lnTo>
                  <a:pt x="1075" y="1835"/>
                </a:lnTo>
                <a:lnTo>
                  <a:pt x="1078" y="1832"/>
                </a:lnTo>
                <a:lnTo>
                  <a:pt x="1100" y="1800"/>
                </a:lnTo>
                <a:lnTo>
                  <a:pt x="1126" y="1738"/>
                </a:lnTo>
                <a:lnTo>
                  <a:pt x="1118" y="1712"/>
                </a:lnTo>
                <a:lnTo>
                  <a:pt x="1109" y="1698"/>
                </a:lnTo>
                <a:lnTo>
                  <a:pt x="1100" y="1676"/>
                </a:lnTo>
                <a:lnTo>
                  <a:pt x="1105" y="1674"/>
                </a:lnTo>
                <a:lnTo>
                  <a:pt x="1118" y="1665"/>
                </a:lnTo>
                <a:lnTo>
                  <a:pt x="1113" y="1622"/>
                </a:lnTo>
                <a:lnTo>
                  <a:pt x="1116" y="1606"/>
                </a:lnTo>
                <a:lnTo>
                  <a:pt x="1118" y="1589"/>
                </a:lnTo>
                <a:lnTo>
                  <a:pt x="1140" y="1562"/>
                </a:lnTo>
                <a:lnTo>
                  <a:pt x="1151" y="1542"/>
                </a:lnTo>
                <a:lnTo>
                  <a:pt x="1151" y="1509"/>
                </a:lnTo>
                <a:lnTo>
                  <a:pt x="1126" y="1466"/>
                </a:lnTo>
                <a:lnTo>
                  <a:pt x="1109" y="1445"/>
                </a:lnTo>
                <a:lnTo>
                  <a:pt x="1105" y="1435"/>
                </a:lnTo>
                <a:lnTo>
                  <a:pt x="1100" y="1374"/>
                </a:lnTo>
                <a:lnTo>
                  <a:pt x="1171" y="1241"/>
                </a:lnTo>
                <a:lnTo>
                  <a:pt x="1234" y="1123"/>
                </a:lnTo>
                <a:lnTo>
                  <a:pt x="1302" y="989"/>
                </a:lnTo>
                <a:lnTo>
                  <a:pt x="1412" y="982"/>
                </a:lnTo>
                <a:lnTo>
                  <a:pt x="1625" y="966"/>
                </a:lnTo>
                <a:lnTo>
                  <a:pt x="1986" y="943"/>
                </a:lnTo>
                <a:lnTo>
                  <a:pt x="1993" y="910"/>
                </a:lnTo>
                <a:lnTo>
                  <a:pt x="1986" y="855"/>
                </a:lnTo>
                <a:lnTo>
                  <a:pt x="1986" y="823"/>
                </a:lnTo>
                <a:lnTo>
                  <a:pt x="1998" y="790"/>
                </a:lnTo>
                <a:lnTo>
                  <a:pt x="2006" y="763"/>
                </a:lnTo>
                <a:lnTo>
                  <a:pt x="1978" y="747"/>
                </a:lnTo>
                <a:lnTo>
                  <a:pt x="1913" y="726"/>
                </a:lnTo>
                <a:lnTo>
                  <a:pt x="1862" y="679"/>
                </a:lnTo>
                <a:lnTo>
                  <a:pt x="1835" y="618"/>
                </a:lnTo>
                <a:lnTo>
                  <a:pt x="1746" y="564"/>
                </a:lnTo>
                <a:lnTo>
                  <a:pt x="1690" y="540"/>
                </a:lnTo>
                <a:lnTo>
                  <a:pt x="1653" y="525"/>
                </a:lnTo>
                <a:lnTo>
                  <a:pt x="1624" y="513"/>
                </a:lnTo>
                <a:lnTo>
                  <a:pt x="1578" y="457"/>
                </a:lnTo>
                <a:lnTo>
                  <a:pt x="1540" y="451"/>
                </a:lnTo>
                <a:lnTo>
                  <a:pt x="1533" y="438"/>
                </a:lnTo>
                <a:lnTo>
                  <a:pt x="1512" y="392"/>
                </a:lnTo>
                <a:lnTo>
                  <a:pt x="1473" y="369"/>
                </a:lnTo>
                <a:lnTo>
                  <a:pt x="1422" y="365"/>
                </a:lnTo>
                <a:lnTo>
                  <a:pt x="1415" y="358"/>
                </a:lnTo>
                <a:lnTo>
                  <a:pt x="1389" y="342"/>
                </a:lnTo>
                <a:lnTo>
                  <a:pt x="1383" y="339"/>
                </a:lnTo>
                <a:lnTo>
                  <a:pt x="1390" y="334"/>
                </a:lnTo>
                <a:lnTo>
                  <a:pt x="1397" y="328"/>
                </a:lnTo>
                <a:lnTo>
                  <a:pt x="1397" y="325"/>
                </a:lnTo>
                <a:lnTo>
                  <a:pt x="1400" y="317"/>
                </a:lnTo>
                <a:lnTo>
                  <a:pt x="1401" y="309"/>
                </a:lnTo>
                <a:lnTo>
                  <a:pt x="1407" y="306"/>
                </a:lnTo>
                <a:lnTo>
                  <a:pt x="1412" y="305"/>
                </a:lnTo>
                <a:lnTo>
                  <a:pt x="1415" y="297"/>
                </a:lnTo>
                <a:lnTo>
                  <a:pt x="1412" y="294"/>
                </a:lnTo>
                <a:lnTo>
                  <a:pt x="1407" y="291"/>
                </a:lnTo>
                <a:lnTo>
                  <a:pt x="1401" y="289"/>
                </a:lnTo>
                <a:lnTo>
                  <a:pt x="1400" y="278"/>
                </a:lnTo>
                <a:lnTo>
                  <a:pt x="1397" y="273"/>
                </a:lnTo>
                <a:lnTo>
                  <a:pt x="1390" y="273"/>
                </a:lnTo>
                <a:lnTo>
                  <a:pt x="1380" y="273"/>
                </a:lnTo>
                <a:lnTo>
                  <a:pt x="1371" y="273"/>
                </a:lnTo>
                <a:lnTo>
                  <a:pt x="1357" y="273"/>
                </a:lnTo>
                <a:lnTo>
                  <a:pt x="1347" y="269"/>
                </a:lnTo>
                <a:lnTo>
                  <a:pt x="1346" y="265"/>
                </a:lnTo>
                <a:lnTo>
                  <a:pt x="1349" y="258"/>
                </a:lnTo>
                <a:lnTo>
                  <a:pt x="1346" y="255"/>
                </a:lnTo>
                <a:lnTo>
                  <a:pt x="1339" y="251"/>
                </a:lnTo>
                <a:lnTo>
                  <a:pt x="1331" y="245"/>
                </a:lnTo>
                <a:lnTo>
                  <a:pt x="1322" y="243"/>
                </a:lnTo>
                <a:lnTo>
                  <a:pt x="1313" y="243"/>
                </a:lnTo>
                <a:lnTo>
                  <a:pt x="1296" y="243"/>
                </a:lnTo>
                <a:lnTo>
                  <a:pt x="1284" y="242"/>
                </a:lnTo>
                <a:lnTo>
                  <a:pt x="1275" y="242"/>
                </a:lnTo>
                <a:lnTo>
                  <a:pt x="1266" y="239"/>
                </a:lnTo>
                <a:lnTo>
                  <a:pt x="1260" y="239"/>
                </a:lnTo>
                <a:lnTo>
                  <a:pt x="1252" y="233"/>
                </a:lnTo>
                <a:lnTo>
                  <a:pt x="1249" y="231"/>
                </a:lnTo>
                <a:lnTo>
                  <a:pt x="1249" y="227"/>
                </a:lnTo>
                <a:lnTo>
                  <a:pt x="1248" y="219"/>
                </a:lnTo>
                <a:lnTo>
                  <a:pt x="1249" y="211"/>
                </a:lnTo>
                <a:lnTo>
                  <a:pt x="1249" y="206"/>
                </a:lnTo>
                <a:lnTo>
                  <a:pt x="1257" y="201"/>
                </a:lnTo>
                <a:lnTo>
                  <a:pt x="1260" y="193"/>
                </a:lnTo>
                <a:lnTo>
                  <a:pt x="1266" y="183"/>
                </a:lnTo>
                <a:lnTo>
                  <a:pt x="1263" y="175"/>
                </a:lnTo>
                <a:lnTo>
                  <a:pt x="1266" y="170"/>
                </a:lnTo>
                <a:lnTo>
                  <a:pt x="1267" y="166"/>
                </a:lnTo>
                <a:lnTo>
                  <a:pt x="1266" y="162"/>
                </a:lnTo>
                <a:lnTo>
                  <a:pt x="1260" y="156"/>
                </a:lnTo>
                <a:lnTo>
                  <a:pt x="1257" y="148"/>
                </a:lnTo>
                <a:lnTo>
                  <a:pt x="1252" y="140"/>
                </a:lnTo>
                <a:lnTo>
                  <a:pt x="1248" y="132"/>
                </a:lnTo>
                <a:lnTo>
                  <a:pt x="1241" y="123"/>
                </a:lnTo>
                <a:lnTo>
                  <a:pt x="1231" y="118"/>
                </a:lnTo>
                <a:lnTo>
                  <a:pt x="1214" y="119"/>
                </a:lnTo>
                <a:lnTo>
                  <a:pt x="1208" y="118"/>
                </a:lnTo>
                <a:lnTo>
                  <a:pt x="1194" y="115"/>
                </a:lnTo>
                <a:lnTo>
                  <a:pt x="1191" y="114"/>
                </a:lnTo>
                <a:lnTo>
                  <a:pt x="1184" y="110"/>
                </a:lnTo>
                <a:lnTo>
                  <a:pt x="1183" y="108"/>
                </a:lnTo>
                <a:lnTo>
                  <a:pt x="1183" y="99"/>
                </a:lnTo>
                <a:lnTo>
                  <a:pt x="1180" y="92"/>
                </a:lnTo>
                <a:lnTo>
                  <a:pt x="1180" y="86"/>
                </a:lnTo>
                <a:lnTo>
                  <a:pt x="1176" y="7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3" name="Freeform 1032"/>
          <p:cNvSpPr>
            <a:spLocks/>
          </p:cNvSpPr>
          <p:nvPr userDrawn="1"/>
        </p:nvSpPr>
        <p:spPr bwMode="auto">
          <a:xfrm>
            <a:off x="3738997" y="5187318"/>
            <a:ext cx="941928" cy="647657"/>
          </a:xfrm>
          <a:custGeom>
            <a:avLst/>
            <a:gdLst>
              <a:gd name="T0" fmla="*/ 2144 w 2167"/>
              <a:gd name="T1" fmla="*/ 925 h 1326"/>
              <a:gd name="T2" fmla="*/ 2167 w 2167"/>
              <a:gd name="T3" fmla="*/ 1066 h 1326"/>
              <a:gd name="T4" fmla="*/ 2090 w 2167"/>
              <a:gd name="T5" fmla="*/ 1152 h 1326"/>
              <a:gd name="T6" fmla="*/ 1986 w 2167"/>
              <a:gd name="T7" fmla="*/ 1205 h 1326"/>
              <a:gd name="T8" fmla="*/ 1905 w 2167"/>
              <a:gd name="T9" fmla="*/ 1323 h 1326"/>
              <a:gd name="T10" fmla="*/ 1752 w 2167"/>
              <a:gd name="T11" fmla="*/ 1200 h 1326"/>
              <a:gd name="T12" fmla="*/ 1679 w 2167"/>
              <a:gd name="T13" fmla="*/ 1205 h 1326"/>
              <a:gd name="T14" fmla="*/ 1521 w 2167"/>
              <a:gd name="T15" fmla="*/ 1157 h 1326"/>
              <a:gd name="T16" fmla="*/ 1436 w 2167"/>
              <a:gd name="T17" fmla="*/ 1111 h 1326"/>
              <a:gd name="T18" fmla="*/ 1497 w 2167"/>
              <a:gd name="T19" fmla="*/ 1148 h 1326"/>
              <a:gd name="T20" fmla="*/ 1408 w 2167"/>
              <a:gd name="T21" fmla="*/ 1133 h 1326"/>
              <a:gd name="T22" fmla="*/ 1217 w 2167"/>
              <a:gd name="T23" fmla="*/ 1081 h 1326"/>
              <a:gd name="T24" fmla="*/ 1165 w 2167"/>
              <a:gd name="T25" fmla="*/ 1033 h 1326"/>
              <a:gd name="T26" fmla="*/ 1008 w 2167"/>
              <a:gd name="T27" fmla="*/ 985 h 1326"/>
              <a:gd name="T28" fmla="*/ 874 w 2167"/>
              <a:gd name="T29" fmla="*/ 937 h 1326"/>
              <a:gd name="T30" fmla="*/ 806 w 2167"/>
              <a:gd name="T31" fmla="*/ 925 h 1326"/>
              <a:gd name="T32" fmla="*/ 848 w 2167"/>
              <a:gd name="T33" fmla="*/ 945 h 1326"/>
              <a:gd name="T34" fmla="*/ 667 w 2167"/>
              <a:gd name="T35" fmla="*/ 869 h 1326"/>
              <a:gd name="T36" fmla="*/ 590 w 2167"/>
              <a:gd name="T37" fmla="*/ 832 h 1326"/>
              <a:gd name="T38" fmla="*/ 419 w 2167"/>
              <a:gd name="T39" fmla="*/ 672 h 1326"/>
              <a:gd name="T40" fmla="*/ 292 w 2167"/>
              <a:gd name="T41" fmla="*/ 612 h 1326"/>
              <a:gd name="T42" fmla="*/ 83 w 2167"/>
              <a:gd name="T43" fmla="*/ 450 h 1326"/>
              <a:gd name="T44" fmla="*/ 0 w 2167"/>
              <a:gd name="T45" fmla="*/ 381 h 1326"/>
              <a:gd name="T46" fmla="*/ 104 w 2167"/>
              <a:gd name="T47" fmla="*/ 282 h 1326"/>
              <a:gd name="T48" fmla="*/ 135 w 2167"/>
              <a:gd name="T49" fmla="*/ 116 h 1326"/>
              <a:gd name="T50" fmla="*/ 275 w 2167"/>
              <a:gd name="T51" fmla="*/ 142 h 1326"/>
              <a:gd name="T52" fmla="*/ 440 w 2167"/>
              <a:gd name="T53" fmla="*/ 144 h 1326"/>
              <a:gd name="T54" fmla="*/ 567 w 2167"/>
              <a:gd name="T55" fmla="*/ 181 h 1326"/>
              <a:gd name="T56" fmla="*/ 614 w 2167"/>
              <a:gd name="T57" fmla="*/ 199 h 1326"/>
              <a:gd name="T58" fmla="*/ 655 w 2167"/>
              <a:gd name="T59" fmla="*/ 191 h 1326"/>
              <a:gd name="T60" fmla="*/ 707 w 2167"/>
              <a:gd name="T61" fmla="*/ 207 h 1326"/>
              <a:gd name="T62" fmla="*/ 744 w 2167"/>
              <a:gd name="T63" fmla="*/ 233 h 1326"/>
              <a:gd name="T64" fmla="*/ 772 w 2167"/>
              <a:gd name="T65" fmla="*/ 266 h 1326"/>
              <a:gd name="T66" fmla="*/ 826 w 2167"/>
              <a:gd name="T67" fmla="*/ 249 h 1326"/>
              <a:gd name="T68" fmla="*/ 774 w 2167"/>
              <a:gd name="T69" fmla="*/ 206 h 1326"/>
              <a:gd name="T70" fmla="*/ 738 w 2167"/>
              <a:gd name="T71" fmla="*/ 144 h 1326"/>
              <a:gd name="T72" fmla="*/ 722 w 2167"/>
              <a:gd name="T73" fmla="*/ 82 h 1326"/>
              <a:gd name="T74" fmla="*/ 710 w 2167"/>
              <a:gd name="T75" fmla="*/ 32 h 1326"/>
              <a:gd name="T76" fmla="*/ 751 w 2167"/>
              <a:gd name="T77" fmla="*/ 4 h 1326"/>
              <a:gd name="T78" fmla="*/ 793 w 2167"/>
              <a:gd name="T79" fmla="*/ 11 h 1326"/>
              <a:gd name="T80" fmla="*/ 834 w 2167"/>
              <a:gd name="T81" fmla="*/ 8 h 1326"/>
              <a:gd name="T82" fmla="*/ 916 w 2167"/>
              <a:gd name="T83" fmla="*/ 39 h 1326"/>
              <a:gd name="T84" fmla="*/ 962 w 2167"/>
              <a:gd name="T85" fmla="*/ 190 h 1326"/>
              <a:gd name="T86" fmla="*/ 1039 w 2167"/>
              <a:gd name="T87" fmla="*/ 199 h 1326"/>
              <a:gd name="T88" fmla="*/ 1151 w 2167"/>
              <a:gd name="T89" fmla="*/ 127 h 1326"/>
              <a:gd name="T90" fmla="*/ 1232 w 2167"/>
              <a:gd name="T91" fmla="*/ 107 h 1326"/>
              <a:gd name="T92" fmla="*/ 1346 w 2167"/>
              <a:gd name="T93" fmla="*/ 50 h 1326"/>
              <a:gd name="T94" fmla="*/ 1412 w 2167"/>
              <a:gd name="T95" fmla="*/ 96 h 1326"/>
              <a:gd name="T96" fmla="*/ 1444 w 2167"/>
              <a:gd name="T97" fmla="*/ 139 h 1326"/>
              <a:gd name="T98" fmla="*/ 1503 w 2167"/>
              <a:gd name="T99" fmla="*/ 181 h 1326"/>
              <a:gd name="T100" fmla="*/ 1548 w 2167"/>
              <a:gd name="T101" fmla="*/ 150 h 1326"/>
              <a:gd name="T102" fmla="*/ 1596 w 2167"/>
              <a:gd name="T103" fmla="*/ 211 h 1326"/>
              <a:gd name="T104" fmla="*/ 1656 w 2167"/>
              <a:gd name="T105" fmla="*/ 282 h 1326"/>
              <a:gd name="T106" fmla="*/ 1734 w 2167"/>
              <a:gd name="T107" fmla="*/ 341 h 1326"/>
              <a:gd name="T108" fmla="*/ 1838 w 2167"/>
              <a:gd name="T109" fmla="*/ 417 h 1326"/>
              <a:gd name="T110" fmla="*/ 1968 w 2167"/>
              <a:gd name="T111" fmla="*/ 493 h 1326"/>
              <a:gd name="T112" fmla="*/ 1967 w 2167"/>
              <a:gd name="T113" fmla="*/ 641 h 1326"/>
              <a:gd name="T114" fmla="*/ 1989 w 2167"/>
              <a:gd name="T115" fmla="*/ 747 h 1326"/>
              <a:gd name="T116" fmla="*/ 2040 w 2167"/>
              <a:gd name="T117" fmla="*/ 84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67" h="1326">
                <a:moveTo>
                  <a:pt x="2040" y="845"/>
                </a:moveTo>
                <a:lnTo>
                  <a:pt x="2044" y="846"/>
                </a:lnTo>
                <a:lnTo>
                  <a:pt x="2050" y="850"/>
                </a:lnTo>
                <a:lnTo>
                  <a:pt x="2054" y="858"/>
                </a:lnTo>
                <a:lnTo>
                  <a:pt x="2068" y="869"/>
                </a:lnTo>
                <a:lnTo>
                  <a:pt x="2078" y="881"/>
                </a:lnTo>
                <a:lnTo>
                  <a:pt x="2086" y="888"/>
                </a:lnTo>
                <a:lnTo>
                  <a:pt x="2102" y="904"/>
                </a:lnTo>
                <a:lnTo>
                  <a:pt x="2130" y="915"/>
                </a:lnTo>
                <a:lnTo>
                  <a:pt x="2144" y="925"/>
                </a:lnTo>
                <a:lnTo>
                  <a:pt x="2149" y="949"/>
                </a:lnTo>
                <a:lnTo>
                  <a:pt x="2152" y="953"/>
                </a:lnTo>
                <a:lnTo>
                  <a:pt x="2152" y="968"/>
                </a:lnTo>
                <a:lnTo>
                  <a:pt x="2152" y="974"/>
                </a:lnTo>
                <a:lnTo>
                  <a:pt x="2148" y="998"/>
                </a:lnTo>
                <a:lnTo>
                  <a:pt x="2152" y="1008"/>
                </a:lnTo>
                <a:lnTo>
                  <a:pt x="2158" y="1016"/>
                </a:lnTo>
                <a:lnTo>
                  <a:pt x="2152" y="1030"/>
                </a:lnTo>
                <a:lnTo>
                  <a:pt x="2163" y="1048"/>
                </a:lnTo>
                <a:lnTo>
                  <a:pt x="2167" y="1066"/>
                </a:lnTo>
                <a:lnTo>
                  <a:pt x="2161" y="1081"/>
                </a:lnTo>
                <a:lnTo>
                  <a:pt x="2152" y="1097"/>
                </a:lnTo>
                <a:lnTo>
                  <a:pt x="2144" y="1100"/>
                </a:lnTo>
                <a:lnTo>
                  <a:pt x="2137" y="1100"/>
                </a:lnTo>
                <a:lnTo>
                  <a:pt x="2133" y="1108"/>
                </a:lnTo>
                <a:lnTo>
                  <a:pt x="2126" y="1117"/>
                </a:lnTo>
                <a:lnTo>
                  <a:pt x="2112" y="1117"/>
                </a:lnTo>
                <a:lnTo>
                  <a:pt x="2105" y="1130"/>
                </a:lnTo>
                <a:lnTo>
                  <a:pt x="2102" y="1136"/>
                </a:lnTo>
                <a:lnTo>
                  <a:pt x="2090" y="1152"/>
                </a:lnTo>
                <a:lnTo>
                  <a:pt x="2083" y="1153"/>
                </a:lnTo>
                <a:lnTo>
                  <a:pt x="2072" y="1160"/>
                </a:lnTo>
                <a:lnTo>
                  <a:pt x="2062" y="1169"/>
                </a:lnTo>
                <a:lnTo>
                  <a:pt x="2051" y="1175"/>
                </a:lnTo>
                <a:lnTo>
                  <a:pt x="2047" y="1178"/>
                </a:lnTo>
                <a:lnTo>
                  <a:pt x="2036" y="1188"/>
                </a:lnTo>
                <a:lnTo>
                  <a:pt x="2022" y="1192"/>
                </a:lnTo>
                <a:lnTo>
                  <a:pt x="2010" y="1202"/>
                </a:lnTo>
                <a:lnTo>
                  <a:pt x="1996" y="1202"/>
                </a:lnTo>
                <a:lnTo>
                  <a:pt x="1986" y="1205"/>
                </a:lnTo>
                <a:lnTo>
                  <a:pt x="1986" y="1211"/>
                </a:lnTo>
                <a:lnTo>
                  <a:pt x="1986" y="1216"/>
                </a:lnTo>
                <a:lnTo>
                  <a:pt x="1985" y="1219"/>
                </a:lnTo>
                <a:lnTo>
                  <a:pt x="1982" y="1239"/>
                </a:lnTo>
                <a:lnTo>
                  <a:pt x="1968" y="1258"/>
                </a:lnTo>
                <a:lnTo>
                  <a:pt x="1946" y="1280"/>
                </a:lnTo>
                <a:lnTo>
                  <a:pt x="1931" y="1291"/>
                </a:lnTo>
                <a:lnTo>
                  <a:pt x="1914" y="1300"/>
                </a:lnTo>
                <a:lnTo>
                  <a:pt x="1912" y="1316"/>
                </a:lnTo>
                <a:lnTo>
                  <a:pt x="1905" y="1323"/>
                </a:lnTo>
                <a:lnTo>
                  <a:pt x="1905" y="1326"/>
                </a:lnTo>
                <a:lnTo>
                  <a:pt x="1888" y="1323"/>
                </a:lnTo>
                <a:lnTo>
                  <a:pt x="1860" y="1314"/>
                </a:lnTo>
                <a:lnTo>
                  <a:pt x="1851" y="1291"/>
                </a:lnTo>
                <a:lnTo>
                  <a:pt x="1831" y="1274"/>
                </a:lnTo>
                <a:lnTo>
                  <a:pt x="1790" y="1240"/>
                </a:lnTo>
                <a:lnTo>
                  <a:pt x="1761" y="1224"/>
                </a:lnTo>
                <a:lnTo>
                  <a:pt x="1755" y="1205"/>
                </a:lnTo>
                <a:lnTo>
                  <a:pt x="1759" y="1194"/>
                </a:lnTo>
                <a:lnTo>
                  <a:pt x="1752" y="1200"/>
                </a:lnTo>
                <a:lnTo>
                  <a:pt x="1748" y="1200"/>
                </a:lnTo>
                <a:lnTo>
                  <a:pt x="1734" y="1197"/>
                </a:lnTo>
                <a:lnTo>
                  <a:pt x="1714" y="1189"/>
                </a:lnTo>
                <a:lnTo>
                  <a:pt x="1707" y="1189"/>
                </a:lnTo>
                <a:lnTo>
                  <a:pt x="1697" y="1184"/>
                </a:lnTo>
                <a:lnTo>
                  <a:pt x="1697" y="1189"/>
                </a:lnTo>
                <a:lnTo>
                  <a:pt x="1703" y="1200"/>
                </a:lnTo>
                <a:lnTo>
                  <a:pt x="1690" y="1200"/>
                </a:lnTo>
                <a:lnTo>
                  <a:pt x="1703" y="1211"/>
                </a:lnTo>
                <a:lnTo>
                  <a:pt x="1679" y="1205"/>
                </a:lnTo>
                <a:lnTo>
                  <a:pt x="1656" y="1194"/>
                </a:lnTo>
                <a:lnTo>
                  <a:pt x="1629" y="1192"/>
                </a:lnTo>
                <a:lnTo>
                  <a:pt x="1586" y="1178"/>
                </a:lnTo>
                <a:lnTo>
                  <a:pt x="1566" y="1172"/>
                </a:lnTo>
                <a:lnTo>
                  <a:pt x="1555" y="1172"/>
                </a:lnTo>
                <a:lnTo>
                  <a:pt x="1559" y="1160"/>
                </a:lnTo>
                <a:lnTo>
                  <a:pt x="1556" y="1157"/>
                </a:lnTo>
                <a:lnTo>
                  <a:pt x="1545" y="1160"/>
                </a:lnTo>
                <a:lnTo>
                  <a:pt x="1530" y="1160"/>
                </a:lnTo>
                <a:lnTo>
                  <a:pt x="1521" y="1157"/>
                </a:lnTo>
                <a:lnTo>
                  <a:pt x="1516" y="1140"/>
                </a:lnTo>
                <a:lnTo>
                  <a:pt x="1510" y="1130"/>
                </a:lnTo>
                <a:lnTo>
                  <a:pt x="1494" y="1119"/>
                </a:lnTo>
                <a:lnTo>
                  <a:pt x="1481" y="1114"/>
                </a:lnTo>
                <a:lnTo>
                  <a:pt x="1481" y="1117"/>
                </a:lnTo>
                <a:lnTo>
                  <a:pt x="1476" y="1117"/>
                </a:lnTo>
                <a:lnTo>
                  <a:pt x="1476" y="1119"/>
                </a:lnTo>
                <a:lnTo>
                  <a:pt x="1454" y="1114"/>
                </a:lnTo>
                <a:lnTo>
                  <a:pt x="1444" y="1111"/>
                </a:lnTo>
                <a:lnTo>
                  <a:pt x="1436" y="1111"/>
                </a:lnTo>
                <a:lnTo>
                  <a:pt x="1448" y="1114"/>
                </a:lnTo>
                <a:lnTo>
                  <a:pt x="1455" y="1117"/>
                </a:lnTo>
                <a:lnTo>
                  <a:pt x="1465" y="1124"/>
                </a:lnTo>
                <a:lnTo>
                  <a:pt x="1458" y="1132"/>
                </a:lnTo>
                <a:lnTo>
                  <a:pt x="1465" y="1133"/>
                </a:lnTo>
                <a:lnTo>
                  <a:pt x="1470" y="1132"/>
                </a:lnTo>
                <a:lnTo>
                  <a:pt x="1476" y="1140"/>
                </a:lnTo>
                <a:lnTo>
                  <a:pt x="1478" y="1136"/>
                </a:lnTo>
                <a:lnTo>
                  <a:pt x="1488" y="1141"/>
                </a:lnTo>
                <a:lnTo>
                  <a:pt x="1497" y="1148"/>
                </a:lnTo>
                <a:lnTo>
                  <a:pt x="1503" y="1148"/>
                </a:lnTo>
                <a:lnTo>
                  <a:pt x="1503" y="1141"/>
                </a:lnTo>
                <a:lnTo>
                  <a:pt x="1513" y="1152"/>
                </a:lnTo>
                <a:lnTo>
                  <a:pt x="1510" y="1160"/>
                </a:lnTo>
                <a:lnTo>
                  <a:pt x="1485" y="1157"/>
                </a:lnTo>
                <a:lnTo>
                  <a:pt x="1462" y="1144"/>
                </a:lnTo>
                <a:lnTo>
                  <a:pt x="1444" y="1136"/>
                </a:lnTo>
                <a:lnTo>
                  <a:pt x="1433" y="1140"/>
                </a:lnTo>
                <a:lnTo>
                  <a:pt x="1427" y="1136"/>
                </a:lnTo>
                <a:lnTo>
                  <a:pt x="1408" y="1133"/>
                </a:lnTo>
                <a:lnTo>
                  <a:pt x="1382" y="1130"/>
                </a:lnTo>
                <a:lnTo>
                  <a:pt x="1377" y="1111"/>
                </a:lnTo>
                <a:lnTo>
                  <a:pt x="1367" y="1108"/>
                </a:lnTo>
                <a:lnTo>
                  <a:pt x="1367" y="1127"/>
                </a:lnTo>
                <a:lnTo>
                  <a:pt x="1354" y="1132"/>
                </a:lnTo>
                <a:lnTo>
                  <a:pt x="1331" y="1132"/>
                </a:lnTo>
                <a:lnTo>
                  <a:pt x="1288" y="1130"/>
                </a:lnTo>
                <a:lnTo>
                  <a:pt x="1259" y="1119"/>
                </a:lnTo>
                <a:lnTo>
                  <a:pt x="1236" y="1101"/>
                </a:lnTo>
                <a:lnTo>
                  <a:pt x="1217" y="1081"/>
                </a:lnTo>
                <a:lnTo>
                  <a:pt x="1205" y="1077"/>
                </a:lnTo>
                <a:lnTo>
                  <a:pt x="1199" y="1068"/>
                </a:lnTo>
                <a:lnTo>
                  <a:pt x="1191" y="1074"/>
                </a:lnTo>
                <a:lnTo>
                  <a:pt x="1191" y="1064"/>
                </a:lnTo>
                <a:lnTo>
                  <a:pt x="1187" y="1053"/>
                </a:lnTo>
                <a:lnTo>
                  <a:pt x="1183" y="1056"/>
                </a:lnTo>
                <a:lnTo>
                  <a:pt x="1171" y="1060"/>
                </a:lnTo>
                <a:lnTo>
                  <a:pt x="1167" y="1048"/>
                </a:lnTo>
                <a:lnTo>
                  <a:pt x="1167" y="1037"/>
                </a:lnTo>
                <a:lnTo>
                  <a:pt x="1165" y="1033"/>
                </a:lnTo>
                <a:lnTo>
                  <a:pt x="1151" y="1036"/>
                </a:lnTo>
                <a:lnTo>
                  <a:pt x="1148" y="1037"/>
                </a:lnTo>
                <a:lnTo>
                  <a:pt x="1151" y="1044"/>
                </a:lnTo>
                <a:lnTo>
                  <a:pt x="1140" y="1048"/>
                </a:lnTo>
                <a:lnTo>
                  <a:pt x="1133" y="1036"/>
                </a:lnTo>
                <a:lnTo>
                  <a:pt x="1124" y="1025"/>
                </a:lnTo>
                <a:lnTo>
                  <a:pt x="1108" y="1016"/>
                </a:lnTo>
                <a:lnTo>
                  <a:pt x="1079" y="1008"/>
                </a:lnTo>
                <a:lnTo>
                  <a:pt x="1043" y="1001"/>
                </a:lnTo>
                <a:lnTo>
                  <a:pt x="1008" y="985"/>
                </a:lnTo>
                <a:lnTo>
                  <a:pt x="993" y="984"/>
                </a:lnTo>
                <a:lnTo>
                  <a:pt x="968" y="977"/>
                </a:lnTo>
                <a:lnTo>
                  <a:pt x="946" y="974"/>
                </a:lnTo>
                <a:lnTo>
                  <a:pt x="929" y="954"/>
                </a:lnTo>
                <a:lnTo>
                  <a:pt x="914" y="949"/>
                </a:lnTo>
                <a:lnTo>
                  <a:pt x="904" y="949"/>
                </a:lnTo>
                <a:lnTo>
                  <a:pt x="897" y="944"/>
                </a:lnTo>
                <a:lnTo>
                  <a:pt x="882" y="937"/>
                </a:lnTo>
                <a:lnTo>
                  <a:pt x="876" y="931"/>
                </a:lnTo>
                <a:lnTo>
                  <a:pt x="874" y="937"/>
                </a:lnTo>
                <a:lnTo>
                  <a:pt x="863" y="931"/>
                </a:lnTo>
                <a:lnTo>
                  <a:pt x="866" y="925"/>
                </a:lnTo>
                <a:lnTo>
                  <a:pt x="842" y="923"/>
                </a:lnTo>
                <a:lnTo>
                  <a:pt x="839" y="921"/>
                </a:lnTo>
                <a:lnTo>
                  <a:pt x="839" y="928"/>
                </a:lnTo>
                <a:lnTo>
                  <a:pt x="830" y="923"/>
                </a:lnTo>
                <a:lnTo>
                  <a:pt x="826" y="923"/>
                </a:lnTo>
                <a:lnTo>
                  <a:pt x="811" y="923"/>
                </a:lnTo>
                <a:lnTo>
                  <a:pt x="806" y="921"/>
                </a:lnTo>
                <a:lnTo>
                  <a:pt x="806" y="925"/>
                </a:lnTo>
                <a:lnTo>
                  <a:pt x="838" y="934"/>
                </a:lnTo>
                <a:lnTo>
                  <a:pt x="849" y="934"/>
                </a:lnTo>
                <a:lnTo>
                  <a:pt x="857" y="934"/>
                </a:lnTo>
                <a:lnTo>
                  <a:pt x="873" y="944"/>
                </a:lnTo>
                <a:lnTo>
                  <a:pt x="884" y="949"/>
                </a:lnTo>
                <a:lnTo>
                  <a:pt x="902" y="953"/>
                </a:lnTo>
                <a:lnTo>
                  <a:pt x="921" y="961"/>
                </a:lnTo>
                <a:lnTo>
                  <a:pt x="904" y="962"/>
                </a:lnTo>
                <a:lnTo>
                  <a:pt x="879" y="958"/>
                </a:lnTo>
                <a:lnTo>
                  <a:pt x="848" y="945"/>
                </a:lnTo>
                <a:lnTo>
                  <a:pt x="823" y="941"/>
                </a:lnTo>
                <a:lnTo>
                  <a:pt x="802" y="931"/>
                </a:lnTo>
                <a:lnTo>
                  <a:pt x="786" y="923"/>
                </a:lnTo>
                <a:lnTo>
                  <a:pt x="772" y="921"/>
                </a:lnTo>
                <a:lnTo>
                  <a:pt x="758" y="918"/>
                </a:lnTo>
                <a:lnTo>
                  <a:pt x="748" y="918"/>
                </a:lnTo>
                <a:lnTo>
                  <a:pt x="716" y="898"/>
                </a:lnTo>
                <a:lnTo>
                  <a:pt x="698" y="893"/>
                </a:lnTo>
                <a:lnTo>
                  <a:pt x="668" y="882"/>
                </a:lnTo>
                <a:lnTo>
                  <a:pt x="667" y="869"/>
                </a:lnTo>
                <a:lnTo>
                  <a:pt x="660" y="858"/>
                </a:lnTo>
                <a:lnTo>
                  <a:pt x="655" y="854"/>
                </a:lnTo>
                <a:lnTo>
                  <a:pt x="651" y="859"/>
                </a:lnTo>
                <a:lnTo>
                  <a:pt x="660" y="869"/>
                </a:lnTo>
                <a:lnTo>
                  <a:pt x="643" y="866"/>
                </a:lnTo>
                <a:lnTo>
                  <a:pt x="625" y="851"/>
                </a:lnTo>
                <a:lnTo>
                  <a:pt x="617" y="846"/>
                </a:lnTo>
                <a:lnTo>
                  <a:pt x="620" y="842"/>
                </a:lnTo>
                <a:lnTo>
                  <a:pt x="608" y="842"/>
                </a:lnTo>
                <a:lnTo>
                  <a:pt x="590" y="832"/>
                </a:lnTo>
                <a:lnTo>
                  <a:pt x="581" y="827"/>
                </a:lnTo>
                <a:lnTo>
                  <a:pt x="572" y="827"/>
                </a:lnTo>
                <a:lnTo>
                  <a:pt x="559" y="821"/>
                </a:lnTo>
                <a:lnTo>
                  <a:pt x="559" y="802"/>
                </a:lnTo>
                <a:lnTo>
                  <a:pt x="523" y="771"/>
                </a:lnTo>
                <a:lnTo>
                  <a:pt x="501" y="759"/>
                </a:lnTo>
                <a:lnTo>
                  <a:pt x="482" y="742"/>
                </a:lnTo>
                <a:lnTo>
                  <a:pt x="442" y="712"/>
                </a:lnTo>
                <a:lnTo>
                  <a:pt x="423" y="702"/>
                </a:lnTo>
                <a:lnTo>
                  <a:pt x="419" y="672"/>
                </a:lnTo>
                <a:lnTo>
                  <a:pt x="401" y="659"/>
                </a:lnTo>
                <a:lnTo>
                  <a:pt x="384" y="654"/>
                </a:lnTo>
                <a:lnTo>
                  <a:pt x="353" y="631"/>
                </a:lnTo>
                <a:lnTo>
                  <a:pt x="346" y="633"/>
                </a:lnTo>
                <a:lnTo>
                  <a:pt x="337" y="636"/>
                </a:lnTo>
                <a:lnTo>
                  <a:pt x="335" y="628"/>
                </a:lnTo>
                <a:lnTo>
                  <a:pt x="328" y="631"/>
                </a:lnTo>
                <a:lnTo>
                  <a:pt x="321" y="631"/>
                </a:lnTo>
                <a:lnTo>
                  <a:pt x="303" y="619"/>
                </a:lnTo>
                <a:lnTo>
                  <a:pt x="292" y="612"/>
                </a:lnTo>
                <a:lnTo>
                  <a:pt x="279" y="616"/>
                </a:lnTo>
                <a:lnTo>
                  <a:pt x="267" y="598"/>
                </a:lnTo>
                <a:lnTo>
                  <a:pt x="252" y="568"/>
                </a:lnTo>
                <a:lnTo>
                  <a:pt x="234" y="553"/>
                </a:lnTo>
                <a:lnTo>
                  <a:pt x="214" y="537"/>
                </a:lnTo>
                <a:lnTo>
                  <a:pt x="193" y="512"/>
                </a:lnTo>
                <a:lnTo>
                  <a:pt x="178" y="503"/>
                </a:lnTo>
                <a:lnTo>
                  <a:pt x="147" y="477"/>
                </a:lnTo>
                <a:lnTo>
                  <a:pt x="109" y="456"/>
                </a:lnTo>
                <a:lnTo>
                  <a:pt x="83" y="450"/>
                </a:lnTo>
                <a:lnTo>
                  <a:pt x="61" y="442"/>
                </a:lnTo>
                <a:lnTo>
                  <a:pt x="52" y="442"/>
                </a:lnTo>
                <a:lnTo>
                  <a:pt x="30" y="450"/>
                </a:lnTo>
                <a:lnTo>
                  <a:pt x="27" y="456"/>
                </a:lnTo>
                <a:lnTo>
                  <a:pt x="21" y="469"/>
                </a:lnTo>
                <a:lnTo>
                  <a:pt x="15" y="465"/>
                </a:lnTo>
                <a:lnTo>
                  <a:pt x="0" y="472"/>
                </a:lnTo>
                <a:lnTo>
                  <a:pt x="0" y="446"/>
                </a:lnTo>
                <a:lnTo>
                  <a:pt x="0" y="409"/>
                </a:lnTo>
                <a:lnTo>
                  <a:pt x="0" y="381"/>
                </a:lnTo>
                <a:lnTo>
                  <a:pt x="0" y="353"/>
                </a:lnTo>
                <a:lnTo>
                  <a:pt x="12" y="346"/>
                </a:lnTo>
                <a:lnTo>
                  <a:pt x="21" y="341"/>
                </a:lnTo>
                <a:lnTo>
                  <a:pt x="34" y="329"/>
                </a:lnTo>
                <a:lnTo>
                  <a:pt x="47" y="319"/>
                </a:lnTo>
                <a:lnTo>
                  <a:pt x="54" y="316"/>
                </a:lnTo>
                <a:lnTo>
                  <a:pt x="62" y="321"/>
                </a:lnTo>
                <a:lnTo>
                  <a:pt x="70" y="313"/>
                </a:lnTo>
                <a:lnTo>
                  <a:pt x="86" y="301"/>
                </a:lnTo>
                <a:lnTo>
                  <a:pt x="104" y="282"/>
                </a:lnTo>
                <a:lnTo>
                  <a:pt x="112" y="279"/>
                </a:lnTo>
                <a:lnTo>
                  <a:pt x="116" y="277"/>
                </a:lnTo>
                <a:lnTo>
                  <a:pt x="112" y="253"/>
                </a:lnTo>
                <a:lnTo>
                  <a:pt x="104" y="225"/>
                </a:lnTo>
                <a:lnTo>
                  <a:pt x="94" y="203"/>
                </a:lnTo>
                <a:lnTo>
                  <a:pt x="94" y="181"/>
                </a:lnTo>
                <a:lnTo>
                  <a:pt x="94" y="160"/>
                </a:lnTo>
                <a:lnTo>
                  <a:pt x="104" y="144"/>
                </a:lnTo>
                <a:lnTo>
                  <a:pt x="117" y="130"/>
                </a:lnTo>
                <a:lnTo>
                  <a:pt x="135" y="116"/>
                </a:lnTo>
                <a:lnTo>
                  <a:pt x="149" y="112"/>
                </a:lnTo>
                <a:lnTo>
                  <a:pt x="163" y="112"/>
                </a:lnTo>
                <a:lnTo>
                  <a:pt x="180" y="112"/>
                </a:lnTo>
                <a:lnTo>
                  <a:pt x="184" y="116"/>
                </a:lnTo>
                <a:lnTo>
                  <a:pt x="200" y="111"/>
                </a:lnTo>
                <a:lnTo>
                  <a:pt x="225" y="107"/>
                </a:lnTo>
                <a:lnTo>
                  <a:pt x="249" y="107"/>
                </a:lnTo>
                <a:lnTo>
                  <a:pt x="257" y="112"/>
                </a:lnTo>
                <a:lnTo>
                  <a:pt x="267" y="130"/>
                </a:lnTo>
                <a:lnTo>
                  <a:pt x="275" y="142"/>
                </a:lnTo>
                <a:lnTo>
                  <a:pt x="283" y="155"/>
                </a:lnTo>
                <a:lnTo>
                  <a:pt x="295" y="160"/>
                </a:lnTo>
                <a:lnTo>
                  <a:pt x="307" y="163"/>
                </a:lnTo>
                <a:lnTo>
                  <a:pt x="326" y="165"/>
                </a:lnTo>
                <a:lnTo>
                  <a:pt x="337" y="163"/>
                </a:lnTo>
                <a:lnTo>
                  <a:pt x="346" y="160"/>
                </a:lnTo>
                <a:lnTo>
                  <a:pt x="354" y="155"/>
                </a:lnTo>
                <a:lnTo>
                  <a:pt x="376" y="155"/>
                </a:lnTo>
                <a:lnTo>
                  <a:pt x="408" y="155"/>
                </a:lnTo>
                <a:lnTo>
                  <a:pt x="440" y="144"/>
                </a:lnTo>
                <a:lnTo>
                  <a:pt x="469" y="139"/>
                </a:lnTo>
                <a:lnTo>
                  <a:pt x="482" y="138"/>
                </a:lnTo>
                <a:lnTo>
                  <a:pt x="491" y="144"/>
                </a:lnTo>
                <a:lnTo>
                  <a:pt x="498" y="150"/>
                </a:lnTo>
                <a:lnTo>
                  <a:pt x="506" y="157"/>
                </a:lnTo>
                <a:lnTo>
                  <a:pt x="527" y="165"/>
                </a:lnTo>
                <a:lnTo>
                  <a:pt x="541" y="173"/>
                </a:lnTo>
                <a:lnTo>
                  <a:pt x="547" y="174"/>
                </a:lnTo>
                <a:lnTo>
                  <a:pt x="557" y="178"/>
                </a:lnTo>
                <a:lnTo>
                  <a:pt x="567" y="181"/>
                </a:lnTo>
                <a:lnTo>
                  <a:pt x="574" y="178"/>
                </a:lnTo>
                <a:lnTo>
                  <a:pt x="581" y="178"/>
                </a:lnTo>
                <a:lnTo>
                  <a:pt x="585" y="173"/>
                </a:lnTo>
                <a:lnTo>
                  <a:pt x="590" y="181"/>
                </a:lnTo>
                <a:lnTo>
                  <a:pt x="590" y="187"/>
                </a:lnTo>
                <a:lnTo>
                  <a:pt x="595" y="190"/>
                </a:lnTo>
                <a:lnTo>
                  <a:pt x="602" y="190"/>
                </a:lnTo>
                <a:lnTo>
                  <a:pt x="608" y="191"/>
                </a:lnTo>
                <a:lnTo>
                  <a:pt x="611" y="197"/>
                </a:lnTo>
                <a:lnTo>
                  <a:pt x="614" y="199"/>
                </a:lnTo>
                <a:lnTo>
                  <a:pt x="620" y="199"/>
                </a:lnTo>
                <a:lnTo>
                  <a:pt x="625" y="199"/>
                </a:lnTo>
                <a:lnTo>
                  <a:pt x="632" y="197"/>
                </a:lnTo>
                <a:lnTo>
                  <a:pt x="633" y="199"/>
                </a:lnTo>
                <a:lnTo>
                  <a:pt x="640" y="203"/>
                </a:lnTo>
                <a:lnTo>
                  <a:pt x="645" y="199"/>
                </a:lnTo>
                <a:lnTo>
                  <a:pt x="651" y="199"/>
                </a:lnTo>
                <a:lnTo>
                  <a:pt x="655" y="199"/>
                </a:lnTo>
                <a:lnTo>
                  <a:pt x="655" y="195"/>
                </a:lnTo>
                <a:lnTo>
                  <a:pt x="655" y="191"/>
                </a:lnTo>
                <a:lnTo>
                  <a:pt x="660" y="190"/>
                </a:lnTo>
                <a:lnTo>
                  <a:pt x="664" y="195"/>
                </a:lnTo>
                <a:lnTo>
                  <a:pt x="667" y="197"/>
                </a:lnTo>
                <a:lnTo>
                  <a:pt x="668" y="199"/>
                </a:lnTo>
                <a:lnTo>
                  <a:pt x="675" y="203"/>
                </a:lnTo>
                <a:lnTo>
                  <a:pt x="678" y="206"/>
                </a:lnTo>
                <a:lnTo>
                  <a:pt x="685" y="206"/>
                </a:lnTo>
                <a:lnTo>
                  <a:pt x="690" y="207"/>
                </a:lnTo>
                <a:lnTo>
                  <a:pt x="698" y="211"/>
                </a:lnTo>
                <a:lnTo>
                  <a:pt x="707" y="207"/>
                </a:lnTo>
                <a:lnTo>
                  <a:pt x="710" y="206"/>
                </a:lnTo>
                <a:lnTo>
                  <a:pt x="713" y="206"/>
                </a:lnTo>
                <a:lnTo>
                  <a:pt x="716" y="206"/>
                </a:lnTo>
                <a:lnTo>
                  <a:pt x="722" y="211"/>
                </a:lnTo>
                <a:lnTo>
                  <a:pt x="726" y="215"/>
                </a:lnTo>
                <a:lnTo>
                  <a:pt x="730" y="219"/>
                </a:lnTo>
                <a:lnTo>
                  <a:pt x="733" y="225"/>
                </a:lnTo>
                <a:lnTo>
                  <a:pt x="738" y="227"/>
                </a:lnTo>
                <a:lnTo>
                  <a:pt x="740" y="230"/>
                </a:lnTo>
                <a:lnTo>
                  <a:pt x="744" y="233"/>
                </a:lnTo>
                <a:lnTo>
                  <a:pt x="751" y="233"/>
                </a:lnTo>
                <a:lnTo>
                  <a:pt x="758" y="233"/>
                </a:lnTo>
                <a:lnTo>
                  <a:pt x="761" y="237"/>
                </a:lnTo>
                <a:lnTo>
                  <a:pt x="765" y="237"/>
                </a:lnTo>
                <a:lnTo>
                  <a:pt x="765" y="241"/>
                </a:lnTo>
                <a:lnTo>
                  <a:pt x="765" y="247"/>
                </a:lnTo>
                <a:lnTo>
                  <a:pt x="765" y="253"/>
                </a:lnTo>
                <a:lnTo>
                  <a:pt x="768" y="258"/>
                </a:lnTo>
                <a:lnTo>
                  <a:pt x="768" y="263"/>
                </a:lnTo>
                <a:lnTo>
                  <a:pt x="772" y="266"/>
                </a:lnTo>
                <a:lnTo>
                  <a:pt x="776" y="269"/>
                </a:lnTo>
                <a:lnTo>
                  <a:pt x="783" y="269"/>
                </a:lnTo>
                <a:lnTo>
                  <a:pt x="793" y="269"/>
                </a:lnTo>
                <a:lnTo>
                  <a:pt x="799" y="269"/>
                </a:lnTo>
                <a:lnTo>
                  <a:pt x="802" y="266"/>
                </a:lnTo>
                <a:lnTo>
                  <a:pt x="808" y="263"/>
                </a:lnTo>
                <a:lnTo>
                  <a:pt x="814" y="261"/>
                </a:lnTo>
                <a:lnTo>
                  <a:pt x="823" y="261"/>
                </a:lnTo>
                <a:lnTo>
                  <a:pt x="826" y="255"/>
                </a:lnTo>
                <a:lnTo>
                  <a:pt x="826" y="249"/>
                </a:lnTo>
                <a:lnTo>
                  <a:pt x="826" y="243"/>
                </a:lnTo>
                <a:lnTo>
                  <a:pt x="826" y="241"/>
                </a:lnTo>
                <a:lnTo>
                  <a:pt x="817" y="237"/>
                </a:lnTo>
                <a:lnTo>
                  <a:pt x="811" y="230"/>
                </a:lnTo>
                <a:lnTo>
                  <a:pt x="806" y="225"/>
                </a:lnTo>
                <a:lnTo>
                  <a:pt x="802" y="219"/>
                </a:lnTo>
                <a:lnTo>
                  <a:pt x="794" y="215"/>
                </a:lnTo>
                <a:lnTo>
                  <a:pt x="788" y="211"/>
                </a:lnTo>
                <a:lnTo>
                  <a:pt x="783" y="206"/>
                </a:lnTo>
                <a:lnTo>
                  <a:pt x="774" y="206"/>
                </a:lnTo>
                <a:lnTo>
                  <a:pt x="765" y="199"/>
                </a:lnTo>
                <a:lnTo>
                  <a:pt x="765" y="197"/>
                </a:lnTo>
                <a:lnTo>
                  <a:pt x="758" y="195"/>
                </a:lnTo>
                <a:lnTo>
                  <a:pt x="751" y="190"/>
                </a:lnTo>
                <a:lnTo>
                  <a:pt x="748" y="187"/>
                </a:lnTo>
                <a:lnTo>
                  <a:pt x="744" y="186"/>
                </a:lnTo>
                <a:lnTo>
                  <a:pt x="741" y="173"/>
                </a:lnTo>
                <a:lnTo>
                  <a:pt x="740" y="160"/>
                </a:lnTo>
                <a:lnTo>
                  <a:pt x="740" y="155"/>
                </a:lnTo>
                <a:lnTo>
                  <a:pt x="738" y="144"/>
                </a:lnTo>
                <a:lnTo>
                  <a:pt x="734" y="134"/>
                </a:lnTo>
                <a:lnTo>
                  <a:pt x="733" y="123"/>
                </a:lnTo>
                <a:lnTo>
                  <a:pt x="733" y="116"/>
                </a:lnTo>
                <a:lnTo>
                  <a:pt x="734" y="111"/>
                </a:lnTo>
                <a:lnTo>
                  <a:pt x="734" y="104"/>
                </a:lnTo>
                <a:lnTo>
                  <a:pt x="734" y="99"/>
                </a:lnTo>
                <a:lnTo>
                  <a:pt x="733" y="96"/>
                </a:lnTo>
                <a:lnTo>
                  <a:pt x="730" y="91"/>
                </a:lnTo>
                <a:lnTo>
                  <a:pt x="726" y="87"/>
                </a:lnTo>
                <a:lnTo>
                  <a:pt x="722" y="82"/>
                </a:lnTo>
                <a:lnTo>
                  <a:pt x="726" y="76"/>
                </a:lnTo>
                <a:lnTo>
                  <a:pt x="730" y="74"/>
                </a:lnTo>
                <a:lnTo>
                  <a:pt x="733" y="71"/>
                </a:lnTo>
                <a:lnTo>
                  <a:pt x="733" y="66"/>
                </a:lnTo>
                <a:lnTo>
                  <a:pt x="726" y="66"/>
                </a:lnTo>
                <a:lnTo>
                  <a:pt x="719" y="59"/>
                </a:lnTo>
                <a:lnTo>
                  <a:pt x="716" y="50"/>
                </a:lnTo>
                <a:lnTo>
                  <a:pt x="710" y="44"/>
                </a:lnTo>
                <a:lnTo>
                  <a:pt x="710" y="39"/>
                </a:lnTo>
                <a:lnTo>
                  <a:pt x="710" y="32"/>
                </a:lnTo>
                <a:lnTo>
                  <a:pt x="710" y="21"/>
                </a:lnTo>
                <a:lnTo>
                  <a:pt x="710" y="18"/>
                </a:lnTo>
                <a:lnTo>
                  <a:pt x="710" y="11"/>
                </a:lnTo>
                <a:lnTo>
                  <a:pt x="716" y="11"/>
                </a:lnTo>
                <a:lnTo>
                  <a:pt x="722" y="7"/>
                </a:lnTo>
                <a:lnTo>
                  <a:pt x="730" y="4"/>
                </a:lnTo>
                <a:lnTo>
                  <a:pt x="734" y="0"/>
                </a:lnTo>
                <a:lnTo>
                  <a:pt x="740" y="0"/>
                </a:lnTo>
                <a:lnTo>
                  <a:pt x="744" y="0"/>
                </a:lnTo>
                <a:lnTo>
                  <a:pt x="751" y="4"/>
                </a:lnTo>
                <a:lnTo>
                  <a:pt x="758" y="4"/>
                </a:lnTo>
                <a:lnTo>
                  <a:pt x="761" y="8"/>
                </a:lnTo>
                <a:lnTo>
                  <a:pt x="761" y="13"/>
                </a:lnTo>
                <a:lnTo>
                  <a:pt x="765" y="21"/>
                </a:lnTo>
                <a:lnTo>
                  <a:pt x="765" y="24"/>
                </a:lnTo>
                <a:lnTo>
                  <a:pt x="772" y="29"/>
                </a:lnTo>
                <a:lnTo>
                  <a:pt x="780" y="21"/>
                </a:lnTo>
                <a:lnTo>
                  <a:pt x="786" y="18"/>
                </a:lnTo>
                <a:lnTo>
                  <a:pt x="788" y="13"/>
                </a:lnTo>
                <a:lnTo>
                  <a:pt x="793" y="11"/>
                </a:lnTo>
                <a:lnTo>
                  <a:pt x="794" y="7"/>
                </a:lnTo>
                <a:lnTo>
                  <a:pt x="796" y="4"/>
                </a:lnTo>
                <a:lnTo>
                  <a:pt x="799" y="0"/>
                </a:lnTo>
                <a:lnTo>
                  <a:pt x="802" y="4"/>
                </a:lnTo>
                <a:lnTo>
                  <a:pt x="802" y="7"/>
                </a:lnTo>
                <a:lnTo>
                  <a:pt x="806" y="8"/>
                </a:lnTo>
                <a:lnTo>
                  <a:pt x="817" y="7"/>
                </a:lnTo>
                <a:lnTo>
                  <a:pt x="819" y="8"/>
                </a:lnTo>
                <a:lnTo>
                  <a:pt x="830" y="8"/>
                </a:lnTo>
                <a:lnTo>
                  <a:pt x="834" y="8"/>
                </a:lnTo>
                <a:lnTo>
                  <a:pt x="842" y="8"/>
                </a:lnTo>
                <a:lnTo>
                  <a:pt x="846" y="11"/>
                </a:lnTo>
                <a:lnTo>
                  <a:pt x="849" y="11"/>
                </a:lnTo>
                <a:lnTo>
                  <a:pt x="860" y="13"/>
                </a:lnTo>
                <a:lnTo>
                  <a:pt x="866" y="11"/>
                </a:lnTo>
                <a:lnTo>
                  <a:pt x="873" y="11"/>
                </a:lnTo>
                <a:lnTo>
                  <a:pt x="879" y="11"/>
                </a:lnTo>
                <a:lnTo>
                  <a:pt x="907" y="21"/>
                </a:lnTo>
                <a:lnTo>
                  <a:pt x="910" y="29"/>
                </a:lnTo>
                <a:lnTo>
                  <a:pt x="916" y="39"/>
                </a:lnTo>
                <a:lnTo>
                  <a:pt x="921" y="63"/>
                </a:lnTo>
                <a:lnTo>
                  <a:pt x="931" y="76"/>
                </a:lnTo>
                <a:lnTo>
                  <a:pt x="939" y="92"/>
                </a:lnTo>
                <a:lnTo>
                  <a:pt x="947" y="104"/>
                </a:lnTo>
                <a:lnTo>
                  <a:pt x="950" y="112"/>
                </a:lnTo>
                <a:lnTo>
                  <a:pt x="956" y="116"/>
                </a:lnTo>
                <a:lnTo>
                  <a:pt x="957" y="142"/>
                </a:lnTo>
                <a:lnTo>
                  <a:pt x="959" y="157"/>
                </a:lnTo>
                <a:lnTo>
                  <a:pt x="959" y="174"/>
                </a:lnTo>
                <a:lnTo>
                  <a:pt x="962" y="190"/>
                </a:lnTo>
                <a:lnTo>
                  <a:pt x="962" y="197"/>
                </a:lnTo>
                <a:lnTo>
                  <a:pt x="968" y="203"/>
                </a:lnTo>
                <a:lnTo>
                  <a:pt x="980" y="206"/>
                </a:lnTo>
                <a:lnTo>
                  <a:pt x="985" y="207"/>
                </a:lnTo>
                <a:lnTo>
                  <a:pt x="993" y="211"/>
                </a:lnTo>
                <a:lnTo>
                  <a:pt x="1005" y="211"/>
                </a:lnTo>
                <a:lnTo>
                  <a:pt x="1023" y="211"/>
                </a:lnTo>
                <a:lnTo>
                  <a:pt x="1029" y="207"/>
                </a:lnTo>
                <a:lnTo>
                  <a:pt x="1032" y="206"/>
                </a:lnTo>
                <a:lnTo>
                  <a:pt x="1039" y="199"/>
                </a:lnTo>
                <a:lnTo>
                  <a:pt x="1047" y="190"/>
                </a:lnTo>
                <a:lnTo>
                  <a:pt x="1060" y="173"/>
                </a:lnTo>
                <a:lnTo>
                  <a:pt x="1065" y="157"/>
                </a:lnTo>
                <a:lnTo>
                  <a:pt x="1073" y="142"/>
                </a:lnTo>
                <a:lnTo>
                  <a:pt x="1083" y="132"/>
                </a:lnTo>
                <a:lnTo>
                  <a:pt x="1091" y="120"/>
                </a:lnTo>
                <a:lnTo>
                  <a:pt x="1093" y="120"/>
                </a:lnTo>
                <a:lnTo>
                  <a:pt x="1133" y="127"/>
                </a:lnTo>
                <a:lnTo>
                  <a:pt x="1140" y="127"/>
                </a:lnTo>
                <a:lnTo>
                  <a:pt x="1151" y="127"/>
                </a:lnTo>
                <a:lnTo>
                  <a:pt x="1153" y="123"/>
                </a:lnTo>
                <a:lnTo>
                  <a:pt x="1174" y="123"/>
                </a:lnTo>
                <a:lnTo>
                  <a:pt x="1187" y="123"/>
                </a:lnTo>
                <a:lnTo>
                  <a:pt x="1195" y="123"/>
                </a:lnTo>
                <a:lnTo>
                  <a:pt x="1199" y="127"/>
                </a:lnTo>
                <a:lnTo>
                  <a:pt x="1205" y="127"/>
                </a:lnTo>
                <a:lnTo>
                  <a:pt x="1209" y="123"/>
                </a:lnTo>
                <a:lnTo>
                  <a:pt x="1223" y="123"/>
                </a:lnTo>
                <a:lnTo>
                  <a:pt x="1229" y="112"/>
                </a:lnTo>
                <a:lnTo>
                  <a:pt x="1232" y="107"/>
                </a:lnTo>
                <a:lnTo>
                  <a:pt x="1241" y="91"/>
                </a:lnTo>
                <a:lnTo>
                  <a:pt x="1246" y="80"/>
                </a:lnTo>
                <a:lnTo>
                  <a:pt x="1261" y="55"/>
                </a:lnTo>
                <a:lnTo>
                  <a:pt x="1264" y="50"/>
                </a:lnTo>
                <a:lnTo>
                  <a:pt x="1272" y="44"/>
                </a:lnTo>
                <a:lnTo>
                  <a:pt x="1284" y="40"/>
                </a:lnTo>
                <a:lnTo>
                  <a:pt x="1299" y="44"/>
                </a:lnTo>
                <a:lnTo>
                  <a:pt x="1314" y="50"/>
                </a:lnTo>
                <a:lnTo>
                  <a:pt x="1337" y="50"/>
                </a:lnTo>
                <a:lnTo>
                  <a:pt x="1346" y="50"/>
                </a:lnTo>
                <a:lnTo>
                  <a:pt x="1365" y="50"/>
                </a:lnTo>
                <a:lnTo>
                  <a:pt x="1377" y="55"/>
                </a:lnTo>
                <a:lnTo>
                  <a:pt x="1393" y="59"/>
                </a:lnTo>
                <a:lnTo>
                  <a:pt x="1393" y="61"/>
                </a:lnTo>
                <a:lnTo>
                  <a:pt x="1394" y="69"/>
                </a:lnTo>
                <a:lnTo>
                  <a:pt x="1395" y="80"/>
                </a:lnTo>
                <a:lnTo>
                  <a:pt x="1398" y="87"/>
                </a:lnTo>
                <a:lnTo>
                  <a:pt x="1402" y="92"/>
                </a:lnTo>
                <a:lnTo>
                  <a:pt x="1408" y="96"/>
                </a:lnTo>
                <a:lnTo>
                  <a:pt x="1412" y="96"/>
                </a:lnTo>
                <a:lnTo>
                  <a:pt x="1416" y="96"/>
                </a:lnTo>
                <a:lnTo>
                  <a:pt x="1422" y="96"/>
                </a:lnTo>
                <a:lnTo>
                  <a:pt x="1430" y="92"/>
                </a:lnTo>
                <a:lnTo>
                  <a:pt x="1433" y="99"/>
                </a:lnTo>
                <a:lnTo>
                  <a:pt x="1433" y="104"/>
                </a:lnTo>
                <a:lnTo>
                  <a:pt x="1436" y="111"/>
                </a:lnTo>
                <a:lnTo>
                  <a:pt x="1436" y="114"/>
                </a:lnTo>
                <a:lnTo>
                  <a:pt x="1438" y="123"/>
                </a:lnTo>
                <a:lnTo>
                  <a:pt x="1444" y="134"/>
                </a:lnTo>
                <a:lnTo>
                  <a:pt x="1444" y="139"/>
                </a:lnTo>
                <a:lnTo>
                  <a:pt x="1447" y="142"/>
                </a:lnTo>
                <a:lnTo>
                  <a:pt x="1448" y="147"/>
                </a:lnTo>
                <a:lnTo>
                  <a:pt x="1451" y="155"/>
                </a:lnTo>
                <a:lnTo>
                  <a:pt x="1455" y="163"/>
                </a:lnTo>
                <a:lnTo>
                  <a:pt x="1458" y="170"/>
                </a:lnTo>
                <a:lnTo>
                  <a:pt x="1465" y="178"/>
                </a:lnTo>
                <a:lnTo>
                  <a:pt x="1466" y="186"/>
                </a:lnTo>
                <a:lnTo>
                  <a:pt x="1478" y="187"/>
                </a:lnTo>
                <a:lnTo>
                  <a:pt x="1490" y="186"/>
                </a:lnTo>
                <a:lnTo>
                  <a:pt x="1503" y="181"/>
                </a:lnTo>
                <a:lnTo>
                  <a:pt x="1516" y="174"/>
                </a:lnTo>
                <a:lnTo>
                  <a:pt x="1520" y="173"/>
                </a:lnTo>
                <a:lnTo>
                  <a:pt x="1520" y="166"/>
                </a:lnTo>
                <a:lnTo>
                  <a:pt x="1521" y="165"/>
                </a:lnTo>
                <a:lnTo>
                  <a:pt x="1524" y="160"/>
                </a:lnTo>
                <a:lnTo>
                  <a:pt x="1528" y="155"/>
                </a:lnTo>
                <a:lnTo>
                  <a:pt x="1531" y="147"/>
                </a:lnTo>
                <a:lnTo>
                  <a:pt x="1539" y="144"/>
                </a:lnTo>
                <a:lnTo>
                  <a:pt x="1543" y="147"/>
                </a:lnTo>
                <a:lnTo>
                  <a:pt x="1548" y="150"/>
                </a:lnTo>
                <a:lnTo>
                  <a:pt x="1555" y="157"/>
                </a:lnTo>
                <a:lnTo>
                  <a:pt x="1556" y="163"/>
                </a:lnTo>
                <a:lnTo>
                  <a:pt x="1559" y="165"/>
                </a:lnTo>
                <a:lnTo>
                  <a:pt x="1561" y="173"/>
                </a:lnTo>
                <a:lnTo>
                  <a:pt x="1563" y="181"/>
                </a:lnTo>
                <a:lnTo>
                  <a:pt x="1574" y="187"/>
                </a:lnTo>
                <a:lnTo>
                  <a:pt x="1580" y="191"/>
                </a:lnTo>
                <a:lnTo>
                  <a:pt x="1585" y="199"/>
                </a:lnTo>
                <a:lnTo>
                  <a:pt x="1589" y="206"/>
                </a:lnTo>
                <a:lnTo>
                  <a:pt x="1596" y="211"/>
                </a:lnTo>
                <a:lnTo>
                  <a:pt x="1606" y="215"/>
                </a:lnTo>
                <a:lnTo>
                  <a:pt x="1610" y="219"/>
                </a:lnTo>
                <a:lnTo>
                  <a:pt x="1610" y="227"/>
                </a:lnTo>
                <a:lnTo>
                  <a:pt x="1611" y="233"/>
                </a:lnTo>
                <a:lnTo>
                  <a:pt x="1613" y="243"/>
                </a:lnTo>
                <a:lnTo>
                  <a:pt x="1618" y="249"/>
                </a:lnTo>
                <a:lnTo>
                  <a:pt x="1628" y="258"/>
                </a:lnTo>
                <a:lnTo>
                  <a:pt x="1638" y="266"/>
                </a:lnTo>
                <a:lnTo>
                  <a:pt x="1647" y="277"/>
                </a:lnTo>
                <a:lnTo>
                  <a:pt x="1656" y="282"/>
                </a:lnTo>
                <a:lnTo>
                  <a:pt x="1661" y="290"/>
                </a:lnTo>
                <a:lnTo>
                  <a:pt x="1676" y="290"/>
                </a:lnTo>
                <a:lnTo>
                  <a:pt x="1685" y="294"/>
                </a:lnTo>
                <a:lnTo>
                  <a:pt x="1687" y="295"/>
                </a:lnTo>
                <a:lnTo>
                  <a:pt x="1690" y="303"/>
                </a:lnTo>
                <a:lnTo>
                  <a:pt x="1694" y="316"/>
                </a:lnTo>
                <a:lnTo>
                  <a:pt x="1697" y="326"/>
                </a:lnTo>
                <a:lnTo>
                  <a:pt x="1705" y="330"/>
                </a:lnTo>
                <a:lnTo>
                  <a:pt x="1714" y="341"/>
                </a:lnTo>
                <a:lnTo>
                  <a:pt x="1734" y="341"/>
                </a:lnTo>
                <a:lnTo>
                  <a:pt x="1748" y="343"/>
                </a:lnTo>
                <a:lnTo>
                  <a:pt x="1761" y="353"/>
                </a:lnTo>
                <a:lnTo>
                  <a:pt x="1769" y="362"/>
                </a:lnTo>
                <a:lnTo>
                  <a:pt x="1773" y="381"/>
                </a:lnTo>
                <a:lnTo>
                  <a:pt x="1790" y="389"/>
                </a:lnTo>
                <a:lnTo>
                  <a:pt x="1810" y="398"/>
                </a:lnTo>
                <a:lnTo>
                  <a:pt x="1816" y="405"/>
                </a:lnTo>
                <a:lnTo>
                  <a:pt x="1823" y="409"/>
                </a:lnTo>
                <a:lnTo>
                  <a:pt x="1831" y="417"/>
                </a:lnTo>
                <a:lnTo>
                  <a:pt x="1838" y="417"/>
                </a:lnTo>
                <a:lnTo>
                  <a:pt x="1851" y="417"/>
                </a:lnTo>
                <a:lnTo>
                  <a:pt x="1867" y="417"/>
                </a:lnTo>
                <a:lnTo>
                  <a:pt x="1881" y="413"/>
                </a:lnTo>
                <a:lnTo>
                  <a:pt x="1881" y="417"/>
                </a:lnTo>
                <a:lnTo>
                  <a:pt x="1896" y="422"/>
                </a:lnTo>
                <a:lnTo>
                  <a:pt x="1912" y="438"/>
                </a:lnTo>
                <a:lnTo>
                  <a:pt x="1924" y="450"/>
                </a:lnTo>
                <a:lnTo>
                  <a:pt x="1942" y="456"/>
                </a:lnTo>
                <a:lnTo>
                  <a:pt x="1958" y="472"/>
                </a:lnTo>
                <a:lnTo>
                  <a:pt x="1968" y="493"/>
                </a:lnTo>
                <a:lnTo>
                  <a:pt x="1968" y="500"/>
                </a:lnTo>
                <a:lnTo>
                  <a:pt x="1975" y="523"/>
                </a:lnTo>
                <a:lnTo>
                  <a:pt x="1975" y="548"/>
                </a:lnTo>
                <a:lnTo>
                  <a:pt x="1975" y="572"/>
                </a:lnTo>
                <a:lnTo>
                  <a:pt x="1970" y="601"/>
                </a:lnTo>
                <a:lnTo>
                  <a:pt x="1970" y="603"/>
                </a:lnTo>
                <a:lnTo>
                  <a:pt x="1970" y="612"/>
                </a:lnTo>
                <a:lnTo>
                  <a:pt x="1970" y="616"/>
                </a:lnTo>
                <a:lnTo>
                  <a:pt x="1968" y="633"/>
                </a:lnTo>
                <a:lnTo>
                  <a:pt x="1967" y="641"/>
                </a:lnTo>
                <a:lnTo>
                  <a:pt x="1963" y="646"/>
                </a:lnTo>
                <a:lnTo>
                  <a:pt x="1967" y="649"/>
                </a:lnTo>
                <a:lnTo>
                  <a:pt x="1968" y="655"/>
                </a:lnTo>
                <a:lnTo>
                  <a:pt x="1968" y="662"/>
                </a:lnTo>
                <a:lnTo>
                  <a:pt x="1968" y="672"/>
                </a:lnTo>
                <a:lnTo>
                  <a:pt x="1967" y="686"/>
                </a:lnTo>
                <a:lnTo>
                  <a:pt x="1963" y="704"/>
                </a:lnTo>
                <a:lnTo>
                  <a:pt x="1967" y="720"/>
                </a:lnTo>
                <a:lnTo>
                  <a:pt x="1978" y="735"/>
                </a:lnTo>
                <a:lnTo>
                  <a:pt x="1989" y="747"/>
                </a:lnTo>
                <a:lnTo>
                  <a:pt x="1989" y="762"/>
                </a:lnTo>
                <a:lnTo>
                  <a:pt x="1995" y="771"/>
                </a:lnTo>
                <a:lnTo>
                  <a:pt x="1996" y="775"/>
                </a:lnTo>
                <a:lnTo>
                  <a:pt x="1997" y="794"/>
                </a:lnTo>
                <a:lnTo>
                  <a:pt x="2001" y="807"/>
                </a:lnTo>
                <a:lnTo>
                  <a:pt x="2008" y="818"/>
                </a:lnTo>
                <a:lnTo>
                  <a:pt x="2010" y="829"/>
                </a:lnTo>
                <a:lnTo>
                  <a:pt x="2016" y="835"/>
                </a:lnTo>
                <a:lnTo>
                  <a:pt x="2028" y="841"/>
                </a:lnTo>
                <a:lnTo>
                  <a:pt x="2040" y="84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4" name="Freeform 1033"/>
          <p:cNvSpPr>
            <a:spLocks/>
          </p:cNvSpPr>
          <p:nvPr userDrawn="1"/>
        </p:nvSpPr>
        <p:spPr bwMode="auto">
          <a:xfrm>
            <a:off x="4567580" y="5201971"/>
            <a:ext cx="1076116" cy="780998"/>
          </a:xfrm>
          <a:custGeom>
            <a:avLst/>
            <a:gdLst>
              <a:gd name="T0" fmla="*/ 1409 w 2479"/>
              <a:gd name="T1" fmla="*/ 294 h 1601"/>
              <a:gd name="T2" fmla="*/ 1317 w 2479"/>
              <a:gd name="T3" fmla="*/ 259 h 1601"/>
              <a:gd name="T4" fmla="*/ 1214 w 2479"/>
              <a:gd name="T5" fmla="*/ 235 h 1601"/>
              <a:gd name="T6" fmla="*/ 1155 w 2479"/>
              <a:gd name="T7" fmla="*/ 149 h 1601"/>
              <a:gd name="T8" fmla="*/ 1059 w 2479"/>
              <a:gd name="T9" fmla="*/ 29 h 1601"/>
              <a:gd name="T10" fmla="*/ 965 w 2479"/>
              <a:gd name="T11" fmla="*/ 68 h 1601"/>
              <a:gd name="T12" fmla="*/ 875 w 2479"/>
              <a:gd name="T13" fmla="*/ 232 h 1601"/>
              <a:gd name="T14" fmla="*/ 792 w 2479"/>
              <a:gd name="T15" fmla="*/ 299 h 1601"/>
              <a:gd name="T16" fmla="*/ 646 w 2479"/>
              <a:gd name="T17" fmla="*/ 310 h 1601"/>
              <a:gd name="T18" fmla="*/ 588 w 2479"/>
              <a:gd name="T19" fmla="*/ 366 h 1601"/>
              <a:gd name="T20" fmla="*/ 527 w 2479"/>
              <a:gd name="T21" fmla="*/ 355 h 1601"/>
              <a:gd name="T22" fmla="*/ 462 w 2479"/>
              <a:gd name="T23" fmla="*/ 299 h 1601"/>
              <a:gd name="T24" fmla="*/ 419 w 2479"/>
              <a:gd name="T25" fmla="*/ 207 h 1601"/>
              <a:gd name="T26" fmla="*/ 329 w 2479"/>
              <a:gd name="T27" fmla="*/ 264 h 1601"/>
              <a:gd name="T28" fmla="*/ 334 w 2479"/>
              <a:gd name="T29" fmla="*/ 351 h 1601"/>
              <a:gd name="T30" fmla="*/ 312 w 2479"/>
              <a:gd name="T31" fmla="*/ 405 h 1601"/>
              <a:gd name="T32" fmla="*/ 239 w 2479"/>
              <a:gd name="T33" fmla="*/ 366 h 1601"/>
              <a:gd name="T34" fmla="*/ 163 w 2479"/>
              <a:gd name="T35" fmla="*/ 377 h 1601"/>
              <a:gd name="T36" fmla="*/ 97 w 2479"/>
              <a:gd name="T37" fmla="*/ 407 h 1601"/>
              <a:gd name="T38" fmla="*/ 48 w 2479"/>
              <a:gd name="T39" fmla="*/ 423 h 1601"/>
              <a:gd name="T40" fmla="*/ 65 w 2479"/>
              <a:gd name="T41" fmla="*/ 572 h 1601"/>
              <a:gd name="T42" fmla="*/ 63 w 2479"/>
              <a:gd name="T43" fmla="*/ 641 h 1601"/>
              <a:gd name="T44" fmla="*/ 94 w 2479"/>
              <a:gd name="T45" fmla="*/ 763 h 1601"/>
              <a:gd name="T46" fmla="*/ 149 w 2479"/>
              <a:gd name="T47" fmla="*/ 827 h 1601"/>
              <a:gd name="T48" fmla="*/ 247 w 2479"/>
              <a:gd name="T49" fmla="*/ 936 h 1601"/>
              <a:gd name="T50" fmla="*/ 247 w 2479"/>
              <a:gd name="T51" fmla="*/ 1065 h 1601"/>
              <a:gd name="T52" fmla="*/ 178 w 2479"/>
              <a:gd name="T53" fmla="*/ 1122 h 1601"/>
              <a:gd name="T54" fmla="*/ 81 w 2479"/>
              <a:gd name="T55" fmla="*/ 1174 h 1601"/>
              <a:gd name="T56" fmla="*/ 7 w 2479"/>
              <a:gd name="T57" fmla="*/ 1285 h 1601"/>
              <a:gd name="T58" fmla="*/ 159 w 2479"/>
              <a:gd name="T59" fmla="*/ 1295 h 1601"/>
              <a:gd name="T60" fmla="*/ 198 w 2479"/>
              <a:gd name="T61" fmla="*/ 1303 h 1601"/>
              <a:gd name="T62" fmla="*/ 326 w 2479"/>
              <a:gd name="T63" fmla="*/ 1392 h 1601"/>
              <a:gd name="T64" fmla="*/ 546 w 2479"/>
              <a:gd name="T65" fmla="*/ 1451 h 1601"/>
              <a:gd name="T66" fmla="*/ 802 w 2479"/>
              <a:gd name="T67" fmla="*/ 1515 h 1601"/>
              <a:gd name="T68" fmla="*/ 1080 w 2479"/>
              <a:gd name="T69" fmla="*/ 1599 h 1601"/>
              <a:gd name="T70" fmla="*/ 1297 w 2479"/>
              <a:gd name="T71" fmla="*/ 1556 h 1601"/>
              <a:gd name="T72" fmla="*/ 1463 w 2479"/>
              <a:gd name="T73" fmla="*/ 1490 h 1601"/>
              <a:gd name="T74" fmla="*/ 1671 w 2479"/>
              <a:gd name="T75" fmla="*/ 1392 h 1601"/>
              <a:gd name="T76" fmla="*/ 1770 w 2479"/>
              <a:gd name="T77" fmla="*/ 1325 h 1601"/>
              <a:gd name="T78" fmla="*/ 1964 w 2479"/>
              <a:gd name="T79" fmla="*/ 1292 h 1601"/>
              <a:gd name="T80" fmla="*/ 1843 w 2479"/>
              <a:gd name="T81" fmla="*/ 1285 h 1601"/>
              <a:gd name="T82" fmla="*/ 1968 w 2479"/>
              <a:gd name="T83" fmla="*/ 1261 h 1601"/>
              <a:gd name="T84" fmla="*/ 1946 w 2479"/>
              <a:gd name="T85" fmla="*/ 1162 h 1601"/>
              <a:gd name="T86" fmla="*/ 2036 w 2479"/>
              <a:gd name="T87" fmla="*/ 1221 h 1601"/>
              <a:gd name="T88" fmla="*/ 2134 w 2479"/>
              <a:gd name="T89" fmla="*/ 1242 h 1601"/>
              <a:gd name="T90" fmla="*/ 2061 w 2479"/>
              <a:gd name="T91" fmla="*/ 1255 h 1601"/>
              <a:gd name="T92" fmla="*/ 2390 w 2479"/>
              <a:gd name="T93" fmla="*/ 1379 h 1601"/>
              <a:gd name="T94" fmla="*/ 2293 w 2479"/>
              <a:gd name="T95" fmla="*/ 1303 h 1601"/>
              <a:gd name="T96" fmla="*/ 2191 w 2479"/>
              <a:gd name="T97" fmla="*/ 1261 h 1601"/>
              <a:gd name="T98" fmla="*/ 2275 w 2479"/>
              <a:gd name="T99" fmla="*/ 1272 h 1601"/>
              <a:gd name="T100" fmla="*/ 2384 w 2479"/>
              <a:gd name="T101" fmla="*/ 1303 h 1601"/>
              <a:gd name="T102" fmla="*/ 2353 w 2479"/>
              <a:gd name="T103" fmla="*/ 1136 h 1601"/>
              <a:gd name="T104" fmla="*/ 2424 w 2479"/>
              <a:gd name="T105" fmla="*/ 927 h 1601"/>
              <a:gd name="T106" fmla="*/ 2448 w 2479"/>
              <a:gd name="T107" fmla="*/ 768 h 1601"/>
              <a:gd name="T108" fmla="*/ 2022 w 2479"/>
              <a:gd name="T109" fmla="*/ 766 h 1601"/>
              <a:gd name="T110" fmla="*/ 1907 w 2479"/>
              <a:gd name="T111" fmla="*/ 689 h 1601"/>
              <a:gd name="T112" fmla="*/ 1799 w 2479"/>
              <a:gd name="T113" fmla="*/ 628 h 1601"/>
              <a:gd name="T114" fmla="*/ 1752 w 2479"/>
              <a:gd name="T115" fmla="*/ 525 h 1601"/>
              <a:gd name="T116" fmla="*/ 1658 w 2479"/>
              <a:gd name="T117" fmla="*/ 530 h 1601"/>
              <a:gd name="T118" fmla="*/ 1487 w 2479"/>
              <a:gd name="T119" fmla="*/ 590 h 1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79" h="1601">
                <a:moveTo>
                  <a:pt x="1384" y="462"/>
                </a:moveTo>
                <a:lnTo>
                  <a:pt x="1388" y="447"/>
                </a:lnTo>
                <a:lnTo>
                  <a:pt x="1401" y="438"/>
                </a:lnTo>
                <a:lnTo>
                  <a:pt x="1420" y="421"/>
                </a:lnTo>
                <a:lnTo>
                  <a:pt x="1433" y="391"/>
                </a:lnTo>
                <a:lnTo>
                  <a:pt x="1433" y="373"/>
                </a:lnTo>
                <a:lnTo>
                  <a:pt x="1431" y="350"/>
                </a:lnTo>
                <a:lnTo>
                  <a:pt x="1422" y="317"/>
                </a:lnTo>
                <a:lnTo>
                  <a:pt x="1409" y="294"/>
                </a:lnTo>
                <a:lnTo>
                  <a:pt x="1409" y="291"/>
                </a:lnTo>
                <a:lnTo>
                  <a:pt x="1405" y="280"/>
                </a:lnTo>
                <a:lnTo>
                  <a:pt x="1395" y="268"/>
                </a:lnTo>
                <a:lnTo>
                  <a:pt x="1373" y="251"/>
                </a:lnTo>
                <a:lnTo>
                  <a:pt x="1372" y="251"/>
                </a:lnTo>
                <a:lnTo>
                  <a:pt x="1354" y="251"/>
                </a:lnTo>
                <a:lnTo>
                  <a:pt x="1343" y="255"/>
                </a:lnTo>
                <a:lnTo>
                  <a:pt x="1335" y="255"/>
                </a:lnTo>
                <a:lnTo>
                  <a:pt x="1317" y="259"/>
                </a:lnTo>
                <a:lnTo>
                  <a:pt x="1314" y="259"/>
                </a:lnTo>
                <a:lnTo>
                  <a:pt x="1312" y="258"/>
                </a:lnTo>
                <a:lnTo>
                  <a:pt x="1301" y="255"/>
                </a:lnTo>
                <a:lnTo>
                  <a:pt x="1285" y="251"/>
                </a:lnTo>
                <a:lnTo>
                  <a:pt x="1257" y="259"/>
                </a:lnTo>
                <a:lnTo>
                  <a:pt x="1242" y="255"/>
                </a:lnTo>
                <a:lnTo>
                  <a:pt x="1238" y="242"/>
                </a:lnTo>
                <a:lnTo>
                  <a:pt x="1225" y="232"/>
                </a:lnTo>
                <a:lnTo>
                  <a:pt x="1214" y="235"/>
                </a:lnTo>
                <a:lnTo>
                  <a:pt x="1204" y="236"/>
                </a:lnTo>
                <a:lnTo>
                  <a:pt x="1191" y="236"/>
                </a:lnTo>
                <a:lnTo>
                  <a:pt x="1181" y="220"/>
                </a:lnTo>
                <a:lnTo>
                  <a:pt x="1173" y="202"/>
                </a:lnTo>
                <a:lnTo>
                  <a:pt x="1169" y="186"/>
                </a:lnTo>
                <a:lnTo>
                  <a:pt x="1166" y="184"/>
                </a:lnTo>
                <a:lnTo>
                  <a:pt x="1159" y="165"/>
                </a:lnTo>
                <a:lnTo>
                  <a:pt x="1156" y="160"/>
                </a:lnTo>
                <a:lnTo>
                  <a:pt x="1155" y="149"/>
                </a:lnTo>
                <a:lnTo>
                  <a:pt x="1142" y="143"/>
                </a:lnTo>
                <a:lnTo>
                  <a:pt x="1134" y="141"/>
                </a:lnTo>
                <a:lnTo>
                  <a:pt x="1119" y="132"/>
                </a:lnTo>
                <a:lnTo>
                  <a:pt x="1117" y="116"/>
                </a:lnTo>
                <a:lnTo>
                  <a:pt x="1108" y="92"/>
                </a:lnTo>
                <a:lnTo>
                  <a:pt x="1102" y="73"/>
                </a:lnTo>
                <a:lnTo>
                  <a:pt x="1091" y="52"/>
                </a:lnTo>
                <a:lnTo>
                  <a:pt x="1076" y="40"/>
                </a:lnTo>
                <a:lnTo>
                  <a:pt x="1059" y="29"/>
                </a:lnTo>
                <a:lnTo>
                  <a:pt x="1028" y="19"/>
                </a:lnTo>
                <a:lnTo>
                  <a:pt x="1019" y="12"/>
                </a:lnTo>
                <a:lnTo>
                  <a:pt x="1003" y="8"/>
                </a:lnTo>
                <a:lnTo>
                  <a:pt x="983" y="1"/>
                </a:lnTo>
                <a:lnTo>
                  <a:pt x="975" y="0"/>
                </a:lnTo>
                <a:lnTo>
                  <a:pt x="951" y="0"/>
                </a:lnTo>
                <a:lnTo>
                  <a:pt x="955" y="29"/>
                </a:lnTo>
                <a:lnTo>
                  <a:pt x="965" y="49"/>
                </a:lnTo>
                <a:lnTo>
                  <a:pt x="965" y="68"/>
                </a:lnTo>
                <a:lnTo>
                  <a:pt x="936" y="108"/>
                </a:lnTo>
                <a:lnTo>
                  <a:pt x="936" y="128"/>
                </a:lnTo>
                <a:lnTo>
                  <a:pt x="928" y="133"/>
                </a:lnTo>
                <a:lnTo>
                  <a:pt x="890" y="176"/>
                </a:lnTo>
                <a:lnTo>
                  <a:pt x="893" y="180"/>
                </a:lnTo>
                <a:lnTo>
                  <a:pt x="890" y="191"/>
                </a:lnTo>
                <a:lnTo>
                  <a:pt x="882" y="205"/>
                </a:lnTo>
                <a:lnTo>
                  <a:pt x="882" y="220"/>
                </a:lnTo>
                <a:lnTo>
                  <a:pt x="875" y="232"/>
                </a:lnTo>
                <a:lnTo>
                  <a:pt x="866" y="239"/>
                </a:lnTo>
                <a:lnTo>
                  <a:pt x="859" y="242"/>
                </a:lnTo>
                <a:lnTo>
                  <a:pt x="849" y="255"/>
                </a:lnTo>
                <a:lnTo>
                  <a:pt x="841" y="264"/>
                </a:lnTo>
                <a:lnTo>
                  <a:pt x="834" y="267"/>
                </a:lnTo>
                <a:lnTo>
                  <a:pt x="825" y="272"/>
                </a:lnTo>
                <a:lnTo>
                  <a:pt x="820" y="280"/>
                </a:lnTo>
                <a:lnTo>
                  <a:pt x="798" y="298"/>
                </a:lnTo>
                <a:lnTo>
                  <a:pt x="792" y="299"/>
                </a:lnTo>
                <a:lnTo>
                  <a:pt x="777" y="302"/>
                </a:lnTo>
                <a:lnTo>
                  <a:pt x="774" y="302"/>
                </a:lnTo>
                <a:lnTo>
                  <a:pt x="737" y="302"/>
                </a:lnTo>
                <a:lnTo>
                  <a:pt x="729" y="306"/>
                </a:lnTo>
                <a:lnTo>
                  <a:pt x="723" y="310"/>
                </a:lnTo>
                <a:lnTo>
                  <a:pt x="696" y="315"/>
                </a:lnTo>
                <a:lnTo>
                  <a:pt x="676" y="319"/>
                </a:lnTo>
                <a:lnTo>
                  <a:pt x="658" y="317"/>
                </a:lnTo>
                <a:lnTo>
                  <a:pt x="646" y="310"/>
                </a:lnTo>
                <a:lnTo>
                  <a:pt x="643" y="302"/>
                </a:lnTo>
                <a:lnTo>
                  <a:pt x="628" y="298"/>
                </a:lnTo>
                <a:lnTo>
                  <a:pt x="628" y="310"/>
                </a:lnTo>
                <a:lnTo>
                  <a:pt x="625" y="315"/>
                </a:lnTo>
                <a:lnTo>
                  <a:pt x="617" y="319"/>
                </a:lnTo>
                <a:lnTo>
                  <a:pt x="601" y="325"/>
                </a:lnTo>
                <a:lnTo>
                  <a:pt x="604" y="342"/>
                </a:lnTo>
                <a:lnTo>
                  <a:pt x="585" y="350"/>
                </a:lnTo>
                <a:lnTo>
                  <a:pt x="588" y="366"/>
                </a:lnTo>
                <a:lnTo>
                  <a:pt x="593" y="385"/>
                </a:lnTo>
                <a:lnTo>
                  <a:pt x="588" y="389"/>
                </a:lnTo>
                <a:lnTo>
                  <a:pt x="570" y="393"/>
                </a:lnTo>
                <a:lnTo>
                  <a:pt x="534" y="398"/>
                </a:lnTo>
                <a:lnTo>
                  <a:pt x="527" y="401"/>
                </a:lnTo>
                <a:lnTo>
                  <a:pt x="517" y="393"/>
                </a:lnTo>
                <a:lnTo>
                  <a:pt x="524" y="381"/>
                </a:lnTo>
                <a:lnTo>
                  <a:pt x="517" y="363"/>
                </a:lnTo>
                <a:lnTo>
                  <a:pt x="527" y="355"/>
                </a:lnTo>
                <a:lnTo>
                  <a:pt x="506" y="335"/>
                </a:lnTo>
                <a:lnTo>
                  <a:pt x="503" y="347"/>
                </a:lnTo>
                <a:lnTo>
                  <a:pt x="503" y="358"/>
                </a:lnTo>
                <a:lnTo>
                  <a:pt x="496" y="362"/>
                </a:lnTo>
                <a:lnTo>
                  <a:pt x="481" y="350"/>
                </a:lnTo>
                <a:lnTo>
                  <a:pt x="475" y="331"/>
                </a:lnTo>
                <a:lnTo>
                  <a:pt x="469" y="315"/>
                </a:lnTo>
                <a:lnTo>
                  <a:pt x="466" y="306"/>
                </a:lnTo>
                <a:lnTo>
                  <a:pt x="462" y="299"/>
                </a:lnTo>
                <a:lnTo>
                  <a:pt x="444" y="290"/>
                </a:lnTo>
                <a:lnTo>
                  <a:pt x="427" y="275"/>
                </a:lnTo>
                <a:lnTo>
                  <a:pt x="426" y="272"/>
                </a:lnTo>
                <a:lnTo>
                  <a:pt x="427" y="258"/>
                </a:lnTo>
                <a:lnTo>
                  <a:pt x="427" y="242"/>
                </a:lnTo>
                <a:lnTo>
                  <a:pt x="430" y="228"/>
                </a:lnTo>
                <a:lnTo>
                  <a:pt x="430" y="218"/>
                </a:lnTo>
                <a:lnTo>
                  <a:pt x="430" y="211"/>
                </a:lnTo>
                <a:lnTo>
                  <a:pt x="419" y="207"/>
                </a:lnTo>
                <a:lnTo>
                  <a:pt x="405" y="207"/>
                </a:lnTo>
                <a:lnTo>
                  <a:pt x="391" y="210"/>
                </a:lnTo>
                <a:lnTo>
                  <a:pt x="379" y="211"/>
                </a:lnTo>
                <a:lnTo>
                  <a:pt x="368" y="218"/>
                </a:lnTo>
                <a:lnTo>
                  <a:pt x="364" y="227"/>
                </a:lnTo>
                <a:lnTo>
                  <a:pt x="354" y="236"/>
                </a:lnTo>
                <a:lnTo>
                  <a:pt x="344" y="239"/>
                </a:lnTo>
                <a:lnTo>
                  <a:pt x="334" y="244"/>
                </a:lnTo>
                <a:lnTo>
                  <a:pt x="329" y="264"/>
                </a:lnTo>
                <a:lnTo>
                  <a:pt x="322" y="275"/>
                </a:lnTo>
                <a:lnTo>
                  <a:pt x="321" y="284"/>
                </a:lnTo>
                <a:lnTo>
                  <a:pt x="309" y="298"/>
                </a:lnTo>
                <a:lnTo>
                  <a:pt x="306" y="315"/>
                </a:lnTo>
                <a:lnTo>
                  <a:pt x="318" y="319"/>
                </a:lnTo>
                <a:lnTo>
                  <a:pt x="321" y="335"/>
                </a:lnTo>
                <a:lnTo>
                  <a:pt x="326" y="347"/>
                </a:lnTo>
                <a:lnTo>
                  <a:pt x="329" y="350"/>
                </a:lnTo>
                <a:lnTo>
                  <a:pt x="334" y="351"/>
                </a:lnTo>
                <a:lnTo>
                  <a:pt x="336" y="355"/>
                </a:lnTo>
                <a:lnTo>
                  <a:pt x="347" y="363"/>
                </a:lnTo>
                <a:lnTo>
                  <a:pt x="352" y="374"/>
                </a:lnTo>
                <a:lnTo>
                  <a:pt x="347" y="382"/>
                </a:lnTo>
                <a:lnTo>
                  <a:pt x="339" y="391"/>
                </a:lnTo>
                <a:lnTo>
                  <a:pt x="330" y="394"/>
                </a:lnTo>
                <a:lnTo>
                  <a:pt x="329" y="401"/>
                </a:lnTo>
                <a:lnTo>
                  <a:pt x="322" y="405"/>
                </a:lnTo>
                <a:lnTo>
                  <a:pt x="312" y="405"/>
                </a:lnTo>
                <a:lnTo>
                  <a:pt x="306" y="407"/>
                </a:lnTo>
                <a:lnTo>
                  <a:pt x="290" y="405"/>
                </a:lnTo>
                <a:lnTo>
                  <a:pt x="271" y="394"/>
                </a:lnTo>
                <a:lnTo>
                  <a:pt x="263" y="393"/>
                </a:lnTo>
                <a:lnTo>
                  <a:pt x="260" y="385"/>
                </a:lnTo>
                <a:lnTo>
                  <a:pt x="254" y="377"/>
                </a:lnTo>
                <a:lnTo>
                  <a:pt x="243" y="374"/>
                </a:lnTo>
                <a:lnTo>
                  <a:pt x="243" y="367"/>
                </a:lnTo>
                <a:lnTo>
                  <a:pt x="239" y="366"/>
                </a:lnTo>
                <a:lnTo>
                  <a:pt x="236" y="367"/>
                </a:lnTo>
                <a:lnTo>
                  <a:pt x="226" y="374"/>
                </a:lnTo>
                <a:lnTo>
                  <a:pt x="223" y="374"/>
                </a:lnTo>
                <a:lnTo>
                  <a:pt x="211" y="374"/>
                </a:lnTo>
                <a:lnTo>
                  <a:pt x="198" y="373"/>
                </a:lnTo>
                <a:lnTo>
                  <a:pt x="189" y="377"/>
                </a:lnTo>
                <a:lnTo>
                  <a:pt x="181" y="377"/>
                </a:lnTo>
                <a:lnTo>
                  <a:pt x="177" y="377"/>
                </a:lnTo>
                <a:lnTo>
                  <a:pt x="163" y="377"/>
                </a:lnTo>
                <a:lnTo>
                  <a:pt x="145" y="377"/>
                </a:lnTo>
                <a:lnTo>
                  <a:pt x="137" y="367"/>
                </a:lnTo>
                <a:lnTo>
                  <a:pt x="131" y="377"/>
                </a:lnTo>
                <a:lnTo>
                  <a:pt x="119" y="391"/>
                </a:lnTo>
                <a:lnTo>
                  <a:pt x="119" y="438"/>
                </a:lnTo>
                <a:lnTo>
                  <a:pt x="112" y="445"/>
                </a:lnTo>
                <a:lnTo>
                  <a:pt x="103" y="425"/>
                </a:lnTo>
                <a:lnTo>
                  <a:pt x="94" y="423"/>
                </a:lnTo>
                <a:lnTo>
                  <a:pt x="97" y="407"/>
                </a:lnTo>
                <a:lnTo>
                  <a:pt x="90" y="405"/>
                </a:lnTo>
                <a:lnTo>
                  <a:pt x="85" y="401"/>
                </a:lnTo>
                <a:lnTo>
                  <a:pt x="77" y="421"/>
                </a:lnTo>
                <a:lnTo>
                  <a:pt x="70" y="423"/>
                </a:lnTo>
                <a:lnTo>
                  <a:pt x="69" y="429"/>
                </a:lnTo>
                <a:lnTo>
                  <a:pt x="58" y="423"/>
                </a:lnTo>
                <a:lnTo>
                  <a:pt x="58" y="421"/>
                </a:lnTo>
                <a:lnTo>
                  <a:pt x="54" y="414"/>
                </a:lnTo>
                <a:lnTo>
                  <a:pt x="48" y="423"/>
                </a:lnTo>
                <a:lnTo>
                  <a:pt x="37" y="425"/>
                </a:lnTo>
                <a:lnTo>
                  <a:pt x="54" y="441"/>
                </a:lnTo>
                <a:lnTo>
                  <a:pt x="63" y="462"/>
                </a:lnTo>
                <a:lnTo>
                  <a:pt x="63" y="468"/>
                </a:lnTo>
                <a:lnTo>
                  <a:pt x="70" y="492"/>
                </a:lnTo>
                <a:lnTo>
                  <a:pt x="70" y="517"/>
                </a:lnTo>
                <a:lnTo>
                  <a:pt x="70" y="541"/>
                </a:lnTo>
                <a:lnTo>
                  <a:pt x="65" y="570"/>
                </a:lnTo>
                <a:lnTo>
                  <a:pt x="65" y="572"/>
                </a:lnTo>
                <a:lnTo>
                  <a:pt x="65" y="581"/>
                </a:lnTo>
                <a:lnTo>
                  <a:pt x="65" y="584"/>
                </a:lnTo>
                <a:lnTo>
                  <a:pt x="63" y="601"/>
                </a:lnTo>
                <a:lnTo>
                  <a:pt x="62" y="609"/>
                </a:lnTo>
                <a:lnTo>
                  <a:pt x="58" y="614"/>
                </a:lnTo>
                <a:lnTo>
                  <a:pt x="62" y="617"/>
                </a:lnTo>
                <a:lnTo>
                  <a:pt x="63" y="624"/>
                </a:lnTo>
                <a:lnTo>
                  <a:pt x="63" y="631"/>
                </a:lnTo>
                <a:lnTo>
                  <a:pt x="63" y="641"/>
                </a:lnTo>
                <a:lnTo>
                  <a:pt x="62" y="655"/>
                </a:lnTo>
                <a:lnTo>
                  <a:pt x="58" y="673"/>
                </a:lnTo>
                <a:lnTo>
                  <a:pt x="62" y="689"/>
                </a:lnTo>
                <a:lnTo>
                  <a:pt x="73" y="704"/>
                </a:lnTo>
                <a:lnTo>
                  <a:pt x="85" y="716"/>
                </a:lnTo>
                <a:lnTo>
                  <a:pt x="85" y="731"/>
                </a:lnTo>
                <a:lnTo>
                  <a:pt x="90" y="740"/>
                </a:lnTo>
                <a:lnTo>
                  <a:pt x="91" y="744"/>
                </a:lnTo>
                <a:lnTo>
                  <a:pt x="94" y="763"/>
                </a:lnTo>
                <a:lnTo>
                  <a:pt x="97" y="775"/>
                </a:lnTo>
                <a:lnTo>
                  <a:pt x="103" y="787"/>
                </a:lnTo>
                <a:lnTo>
                  <a:pt x="105" y="798"/>
                </a:lnTo>
                <a:lnTo>
                  <a:pt x="112" y="804"/>
                </a:lnTo>
                <a:lnTo>
                  <a:pt x="123" y="808"/>
                </a:lnTo>
                <a:lnTo>
                  <a:pt x="135" y="814"/>
                </a:lnTo>
                <a:lnTo>
                  <a:pt x="140" y="815"/>
                </a:lnTo>
                <a:lnTo>
                  <a:pt x="145" y="819"/>
                </a:lnTo>
                <a:lnTo>
                  <a:pt x="149" y="827"/>
                </a:lnTo>
                <a:lnTo>
                  <a:pt x="163" y="838"/>
                </a:lnTo>
                <a:lnTo>
                  <a:pt x="173" y="848"/>
                </a:lnTo>
                <a:lnTo>
                  <a:pt x="181" y="856"/>
                </a:lnTo>
                <a:lnTo>
                  <a:pt x="198" y="872"/>
                </a:lnTo>
                <a:lnTo>
                  <a:pt x="226" y="884"/>
                </a:lnTo>
                <a:lnTo>
                  <a:pt x="239" y="894"/>
                </a:lnTo>
                <a:lnTo>
                  <a:pt x="244" y="918"/>
                </a:lnTo>
                <a:lnTo>
                  <a:pt x="247" y="922"/>
                </a:lnTo>
                <a:lnTo>
                  <a:pt x="247" y="936"/>
                </a:lnTo>
                <a:lnTo>
                  <a:pt x="247" y="943"/>
                </a:lnTo>
                <a:lnTo>
                  <a:pt x="243" y="967"/>
                </a:lnTo>
                <a:lnTo>
                  <a:pt x="247" y="977"/>
                </a:lnTo>
                <a:lnTo>
                  <a:pt x="253" y="985"/>
                </a:lnTo>
                <a:lnTo>
                  <a:pt x="247" y="998"/>
                </a:lnTo>
                <a:lnTo>
                  <a:pt x="260" y="1017"/>
                </a:lnTo>
                <a:lnTo>
                  <a:pt x="263" y="1035"/>
                </a:lnTo>
                <a:lnTo>
                  <a:pt x="256" y="1050"/>
                </a:lnTo>
                <a:lnTo>
                  <a:pt x="247" y="1065"/>
                </a:lnTo>
                <a:lnTo>
                  <a:pt x="239" y="1069"/>
                </a:lnTo>
                <a:lnTo>
                  <a:pt x="232" y="1069"/>
                </a:lnTo>
                <a:lnTo>
                  <a:pt x="228" y="1077"/>
                </a:lnTo>
                <a:lnTo>
                  <a:pt x="221" y="1086"/>
                </a:lnTo>
                <a:lnTo>
                  <a:pt x="207" y="1086"/>
                </a:lnTo>
                <a:lnTo>
                  <a:pt x="202" y="1098"/>
                </a:lnTo>
                <a:lnTo>
                  <a:pt x="198" y="1105"/>
                </a:lnTo>
                <a:lnTo>
                  <a:pt x="185" y="1121"/>
                </a:lnTo>
                <a:lnTo>
                  <a:pt x="178" y="1122"/>
                </a:lnTo>
                <a:lnTo>
                  <a:pt x="168" y="1129"/>
                </a:lnTo>
                <a:lnTo>
                  <a:pt x="159" y="1138"/>
                </a:lnTo>
                <a:lnTo>
                  <a:pt x="146" y="1144"/>
                </a:lnTo>
                <a:lnTo>
                  <a:pt x="143" y="1146"/>
                </a:lnTo>
                <a:lnTo>
                  <a:pt x="131" y="1156"/>
                </a:lnTo>
                <a:lnTo>
                  <a:pt x="119" y="1161"/>
                </a:lnTo>
                <a:lnTo>
                  <a:pt x="105" y="1170"/>
                </a:lnTo>
                <a:lnTo>
                  <a:pt x="91" y="1170"/>
                </a:lnTo>
                <a:lnTo>
                  <a:pt x="81" y="1174"/>
                </a:lnTo>
                <a:lnTo>
                  <a:pt x="81" y="1180"/>
                </a:lnTo>
                <a:lnTo>
                  <a:pt x="81" y="1185"/>
                </a:lnTo>
                <a:lnTo>
                  <a:pt x="80" y="1188"/>
                </a:lnTo>
                <a:lnTo>
                  <a:pt x="77" y="1208"/>
                </a:lnTo>
                <a:lnTo>
                  <a:pt x="63" y="1226"/>
                </a:lnTo>
                <a:lnTo>
                  <a:pt x="41" y="1249"/>
                </a:lnTo>
                <a:lnTo>
                  <a:pt x="27" y="1260"/>
                </a:lnTo>
                <a:lnTo>
                  <a:pt x="11" y="1269"/>
                </a:lnTo>
                <a:lnTo>
                  <a:pt x="7" y="1285"/>
                </a:lnTo>
                <a:lnTo>
                  <a:pt x="0" y="1292"/>
                </a:lnTo>
                <a:lnTo>
                  <a:pt x="0" y="1295"/>
                </a:lnTo>
                <a:lnTo>
                  <a:pt x="22" y="1288"/>
                </a:lnTo>
                <a:lnTo>
                  <a:pt x="45" y="1288"/>
                </a:lnTo>
                <a:lnTo>
                  <a:pt x="80" y="1296"/>
                </a:lnTo>
                <a:lnTo>
                  <a:pt x="97" y="1296"/>
                </a:lnTo>
                <a:lnTo>
                  <a:pt x="124" y="1295"/>
                </a:lnTo>
                <a:lnTo>
                  <a:pt x="143" y="1300"/>
                </a:lnTo>
                <a:lnTo>
                  <a:pt x="159" y="1295"/>
                </a:lnTo>
                <a:lnTo>
                  <a:pt x="159" y="1288"/>
                </a:lnTo>
                <a:lnTo>
                  <a:pt x="163" y="1288"/>
                </a:lnTo>
                <a:lnTo>
                  <a:pt x="171" y="1296"/>
                </a:lnTo>
                <a:lnTo>
                  <a:pt x="177" y="1295"/>
                </a:lnTo>
                <a:lnTo>
                  <a:pt x="185" y="1296"/>
                </a:lnTo>
                <a:lnTo>
                  <a:pt x="195" y="1300"/>
                </a:lnTo>
                <a:lnTo>
                  <a:pt x="202" y="1296"/>
                </a:lnTo>
                <a:lnTo>
                  <a:pt x="204" y="1303"/>
                </a:lnTo>
                <a:lnTo>
                  <a:pt x="198" y="1303"/>
                </a:lnTo>
                <a:lnTo>
                  <a:pt x="181" y="1303"/>
                </a:lnTo>
                <a:lnTo>
                  <a:pt x="168" y="1300"/>
                </a:lnTo>
                <a:lnTo>
                  <a:pt x="177" y="1303"/>
                </a:lnTo>
                <a:lnTo>
                  <a:pt x="198" y="1309"/>
                </a:lnTo>
                <a:lnTo>
                  <a:pt x="211" y="1317"/>
                </a:lnTo>
                <a:lnTo>
                  <a:pt x="239" y="1333"/>
                </a:lnTo>
                <a:lnTo>
                  <a:pt x="265" y="1349"/>
                </a:lnTo>
                <a:lnTo>
                  <a:pt x="294" y="1365"/>
                </a:lnTo>
                <a:lnTo>
                  <a:pt x="326" y="1392"/>
                </a:lnTo>
                <a:lnTo>
                  <a:pt x="344" y="1404"/>
                </a:lnTo>
                <a:lnTo>
                  <a:pt x="372" y="1419"/>
                </a:lnTo>
                <a:lnTo>
                  <a:pt x="402" y="1442"/>
                </a:lnTo>
                <a:lnTo>
                  <a:pt x="410" y="1443"/>
                </a:lnTo>
                <a:lnTo>
                  <a:pt x="437" y="1444"/>
                </a:lnTo>
                <a:lnTo>
                  <a:pt x="466" y="1451"/>
                </a:lnTo>
                <a:lnTo>
                  <a:pt x="485" y="1448"/>
                </a:lnTo>
                <a:lnTo>
                  <a:pt x="524" y="1452"/>
                </a:lnTo>
                <a:lnTo>
                  <a:pt x="546" y="1451"/>
                </a:lnTo>
                <a:lnTo>
                  <a:pt x="579" y="1456"/>
                </a:lnTo>
                <a:lnTo>
                  <a:pt x="619" y="1466"/>
                </a:lnTo>
                <a:lnTo>
                  <a:pt x="636" y="1466"/>
                </a:lnTo>
                <a:lnTo>
                  <a:pt x="653" y="1456"/>
                </a:lnTo>
                <a:lnTo>
                  <a:pt x="671" y="1462"/>
                </a:lnTo>
                <a:lnTo>
                  <a:pt x="702" y="1468"/>
                </a:lnTo>
                <a:lnTo>
                  <a:pt x="741" y="1475"/>
                </a:lnTo>
                <a:lnTo>
                  <a:pt x="770" y="1492"/>
                </a:lnTo>
                <a:lnTo>
                  <a:pt x="802" y="1515"/>
                </a:lnTo>
                <a:lnTo>
                  <a:pt x="824" y="1534"/>
                </a:lnTo>
                <a:lnTo>
                  <a:pt x="852" y="1545"/>
                </a:lnTo>
                <a:lnTo>
                  <a:pt x="893" y="1548"/>
                </a:lnTo>
                <a:lnTo>
                  <a:pt x="936" y="1566"/>
                </a:lnTo>
                <a:lnTo>
                  <a:pt x="972" y="1569"/>
                </a:lnTo>
                <a:lnTo>
                  <a:pt x="1007" y="1575"/>
                </a:lnTo>
                <a:lnTo>
                  <a:pt x="1041" y="1591"/>
                </a:lnTo>
                <a:lnTo>
                  <a:pt x="1073" y="1599"/>
                </a:lnTo>
                <a:lnTo>
                  <a:pt x="1080" y="1599"/>
                </a:lnTo>
                <a:lnTo>
                  <a:pt x="1096" y="1601"/>
                </a:lnTo>
                <a:lnTo>
                  <a:pt x="1127" y="1591"/>
                </a:lnTo>
                <a:lnTo>
                  <a:pt x="1146" y="1586"/>
                </a:lnTo>
                <a:lnTo>
                  <a:pt x="1173" y="1586"/>
                </a:lnTo>
                <a:lnTo>
                  <a:pt x="1204" y="1586"/>
                </a:lnTo>
                <a:lnTo>
                  <a:pt x="1225" y="1586"/>
                </a:lnTo>
                <a:lnTo>
                  <a:pt x="1246" y="1585"/>
                </a:lnTo>
                <a:lnTo>
                  <a:pt x="1268" y="1575"/>
                </a:lnTo>
                <a:lnTo>
                  <a:pt x="1297" y="1556"/>
                </a:lnTo>
                <a:lnTo>
                  <a:pt x="1318" y="1539"/>
                </a:lnTo>
                <a:lnTo>
                  <a:pt x="1329" y="1535"/>
                </a:lnTo>
                <a:lnTo>
                  <a:pt x="1340" y="1534"/>
                </a:lnTo>
                <a:lnTo>
                  <a:pt x="1347" y="1527"/>
                </a:lnTo>
                <a:lnTo>
                  <a:pt x="1363" y="1527"/>
                </a:lnTo>
                <a:lnTo>
                  <a:pt x="1395" y="1519"/>
                </a:lnTo>
                <a:lnTo>
                  <a:pt x="1426" y="1508"/>
                </a:lnTo>
                <a:lnTo>
                  <a:pt x="1440" y="1498"/>
                </a:lnTo>
                <a:lnTo>
                  <a:pt x="1463" y="1490"/>
                </a:lnTo>
                <a:lnTo>
                  <a:pt x="1487" y="1478"/>
                </a:lnTo>
                <a:lnTo>
                  <a:pt x="1509" y="1466"/>
                </a:lnTo>
                <a:lnTo>
                  <a:pt x="1534" y="1459"/>
                </a:lnTo>
                <a:lnTo>
                  <a:pt x="1554" y="1451"/>
                </a:lnTo>
                <a:lnTo>
                  <a:pt x="1603" y="1443"/>
                </a:lnTo>
                <a:lnTo>
                  <a:pt x="1622" y="1435"/>
                </a:lnTo>
                <a:lnTo>
                  <a:pt x="1647" y="1426"/>
                </a:lnTo>
                <a:lnTo>
                  <a:pt x="1662" y="1412"/>
                </a:lnTo>
                <a:lnTo>
                  <a:pt x="1671" y="1392"/>
                </a:lnTo>
                <a:lnTo>
                  <a:pt x="1694" y="1379"/>
                </a:lnTo>
                <a:lnTo>
                  <a:pt x="1711" y="1363"/>
                </a:lnTo>
                <a:lnTo>
                  <a:pt x="1712" y="1352"/>
                </a:lnTo>
                <a:lnTo>
                  <a:pt x="1729" y="1355"/>
                </a:lnTo>
                <a:lnTo>
                  <a:pt x="1730" y="1349"/>
                </a:lnTo>
                <a:lnTo>
                  <a:pt x="1730" y="1341"/>
                </a:lnTo>
                <a:lnTo>
                  <a:pt x="1748" y="1336"/>
                </a:lnTo>
                <a:lnTo>
                  <a:pt x="1765" y="1330"/>
                </a:lnTo>
                <a:lnTo>
                  <a:pt x="1770" y="1325"/>
                </a:lnTo>
                <a:lnTo>
                  <a:pt x="1770" y="1319"/>
                </a:lnTo>
                <a:lnTo>
                  <a:pt x="1783" y="1317"/>
                </a:lnTo>
                <a:lnTo>
                  <a:pt x="1802" y="1315"/>
                </a:lnTo>
                <a:lnTo>
                  <a:pt x="1828" y="1312"/>
                </a:lnTo>
                <a:lnTo>
                  <a:pt x="1852" y="1312"/>
                </a:lnTo>
                <a:lnTo>
                  <a:pt x="1882" y="1303"/>
                </a:lnTo>
                <a:lnTo>
                  <a:pt x="1902" y="1300"/>
                </a:lnTo>
                <a:lnTo>
                  <a:pt x="1932" y="1295"/>
                </a:lnTo>
                <a:lnTo>
                  <a:pt x="1964" y="1292"/>
                </a:lnTo>
                <a:lnTo>
                  <a:pt x="1999" y="1288"/>
                </a:lnTo>
                <a:lnTo>
                  <a:pt x="2011" y="1282"/>
                </a:lnTo>
                <a:lnTo>
                  <a:pt x="1987" y="1282"/>
                </a:lnTo>
                <a:lnTo>
                  <a:pt x="1963" y="1282"/>
                </a:lnTo>
                <a:lnTo>
                  <a:pt x="1941" y="1285"/>
                </a:lnTo>
                <a:lnTo>
                  <a:pt x="1918" y="1285"/>
                </a:lnTo>
                <a:lnTo>
                  <a:pt x="1896" y="1288"/>
                </a:lnTo>
                <a:lnTo>
                  <a:pt x="1860" y="1292"/>
                </a:lnTo>
                <a:lnTo>
                  <a:pt x="1843" y="1285"/>
                </a:lnTo>
                <a:lnTo>
                  <a:pt x="1856" y="1269"/>
                </a:lnTo>
                <a:lnTo>
                  <a:pt x="1866" y="1269"/>
                </a:lnTo>
                <a:lnTo>
                  <a:pt x="1904" y="1274"/>
                </a:lnTo>
                <a:lnTo>
                  <a:pt x="1918" y="1274"/>
                </a:lnTo>
                <a:lnTo>
                  <a:pt x="1939" y="1272"/>
                </a:lnTo>
                <a:lnTo>
                  <a:pt x="1971" y="1272"/>
                </a:lnTo>
                <a:lnTo>
                  <a:pt x="1982" y="1255"/>
                </a:lnTo>
                <a:lnTo>
                  <a:pt x="1968" y="1252"/>
                </a:lnTo>
                <a:lnTo>
                  <a:pt x="1968" y="1261"/>
                </a:lnTo>
                <a:lnTo>
                  <a:pt x="1941" y="1264"/>
                </a:lnTo>
                <a:lnTo>
                  <a:pt x="1904" y="1264"/>
                </a:lnTo>
                <a:lnTo>
                  <a:pt x="1874" y="1260"/>
                </a:lnTo>
                <a:lnTo>
                  <a:pt x="1870" y="1236"/>
                </a:lnTo>
                <a:lnTo>
                  <a:pt x="1886" y="1229"/>
                </a:lnTo>
                <a:lnTo>
                  <a:pt x="1898" y="1218"/>
                </a:lnTo>
                <a:lnTo>
                  <a:pt x="1911" y="1196"/>
                </a:lnTo>
                <a:lnTo>
                  <a:pt x="1924" y="1169"/>
                </a:lnTo>
                <a:lnTo>
                  <a:pt x="1946" y="1162"/>
                </a:lnTo>
                <a:lnTo>
                  <a:pt x="1960" y="1162"/>
                </a:lnTo>
                <a:lnTo>
                  <a:pt x="1979" y="1180"/>
                </a:lnTo>
                <a:lnTo>
                  <a:pt x="1982" y="1193"/>
                </a:lnTo>
                <a:lnTo>
                  <a:pt x="2004" y="1209"/>
                </a:lnTo>
                <a:lnTo>
                  <a:pt x="1996" y="1226"/>
                </a:lnTo>
                <a:lnTo>
                  <a:pt x="1990" y="1244"/>
                </a:lnTo>
                <a:lnTo>
                  <a:pt x="2006" y="1239"/>
                </a:lnTo>
                <a:lnTo>
                  <a:pt x="2019" y="1233"/>
                </a:lnTo>
                <a:lnTo>
                  <a:pt x="2036" y="1221"/>
                </a:lnTo>
                <a:lnTo>
                  <a:pt x="2055" y="1196"/>
                </a:lnTo>
                <a:lnTo>
                  <a:pt x="2073" y="1196"/>
                </a:lnTo>
                <a:lnTo>
                  <a:pt x="2102" y="1204"/>
                </a:lnTo>
                <a:lnTo>
                  <a:pt x="2095" y="1233"/>
                </a:lnTo>
                <a:lnTo>
                  <a:pt x="2109" y="1233"/>
                </a:lnTo>
                <a:lnTo>
                  <a:pt x="2113" y="1209"/>
                </a:lnTo>
                <a:lnTo>
                  <a:pt x="2123" y="1208"/>
                </a:lnTo>
                <a:lnTo>
                  <a:pt x="2127" y="1224"/>
                </a:lnTo>
                <a:lnTo>
                  <a:pt x="2134" y="1242"/>
                </a:lnTo>
                <a:lnTo>
                  <a:pt x="2122" y="1260"/>
                </a:lnTo>
                <a:lnTo>
                  <a:pt x="2115" y="1272"/>
                </a:lnTo>
                <a:lnTo>
                  <a:pt x="2090" y="1269"/>
                </a:lnTo>
                <a:lnTo>
                  <a:pt x="2068" y="1272"/>
                </a:lnTo>
                <a:lnTo>
                  <a:pt x="2061" y="1260"/>
                </a:lnTo>
                <a:lnTo>
                  <a:pt x="2082" y="1260"/>
                </a:lnTo>
                <a:lnTo>
                  <a:pt x="2102" y="1249"/>
                </a:lnTo>
                <a:lnTo>
                  <a:pt x="2084" y="1244"/>
                </a:lnTo>
                <a:lnTo>
                  <a:pt x="2061" y="1255"/>
                </a:lnTo>
                <a:lnTo>
                  <a:pt x="2026" y="1272"/>
                </a:lnTo>
                <a:lnTo>
                  <a:pt x="2051" y="1279"/>
                </a:lnTo>
                <a:lnTo>
                  <a:pt x="2095" y="1285"/>
                </a:lnTo>
                <a:lnTo>
                  <a:pt x="2147" y="1288"/>
                </a:lnTo>
                <a:lnTo>
                  <a:pt x="2200" y="1303"/>
                </a:lnTo>
                <a:lnTo>
                  <a:pt x="2275" y="1330"/>
                </a:lnTo>
                <a:lnTo>
                  <a:pt x="2325" y="1355"/>
                </a:lnTo>
                <a:lnTo>
                  <a:pt x="2351" y="1363"/>
                </a:lnTo>
                <a:lnTo>
                  <a:pt x="2390" y="1379"/>
                </a:lnTo>
                <a:lnTo>
                  <a:pt x="2412" y="1391"/>
                </a:lnTo>
                <a:lnTo>
                  <a:pt x="2424" y="1391"/>
                </a:lnTo>
                <a:lnTo>
                  <a:pt x="2416" y="1383"/>
                </a:lnTo>
                <a:lnTo>
                  <a:pt x="2400" y="1375"/>
                </a:lnTo>
                <a:lnTo>
                  <a:pt x="2390" y="1355"/>
                </a:lnTo>
                <a:lnTo>
                  <a:pt x="2361" y="1344"/>
                </a:lnTo>
                <a:lnTo>
                  <a:pt x="2328" y="1327"/>
                </a:lnTo>
                <a:lnTo>
                  <a:pt x="2308" y="1312"/>
                </a:lnTo>
                <a:lnTo>
                  <a:pt x="2293" y="1303"/>
                </a:lnTo>
                <a:lnTo>
                  <a:pt x="2253" y="1295"/>
                </a:lnTo>
                <a:lnTo>
                  <a:pt x="2231" y="1295"/>
                </a:lnTo>
                <a:lnTo>
                  <a:pt x="2230" y="1300"/>
                </a:lnTo>
                <a:lnTo>
                  <a:pt x="2217" y="1295"/>
                </a:lnTo>
                <a:lnTo>
                  <a:pt x="2195" y="1282"/>
                </a:lnTo>
                <a:lnTo>
                  <a:pt x="2205" y="1274"/>
                </a:lnTo>
                <a:lnTo>
                  <a:pt x="2227" y="1279"/>
                </a:lnTo>
                <a:lnTo>
                  <a:pt x="2209" y="1274"/>
                </a:lnTo>
                <a:lnTo>
                  <a:pt x="2191" y="1261"/>
                </a:lnTo>
                <a:lnTo>
                  <a:pt x="2200" y="1260"/>
                </a:lnTo>
                <a:lnTo>
                  <a:pt x="2205" y="1252"/>
                </a:lnTo>
                <a:lnTo>
                  <a:pt x="2195" y="1242"/>
                </a:lnTo>
                <a:lnTo>
                  <a:pt x="2209" y="1233"/>
                </a:lnTo>
                <a:lnTo>
                  <a:pt x="2220" y="1221"/>
                </a:lnTo>
                <a:lnTo>
                  <a:pt x="2231" y="1236"/>
                </a:lnTo>
                <a:lnTo>
                  <a:pt x="2239" y="1252"/>
                </a:lnTo>
                <a:lnTo>
                  <a:pt x="2258" y="1264"/>
                </a:lnTo>
                <a:lnTo>
                  <a:pt x="2275" y="1272"/>
                </a:lnTo>
                <a:lnTo>
                  <a:pt x="2293" y="1285"/>
                </a:lnTo>
                <a:lnTo>
                  <a:pt x="2310" y="1287"/>
                </a:lnTo>
                <a:lnTo>
                  <a:pt x="2332" y="1282"/>
                </a:lnTo>
                <a:lnTo>
                  <a:pt x="2344" y="1264"/>
                </a:lnTo>
                <a:lnTo>
                  <a:pt x="2353" y="1292"/>
                </a:lnTo>
                <a:lnTo>
                  <a:pt x="2384" y="1325"/>
                </a:lnTo>
                <a:lnTo>
                  <a:pt x="2384" y="1319"/>
                </a:lnTo>
                <a:lnTo>
                  <a:pt x="2384" y="1315"/>
                </a:lnTo>
                <a:lnTo>
                  <a:pt x="2384" y="1303"/>
                </a:lnTo>
                <a:lnTo>
                  <a:pt x="2383" y="1292"/>
                </a:lnTo>
                <a:lnTo>
                  <a:pt x="2379" y="1272"/>
                </a:lnTo>
                <a:lnTo>
                  <a:pt x="2383" y="1264"/>
                </a:lnTo>
                <a:lnTo>
                  <a:pt x="2383" y="1252"/>
                </a:lnTo>
                <a:lnTo>
                  <a:pt x="2384" y="1236"/>
                </a:lnTo>
                <a:lnTo>
                  <a:pt x="2384" y="1233"/>
                </a:lnTo>
                <a:lnTo>
                  <a:pt x="2368" y="1200"/>
                </a:lnTo>
                <a:lnTo>
                  <a:pt x="2347" y="1156"/>
                </a:lnTo>
                <a:lnTo>
                  <a:pt x="2353" y="1136"/>
                </a:lnTo>
                <a:lnTo>
                  <a:pt x="2353" y="1129"/>
                </a:lnTo>
                <a:lnTo>
                  <a:pt x="2358" y="1122"/>
                </a:lnTo>
                <a:lnTo>
                  <a:pt x="2368" y="1093"/>
                </a:lnTo>
                <a:lnTo>
                  <a:pt x="2376" y="1077"/>
                </a:lnTo>
                <a:lnTo>
                  <a:pt x="2386" y="1040"/>
                </a:lnTo>
                <a:lnTo>
                  <a:pt x="2393" y="1018"/>
                </a:lnTo>
                <a:lnTo>
                  <a:pt x="2400" y="1005"/>
                </a:lnTo>
                <a:lnTo>
                  <a:pt x="2424" y="930"/>
                </a:lnTo>
                <a:lnTo>
                  <a:pt x="2424" y="927"/>
                </a:lnTo>
                <a:lnTo>
                  <a:pt x="2429" y="912"/>
                </a:lnTo>
                <a:lnTo>
                  <a:pt x="2441" y="880"/>
                </a:lnTo>
                <a:lnTo>
                  <a:pt x="2448" y="862"/>
                </a:lnTo>
                <a:lnTo>
                  <a:pt x="2449" y="856"/>
                </a:lnTo>
                <a:lnTo>
                  <a:pt x="2466" y="828"/>
                </a:lnTo>
                <a:lnTo>
                  <a:pt x="2470" y="814"/>
                </a:lnTo>
                <a:lnTo>
                  <a:pt x="2479" y="783"/>
                </a:lnTo>
                <a:lnTo>
                  <a:pt x="2479" y="771"/>
                </a:lnTo>
                <a:lnTo>
                  <a:pt x="2448" y="768"/>
                </a:lnTo>
                <a:lnTo>
                  <a:pt x="2416" y="771"/>
                </a:lnTo>
                <a:lnTo>
                  <a:pt x="2361" y="771"/>
                </a:lnTo>
                <a:lnTo>
                  <a:pt x="2281" y="768"/>
                </a:lnTo>
                <a:lnTo>
                  <a:pt x="2220" y="766"/>
                </a:lnTo>
                <a:lnTo>
                  <a:pt x="2127" y="758"/>
                </a:lnTo>
                <a:lnTo>
                  <a:pt x="2102" y="766"/>
                </a:lnTo>
                <a:lnTo>
                  <a:pt x="2061" y="758"/>
                </a:lnTo>
                <a:lnTo>
                  <a:pt x="2055" y="758"/>
                </a:lnTo>
                <a:lnTo>
                  <a:pt x="2022" y="766"/>
                </a:lnTo>
                <a:lnTo>
                  <a:pt x="2001" y="766"/>
                </a:lnTo>
                <a:lnTo>
                  <a:pt x="1985" y="766"/>
                </a:lnTo>
                <a:lnTo>
                  <a:pt x="1956" y="763"/>
                </a:lnTo>
                <a:lnTo>
                  <a:pt x="1936" y="761"/>
                </a:lnTo>
                <a:lnTo>
                  <a:pt x="1936" y="740"/>
                </a:lnTo>
                <a:lnTo>
                  <a:pt x="1936" y="727"/>
                </a:lnTo>
                <a:lnTo>
                  <a:pt x="1929" y="705"/>
                </a:lnTo>
                <a:lnTo>
                  <a:pt x="1921" y="692"/>
                </a:lnTo>
                <a:lnTo>
                  <a:pt x="1907" y="689"/>
                </a:lnTo>
                <a:lnTo>
                  <a:pt x="1893" y="681"/>
                </a:lnTo>
                <a:lnTo>
                  <a:pt x="1866" y="679"/>
                </a:lnTo>
                <a:lnTo>
                  <a:pt x="1852" y="667"/>
                </a:lnTo>
                <a:lnTo>
                  <a:pt x="1838" y="664"/>
                </a:lnTo>
                <a:lnTo>
                  <a:pt x="1837" y="663"/>
                </a:lnTo>
                <a:lnTo>
                  <a:pt x="1828" y="655"/>
                </a:lnTo>
                <a:lnTo>
                  <a:pt x="1810" y="640"/>
                </a:lnTo>
                <a:lnTo>
                  <a:pt x="1799" y="631"/>
                </a:lnTo>
                <a:lnTo>
                  <a:pt x="1799" y="628"/>
                </a:lnTo>
                <a:lnTo>
                  <a:pt x="1790" y="612"/>
                </a:lnTo>
                <a:lnTo>
                  <a:pt x="1778" y="601"/>
                </a:lnTo>
                <a:lnTo>
                  <a:pt x="1762" y="594"/>
                </a:lnTo>
                <a:lnTo>
                  <a:pt x="1752" y="581"/>
                </a:lnTo>
                <a:lnTo>
                  <a:pt x="1745" y="574"/>
                </a:lnTo>
                <a:lnTo>
                  <a:pt x="1736" y="561"/>
                </a:lnTo>
                <a:lnTo>
                  <a:pt x="1733" y="541"/>
                </a:lnTo>
                <a:lnTo>
                  <a:pt x="1738" y="533"/>
                </a:lnTo>
                <a:lnTo>
                  <a:pt x="1752" y="525"/>
                </a:lnTo>
                <a:lnTo>
                  <a:pt x="1762" y="518"/>
                </a:lnTo>
                <a:lnTo>
                  <a:pt x="1770" y="506"/>
                </a:lnTo>
                <a:lnTo>
                  <a:pt x="1752" y="484"/>
                </a:lnTo>
                <a:lnTo>
                  <a:pt x="1730" y="484"/>
                </a:lnTo>
                <a:lnTo>
                  <a:pt x="1723" y="492"/>
                </a:lnTo>
                <a:lnTo>
                  <a:pt x="1712" y="498"/>
                </a:lnTo>
                <a:lnTo>
                  <a:pt x="1694" y="508"/>
                </a:lnTo>
                <a:lnTo>
                  <a:pt x="1675" y="517"/>
                </a:lnTo>
                <a:lnTo>
                  <a:pt x="1658" y="530"/>
                </a:lnTo>
                <a:lnTo>
                  <a:pt x="1657" y="530"/>
                </a:lnTo>
                <a:lnTo>
                  <a:pt x="1633" y="533"/>
                </a:lnTo>
                <a:lnTo>
                  <a:pt x="1614" y="537"/>
                </a:lnTo>
                <a:lnTo>
                  <a:pt x="1596" y="561"/>
                </a:lnTo>
                <a:lnTo>
                  <a:pt x="1579" y="578"/>
                </a:lnTo>
                <a:lnTo>
                  <a:pt x="1554" y="594"/>
                </a:lnTo>
                <a:lnTo>
                  <a:pt x="1545" y="597"/>
                </a:lnTo>
                <a:lnTo>
                  <a:pt x="1516" y="601"/>
                </a:lnTo>
                <a:lnTo>
                  <a:pt x="1487" y="590"/>
                </a:lnTo>
                <a:lnTo>
                  <a:pt x="1459" y="590"/>
                </a:lnTo>
                <a:lnTo>
                  <a:pt x="1431" y="581"/>
                </a:lnTo>
                <a:lnTo>
                  <a:pt x="1422" y="570"/>
                </a:lnTo>
                <a:lnTo>
                  <a:pt x="1413" y="548"/>
                </a:lnTo>
                <a:lnTo>
                  <a:pt x="1400" y="517"/>
                </a:lnTo>
                <a:lnTo>
                  <a:pt x="1398" y="497"/>
                </a:lnTo>
                <a:lnTo>
                  <a:pt x="1388" y="473"/>
                </a:lnTo>
                <a:lnTo>
                  <a:pt x="1384" y="462"/>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5" name="Freeform 1034"/>
          <p:cNvSpPr>
            <a:spLocks/>
          </p:cNvSpPr>
          <p:nvPr userDrawn="1"/>
        </p:nvSpPr>
        <p:spPr bwMode="auto">
          <a:xfrm>
            <a:off x="6605166" y="4297888"/>
            <a:ext cx="575839" cy="1021305"/>
          </a:xfrm>
          <a:custGeom>
            <a:avLst/>
            <a:gdLst>
              <a:gd name="T0" fmla="*/ 1028 w 1326"/>
              <a:gd name="T1" fmla="*/ 1081 h 2091"/>
              <a:gd name="T2" fmla="*/ 988 w 1326"/>
              <a:gd name="T3" fmla="*/ 1081 h 2091"/>
              <a:gd name="T4" fmla="*/ 901 w 1326"/>
              <a:gd name="T5" fmla="*/ 1100 h 2091"/>
              <a:gd name="T6" fmla="*/ 929 w 1326"/>
              <a:gd name="T7" fmla="*/ 1089 h 2091"/>
              <a:gd name="T8" fmla="*/ 988 w 1326"/>
              <a:gd name="T9" fmla="*/ 978 h 2091"/>
              <a:gd name="T10" fmla="*/ 1009 w 1326"/>
              <a:gd name="T11" fmla="*/ 968 h 2091"/>
              <a:gd name="T12" fmla="*/ 999 w 1326"/>
              <a:gd name="T13" fmla="*/ 881 h 2091"/>
              <a:gd name="T14" fmla="*/ 1110 w 1326"/>
              <a:gd name="T15" fmla="*/ 603 h 2091"/>
              <a:gd name="T16" fmla="*/ 1288 w 1326"/>
              <a:gd name="T17" fmla="*/ 374 h 2091"/>
              <a:gd name="T18" fmla="*/ 1299 w 1326"/>
              <a:gd name="T19" fmla="*/ 241 h 2091"/>
              <a:gd name="T20" fmla="*/ 1298 w 1326"/>
              <a:gd name="T21" fmla="*/ 213 h 2091"/>
              <a:gd name="T22" fmla="*/ 1302 w 1326"/>
              <a:gd name="T23" fmla="*/ 195 h 2091"/>
              <a:gd name="T24" fmla="*/ 1326 w 1326"/>
              <a:gd name="T25" fmla="*/ 202 h 2091"/>
              <a:gd name="T26" fmla="*/ 1273 w 1326"/>
              <a:gd name="T27" fmla="*/ 139 h 2091"/>
              <a:gd name="T28" fmla="*/ 1218 w 1326"/>
              <a:gd name="T29" fmla="*/ 60 h 2091"/>
              <a:gd name="T30" fmla="*/ 981 w 1326"/>
              <a:gd name="T31" fmla="*/ 54 h 2091"/>
              <a:gd name="T32" fmla="*/ 923 w 1326"/>
              <a:gd name="T33" fmla="*/ 84 h 2091"/>
              <a:gd name="T34" fmla="*/ 1028 w 1326"/>
              <a:gd name="T35" fmla="*/ 46 h 2091"/>
              <a:gd name="T36" fmla="*/ 1075 w 1326"/>
              <a:gd name="T37" fmla="*/ 76 h 2091"/>
              <a:gd name="T38" fmla="*/ 995 w 1326"/>
              <a:gd name="T39" fmla="*/ 124 h 2091"/>
              <a:gd name="T40" fmla="*/ 909 w 1326"/>
              <a:gd name="T41" fmla="*/ 135 h 2091"/>
              <a:gd name="T42" fmla="*/ 749 w 1326"/>
              <a:gd name="T43" fmla="*/ 603 h 2091"/>
              <a:gd name="T44" fmla="*/ 425 w 1326"/>
              <a:gd name="T45" fmla="*/ 841 h 2091"/>
              <a:gd name="T46" fmla="*/ 67 w 1326"/>
              <a:gd name="T47" fmla="*/ 1238 h 2091"/>
              <a:gd name="T48" fmla="*/ 148 w 1326"/>
              <a:gd name="T49" fmla="*/ 1443 h 2091"/>
              <a:gd name="T50" fmla="*/ 237 w 1326"/>
              <a:gd name="T51" fmla="*/ 2059 h 2091"/>
              <a:gd name="T52" fmla="*/ 500 w 1326"/>
              <a:gd name="T53" fmla="*/ 1878 h 2091"/>
              <a:gd name="T54" fmla="*/ 714 w 1326"/>
              <a:gd name="T55" fmla="*/ 1605 h 2091"/>
              <a:gd name="T56" fmla="*/ 710 w 1326"/>
              <a:gd name="T57" fmla="*/ 1584 h 2091"/>
              <a:gd name="T58" fmla="*/ 645 w 1326"/>
              <a:gd name="T59" fmla="*/ 1618 h 2091"/>
              <a:gd name="T60" fmla="*/ 699 w 1326"/>
              <a:gd name="T61" fmla="*/ 1494 h 2091"/>
              <a:gd name="T62" fmla="*/ 677 w 1326"/>
              <a:gd name="T63" fmla="*/ 1550 h 2091"/>
              <a:gd name="T64" fmla="*/ 720 w 1326"/>
              <a:gd name="T65" fmla="*/ 1550 h 2091"/>
              <a:gd name="T66" fmla="*/ 746 w 1326"/>
              <a:gd name="T67" fmla="*/ 1511 h 2091"/>
              <a:gd name="T68" fmla="*/ 790 w 1326"/>
              <a:gd name="T69" fmla="*/ 1486 h 2091"/>
              <a:gd name="T70" fmla="*/ 801 w 1326"/>
              <a:gd name="T71" fmla="*/ 1568 h 2091"/>
              <a:gd name="T72" fmla="*/ 763 w 1326"/>
              <a:gd name="T73" fmla="*/ 1657 h 2091"/>
              <a:gd name="T74" fmla="*/ 782 w 1326"/>
              <a:gd name="T75" fmla="*/ 1719 h 2091"/>
              <a:gd name="T76" fmla="*/ 839 w 1326"/>
              <a:gd name="T77" fmla="*/ 1767 h 2091"/>
              <a:gd name="T78" fmla="*/ 873 w 1326"/>
              <a:gd name="T79" fmla="*/ 1807 h 2091"/>
              <a:gd name="T80" fmla="*/ 883 w 1326"/>
              <a:gd name="T81" fmla="*/ 1828 h 2091"/>
              <a:gd name="T82" fmla="*/ 905 w 1326"/>
              <a:gd name="T83" fmla="*/ 1865 h 2091"/>
              <a:gd name="T84" fmla="*/ 915 w 1326"/>
              <a:gd name="T85" fmla="*/ 1849 h 2091"/>
              <a:gd name="T86" fmla="*/ 963 w 1326"/>
              <a:gd name="T87" fmla="*/ 1609 h 2091"/>
              <a:gd name="T88" fmla="*/ 985 w 1326"/>
              <a:gd name="T89" fmla="*/ 1423 h 2091"/>
              <a:gd name="T90" fmla="*/ 1002 w 1326"/>
              <a:gd name="T91" fmla="*/ 1334 h 2091"/>
              <a:gd name="T92" fmla="*/ 1039 w 1326"/>
              <a:gd name="T93" fmla="*/ 1246 h 2091"/>
              <a:gd name="T94" fmla="*/ 1017 w 1326"/>
              <a:gd name="T95" fmla="*/ 1256 h 2091"/>
              <a:gd name="T96" fmla="*/ 956 w 1326"/>
              <a:gd name="T97" fmla="*/ 1274 h 2091"/>
              <a:gd name="T98" fmla="*/ 981 w 1326"/>
              <a:gd name="T99" fmla="*/ 1260 h 2091"/>
              <a:gd name="T100" fmla="*/ 937 w 1326"/>
              <a:gd name="T101" fmla="*/ 1303 h 2091"/>
              <a:gd name="T102" fmla="*/ 923 w 1326"/>
              <a:gd name="T103" fmla="*/ 1251 h 2091"/>
              <a:gd name="T104" fmla="*/ 937 w 1326"/>
              <a:gd name="T105" fmla="*/ 1219 h 2091"/>
              <a:gd name="T106" fmla="*/ 1000 w 1326"/>
              <a:gd name="T107" fmla="*/ 1183 h 2091"/>
              <a:gd name="T108" fmla="*/ 1067 w 1326"/>
              <a:gd name="T109" fmla="*/ 1115 h 2091"/>
              <a:gd name="T110" fmla="*/ 1060 w 1326"/>
              <a:gd name="T111" fmla="*/ 1070 h 2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6" h="2091">
                <a:moveTo>
                  <a:pt x="1053" y="1088"/>
                </a:moveTo>
                <a:lnTo>
                  <a:pt x="1049" y="1084"/>
                </a:lnTo>
                <a:lnTo>
                  <a:pt x="1049" y="1080"/>
                </a:lnTo>
                <a:lnTo>
                  <a:pt x="1045" y="1081"/>
                </a:lnTo>
                <a:lnTo>
                  <a:pt x="1039" y="1088"/>
                </a:lnTo>
                <a:lnTo>
                  <a:pt x="1036" y="1084"/>
                </a:lnTo>
                <a:lnTo>
                  <a:pt x="1034" y="1080"/>
                </a:lnTo>
                <a:lnTo>
                  <a:pt x="1028" y="1081"/>
                </a:lnTo>
                <a:lnTo>
                  <a:pt x="1027" y="1094"/>
                </a:lnTo>
                <a:lnTo>
                  <a:pt x="1017" y="1100"/>
                </a:lnTo>
                <a:lnTo>
                  <a:pt x="1020" y="1088"/>
                </a:lnTo>
                <a:lnTo>
                  <a:pt x="1013" y="1081"/>
                </a:lnTo>
                <a:lnTo>
                  <a:pt x="1012" y="1081"/>
                </a:lnTo>
                <a:lnTo>
                  <a:pt x="1005" y="1088"/>
                </a:lnTo>
                <a:lnTo>
                  <a:pt x="1000" y="1077"/>
                </a:lnTo>
                <a:lnTo>
                  <a:pt x="988" y="1081"/>
                </a:lnTo>
                <a:lnTo>
                  <a:pt x="978" y="1088"/>
                </a:lnTo>
                <a:lnTo>
                  <a:pt x="970" y="1094"/>
                </a:lnTo>
                <a:lnTo>
                  <a:pt x="947" y="1104"/>
                </a:lnTo>
                <a:lnTo>
                  <a:pt x="941" y="1121"/>
                </a:lnTo>
                <a:lnTo>
                  <a:pt x="923" y="1137"/>
                </a:lnTo>
                <a:lnTo>
                  <a:pt x="923" y="1121"/>
                </a:lnTo>
                <a:lnTo>
                  <a:pt x="915" y="1107"/>
                </a:lnTo>
                <a:lnTo>
                  <a:pt x="901" y="1100"/>
                </a:lnTo>
                <a:lnTo>
                  <a:pt x="901" y="1084"/>
                </a:lnTo>
                <a:lnTo>
                  <a:pt x="892" y="1069"/>
                </a:lnTo>
                <a:lnTo>
                  <a:pt x="904" y="1069"/>
                </a:lnTo>
                <a:lnTo>
                  <a:pt x="915" y="1059"/>
                </a:lnTo>
                <a:lnTo>
                  <a:pt x="933" y="1057"/>
                </a:lnTo>
                <a:lnTo>
                  <a:pt x="933" y="1062"/>
                </a:lnTo>
                <a:lnTo>
                  <a:pt x="923" y="1077"/>
                </a:lnTo>
                <a:lnTo>
                  <a:pt x="929" y="1089"/>
                </a:lnTo>
                <a:lnTo>
                  <a:pt x="941" y="1073"/>
                </a:lnTo>
                <a:lnTo>
                  <a:pt x="944" y="1052"/>
                </a:lnTo>
                <a:lnTo>
                  <a:pt x="951" y="1032"/>
                </a:lnTo>
                <a:lnTo>
                  <a:pt x="960" y="998"/>
                </a:lnTo>
                <a:lnTo>
                  <a:pt x="960" y="994"/>
                </a:lnTo>
                <a:lnTo>
                  <a:pt x="970" y="994"/>
                </a:lnTo>
                <a:lnTo>
                  <a:pt x="978" y="988"/>
                </a:lnTo>
                <a:lnTo>
                  <a:pt x="988" y="978"/>
                </a:lnTo>
                <a:lnTo>
                  <a:pt x="999" y="964"/>
                </a:lnTo>
                <a:lnTo>
                  <a:pt x="988" y="964"/>
                </a:lnTo>
                <a:lnTo>
                  <a:pt x="981" y="961"/>
                </a:lnTo>
                <a:lnTo>
                  <a:pt x="978" y="938"/>
                </a:lnTo>
                <a:lnTo>
                  <a:pt x="981" y="921"/>
                </a:lnTo>
                <a:lnTo>
                  <a:pt x="988" y="929"/>
                </a:lnTo>
                <a:lnTo>
                  <a:pt x="999" y="946"/>
                </a:lnTo>
                <a:lnTo>
                  <a:pt x="1009" y="968"/>
                </a:lnTo>
                <a:lnTo>
                  <a:pt x="999" y="997"/>
                </a:lnTo>
                <a:lnTo>
                  <a:pt x="991" y="1029"/>
                </a:lnTo>
                <a:lnTo>
                  <a:pt x="1002" y="1017"/>
                </a:lnTo>
                <a:lnTo>
                  <a:pt x="1012" y="998"/>
                </a:lnTo>
                <a:lnTo>
                  <a:pt x="1020" y="978"/>
                </a:lnTo>
                <a:lnTo>
                  <a:pt x="1012" y="946"/>
                </a:lnTo>
                <a:lnTo>
                  <a:pt x="995" y="914"/>
                </a:lnTo>
                <a:lnTo>
                  <a:pt x="999" y="881"/>
                </a:lnTo>
                <a:lnTo>
                  <a:pt x="1002" y="842"/>
                </a:lnTo>
                <a:lnTo>
                  <a:pt x="1005" y="809"/>
                </a:lnTo>
                <a:lnTo>
                  <a:pt x="1020" y="782"/>
                </a:lnTo>
                <a:lnTo>
                  <a:pt x="1039" y="758"/>
                </a:lnTo>
                <a:lnTo>
                  <a:pt x="1060" y="727"/>
                </a:lnTo>
                <a:lnTo>
                  <a:pt x="1075" y="674"/>
                </a:lnTo>
                <a:lnTo>
                  <a:pt x="1092" y="631"/>
                </a:lnTo>
                <a:lnTo>
                  <a:pt x="1110" y="603"/>
                </a:lnTo>
                <a:lnTo>
                  <a:pt x="1132" y="578"/>
                </a:lnTo>
                <a:lnTo>
                  <a:pt x="1171" y="541"/>
                </a:lnTo>
                <a:lnTo>
                  <a:pt x="1208" y="498"/>
                </a:lnTo>
                <a:lnTo>
                  <a:pt x="1223" y="465"/>
                </a:lnTo>
                <a:lnTo>
                  <a:pt x="1243" y="444"/>
                </a:lnTo>
                <a:lnTo>
                  <a:pt x="1254" y="429"/>
                </a:lnTo>
                <a:lnTo>
                  <a:pt x="1262" y="406"/>
                </a:lnTo>
                <a:lnTo>
                  <a:pt x="1288" y="374"/>
                </a:lnTo>
                <a:lnTo>
                  <a:pt x="1302" y="352"/>
                </a:lnTo>
                <a:lnTo>
                  <a:pt x="1298" y="342"/>
                </a:lnTo>
                <a:lnTo>
                  <a:pt x="1298" y="321"/>
                </a:lnTo>
                <a:lnTo>
                  <a:pt x="1304" y="309"/>
                </a:lnTo>
                <a:lnTo>
                  <a:pt x="1304" y="293"/>
                </a:lnTo>
                <a:lnTo>
                  <a:pt x="1302" y="277"/>
                </a:lnTo>
                <a:lnTo>
                  <a:pt x="1299" y="254"/>
                </a:lnTo>
                <a:lnTo>
                  <a:pt x="1299" y="241"/>
                </a:lnTo>
                <a:lnTo>
                  <a:pt x="1310" y="241"/>
                </a:lnTo>
                <a:lnTo>
                  <a:pt x="1310" y="227"/>
                </a:lnTo>
                <a:lnTo>
                  <a:pt x="1304" y="226"/>
                </a:lnTo>
                <a:lnTo>
                  <a:pt x="1302" y="233"/>
                </a:lnTo>
                <a:lnTo>
                  <a:pt x="1292" y="229"/>
                </a:lnTo>
                <a:lnTo>
                  <a:pt x="1298" y="221"/>
                </a:lnTo>
                <a:lnTo>
                  <a:pt x="1302" y="213"/>
                </a:lnTo>
                <a:lnTo>
                  <a:pt x="1298" y="213"/>
                </a:lnTo>
                <a:lnTo>
                  <a:pt x="1294" y="217"/>
                </a:lnTo>
                <a:lnTo>
                  <a:pt x="1288" y="217"/>
                </a:lnTo>
                <a:lnTo>
                  <a:pt x="1292" y="209"/>
                </a:lnTo>
                <a:lnTo>
                  <a:pt x="1294" y="202"/>
                </a:lnTo>
                <a:lnTo>
                  <a:pt x="1294" y="199"/>
                </a:lnTo>
                <a:lnTo>
                  <a:pt x="1292" y="195"/>
                </a:lnTo>
                <a:lnTo>
                  <a:pt x="1294" y="195"/>
                </a:lnTo>
                <a:lnTo>
                  <a:pt x="1302" y="195"/>
                </a:lnTo>
                <a:lnTo>
                  <a:pt x="1304" y="195"/>
                </a:lnTo>
                <a:lnTo>
                  <a:pt x="1310" y="199"/>
                </a:lnTo>
                <a:lnTo>
                  <a:pt x="1316" y="199"/>
                </a:lnTo>
                <a:lnTo>
                  <a:pt x="1313" y="205"/>
                </a:lnTo>
                <a:lnTo>
                  <a:pt x="1310" y="218"/>
                </a:lnTo>
                <a:lnTo>
                  <a:pt x="1316" y="226"/>
                </a:lnTo>
                <a:lnTo>
                  <a:pt x="1320" y="213"/>
                </a:lnTo>
                <a:lnTo>
                  <a:pt x="1326" y="202"/>
                </a:lnTo>
                <a:lnTo>
                  <a:pt x="1326" y="186"/>
                </a:lnTo>
                <a:lnTo>
                  <a:pt x="1316" y="183"/>
                </a:lnTo>
                <a:lnTo>
                  <a:pt x="1299" y="183"/>
                </a:lnTo>
                <a:lnTo>
                  <a:pt x="1292" y="183"/>
                </a:lnTo>
                <a:lnTo>
                  <a:pt x="1292" y="167"/>
                </a:lnTo>
                <a:lnTo>
                  <a:pt x="1285" y="155"/>
                </a:lnTo>
                <a:lnTo>
                  <a:pt x="1279" y="146"/>
                </a:lnTo>
                <a:lnTo>
                  <a:pt x="1273" y="139"/>
                </a:lnTo>
                <a:lnTo>
                  <a:pt x="1270" y="135"/>
                </a:lnTo>
                <a:lnTo>
                  <a:pt x="1266" y="122"/>
                </a:lnTo>
                <a:lnTo>
                  <a:pt x="1258" y="114"/>
                </a:lnTo>
                <a:lnTo>
                  <a:pt x="1248" y="112"/>
                </a:lnTo>
                <a:lnTo>
                  <a:pt x="1240" y="106"/>
                </a:lnTo>
                <a:lnTo>
                  <a:pt x="1234" y="94"/>
                </a:lnTo>
                <a:lnTo>
                  <a:pt x="1227" y="76"/>
                </a:lnTo>
                <a:lnTo>
                  <a:pt x="1218" y="60"/>
                </a:lnTo>
                <a:lnTo>
                  <a:pt x="1196" y="52"/>
                </a:lnTo>
                <a:lnTo>
                  <a:pt x="1151" y="20"/>
                </a:lnTo>
                <a:lnTo>
                  <a:pt x="1117" y="9"/>
                </a:lnTo>
                <a:lnTo>
                  <a:pt x="1068" y="0"/>
                </a:lnTo>
                <a:lnTo>
                  <a:pt x="1049" y="12"/>
                </a:lnTo>
                <a:lnTo>
                  <a:pt x="1031" y="20"/>
                </a:lnTo>
                <a:lnTo>
                  <a:pt x="1005" y="43"/>
                </a:lnTo>
                <a:lnTo>
                  <a:pt x="981" y="54"/>
                </a:lnTo>
                <a:lnTo>
                  <a:pt x="956" y="60"/>
                </a:lnTo>
                <a:lnTo>
                  <a:pt x="933" y="56"/>
                </a:lnTo>
                <a:lnTo>
                  <a:pt x="923" y="62"/>
                </a:lnTo>
                <a:lnTo>
                  <a:pt x="915" y="71"/>
                </a:lnTo>
                <a:lnTo>
                  <a:pt x="912" y="84"/>
                </a:lnTo>
                <a:lnTo>
                  <a:pt x="915" y="91"/>
                </a:lnTo>
                <a:lnTo>
                  <a:pt x="929" y="94"/>
                </a:lnTo>
                <a:lnTo>
                  <a:pt x="923" y="84"/>
                </a:lnTo>
                <a:lnTo>
                  <a:pt x="935" y="71"/>
                </a:lnTo>
                <a:lnTo>
                  <a:pt x="941" y="71"/>
                </a:lnTo>
                <a:lnTo>
                  <a:pt x="953" y="76"/>
                </a:lnTo>
                <a:lnTo>
                  <a:pt x="981" y="76"/>
                </a:lnTo>
                <a:lnTo>
                  <a:pt x="1005" y="76"/>
                </a:lnTo>
                <a:lnTo>
                  <a:pt x="1020" y="68"/>
                </a:lnTo>
                <a:lnTo>
                  <a:pt x="1027" y="60"/>
                </a:lnTo>
                <a:lnTo>
                  <a:pt x="1028" y="46"/>
                </a:lnTo>
                <a:lnTo>
                  <a:pt x="1036" y="48"/>
                </a:lnTo>
                <a:lnTo>
                  <a:pt x="1049" y="48"/>
                </a:lnTo>
                <a:lnTo>
                  <a:pt x="1060" y="46"/>
                </a:lnTo>
                <a:lnTo>
                  <a:pt x="1068" y="40"/>
                </a:lnTo>
                <a:lnTo>
                  <a:pt x="1079" y="46"/>
                </a:lnTo>
                <a:lnTo>
                  <a:pt x="1082" y="60"/>
                </a:lnTo>
                <a:lnTo>
                  <a:pt x="1077" y="64"/>
                </a:lnTo>
                <a:lnTo>
                  <a:pt x="1075" y="76"/>
                </a:lnTo>
                <a:lnTo>
                  <a:pt x="1068" y="94"/>
                </a:lnTo>
                <a:lnTo>
                  <a:pt x="1071" y="106"/>
                </a:lnTo>
                <a:lnTo>
                  <a:pt x="1049" y="112"/>
                </a:lnTo>
                <a:lnTo>
                  <a:pt x="1031" y="110"/>
                </a:lnTo>
                <a:lnTo>
                  <a:pt x="1027" y="114"/>
                </a:lnTo>
                <a:lnTo>
                  <a:pt x="1013" y="118"/>
                </a:lnTo>
                <a:lnTo>
                  <a:pt x="1009" y="118"/>
                </a:lnTo>
                <a:lnTo>
                  <a:pt x="995" y="124"/>
                </a:lnTo>
                <a:lnTo>
                  <a:pt x="988" y="131"/>
                </a:lnTo>
                <a:lnTo>
                  <a:pt x="973" y="122"/>
                </a:lnTo>
                <a:lnTo>
                  <a:pt x="967" y="119"/>
                </a:lnTo>
                <a:lnTo>
                  <a:pt x="951" y="127"/>
                </a:lnTo>
                <a:lnTo>
                  <a:pt x="935" y="131"/>
                </a:lnTo>
                <a:lnTo>
                  <a:pt x="923" y="127"/>
                </a:lnTo>
                <a:lnTo>
                  <a:pt x="919" y="135"/>
                </a:lnTo>
                <a:lnTo>
                  <a:pt x="909" y="135"/>
                </a:lnTo>
                <a:lnTo>
                  <a:pt x="929" y="305"/>
                </a:lnTo>
                <a:lnTo>
                  <a:pt x="915" y="352"/>
                </a:lnTo>
                <a:lnTo>
                  <a:pt x="912" y="361"/>
                </a:lnTo>
                <a:lnTo>
                  <a:pt x="897" y="406"/>
                </a:lnTo>
                <a:lnTo>
                  <a:pt x="890" y="421"/>
                </a:lnTo>
                <a:lnTo>
                  <a:pt x="851" y="528"/>
                </a:lnTo>
                <a:lnTo>
                  <a:pt x="832" y="544"/>
                </a:lnTo>
                <a:lnTo>
                  <a:pt x="749" y="603"/>
                </a:lnTo>
                <a:lnTo>
                  <a:pt x="714" y="631"/>
                </a:lnTo>
                <a:lnTo>
                  <a:pt x="696" y="642"/>
                </a:lnTo>
                <a:lnTo>
                  <a:pt x="660" y="666"/>
                </a:lnTo>
                <a:lnTo>
                  <a:pt x="597" y="716"/>
                </a:lnTo>
                <a:lnTo>
                  <a:pt x="579" y="727"/>
                </a:lnTo>
                <a:lnTo>
                  <a:pt x="440" y="830"/>
                </a:lnTo>
                <a:lnTo>
                  <a:pt x="428" y="838"/>
                </a:lnTo>
                <a:lnTo>
                  <a:pt x="425" y="841"/>
                </a:lnTo>
                <a:lnTo>
                  <a:pt x="222" y="990"/>
                </a:lnTo>
                <a:lnTo>
                  <a:pt x="168" y="1021"/>
                </a:lnTo>
                <a:lnTo>
                  <a:pt x="150" y="1037"/>
                </a:lnTo>
                <a:lnTo>
                  <a:pt x="0" y="1141"/>
                </a:lnTo>
                <a:lnTo>
                  <a:pt x="17" y="1172"/>
                </a:lnTo>
                <a:lnTo>
                  <a:pt x="39" y="1196"/>
                </a:lnTo>
                <a:lnTo>
                  <a:pt x="47" y="1213"/>
                </a:lnTo>
                <a:lnTo>
                  <a:pt x="67" y="1238"/>
                </a:lnTo>
                <a:lnTo>
                  <a:pt x="77" y="1263"/>
                </a:lnTo>
                <a:lnTo>
                  <a:pt x="93" y="1290"/>
                </a:lnTo>
                <a:lnTo>
                  <a:pt x="105" y="1314"/>
                </a:lnTo>
                <a:lnTo>
                  <a:pt x="115" y="1342"/>
                </a:lnTo>
                <a:lnTo>
                  <a:pt x="124" y="1360"/>
                </a:lnTo>
                <a:lnTo>
                  <a:pt x="132" y="1382"/>
                </a:lnTo>
                <a:lnTo>
                  <a:pt x="140" y="1411"/>
                </a:lnTo>
                <a:lnTo>
                  <a:pt x="148" y="1443"/>
                </a:lnTo>
                <a:lnTo>
                  <a:pt x="151" y="1479"/>
                </a:lnTo>
                <a:lnTo>
                  <a:pt x="160" y="1558"/>
                </a:lnTo>
                <a:lnTo>
                  <a:pt x="172" y="1701"/>
                </a:lnTo>
                <a:lnTo>
                  <a:pt x="195" y="1922"/>
                </a:lnTo>
                <a:lnTo>
                  <a:pt x="204" y="2043"/>
                </a:lnTo>
                <a:lnTo>
                  <a:pt x="223" y="2067"/>
                </a:lnTo>
                <a:lnTo>
                  <a:pt x="253" y="2055"/>
                </a:lnTo>
                <a:lnTo>
                  <a:pt x="237" y="2059"/>
                </a:lnTo>
                <a:lnTo>
                  <a:pt x="258" y="2045"/>
                </a:lnTo>
                <a:lnTo>
                  <a:pt x="320" y="2057"/>
                </a:lnTo>
                <a:lnTo>
                  <a:pt x="354" y="2086"/>
                </a:lnTo>
                <a:lnTo>
                  <a:pt x="386" y="2091"/>
                </a:lnTo>
                <a:lnTo>
                  <a:pt x="409" y="2057"/>
                </a:lnTo>
                <a:lnTo>
                  <a:pt x="425" y="1999"/>
                </a:lnTo>
                <a:lnTo>
                  <a:pt x="458" y="1935"/>
                </a:lnTo>
                <a:lnTo>
                  <a:pt x="500" y="1878"/>
                </a:lnTo>
                <a:lnTo>
                  <a:pt x="540" y="1776"/>
                </a:lnTo>
                <a:lnTo>
                  <a:pt x="612" y="1753"/>
                </a:lnTo>
                <a:lnTo>
                  <a:pt x="645" y="1725"/>
                </a:lnTo>
                <a:lnTo>
                  <a:pt x="671" y="1712"/>
                </a:lnTo>
                <a:lnTo>
                  <a:pt x="677" y="1697"/>
                </a:lnTo>
                <a:lnTo>
                  <a:pt x="699" y="1649"/>
                </a:lnTo>
                <a:lnTo>
                  <a:pt x="711" y="1624"/>
                </a:lnTo>
                <a:lnTo>
                  <a:pt x="714" y="1605"/>
                </a:lnTo>
                <a:lnTo>
                  <a:pt x="728" y="1588"/>
                </a:lnTo>
                <a:lnTo>
                  <a:pt x="720" y="1578"/>
                </a:lnTo>
                <a:lnTo>
                  <a:pt x="718" y="1584"/>
                </a:lnTo>
                <a:lnTo>
                  <a:pt x="711" y="1588"/>
                </a:lnTo>
                <a:lnTo>
                  <a:pt x="706" y="1605"/>
                </a:lnTo>
                <a:lnTo>
                  <a:pt x="699" y="1620"/>
                </a:lnTo>
                <a:lnTo>
                  <a:pt x="696" y="1593"/>
                </a:lnTo>
                <a:lnTo>
                  <a:pt x="710" y="1584"/>
                </a:lnTo>
                <a:lnTo>
                  <a:pt x="714" y="1568"/>
                </a:lnTo>
                <a:lnTo>
                  <a:pt x="706" y="1568"/>
                </a:lnTo>
                <a:lnTo>
                  <a:pt x="691" y="1572"/>
                </a:lnTo>
                <a:lnTo>
                  <a:pt x="686" y="1584"/>
                </a:lnTo>
                <a:lnTo>
                  <a:pt x="677" y="1588"/>
                </a:lnTo>
                <a:lnTo>
                  <a:pt x="663" y="1593"/>
                </a:lnTo>
                <a:lnTo>
                  <a:pt x="655" y="1610"/>
                </a:lnTo>
                <a:lnTo>
                  <a:pt x="645" y="1618"/>
                </a:lnTo>
                <a:lnTo>
                  <a:pt x="648" y="1605"/>
                </a:lnTo>
                <a:lnTo>
                  <a:pt x="648" y="1589"/>
                </a:lnTo>
                <a:lnTo>
                  <a:pt x="652" y="1578"/>
                </a:lnTo>
                <a:lnTo>
                  <a:pt x="660" y="1562"/>
                </a:lnTo>
                <a:lnTo>
                  <a:pt x="664" y="1546"/>
                </a:lnTo>
                <a:lnTo>
                  <a:pt x="671" y="1527"/>
                </a:lnTo>
                <a:lnTo>
                  <a:pt x="680" y="1511"/>
                </a:lnTo>
                <a:lnTo>
                  <a:pt x="699" y="1494"/>
                </a:lnTo>
                <a:lnTo>
                  <a:pt x="706" y="1477"/>
                </a:lnTo>
                <a:lnTo>
                  <a:pt x="711" y="1454"/>
                </a:lnTo>
                <a:lnTo>
                  <a:pt x="714" y="1463"/>
                </a:lnTo>
                <a:lnTo>
                  <a:pt x="711" y="1485"/>
                </a:lnTo>
                <a:lnTo>
                  <a:pt x="710" y="1494"/>
                </a:lnTo>
                <a:lnTo>
                  <a:pt x="695" y="1511"/>
                </a:lnTo>
                <a:lnTo>
                  <a:pt x="680" y="1530"/>
                </a:lnTo>
                <a:lnTo>
                  <a:pt x="677" y="1550"/>
                </a:lnTo>
                <a:lnTo>
                  <a:pt x="670" y="1576"/>
                </a:lnTo>
                <a:lnTo>
                  <a:pt x="664" y="1588"/>
                </a:lnTo>
                <a:lnTo>
                  <a:pt x="674" y="1580"/>
                </a:lnTo>
                <a:lnTo>
                  <a:pt x="680" y="1572"/>
                </a:lnTo>
                <a:lnTo>
                  <a:pt x="691" y="1562"/>
                </a:lnTo>
                <a:lnTo>
                  <a:pt x="706" y="1561"/>
                </a:lnTo>
                <a:lnTo>
                  <a:pt x="714" y="1562"/>
                </a:lnTo>
                <a:lnTo>
                  <a:pt x="720" y="1550"/>
                </a:lnTo>
                <a:lnTo>
                  <a:pt x="728" y="1535"/>
                </a:lnTo>
                <a:lnTo>
                  <a:pt x="729" y="1527"/>
                </a:lnTo>
                <a:lnTo>
                  <a:pt x="729" y="1545"/>
                </a:lnTo>
                <a:lnTo>
                  <a:pt x="735" y="1562"/>
                </a:lnTo>
                <a:lnTo>
                  <a:pt x="743" y="1556"/>
                </a:lnTo>
                <a:lnTo>
                  <a:pt x="746" y="1545"/>
                </a:lnTo>
                <a:lnTo>
                  <a:pt x="746" y="1530"/>
                </a:lnTo>
                <a:lnTo>
                  <a:pt x="746" y="1511"/>
                </a:lnTo>
                <a:lnTo>
                  <a:pt x="753" y="1511"/>
                </a:lnTo>
                <a:lnTo>
                  <a:pt x="767" y="1505"/>
                </a:lnTo>
                <a:lnTo>
                  <a:pt x="767" y="1485"/>
                </a:lnTo>
                <a:lnTo>
                  <a:pt x="774" y="1479"/>
                </a:lnTo>
                <a:lnTo>
                  <a:pt x="778" y="1463"/>
                </a:lnTo>
                <a:lnTo>
                  <a:pt x="782" y="1463"/>
                </a:lnTo>
                <a:lnTo>
                  <a:pt x="782" y="1479"/>
                </a:lnTo>
                <a:lnTo>
                  <a:pt x="790" y="1486"/>
                </a:lnTo>
                <a:lnTo>
                  <a:pt x="797" y="1486"/>
                </a:lnTo>
                <a:lnTo>
                  <a:pt x="794" y="1497"/>
                </a:lnTo>
                <a:lnTo>
                  <a:pt x="787" y="1511"/>
                </a:lnTo>
                <a:lnTo>
                  <a:pt x="801" y="1519"/>
                </a:lnTo>
                <a:lnTo>
                  <a:pt x="807" y="1538"/>
                </a:lnTo>
                <a:lnTo>
                  <a:pt x="807" y="1550"/>
                </a:lnTo>
                <a:lnTo>
                  <a:pt x="807" y="1558"/>
                </a:lnTo>
                <a:lnTo>
                  <a:pt x="801" y="1568"/>
                </a:lnTo>
                <a:lnTo>
                  <a:pt x="794" y="1576"/>
                </a:lnTo>
                <a:lnTo>
                  <a:pt x="785" y="1580"/>
                </a:lnTo>
                <a:lnTo>
                  <a:pt x="785" y="1589"/>
                </a:lnTo>
                <a:lnTo>
                  <a:pt x="790" y="1605"/>
                </a:lnTo>
                <a:lnTo>
                  <a:pt x="785" y="1618"/>
                </a:lnTo>
                <a:lnTo>
                  <a:pt x="778" y="1636"/>
                </a:lnTo>
                <a:lnTo>
                  <a:pt x="769" y="1649"/>
                </a:lnTo>
                <a:lnTo>
                  <a:pt x="763" y="1657"/>
                </a:lnTo>
                <a:lnTo>
                  <a:pt x="763" y="1668"/>
                </a:lnTo>
                <a:lnTo>
                  <a:pt x="763" y="1679"/>
                </a:lnTo>
                <a:lnTo>
                  <a:pt x="756" y="1687"/>
                </a:lnTo>
                <a:lnTo>
                  <a:pt x="746" y="1712"/>
                </a:lnTo>
                <a:lnTo>
                  <a:pt x="756" y="1713"/>
                </a:lnTo>
                <a:lnTo>
                  <a:pt x="763" y="1713"/>
                </a:lnTo>
                <a:lnTo>
                  <a:pt x="774" y="1712"/>
                </a:lnTo>
                <a:lnTo>
                  <a:pt x="782" y="1719"/>
                </a:lnTo>
                <a:lnTo>
                  <a:pt x="801" y="1724"/>
                </a:lnTo>
                <a:lnTo>
                  <a:pt x="819" y="1725"/>
                </a:lnTo>
                <a:lnTo>
                  <a:pt x="828" y="1725"/>
                </a:lnTo>
                <a:lnTo>
                  <a:pt x="843" y="1728"/>
                </a:lnTo>
                <a:lnTo>
                  <a:pt x="846" y="1743"/>
                </a:lnTo>
                <a:lnTo>
                  <a:pt x="839" y="1745"/>
                </a:lnTo>
                <a:lnTo>
                  <a:pt x="839" y="1759"/>
                </a:lnTo>
                <a:lnTo>
                  <a:pt x="839" y="1767"/>
                </a:lnTo>
                <a:lnTo>
                  <a:pt x="846" y="1771"/>
                </a:lnTo>
                <a:lnTo>
                  <a:pt x="851" y="1767"/>
                </a:lnTo>
                <a:lnTo>
                  <a:pt x="858" y="1767"/>
                </a:lnTo>
                <a:lnTo>
                  <a:pt x="865" y="1775"/>
                </a:lnTo>
                <a:lnTo>
                  <a:pt x="873" y="1783"/>
                </a:lnTo>
                <a:lnTo>
                  <a:pt x="877" y="1795"/>
                </a:lnTo>
                <a:lnTo>
                  <a:pt x="873" y="1799"/>
                </a:lnTo>
                <a:lnTo>
                  <a:pt x="873" y="1807"/>
                </a:lnTo>
                <a:lnTo>
                  <a:pt x="870" y="1817"/>
                </a:lnTo>
                <a:lnTo>
                  <a:pt x="869" y="1823"/>
                </a:lnTo>
                <a:lnTo>
                  <a:pt x="873" y="1827"/>
                </a:lnTo>
                <a:lnTo>
                  <a:pt x="880" y="1817"/>
                </a:lnTo>
                <a:lnTo>
                  <a:pt x="886" y="1801"/>
                </a:lnTo>
                <a:lnTo>
                  <a:pt x="887" y="1804"/>
                </a:lnTo>
                <a:lnTo>
                  <a:pt x="887" y="1817"/>
                </a:lnTo>
                <a:lnTo>
                  <a:pt x="883" y="1828"/>
                </a:lnTo>
                <a:lnTo>
                  <a:pt x="887" y="1840"/>
                </a:lnTo>
                <a:lnTo>
                  <a:pt x="886" y="1854"/>
                </a:lnTo>
                <a:lnTo>
                  <a:pt x="880" y="1854"/>
                </a:lnTo>
                <a:lnTo>
                  <a:pt x="880" y="1870"/>
                </a:lnTo>
                <a:lnTo>
                  <a:pt x="887" y="1873"/>
                </a:lnTo>
                <a:lnTo>
                  <a:pt x="897" y="1862"/>
                </a:lnTo>
                <a:lnTo>
                  <a:pt x="897" y="1857"/>
                </a:lnTo>
                <a:lnTo>
                  <a:pt x="905" y="1865"/>
                </a:lnTo>
                <a:lnTo>
                  <a:pt x="897" y="1878"/>
                </a:lnTo>
                <a:lnTo>
                  <a:pt x="897" y="1895"/>
                </a:lnTo>
                <a:lnTo>
                  <a:pt x="904" y="1892"/>
                </a:lnTo>
                <a:lnTo>
                  <a:pt x="901" y="1881"/>
                </a:lnTo>
                <a:lnTo>
                  <a:pt x="904" y="1881"/>
                </a:lnTo>
                <a:lnTo>
                  <a:pt x="912" y="1884"/>
                </a:lnTo>
                <a:lnTo>
                  <a:pt x="922" y="1879"/>
                </a:lnTo>
                <a:lnTo>
                  <a:pt x="915" y="1849"/>
                </a:lnTo>
                <a:lnTo>
                  <a:pt x="923" y="1788"/>
                </a:lnTo>
                <a:lnTo>
                  <a:pt x="941" y="1769"/>
                </a:lnTo>
                <a:lnTo>
                  <a:pt x="947" y="1740"/>
                </a:lnTo>
                <a:lnTo>
                  <a:pt x="945" y="1712"/>
                </a:lnTo>
                <a:lnTo>
                  <a:pt x="947" y="1666"/>
                </a:lnTo>
                <a:lnTo>
                  <a:pt x="941" y="1650"/>
                </a:lnTo>
                <a:lnTo>
                  <a:pt x="953" y="1626"/>
                </a:lnTo>
                <a:lnTo>
                  <a:pt x="963" y="1609"/>
                </a:lnTo>
                <a:lnTo>
                  <a:pt x="973" y="1578"/>
                </a:lnTo>
                <a:lnTo>
                  <a:pt x="973" y="1553"/>
                </a:lnTo>
                <a:lnTo>
                  <a:pt x="978" y="1517"/>
                </a:lnTo>
                <a:lnTo>
                  <a:pt x="977" y="1485"/>
                </a:lnTo>
                <a:lnTo>
                  <a:pt x="985" y="1458"/>
                </a:lnTo>
                <a:lnTo>
                  <a:pt x="991" y="1437"/>
                </a:lnTo>
                <a:lnTo>
                  <a:pt x="988" y="1427"/>
                </a:lnTo>
                <a:lnTo>
                  <a:pt x="985" y="1423"/>
                </a:lnTo>
                <a:lnTo>
                  <a:pt x="977" y="1419"/>
                </a:lnTo>
                <a:lnTo>
                  <a:pt x="981" y="1397"/>
                </a:lnTo>
                <a:lnTo>
                  <a:pt x="988" y="1402"/>
                </a:lnTo>
                <a:lnTo>
                  <a:pt x="991" y="1394"/>
                </a:lnTo>
                <a:lnTo>
                  <a:pt x="999" y="1392"/>
                </a:lnTo>
                <a:lnTo>
                  <a:pt x="999" y="1386"/>
                </a:lnTo>
                <a:lnTo>
                  <a:pt x="999" y="1352"/>
                </a:lnTo>
                <a:lnTo>
                  <a:pt x="1002" y="1334"/>
                </a:lnTo>
                <a:lnTo>
                  <a:pt x="1012" y="1319"/>
                </a:lnTo>
                <a:lnTo>
                  <a:pt x="1021" y="1299"/>
                </a:lnTo>
                <a:lnTo>
                  <a:pt x="1039" y="1286"/>
                </a:lnTo>
                <a:lnTo>
                  <a:pt x="1053" y="1266"/>
                </a:lnTo>
                <a:lnTo>
                  <a:pt x="1053" y="1247"/>
                </a:lnTo>
                <a:lnTo>
                  <a:pt x="1053" y="1256"/>
                </a:lnTo>
                <a:lnTo>
                  <a:pt x="1049" y="1251"/>
                </a:lnTo>
                <a:lnTo>
                  <a:pt x="1039" y="1246"/>
                </a:lnTo>
                <a:lnTo>
                  <a:pt x="1034" y="1246"/>
                </a:lnTo>
                <a:lnTo>
                  <a:pt x="1027" y="1247"/>
                </a:lnTo>
                <a:lnTo>
                  <a:pt x="1028" y="1251"/>
                </a:lnTo>
                <a:lnTo>
                  <a:pt x="1028" y="1263"/>
                </a:lnTo>
                <a:lnTo>
                  <a:pt x="1021" y="1276"/>
                </a:lnTo>
                <a:lnTo>
                  <a:pt x="1012" y="1294"/>
                </a:lnTo>
                <a:lnTo>
                  <a:pt x="1013" y="1276"/>
                </a:lnTo>
                <a:lnTo>
                  <a:pt x="1017" y="1256"/>
                </a:lnTo>
                <a:lnTo>
                  <a:pt x="1009" y="1240"/>
                </a:lnTo>
                <a:lnTo>
                  <a:pt x="1005" y="1246"/>
                </a:lnTo>
                <a:lnTo>
                  <a:pt x="999" y="1251"/>
                </a:lnTo>
                <a:lnTo>
                  <a:pt x="991" y="1247"/>
                </a:lnTo>
                <a:lnTo>
                  <a:pt x="977" y="1247"/>
                </a:lnTo>
                <a:lnTo>
                  <a:pt x="970" y="1251"/>
                </a:lnTo>
                <a:lnTo>
                  <a:pt x="963" y="1266"/>
                </a:lnTo>
                <a:lnTo>
                  <a:pt x="956" y="1274"/>
                </a:lnTo>
                <a:lnTo>
                  <a:pt x="944" y="1290"/>
                </a:lnTo>
                <a:lnTo>
                  <a:pt x="945" y="1298"/>
                </a:lnTo>
                <a:lnTo>
                  <a:pt x="960" y="1280"/>
                </a:lnTo>
                <a:lnTo>
                  <a:pt x="967" y="1271"/>
                </a:lnTo>
                <a:lnTo>
                  <a:pt x="973" y="1260"/>
                </a:lnTo>
                <a:lnTo>
                  <a:pt x="985" y="1255"/>
                </a:lnTo>
                <a:lnTo>
                  <a:pt x="991" y="1255"/>
                </a:lnTo>
                <a:lnTo>
                  <a:pt x="981" y="1260"/>
                </a:lnTo>
                <a:lnTo>
                  <a:pt x="977" y="1268"/>
                </a:lnTo>
                <a:lnTo>
                  <a:pt x="977" y="1278"/>
                </a:lnTo>
                <a:lnTo>
                  <a:pt x="970" y="1278"/>
                </a:lnTo>
                <a:lnTo>
                  <a:pt x="970" y="1288"/>
                </a:lnTo>
                <a:lnTo>
                  <a:pt x="963" y="1298"/>
                </a:lnTo>
                <a:lnTo>
                  <a:pt x="960" y="1306"/>
                </a:lnTo>
                <a:lnTo>
                  <a:pt x="953" y="1306"/>
                </a:lnTo>
                <a:lnTo>
                  <a:pt x="937" y="1303"/>
                </a:lnTo>
                <a:lnTo>
                  <a:pt x="933" y="1296"/>
                </a:lnTo>
                <a:lnTo>
                  <a:pt x="922" y="1303"/>
                </a:lnTo>
                <a:lnTo>
                  <a:pt x="922" y="1278"/>
                </a:lnTo>
                <a:lnTo>
                  <a:pt x="923" y="1286"/>
                </a:lnTo>
                <a:lnTo>
                  <a:pt x="933" y="1280"/>
                </a:lnTo>
                <a:lnTo>
                  <a:pt x="935" y="1266"/>
                </a:lnTo>
                <a:lnTo>
                  <a:pt x="935" y="1260"/>
                </a:lnTo>
                <a:lnTo>
                  <a:pt x="923" y="1251"/>
                </a:lnTo>
                <a:lnTo>
                  <a:pt x="922" y="1244"/>
                </a:lnTo>
                <a:lnTo>
                  <a:pt x="929" y="1251"/>
                </a:lnTo>
                <a:lnTo>
                  <a:pt x="935" y="1247"/>
                </a:lnTo>
                <a:lnTo>
                  <a:pt x="937" y="1238"/>
                </a:lnTo>
                <a:lnTo>
                  <a:pt x="937" y="1230"/>
                </a:lnTo>
                <a:lnTo>
                  <a:pt x="935" y="1232"/>
                </a:lnTo>
                <a:lnTo>
                  <a:pt x="929" y="1238"/>
                </a:lnTo>
                <a:lnTo>
                  <a:pt x="937" y="1219"/>
                </a:lnTo>
                <a:lnTo>
                  <a:pt x="941" y="1213"/>
                </a:lnTo>
                <a:lnTo>
                  <a:pt x="953" y="1213"/>
                </a:lnTo>
                <a:lnTo>
                  <a:pt x="967" y="1207"/>
                </a:lnTo>
                <a:lnTo>
                  <a:pt x="973" y="1193"/>
                </a:lnTo>
                <a:lnTo>
                  <a:pt x="988" y="1172"/>
                </a:lnTo>
                <a:lnTo>
                  <a:pt x="995" y="1169"/>
                </a:lnTo>
                <a:lnTo>
                  <a:pt x="991" y="1180"/>
                </a:lnTo>
                <a:lnTo>
                  <a:pt x="1000" y="1183"/>
                </a:lnTo>
                <a:lnTo>
                  <a:pt x="991" y="1196"/>
                </a:lnTo>
                <a:lnTo>
                  <a:pt x="973" y="1199"/>
                </a:lnTo>
                <a:lnTo>
                  <a:pt x="985" y="1203"/>
                </a:lnTo>
                <a:lnTo>
                  <a:pt x="1000" y="1196"/>
                </a:lnTo>
                <a:lnTo>
                  <a:pt x="1002" y="1193"/>
                </a:lnTo>
                <a:lnTo>
                  <a:pt x="1020" y="1185"/>
                </a:lnTo>
                <a:lnTo>
                  <a:pt x="1052" y="1155"/>
                </a:lnTo>
                <a:lnTo>
                  <a:pt x="1067" y="1115"/>
                </a:lnTo>
                <a:lnTo>
                  <a:pt x="1068" y="1089"/>
                </a:lnTo>
                <a:lnTo>
                  <a:pt x="1067" y="1070"/>
                </a:lnTo>
                <a:lnTo>
                  <a:pt x="1053" y="1059"/>
                </a:lnTo>
                <a:lnTo>
                  <a:pt x="1043" y="1038"/>
                </a:lnTo>
                <a:lnTo>
                  <a:pt x="1043" y="1044"/>
                </a:lnTo>
                <a:lnTo>
                  <a:pt x="1045" y="1057"/>
                </a:lnTo>
                <a:lnTo>
                  <a:pt x="1052" y="1064"/>
                </a:lnTo>
                <a:lnTo>
                  <a:pt x="1060" y="1070"/>
                </a:lnTo>
                <a:lnTo>
                  <a:pt x="1053" y="1081"/>
                </a:lnTo>
                <a:lnTo>
                  <a:pt x="1053" y="1089"/>
                </a:lnTo>
                <a:lnTo>
                  <a:pt x="1053" y="108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6" name="Freeform 1035"/>
          <p:cNvSpPr>
            <a:spLocks/>
          </p:cNvSpPr>
          <p:nvPr userDrawn="1"/>
        </p:nvSpPr>
        <p:spPr bwMode="auto">
          <a:xfrm>
            <a:off x="5564226" y="5149221"/>
            <a:ext cx="720451" cy="385370"/>
          </a:xfrm>
          <a:custGeom>
            <a:avLst/>
            <a:gdLst>
              <a:gd name="T0" fmla="*/ 1299 w 1659"/>
              <a:gd name="T1" fmla="*/ 623 h 787"/>
              <a:gd name="T2" fmla="*/ 1310 w 1659"/>
              <a:gd name="T3" fmla="*/ 568 h 787"/>
              <a:gd name="T4" fmla="*/ 1241 w 1659"/>
              <a:gd name="T5" fmla="*/ 524 h 787"/>
              <a:gd name="T6" fmla="*/ 1218 w 1659"/>
              <a:gd name="T7" fmla="*/ 449 h 787"/>
              <a:gd name="T8" fmla="*/ 1153 w 1659"/>
              <a:gd name="T9" fmla="*/ 433 h 787"/>
              <a:gd name="T10" fmla="*/ 1099 w 1659"/>
              <a:gd name="T11" fmla="*/ 417 h 787"/>
              <a:gd name="T12" fmla="*/ 1050 w 1659"/>
              <a:gd name="T13" fmla="*/ 472 h 787"/>
              <a:gd name="T14" fmla="*/ 955 w 1659"/>
              <a:gd name="T15" fmla="*/ 500 h 787"/>
              <a:gd name="T16" fmla="*/ 852 w 1659"/>
              <a:gd name="T17" fmla="*/ 616 h 787"/>
              <a:gd name="T18" fmla="*/ 771 w 1659"/>
              <a:gd name="T19" fmla="*/ 723 h 787"/>
              <a:gd name="T20" fmla="*/ 706 w 1659"/>
              <a:gd name="T21" fmla="*/ 706 h 787"/>
              <a:gd name="T22" fmla="*/ 646 w 1659"/>
              <a:gd name="T23" fmla="*/ 667 h 787"/>
              <a:gd name="T24" fmla="*/ 590 w 1659"/>
              <a:gd name="T25" fmla="*/ 613 h 787"/>
              <a:gd name="T26" fmla="*/ 573 w 1659"/>
              <a:gd name="T27" fmla="*/ 526 h 787"/>
              <a:gd name="T28" fmla="*/ 520 w 1659"/>
              <a:gd name="T29" fmla="*/ 437 h 787"/>
              <a:gd name="T30" fmla="*/ 443 w 1659"/>
              <a:gd name="T31" fmla="*/ 417 h 787"/>
              <a:gd name="T32" fmla="*/ 401 w 1659"/>
              <a:gd name="T33" fmla="*/ 488 h 787"/>
              <a:gd name="T34" fmla="*/ 376 w 1659"/>
              <a:gd name="T35" fmla="*/ 609 h 787"/>
              <a:gd name="T36" fmla="*/ 324 w 1659"/>
              <a:gd name="T37" fmla="*/ 693 h 787"/>
              <a:gd name="T38" fmla="*/ 260 w 1659"/>
              <a:gd name="T39" fmla="*/ 736 h 787"/>
              <a:gd name="T40" fmla="*/ 228 w 1659"/>
              <a:gd name="T41" fmla="*/ 644 h 787"/>
              <a:gd name="T42" fmla="*/ 182 w 1659"/>
              <a:gd name="T43" fmla="*/ 581 h 787"/>
              <a:gd name="T44" fmla="*/ 121 w 1659"/>
              <a:gd name="T45" fmla="*/ 537 h 787"/>
              <a:gd name="T46" fmla="*/ 65 w 1659"/>
              <a:gd name="T47" fmla="*/ 488 h 787"/>
              <a:gd name="T48" fmla="*/ 39 w 1659"/>
              <a:gd name="T49" fmla="*/ 449 h 787"/>
              <a:gd name="T50" fmla="*/ 31 w 1659"/>
              <a:gd name="T51" fmla="*/ 387 h 787"/>
              <a:gd name="T52" fmla="*/ 6 w 1659"/>
              <a:gd name="T53" fmla="*/ 326 h 787"/>
              <a:gd name="T54" fmla="*/ 54 w 1659"/>
              <a:gd name="T55" fmla="*/ 274 h 787"/>
              <a:gd name="T56" fmla="*/ 115 w 1659"/>
              <a:gd name="T57" fmla="*/ 249 h 787"/>
              <a:gd name="T58" fmla="*/ 140 w 1659"/>
              <a:gd name="T59" fmla="*/ 278 h 787"/>
              <a:gd name="T60" fmla="*/ 164 w 1659"/>
              <a:gd name="T61" fmla="*/ 239 h 787"/>
              <a:gd name="T62" fmla="*/ 213 w 1659"/>
              <a:gd name="T63" fmla="*/ 222 h 787"/>
              <a:gd name="T64" fmla="*/ 252 w 1659"/>
              <a:gd name="T65" fmla="*/ 225 h 787"/>
              <a:gd name="T66" fmla="*/ 281 w 1659"/>
              <a:gd name="T67" fmla="*/ 184 h 787"/>
              <a:gd name="T68" fmla="*/ 173 w 1659"/>
              <a:gd name="T69" fmla="*/ 225 h 787"/>
              <a:gd name="T70" fmla="*/ 155 w 1659"/>
              <a:gd name="T71" fmla="*/ 218 h 787"/>
              <a:gd name="T72" fmla="*/ 295 w 1659"/>
              <a:gd name="T73" fmla="*/ 160 h 787"/>
              <a:gd name="T74" fmla="*/ 313 w 1659"/>
              <a:gd name="T75" fmla="*/ 171 h 787"/>
              <a:gd name="T76" fmla="*/ 480 w 1659"/>
              <a:gd name="T77" fmla="*/ 155 h 787"/>
              <a:gd name="T78" fmla="*/ 457 w 1659"/>
              <a:gd name="T79" fmla="*/ 191 h 787"/>
              <a:gd name="T80" fmla="*/ 489 w 1659"/>
              <a:gd name="T81" fmla="*/ 198 h 787"/>
              <a:gd name="T82" fmla="*/ 497 w 1659"/>
              <a:gd name="T83" fmla="*/ 171 h 787"/>
              <a:gd name="T84" fmla="*/ 520 w 1659"/>
              <a:gd name="T85" fmla="*/ 171 h 787"/>
              <a:gd name="T86" fmla="*/ 520 w 1659"/>
              <a:gd name="T87" fmla="*/ 160 h 787"/>
              <a:gd name="T88" fmla="*/ 617 w 1659"/>
              <a:gd name="T89" fmla="*/ 135 h 787"/>
              <a:gd name="T90" fmla="*/ 729 w 1659"/>
              <a:gd name="T91" fmla="*/ 63 h 787"/>
              <a:gd name="T92" fmla="*/ 745 w 1659"/>
              <a:gd name="T93" fmla="*/ 43 h 787"/>
              <a:gd name="T94" fmla="*/ 837 w 1659"/>
              <a:gd name="T95" fmla="*/ 21 h 787"/>
              <a:gd name="T96" fmla="*/ 852 w 1659"/>
              <a:gd name="T97" fmla="*/ 84 h 787"/>
              <a:gd name="T98" fmla="*/ 951 w 1659"/>
              <a:gd name="T99" fmla="*/ 107 h 787"/>
              <a:gd name="T100" fmla="*/ 1032 w 1659"/>
              <a:gd name="T101" fmla="*/ 278 h 787"/>
              <a:gd name="T102" fmla="*/ 1121 w 1659"/>
              <a:gd name="T103" fmla="*/ 333 h 787"/>
              <a:gd name="T104" fmla="*/ 1223 w 1659"/>
              <a:gd name="T105" fmla="*/ 387 h 787"/>
              <a:gd name="T106" fmla="*/ 1302 w 1659"/>
              <a:gd name="T107" fmla="*/ 347 h 787"/>
              <a:gd name="T108" fmla="*/ 1316 w 1659"/>
              <a:gd name="T109" fmla="*/ 286 h 787"/>
              <a:gd name="T110" fmla="*/ 1377 w 1659"/>
              <a:gd name="T111" fmla="*/ 286 h 787"/>
              <a:gd name="T112" fmla="*/ 1493 w 1659"/>
              <a:gd name="T113" fmla="*/ 333 h 787"/>
              <a:gd name="T114" fmla="*/ 1659 w 1659"/>
              <a:gd name="T115" fmla="*/ 446 h 787"/>
              <a:gd name="T116" fmla="*/ 1450 w 1659"/>
              <a:gd name="T117" fmla="*/ 728 h 787"/>
              <a:gd name="T118" fmla="*/ 1447 w 1659"/>
              <a:gd name="T119" fmla="*/ 684 h 787"/>
              <a:gd name="T120" fmla="*/ 1389 w 1659"/>
              <a:gd name="T121" fmla="*/ 663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59" h="787">
                <a:moveTo>
                  <a:pt x="1334" y="653"/>
                </a:moveTo>
                <a:lnTo>
                  <a:pt x="1326" y="653"/>
                </a:lnTo>
                <a:lnTo>
                  <a:pt x="1316" y="651"/>
                </a:lnTo>
                <a:lnTo>
                  <a:pt x="1310" y="651"/>
                </a:lnTo>
                <a:lnTo>
                  <a:pt x="1302" y="644"/>
                </a:lnTo>
                <a:lnTo>
                  <a:pt x="1299" y="643"/>
                </a:lnTo>
                <a:lnTo>
                  <a:pt x="1299" y="639"/>
                </a:lnTo>
                <a:lnTo>
                  <a:pt x="1298" y="631"/>
                </a:lnTo>
                <a:lnTo>
                  <a:pt x="1299" y="623"/>
                </a:lnTo>
                <a:lnTo>
                  <a:pt x="1299" y="616"/>
                </a:lnTo>
                <a:lnTo>
                  <a:pt x="1307" y="612"/>
                </a:lnTo>
                <a:lnTo>
                  <a:pt x="1310" y="604"/>
                </a:lnTo>
                <a:lnTo>
                  <a:pt x="1316" y="595"/>
                </a:lnTo>
                <a:lnTo>
                  <a:pt x="1312" y="587"/>
                </a:lnTo>
                <a:lnTo>
                  <a:pt x="1316" y="581"/>
                </a:lnTo>
                <a:lnTo>
                  <a:pt x="1317" y="577"/>
                </a:lnTo>
                <a:lnTo>
                  <a:pt x="1316" y="573"/>
                </a:lnTo>
                <a:lnTo>
                  <a:pt x="1310" y="568"/>
                </a:lnTo>
                <a:lnTo>
                  <a:pt x="1307" y="560"/>
                </a:lnTo>
                <a:lnTo>
                  <a:pt x="1302" y="552"/>
                </a:lnTo>
                <a:lnTo>
                  <a:pt x="1298" y="544"/>
                </a:lnTo>
                <a:lnTo>
                  <a:pt x="1291" y="533"/>
                </a:lnTo>
                <a:lnTo>
                  <a:pt x="1281" y="529"/>
                </a:lnTo>
                <a:lnTo>
                  <a:pt x="1265" y="530"/>
                </a:lnTo>
                <a:lnTo>
                  <a:pt x="1258" y="529"/>
                </a:lnTo>
                <a:lnTo>
                  <a:pt x="1244" y="526"/>
                </a:lnTo>
                <a:lnTo>
                  <a:pt x="1241" y="524"/>
                </a:lnTo>
                <a:lnTo>
                  <a:pt x="1234" y="521"/>
                </a:lnTo>
                <a:lnTo>
                  <a:pt x="1233" y="520"/>
                </a:lnTo>
                <a:lnTo>
                  <a:pt x="1233" y="510"/>
                </a:lnTo>
                <a:lnTo>
                  <a:pt x="1229" y="504"/>
                </a:lnTo>
                <a:lnTo>
                  <a:pt x="1229" y="497"/>
                </a:lnTo>
                <a:lnTo>
                  <a:pt x="1226" y="486"/>
                </a:lnTo>
                <a:lnTo>
                  <a:pt x="1223" y="469"/>
                </a:lnTo>
                <a:lnTo>
                  <a:pt x="1222" y="461"/>
                </a:lnTo>
                <a:lnTo>
                  <a:pt x="1218" y="449"/>
                </a:lnTo>
                <a:lnTo>
                  <a:pt x="1211" y="446"/>
                </a:lnTo>
                <a:lnTo>
                  <a:pt x="1201" y="446"/>
                </a:lnTo>
                <a:lnTo>
                  <a:pt x="1194" y="449"/>
                </a:lnTo>
                <a:lnTo>
                  <a:pt x="1186" y="456"/>
                </a:lnTo>
                <a:lnTo>
                  <a:pt x="1179" y="456"/>
                </a:lnTo>
                <a:lnTo>
                  <a:pt x="1171" y="453"/>
                </a:lnTo>
                <a:lnTo>
                  <a:pt x="1168" y="448"/>
                </a:lnTo>
                <a:lnTo>
                  <a:pt x="1157" y="438"/>
                </a:lnTo>
                <a:lnTo>
                  <a:pt x="1153" y="433"/>
                </a:lnTo>
                <a:lnTo>
                  <a:pt x="1144" y="430"/>
                </a:lnTo>
                <a:lnTo>
                  <a:pt x="1136" y="433"/>
                </a:lnTo>
                <a:lnTo>
                  <a:pt x="1128" y="437"/>
                </a:lnTo>
                <a:lnTo>
                  <a:pt x="1121" y="437"/>
                </a:lnTo>
                <a:lnTo>
                  <a:pt x="1118" y="425"/>
                </a:lnTo>
                <a:lnTo>
                  <a:pt x="1118" y="417"/>
                </a:lnTo>
                <a:lnTo>
                  <a:pt x="1113" y="411"/>
                </a:lnTo>
                <a:lnTo>
                  <a:pt x="1103" y="411"/>
                </a:lnTo>
                <a:lnTo>
                  <a:pt x="1099" y="417"/>
                </a:lnTo>
                <a:lnTo>
                  <a:pt x="1090" y="422"/>
                </a:lnTo>
                <a:lnTo>
                  <a:pt x="1078" y="425"/>
                </a:lnTo>
                <a:lnTo>
                  <a:pt x="1067" y="422"/>
                </a:lnTo>
                <a:lnTo>
                  <a:pt x="1067" y="430"/>
                </a:lnTo>
                <a:lnTo>
                  <a:pt x="1063" y="441"/>
                </a:lnTo>
                <a:lnTo>
                  <a:pt x="1060" y="457"/>
                </a:lnTo>
                <a:lnTo>
                  <a:pt x="1058" y="466"/>
                </a:lnTo>
                <a:lnTo>
                  <a:pt x="1058" y="469"/>
                </a:lnTo>
                <a:lnTo>
                  <a:pt x="1050" y="472"/>
                </a:lnTo>
                <a:lnTo>
                  <a:pt x="1040" y="466"/>
                </a:lnTo>
                <a:lnTo>
                  <a:pt x="1027" y="466"/>
                </a:lnTo>
                <a:lnTo>
                  <a:pt x="1013" y="469"/>
                </a:lnTo>
                <a:lnTo>
                  <a:pt x="1005" y="473"/>
                </a:lnTo>
                <a:lnTo>
                  <a:pt x="1003" y="478"/>
                </a:lnTo>
                <a:lnTo>
                  <a:pt x="992" y="482"/>
                </a:lnTo>
                <a:lnTo>
                  <a:pt x="982" y="486"/>
                </a:lnTo>
                <a:lnTo>
                  <a:pt x="966" y="497"/>
                </a:lnTo>
                <a:lnTo>
                  <a:pt x="955" y="500"/>
                </a:lnTo>
                <a:lnTo>
                  <a:pt x="942" y="513"/>
                </a:lnTo>
                <a:lnTo>
                  <a:pt x="933" y="521"/>
                </a:lnTo>
                <a:lnTo>
                  <a:pt x="927" y="526"/>
                </a:lnTo>
                <a:lnTo>
                  <a:pt x="927" y="533"/>
                </a:lnTo>
                <a:lnTo>
                  <a:pt x="919" y="546"/>
                </a:lnTo>
                <a:lnTo>
                  <a:pt x="911" y="552"/>
                </a:lnTo>
                <a:lnTo>
                  <a:pt x="899" y="564"/>
                </a:lnTo>
                <a:lnTo>
                  <a:pt x="866" y="603"/>
                </a:lnTo>
                <a:lnTo>
                  <a:pt x="852" y="616"/>
                </a:lnTo>
                <a:lnTo>
                  <a:pt x="846" y="624"/>
                </a:lnTo>
                <a:lnTo>
                  <a:pt x="844" y="628"/>
                </a:lnTo>
                <a:lnTo>
                  <a:pt x="834" y="639"/>
                </a:lnTo>
                <a:lnTo>
                  <a:pt x="822" y="656"/>
                </a:lnTo>
                <a:lnTo>
                  <a:pt x="811" y="669"/>
                </a:lnTo>
                <a:lnTo>
                  <a:pt x="809" y="677"/>
                </a:lnTo>
                <a:lnTo>
                  <a:pt x="803" y="684"/>
                </a:lnTo>
                <a:lnTo>
                  <a:pt x="788" y="706"/>
                </a:lnTo>
                <a:lnTo>
                  <a:pt x="771" y="723"/>
                </a:lnTo>
                <a:lnTo>
                  <a:pt x="768" y="730"/>
                </a:lnTo>
                <a:lnTo>
                  <a:pt x="761" y="730"/>
                </a:lnTo>
                <a:lnTo>
                  <a:pt x="753" y="730"/>
                </a:lnTo>
                <a:lnTo>
                  <a:pt x="743" y="730"/>
                </a:lnTo>
                <a:lnTo>
                  <a:pt x="736" y="728"/>
                </a:lnTo>
                <a:lnTo>
                  <a:pt x="725" y="723"/>
                </a:lnTo>
                <a:lnTo>
                  <a:pt x="714" y="717"/>
                </a:lnTo>
                <a:lnTo>
                  <a:pt x="713" y="712"/>
                </a:lnTo>
                <a:lnTo>
                  <a:pt x="706" y="706"/>
                </a:lnTo>
                <a:lnTo>
                  <a:pt x="702" y="700"/>
                </a:lnTo>
                <a:lnTo>
                  <a:pt x="698" y="693"/>
                </a:lnTo>
                <a:lnTo>
                  <a:pt x="695" y="684"/>
                </a:lnTo>
                <a:lnTo>
                  <a:pt x="689" y="680"/>
                </a:lnTo>
                <a:lnTo>
                  <a:pt x="684" y="677"/>
                </a:lnTo>
                <a:lnTo>
                  <a:pt x="675" y="672"/>
                </a:lnTo>
                <a:lnTo>
                  <a:pt x="663" y="667"/>
                </a:lnTo>
                <a:lnTo>
                  <a:pt x="652" y="667"/>
                </a:lnTo>
                <a:lnTo>
                  <a:pt x="646" y="667"/>
                </a:lnTo>
                <a:lnTo>
                  <a:pt x="638" y="667"/>
                </a:lnTo>
                <a:lnTo>
                  <a:pt x="620" y="667"/>
                </a:lnTo>
                <a:lnTo>
                  <a:pt x="615" y="667"/>
                </a:lnTo>
                <a:lnTo>
                  <a:pt x="605" y="656"/>
                </a:lnTo>
                <a:lnTo>
                  <a:pt x="602" y="653"/>
                </a:lnTo>
                <a:lnTo>
                  <a:pt x="595" y="647"/>
                </a:lnTo>
                <a:lnTo>
                  <a:pt x="594" y="628"/>
                </a:lnTo>
                <a:lnTo>
                  <a:pt x="594" y="624"/>
                </a:lnTo>
                <a:lnTo>
                  <a:pt x="590" y="613"/>
                </a:lnTo>
                <a:lnTo>
                  <a:pt x="585" y="597"/>
                </a:lnTo>
                <a:lnTo>
                  <a:pt x="580" y="595"/>
                </a:lnTo>
                <a:lnTo>
                  <a:pt x="579" y="589"/>
                </a:lnTo>
                <a:lnTo>
                  <a:pt x="573" y="577"/>
                </a:lnTo>
                <a:lnTo>
                  <a:pt x="573" y="572"/>
                </a:lnTo>
                <a:lnTo>
                  <a:pt x="579" y="560"/>
                </a:lnTo>
                <a:lnTo>
                  <a:pt x="576" y="549"/>
                </a:lnTo>
                <a:lnTo>
                  <a:pt x="573" y="533"/>
                </a:lnTo>
                <a:lnTo>
                  <a:pt x="573" y="526"/>
                </a:lnTo>
                <a:lnTo>
                  <a:pt x="579" y="506"/>
                </a:lnTo>
                <a:lnTo>
                  <a:pt x="576" y="500"/>
                </a:lnTo>
                <a:lnTo>
                  <a:pt x="576" y="497"/>
                </a:lnTo>
                <a:lnTo>
                  <a:pt x="576" y="482"/>
                </a:lnTo>
                <a:lnTo>
                  <a:pt x="554" y="472"/>
                </a:lnTo>
                <a:lnTo>
                  <a:pt x="551" y="469"/>
                </a:lnTo>
                <a:lnTo>
                  <a:pt x="544" y="464"/>
                </a:lnTo>
                <a:lnTo>
                  <a:pt x="532" y="453"/>
                </a:lnTo>
                <a:lnTo>
                  <a:pt x="520" y="437"/>
                </a:lnTo>
                <a:lnTo>
                  <a:pt x="520" y="430"/>
                </a:lnTo>
                <a:lnTo>
                  <a:pt x="509" y="425"/>
                </a:lnTo>
                <a:lnTo>
                  <a:pt x="507" y="425"/>
                </a:lnTo>
                <a:lnTo>
                  <a:pt x="501" y="422"/>
                </a:lnTo>
                <a:lnTo>
                  <a:pt x="494" y="422"/>
                </a:lnTo>
                <a:lnTo>
                  <a:pt x="480" y="422"/>
                </a:lnTo>
                <a:lnTo>
                  <a:pt x="465" y="422"/>
                </a:lnTo>
                <a:lnTo>
                  <a:pt x="453" y="422"/>
                </a:lnTo>
                <a:lnTo>
                  <a:pt x="443" y="417"/>
                </a:lnTo>
                <a:lnTo>
                  <a:pt x="436" y="421"/>
                </a:lnTo>
                <a:lnTo>
                  <a:pt x="431" y="422"/>
                </a:lnTo>
                <a:lnTo>
                  <a:pt x="422" y="430"/>
                </a:lnTo>
                <a:lnTo>
                  <a:pt x="421" y="430"/>
                </a:lnTo>
                <a:lnTo>
                  <a:pt x="414" y="441"/>
                </a:lnTo>
                <a:lnTo>
                  <a:pt x="411" y="456"/>
                </a:lnTo>
                <a:lnTo>
                  <a:pt x="407" y="461"/>
                </a:lnTo>
                <a:lnTo>
                  <a:pt x="401" y="469"/>
                </a:lnTo>
                <a:lnTo>
                  <a:pt x="401" y="488"/>
                </a:lnTo>
                <a:lnTo>
                  <a:pt x="399" y="500"/>
                </a:lnTo>
                <a:lnTo>
                  <a:pt x="399" y="521"/>
                </a:lnTo>
                <a:lnTo>
                  <a:pt x="396" y="544"/>
                </a:lnTo>
                <a:lnTo>
                  <a:pt x="391" y="568"/>
                </a:lnTo>
                <a:lnTo>
                  <a:pt x="391" y="572"/>
                </a:lnTo>
                <a:lnTo>
                  <a:pt x="391" y="589"/>
                </a:lnTo>
                <a:lnTo>
                  <a:pt x="386" y="603"/>
                </a:lnTo>
                <a:lnTo>
                  <a:pt x="379" y="605"/>
                </a:lnTo>
                <a:lnTo>
                  <a:pt x="376" y="609"/>
                </a:lnTo>
                <a:lnTo>
                  <a:pt x="373" y="612"/>
                </a:lnTo>
                <a:lnTo>
                  <a:pt x="373" y="620"/>
                </a:lnTo>
                <a:lnTo>
                  <a:pt x="368" y="624"/>
                </a:lnTo>
                <a:lnTo>
                  <a:pt x="360" y="631"/>
                </a:lnTo>
                <a:lnTo>
                  <a:pt x="360" y="643"/>
                </a:lnTo>
                <a:lnTo>
                  <a:pt x="349" y="647"/>
                </a:lnTo>
                <a:lnTo>
                  <a:pt x="341" y="647"/>
                </a:lnTo>
                <a:lnTo>
                  <a:pt x="332" y="669"/>
                </a:lnTo>
                <a:lnTo>
                  <a:pt x="324" y="693"/>
                </a:lnTo>
                <a:lnTo>
                  <a:pt x="321" y="696"/>
                </a:lnTo>
                <a:lnTo>
                  <a:pt x="318" y="715"/>
                </a:lnTo>
                <a:lnTo>
                  <a:pt x="305" y="754"/>
                </a:lnTo>
                <a:lnTo>
                  <a:pt x="290" y="779"/>
                </a:lnTo>
                <a:lnTo>
                  <a:pt x="295" y="787"/>
                </a:lnTo>
                <a:lnTo>
                  <a:pt x="283" y="776"/>
                </a:lnTo>
                <a:lnTo>
                  <a:pt x="271" y="763"/>
                </a:lnTo>
                <a:lnTo>
                  <a:pt x="265" y="746"/>
                </a:lnTo>
                <a:lnTo>
                  <a:pt x="260" y="736"/>
                </a:lnTo>
                <a:lnTo>
                  <a:pt x="260" y="723"/>
                </a:lnTo>
                <a:lnTo>
                  <a:pt x="265" y="707"/>
                </a:lnTo>
                <a:lnTo>
                  <a:pt x="265" y="693"/>
                </a:lnTo>
                <a:lnTo>
                  <a:pt x="265" y="687"/>
                </a:lnTo>
                <a:lnTo>
                  <a:pt x="265" y="680"/>
                </a:lnTo>
                <a:lnTo>
                  <a:pt x="258" y="663"/>
                </a:lnTo>
                <a:lnTo>
                  <a:pt x="249" y="656"/>
                </a:lnTo>
                <a:lnTo>
                  <a:pt x="241" y="655"/>
                </a:lnTo>
                <a:lnTo>
                  <a:pt x="228" y="644"/>
                </a:lnTo>
                <a:lnTo>
                  <a:pt x="223" y="635"/>
                </a:lnTo>
                <a:lnTo>
                  <a:pt x="222" y="624"/>
                </a:lnTo>
                <a:lnTo>
                  <a:pt x="219" y="616"/>
                </a:lnTo>
                <a:lnTo>
                  <a:pt x="213" y="613"/>
                </a:lnTo>
                <a:lnTo>
                  <a:pt x="207" y="609"/>
                </a:lnTo>
                <a:lnTo>
                  <a:pt x="207" y="603"/>
                </a:lnTo>
                <a:lnTo>
                  <a:pt x="205" y="591"/>
                </a:lnTo>
                <a:lnTo>
                  <a:pt x="190" y="587"/>
                </a:lnTo>
                <a:lnTo>
                  <a:pt x="182" y="581"/>
                </a:lnTo>
                <a:lnTo>
                  <a:pt x="179" y="577"/>
                </a:lnTo>
                <a:lnTo>
                  <a:pt x="173" y="573"/>
                </a:lnTo>
                <a:lnTo>
                  <a:pt x="169" y="577"/>
                </a:lnTo>
                <a:lnTo>
                  <a:pt x="162" y="579"/>
                </a:lnTo>
                <a:lnTo>
                  <a:pt x="144" y="572"/>
                </a:lnTo>
                <a:lnTo>
                  <a:pt x="140" y="560"/>
                </a:lnTo>
                <a:lnTo>
                  <a:pt x="132" y="552"/>
                </a:lnTo>
                <a:lnTo>
                  <a:pt x="126" y="546"/>
                </a:lnTo>
                <a:lnTo>
                  <a:pt x="121" y="537"/>
                </a:lnTo>
                <a:lnTo>
                  <a:pt x="115" y="533"/>
                </a:lnTo>
                <a:lnTo>
                  <a:pt x="108" y="530"/>
                </a:lnTo>
                <a:lnTo>
                  <a:pt x="105" y="530"/>
                </a:lnTo>
                <a:lnTo>
                  <a:pt x="96" y="521"/>
                </a:lnTo>
                <a:lnTo>
                  <a:pt x="92" y="504"/>
                </a:lnTo>
                <a:lnTo>
                  <a:pt x="86" y="494"/>
                </a:lnTo>
                <a:lnTo>
                  <a:pt x="79" y="488"/>
                </a:lnTo>
                <a:lnTo>
                  <a:pt x="71" y="486"/>
                </a:lnTo>
                <a:lnTo>
                  <a:pt x="65" y="488"/>
                </a:lnTo>
                <a:lnTo>
                  <a:pt x="64" y="490"/>
                </a:lnTo>
                <a:lnTo>
                  <a:pt x="59" y="497"/>
                </a:lnTo>
                <a:lnTo>
                  <a:pt x="56" y="490"/>
                </a:lnTo>
                <a:lnTo>
                  <a:pt x="50" y="488"/>
                </a:lnTo>
                <a:lnTo>
                  <a:pt x="42" y="488"/>
                </a:lnTo>
                <a:lnTo>
                  <a:pt x="39" y="469"/>
                </a:lnTo>
                <a:lnTo>
                  <a:pt x="34" y="461"/>
                </a:lnTo>
                <a:lnTo>
                  <a:pt x="39" y="453"/>
                </a:lnTo>
                <a:lnTo>
                  <a:pt x="39" y="449"/>
                </a:lnTo>
                <a:lnTo>
                  <a:pt x="34" y="446"/>
                </a:lnTo>
                <a:lnTo>
                  <a:pt x="34" y="433"/>
                </a:lnTo>
                <a:lnTo>
                  <a:pt x="31" y="425"/>
                </a:lnTo>
                <a:lnTo>
                  <a:pt x="39" y="422"/>
                </a:lnTo>
                <a:lnTo>
                  <a:pt x="43" y="411"/>
                </a:lnTo>
                <a:lnTo>
                  <a:pt x="47" y="405"/>
                </a:lnTo>
                <a:lnTo>
                  <a:pt x="42" y="400"/>
                </a:lnTo>
                <a:lnTo>
                  <a:pt x="34" y="395"/>
                </a:lnTo>
                <a:lnTo>
                  <a:pt x="31" y="387"/>
                </a:lnTo>
                <a:lnTo>
                  <a:pt x="31" y="381"/>
                </a:lnTo>
                <a:lnTo>
                  <a:pt x="31" y="370"/>
                </a:lnTo>
                <a:lnTo>
                  <a:pt x="24" y="357"/>
                </a:lnTo>
                <a:lnTo>
                  <a:pt x="20" y="347"/>
                </a:lnTo>
                <a:lnTo>
                  <a:pt x="20" y="345"/>
                </a:lnTo>
                <a:lnTo>
                  <a:pt x="20" y="338"/>
                </a:lnTo>
                <a:lnTo>
                  <a:pt x="13" y="338"/>
                </a:lnTo>
                <a:lnTo>
                  <a:pt x="7" y="334"/>
                </a:lnTo>
                <a:lnTo>
                  <a:pt x="6" y="326"/>
                </a:lnTo>
                <a:lnTo>
                  <a:pt x="6" y="315"/>
                </a:lnTo>
                <a:lnTo>
                  <a:pt x="0" y="311"/>
                </a:lnTo>
                <a:lnTo>
                  <a:pt x="0" y="305"/>
                </a:lnTo>
                <a:lnTo>
                  <a:pt x="0" y="301"/>
                </a:lnTo>
                <a:lnTo>
                  <a:pt x="13" y="297"/>
                </a:lnTo>
                <a:lnTo>
                  <a:pt x="24" y="291"/>
                </a:lnTo>
                <a:lnTo>
                  <a:pt x="31" y="291"/>
                </a:lnTo>
                <a:lnTo>
                  <a:pt x="42" y="286"/>
                </a:lnTo>
                <a:lnTo>
                  <a:pt x="54" y="274"/>
                </a:lnTo>
                <a:lnTo>
                  <a:pt x="64" y="270"/>
                </a:lnTo>
                <a:lnTo>
                  <a:pt x="78" y="265"/>
                </a:lnTo>
                <a:lnTo>
                  <a:pt x="89" y="255"/>
                </a:lnTo>
                <a:lnTo>
                  <a:pt x="97" y="249"/>
                </a:lnTo>
                <a:lnTo>
                  <a:pt x="105" y="243"/>
                </a:lnTo>
                <a:lnTo>
                  <a:pt x="114" y="241"/>
                </a:lnTo>
                <a:lnTo>
                  <a:pt x="121" y="241"/>
                </a:lnTo>
                <a:lnTo>
                  <a:pt x="124" y="243"/>
                </a:lnTo>
                <a:lnTo>
                  <a:pt x="115" y="249"/>
                </a:lnTo>
                <a:lnTo>
                  <a:pt x="108" y="255"/>
                </a:lnTo>
                <a:lnTo>
                  <a:pt x="103" y="259"/>
                </a:lnTo>
                <a:lnTo>
                  <a:pt x="105" y="265"/>
                </a:lnTo>
                <a:lnTo>
                  <a:pt x="105" y="271"/>
                </a:lnTo>
                <a:lnTo>
                  <a:pt x="114" y="271"/>
                </a:lnTo>
                <a:lnTo>
                  <a:pt x="121" y="271"/>
                </a:lnTo>
                <a:lnTo>
                  <a:pt x="129" y="274"/>
                </a:lnTo>
                <a:lnTo>
                  <a:pt x="132" y="278"/>
                </a:lnTo>
                <a:lnTo>
                  <a:pt x="140" y="278"/>
                </a:lnTo>
                <a:lnTo>
                  <a:pt x="147" y="271"/>
                </a:lnTo>
                <a:lnTo>
                  <a:pt x="158" y="266"/>
                </a:lnTo>
                <a:lnTo>
                  <a:pt x="170" y="265"/>
                </a:lnTo>
                <a:lnTo>
                  <a:pt x="179" y="262"/>
                </a:lnTo>
                <a:lnTo>
                  <a:pt x="183" y="255"/>
                </a:lnTo>
                <a:lnTo>
                  <a:pt x="179" y="249"/>
                </a:lnTo>
                <a:lnTo>
                  <a:pt x="173" y="243"/>
                </a:lnTo>
                <a:lnTo>
                  <a:pt x="169" y="241"/>
                </a:lnTo>
                <a:lnTo>
                  <a:pt x="164" y="239"/>
                </a:lnTo>
                <a:lnTo>
                  <a:pt x="173" y="239"/>
                </a:lnTo>
                <a:lnTo>
                  <a:pt x="182" y="234"/>
                </a:lnTo>
                <a:lnTo>
                  <a:pt x="187" y="230"/>
                </a:lnTo>
                <a:lnTo>
                  <a:pt x="190" y="225"/>
                </a:lnTo>
                <a:lnTo>
                  <a:pt x="194" y="231"/>
                </a:lnTo>
                <a:lnTo>
                  <a:pt x="195" y="234"/>
                </a:lnTo>
                <a:lnTo>
                  <a:pt x="202" y="231"/>
                </a:lnTo>
                <a:lnTo>
                  <a:pt x="207" y="225"/>
                </a:lnTo>
                <a:lnTo>
                  <a:pt x="213" y="222"/>
                </a:lnTo>
                <a:lnTo>
                  <a:pt x="216" y="218"/>
                </a:lnTo>
                <a:lnTo>
                  <a:pt x="216" y="216"/>
                </a:lnTo>
                <a:lnTo>
                  <a:pt x="219" y="216"/>
                </a:lnTo>
                <a:lnTo>
                  <a:pt x="219" y="222"/>
                </a:lnTo>
                <a:lnTo>
                  <a:pt x="219" y="230"/>
                </a:lnTo>
                <a:lnTo>
                  <a:pt x="219" y="231"/>
                </a:lnTo>
                <a:lnTo>
                  <a:pt x="223" y="234"/>
                </a:lnTo>
                <a:lnTo>
                  <a:pt x="233" y="231"/>
                </a:lnTo>
                <a:lnTo>
                  <a:pt x="252" y="225"/>
                </a:lnTo>
                <a:lnTo>
                  <a:pt x="265" y="218"/>
                </a:lnTo>
                <a:lnTo>
                  <a:pt x="277" y="216"/>
                </a:lnTo>
                <a:lnTo>
                  <a:pt x="278" y="216"/>
                </a:lnTo>
                <a:lnTo>
                  <a:pt x="281" y="208"/>
                </a:lnTo>
                <a:lnTo>
                  <a:pt x="287" y="207"/>
                </a:lnTo>
                <a:lnTo>
                  <a:pt x="283" y="200"/>
                </a:lnTo>
                <a:lnTo>
                  <a:pt x="278" y="198"/>
                </a:lnTo>
                <a:lnTo>
                  <a:pt x="281" y="191"/>
                </a:lnTo>
                <a:lnTo>
                  <a:pt x="281" y="184"/>
                </a:lnTo>
                <a:lnTo>
                  <a:pt x="265" y="187"/>
                </a:lnTo>
                <a:lnTo>
                  <a:pt x="252" y="191"/>
                </a:lnTo>
                <a:lnTo>
                  <a:pt x="241" y="195"/>
                </a:lnTo>
                <a:lnTo>
                  <a:pt x="227" y="200"/>
                </a:lnTo>
                <a:lnTo>
                  <a:pt x="219" y="204"/>
                </a:lnTo>
                <a:lnTo>
                  <a:pt x="205" y="212"/>
                </a:lnTo>
                <a:lnTo>
                  <a:pt x="187" y="216"/>
                </a:lnTo>
                <a:lnTo>
                  <a:pt x="182" y="218"/>
                </a:lnTo>
                <a:lnTo>
                  <a:pt x="173" y="225"/>
                </a:lnTo>
                <a:lnTo>
                  <a:pt x="162" y="230"/>
                </a:lnTo>
                <a:lnTo>
                  <a:pt x="152" y="231"/>
                </a:lnTo>
                <a:lnTo>
                  <a:pt x="152" y="239"/>
                </a:lnTo>
                <a:lnTo>
                  <a:pt x="144" y="239"/>
                </a:lnTo>
                <a:lnTo>
                  <a:pt x="142" y="241"/>
                </a:lnTo>
                <a:lnTo>
                  <a:pt x="137" y="241"/>
                </a:lnTo>
                <a:lnTo>
                  <a:pt x="132" y="234"/>
                </a:lnTo>
                <a:lnTo>
                  <a:pt x="140" y="230"/>
                </a:lnTo>
                <a:lnTo>
                  <a:pt x="155" y="218"/>
                </a:lnTo>
                <a:lnTo>
                  <a:pt x="182" y="212"/>
                </a:lnTo>
                <a:lnTo>
                  <a:pt x="216" y="195"/>
                </a:lnTo>
                <a:lnTo>
                  <a:pt x="237" y="188"/>
                </a:lnTo>
                <a:lnTo>
                  <a:pt x="249" y="184"/>
                </a:lnTo>
                <a:lnTo>
                  <a:pt x="255" y="179"/>
                </a:lnTo>
                <a:lnTo>
                  <a:pt x="269" y="174"/>
                </a:lnTo>
                <a:lnTo>
                  <a:pt x="278" y="171"/>
                </a:lnTo>
                <a:lnTo>
                  <a:pt x="287" y="167"/>
                </a:lnTo>
                <a:lnTo>
                  <a:pt x="295" y="160"/>
                </a:lnTo>
                <a:lnTo>
                  <a:pt x="299" y="166"/>
                </a:lnTo>
                <a:lnTo>
                  <a:pt x="303" y="171"/>
                </a:lnTo>
                <a:lnTo>
                  <a:pt x="299" y="176"/>
                </a:lnTo>
                <a:lnTo>
                  <a:pt x="299" y="179"/>
                </a:lnTo>
                <a:lnTo>
                  <a:pt x="306" y="179"/>
                </a:lnTo>
                <a:lnTo>
                  <a:pt x="313" y="182"/>
                </a:lnTo>
                <a:lnTo>
                  <a:pt x="318" y="182"/>
                </a:lnTo>
                <a:lnTo>
                  <a:pt x="318" y="174"/>
                </a:lnTo>
                <a:lnTo>
                  <a:pt x="313" y="171"/>
                </a:lnTo>
                <a:lnTo>
                  <a:pt x="306" y="160"/>
                </a:lnTo>
                <a:lnTo>
                  <a:pt x="318" y="160"/>
                </a:lnTo>
                <a:lnTo>
                  <a:pt x="331" y="160"/>
                </a:lnTo>
                <a:lnTo>
                  <a:pt x="364" y="155"/>
                </a:lnTo>
                <a:lnTo>
                  <a:pt x="388" y="151"/>
                </a:lnTo>
                <a:lnTo>
                  <a:pt x="428" y="151"/>
                </a:lnTo>
                <a:lnTo>
                  <a:pt x="457" y="151"/>
                </a:lnTo>
                <a:lnTo>
                  <a:pt x="469" y="151"/>
                </a:lnTo>
                <a:lnTo>
                  <a:pt x="480" y="155"/>
                </a:lnTo>
                <a:lnTo>
                  <a:pt x="477" y="158"/>
                </a:lnTo>
                <a:lnTo>
                  <a:pt x="477" y="160"/>
                </a:lnTo>
                <a:lnTo>
                  <a:pt x="468" y="167"/>
                </a:lnTo>
                <a:lnTo>
                  <a:pt x="457" y="171"/>
                </a:lnTo>
                <a:lnTo>
                  <a:pt x="454" y="171"/>
                </a:lnTo>
                <a:lnTo>
                  <a:pt x="462" y="176"/>
                </a:lnTo>
                <a:lnTo>
                  <a:pt x="457" y="182"/>
                </a:lnTo>
                <a:lnTo>
                  <a:pt x="457" y="187"/>
                </a:lnTo>
                <a:lnTo>
                  <a:pt x="457" y="191"/>
                </a:lnTo>
                <a:lnTo>
                  <a:pt x="465" y="191"/>
                </a:lnTo>
                <a:lnTo>
                  <a:pt x="472" y="188"/>
                </a:lnTo>
                <a:lnTo>
                  <a:pt x="477" y="187"/>
                </a:lnTo>
                <a:lnTo>
                  <a:pt x="487" y="184"/>
                </a:lnTo>
                <a:lnTo>
                  <a:pt x="480" y="191"/>
                </a:lnTo>
                <a:lnTo>
                  <a:pt x="480" y="198"/>
                </a:lnTo>
                <a:lnTo>
                  <a:pt x="484" y="204"/>
                </a:lnTo>
                <a:lnTo>
                  <a:pt x="489" y="207"/>
                </a:lnTo>
                <a:lnTo>
                  <a:pt x="489" y="198"/>
                </a:lnTo>
                <a:lnTo>
                  <a:pt x="489" y="191"/>
                </a:lnTo>
                <a:lnTo>
                  <a:pt x="494" y="188"/>
                </a:lnTo>
                <a:lnTo>
                  <a:pt x="497" y="188"/>
                </a:lnTo>
                <a:lnTo>
                  <a:pt x="507" y="187"/>
                </a:lnTo>
                <a:lnTo>
                  <a:pt x="512" y="184"/>
                </a:lnTo>
                <a:lnTo>
                  <a:pt x="515" y="179"/>
                </a:lnTo>
                <a:lnTo>
                  <a:pt x="512" y="174"/>
                </a:lnTo>
                <a:lnTo>
                  <a:pt x="504" y="171"/>
                </a:lnTo>
                <a:lnTo>
                  <a:pt x="497" y="171"/>
                </a:lnTo>
                <a:lnTo>
                  <a:pt x="494" y="171"/>
                </a:lnTo>
                <a:lnTo>
                  <a:pt x="489" y="166"/>
                </a:lnTo>
                <a:lnTo>
                  <a:pt x="489" y="160"/>
                </a:lnTo>
                <a:lnTo>
                  <a:pt x="501" y="158"/>
                </a:lnTo>
                <a:lnTo>
                  <a:pt x="504" y="158"/>
                </a:lnTo>
                <a:lnTo>
                  <a:pt x="509" y="160"/>
                </a:lnTo>
                <a:lnTo>
                  <a:pt x="512" y="166"/>
                </a:lnTo>
                <a:lnTo>
                  <a:pt x="519" y="171"/>
                </a:lnTo>
                <a:lnTo>
                  <a:pt x="520" y="171"/>
                </a:lnTo>
                <a:lnTo>
                  <a:pt x="526" y="171"/>
                </a:lnTo>
                <a:lnTo>
                  <a:pt x="527" y="176"/>
                </a:lnTo>
                <a:lnTo>
                  <a:pt x="526" y="182"/>
                </a:lnTo>
                <a:lnTo>
                  <a:pt x="526" y="184"/>
                </a:lnTo>
                <a:lnTo>
                  <a:pt x="530" y="182"/>
                </a:lnTo>
                <a:lnTo>
                  <a:pt x="536" y="176"/>
                </a:lnTo>
                <a:lnTo>
                  <a:pt x="536" y="167"/>
                </a:lnTo>
                <a:lnTo>
                  <a:pt x="530" y="160"/>
                </a:lnTo>
                <a:lnTo>
                  <a:pt x="520" y="160"/>
                </a:lnTo>
                <a:lnTo>
                  <a:pt x="515" y="158"/>
                </a:lnTo>
                <a:lnTo>
                  <a:pt x="512" y="156"/>
                </a:lnTo>
                <a:lnTo>
                  <a:pt x="527" y="155"/>
                </a:lnTo>
                <a:lnTo>
                  <a:pt x="536" y="156"/>
                </a:lnTo>
                <a:lnTo>
                  <a:pt x="544" y="155"/>
                </a:lnTo>
                <a:lnTo>
                  <a:pt x="562" y="148"/>
                </a:lnTo>
                <a:lnTo>
                  <a:pt x="584" y="143"/>
                </a:lnTo>
                <a:lnTo>
                  <a:pt x="605" y="137"/>
                </a:lnTo>
                <a:lnTo>
                  <a:pt x="617" y="135"/>
                </a:lnTo>
                <a:lnTo>
                  <a:pt x="634" y="124"/>
                </a:lnTo>
                <a:lnTo>
                  <a:pt x="648" y="115"/>
                </a:lnTo>
                <a:lnTo>
                  <a:pt x="667" y="107"/>
                </a:lnTo>
                <a:lnTo>
                  <a:pt x="678" y="99"/>
                </a:lnTo>
                <a:lnTo>
                  <a:pt x="693" y="91"/>
                </a:lnTo>
                <a:lnTo>
                  <a:pt x="702" y="81"/>
                </a:lnTo>
                <a:lnTo>
                  <a:pt x="713" y="73"/>
                </a:lnTo>
                <a:lnTo>
                  <a:pt x="721" y="65"/>
                </a:lnTo>
                <a:lnTo>
                  <a:pt x="729" y="63"/>
                </a:lnTo>
                <a:lnTo>
                  <a:pt x="736" y="63"/>
                </a:lnTo>
                <a:lnTo>
                  <a:pt x="745" y="79"/>
                </a:lnTo>
                <a:lnTo>
                  <a:pt x="753" y="81"/>
                </a:lnTo>
                <a:lnTo>
                  <a:pt x="756" y="75"/>
                </a:lnTo>
                <a:lnTo>
                  <a:pt x="753" y="65"/>
                </a:lnTo>
                <a:lnTo>
                  <a:pt x="753" y="60"/>
                </a:lnTo>
                <a:lnTo>
                  <a:pt x="745" y="55"/>
                </a:lnTo>
                <a:lnTo>
                  <a:pt x="743" y="48"/>
                </a:lnTo>
                <a:lnTo>
                  <a:pt x="745" y="43"/>
                </a:lnTo>
                <a:lnTo>
                  <a:pt x="768" y="31"/>
                </a:lnTo>
                <a:lnTo>
                  <a:pt x="783" y="25"/>
                </a:lnTo>
                <a:lnTo>
                  <a:pt x="793" y="17"/>
                </a:lnTo>
                <a:lnTo>
                  <a:pt x="803" y="5"/>
                </a:lnTo>
                <a:lnTo>
                  <a:pt x="811" y="1"/>
                </a:lnTo>
                <a:lnTo>
                  <a:pt x="825" y="0"/>
                </a:lnTo>
                <a:lnTo>
                  <a:pt x="826" y="0"/>
                </a:lnTo>
                <a:lnTo>
                  <a:pt x="833" y="5"/>
                </a:lnTo>
                <a:lnTo>
                  <a:pt x="837" y="21"/>
                </a:lnTo>
                <a:lnTo>
                  <a:pt x="841" y="27"/>
                </a:lnTo>
                <a:lnTo>
                  <a:pt x="844" y="27"/>
                </a:lnTo>
                <a:lnTo>
                  <a:pt x="844" y="44"/>
                </a:lnTo>
                <a:lnTo>
                  <a:pt x="841" y="52"/>
                </a:lnTo>
                <a:lnTo>
                  <a:pt x="844" y="57"/>
                </a:lnTo>
                <a:lnTo>
                  <a:pt x="851" y="60"/>
                </a:lnTo>
                <a:lnTo>
                  <a:pt x="851" y="68"/>
                </a:lnTo>
                <a:lnTo>
                  <a:pt x="852" y="79"/>
                </a:lnTo>
                <a:lnTo>
                  <a:pt x="852" y="84"/>
                </a:lnTo>
                <a:lnTo>
                  <a:pt x="864" y="88"/>
                </a:lnTo>
                <a:lnTo>
                  <a:pt x="872" y="92"/>
                </a:lnTo>
                <a:lnTo>
                  <a:pt x="879" y="96"/>
                </a:lnTo>
                <a:lnTo>
                  <a:pt x="889" y="96"/>
                </a:lnTo>
                <a:lnTo>
                  <a:pt x="895" y="104"/>
                </a:lnTo>
                <a:lnTo>
                  <a:pt x="904" y="105"/>
                </a:lnTo>
                <a:lnTo>
                  <a:pt x="908" y="105"/>
                </a:lnTo>
                <a:lnTo>
                  <a:pt x="927" y="107"/>
                </a:lnTo>
                <a:lnTo>
                  <a:pt x="951" y="107"/>
                </a:lnTo>
                <a:lnTo>
                  <a:pt x="966" y="107"/>
                </a:lnTo>
                <a:lnTo>
                  <a:pt x="982" y="105"/>
                </a:lnTo>
                <a:lnTo>
                  <a:pt x="996" y="107"/>
                </a:lnTo>
                <a:lnTo>
                  <a:pt x="1003" y="155"/>
                </a:lnTo>
                <a:lnTo>
                  <a:pt x="1005" y="195"/>
                </a:lnTo>
                <a:lnTo>
                  <a:pt x="1005" y="239"/>
                </a:lnTo>
                <a:lnTo>
                  <a:pt x="1009" y="255"/>
                </a:lnTo>
                <a:lnTo>
                  <a:pt x="1017" y="278"/>
                </a:lnTo>
                <a:lnTo>
                  <a:pt x="1032" y="278"/>
                </a:lnTo>
                <a:lnTo>
                  <a:pt x="1035" y="294"/>
                </a:lnTo>
                <a:lnTo>
                  <a:pt x="1040" y="305"/>
                </a:lnTo>
                <a:lnTo>
                  <a:pt x="1055" y="311"/>
                </a:lnTo>
                <a:lnTo>
                  <a:pt x="1070" y="311"/>
                </a:lnTo>
                <a:lnTo>
                  <a:pt x="1078" y="313"/>
                </a:lnTo>
                <a:lnTo>
                  <a:pt x="1086" y="326"/>
                </a:lnTo>
                <a:lnTo>
                  <a:pt x="1095" y="326"/>
                </a:lnTo>
                <a:lnTo>
                  <a:pt x="1113" y="326"/>
                </a:lnTo>
                <a:lnTo>
                  <a:pt x="1121" y="333"/>
                </a:lnTo>
                <a:lnTo>
                  <a:pt x="1128" y="345"/>
                </a:lnTo>
                <a:lnTo>
                  <a:pt x="1144" y="357"/>
                </a:lnTo>
                <a:lnTo>
                  <a:pt x="1153" y="365"/>
                </a:lnTo>
                <a:lnTo>
                  <a:pt x="1162" y="373"/>
                </a:lnTo>
                <a:lnTo>
                  <a:pt x="1168" y="381"/>
                </a:lnTo>
                <a:lnTo>
                  <a:pt x="1176" y="387"/>
                </a:lnTo>
                <a:lnTo>
                  <a:pt x="1179" y="390"/>
                </a:lnTo>
                <a:lnTo>
                  <a:pt x="1190" y="387"/>
                </a:lnTo>
                <a:lnTo>
                  <a:pt x="1223" y="387"/>
                </a:lnTo>
                <a:lnTo>
                  <a:pt x="1256" y="386"/>
                </a:lnTo>
                <a:lnTo>
                  <a:pt x="1261" y="386"/>
                </a:lnTo>
                <a:lnTo>
                  <a:pt x="1267" y="387"/>
                </a:lnTo>
                <a:lnTo>
                  <a:pt x="1287" y="387"/>
                </a:lnTo>
                <a:lnTo>
                  <a:pt x="1291" y="390"/>
                </a:lnTo>
                <a:lnTo>
                  <a:pt x="1302" y="387"/>
                </a:lnTo>
                <a:lnTo>
                  <a:pt x="1299" y="373"/>
                </a:lnTo>
                <a:lnTo>
                  <a:pt x="1298" y="363"/>
                </a:lnTo>
                <a:lnTo>
                  <a:pt x="1302" y="347"/>
                </a:lnTo>
                <a:lnTo>
                  <a:pt x="1307" y="338"/>
                </a:lnTo>
                <a:lnTo>
                  <a:pt x="1307" y="330"/>
                </a:lnTo>
                <a:lnTo>
                  <a:pt x="1299" y="323"/>
                </a:lnTo>
                <a:lnTo>
                  <a:pt x="1298" y="317"/>
                </a:lnTo>
                <a:lnTo>
                  <a:pt x="1302" y="313"/>
                </a:lnTo>
                <a:lnTo>
                  <a:pt x="1310" y="311"/>
                </a:lnTo>
                <a:lnTo>
                  <a:pt x="1316" y="305"/>
                </a:lnTo>
                <a:lnTo>
                  <a:pt x="1316" y="297"/>
                </a:lnTo>
                <a:lnTo>
                  <a:pt x="1316" y="286"/>
                </a:lnTo>
                <a:lnTo>
                  <a:pt x="1317" y="282"/>
                </a:lnTo>
                <a:lnTo>
                  <a:pt x="1323" y="281"/>
                </a:lnTo>
                <a:lnTo>
                  <a:pt x="1326" y="286"/>
                </a:lnTo>
                <a:lnTo>
                  <a:pt x="1331" y="290"/>
                </a:lnTo>
                <a:lnTo>
                  <a:pt x="1344" y="286"/>
                </a:lnTo>
                <a:lnTo>
                  <a:pt x="1353" y="290"/>
                </a:lnTo>
                <a:lnTo>
                  <a:pt x="1363" y="290"/>
                </a:lnTo>
                <a:lnTo>
                  <a:pt x="1368" y="286"/>
                </a:lnTo>
                <a:lnTo>
                  <a:pt x="1377" y="286"/>
                </a:lnTo>
                <a:lnTo>
                  <a:pt x="1384" y="281"/>
                </a:lnTo>
                <a:lnTo>
                  <a:pt x="1395" y="282"/>
                </a:lnTo>
                <a:lnTo>
                  <a:pt x="1409" y="290"/>
                </a:lnTo>
                <a:lnTo>
                  <a:pt x="1417" y="294"/>
                </a:lnTo>
                <a:lnTo>
                  <a:pt x="1427" y="297"/>
                </a:lnTo>
                <a:lnTo>
                  <a:pt x="1439" y="294"/>
                </a:lnTo>
                <a:lnTo>
                  <a:pt x="1447" y="297"/>
                </a:lnTo>
                <a:lnTo>
                  <a:pt x="1472" y="315"/>
                </a:lnTo>
                <a:lnTo>
                  <a:pt x="1493" y="333"/>
                </a:lnTo>
                <a:lnTo>
                  <a:pt x="1508" y="342"/>
                </a:lnTo>
                <a:lnTo>
                  <a:pt x="1543" y="347"/>
                </a:lnTo>
                <a:lnTo>
                  <a:pt x="1575" y="354"/>
                </a:lnTo>
                <a:lnTo>
                  <a:pt x="1609" y="357"/>
                </a:lnTo>
                <a:lnTo>
                  <a:pt x="1624" y="357"/>
                </a:lnTo>
                <a:lnTo>
                  <a:pt x="1638" y="354"/>
                </a:lnTo>
                <a:lnTo>
                  <a:pt x="1645" y="350"/>
                </a:lnTo>
                <a:lnTo>
                  <a:pt x="1651" y="357"/>
                </a:lnTo>
                <a:lnTo>
                  <a:pt x="1659" y="446"/>
                </a:lnTo>
                <a:lnTo>
                  <a:pt x="1655" y="446"/>
                </a:lnTo>
                <a:lnTo>
                  <a:pt x="1656" y="546"/>
                </a:lnTo>
                <a:lnTo>
                  <a:pt x="1656" y="759"/>
                </a:lnTo>
                <a:lnTo>
                  <a:pt x="1439" y="754"/>
                </a:lnTo>
                <a:lnTo>
                  <a:pt x="1433" y="751"/>
                </a:lnTo>
                <a:lnTo>
                  <a:pt x="1440" y="746"/>
                </a:lnTo>
                <a:lnTo>
                  <a:pt x="1447" y="739"/>
                </a:lnTo>
                <a:lnTo>
                  <a:pt x="1447" y="736"/>
                </a:lnTo>
                <a:lnTo>
                  <a:pt x="1450" y="728"/>
                </a:lnTo>
                <a:lnTo>
                  <a:pt x="1451" y="720"/>
                </a:lnTo>
                <a:lnTo>
                  <a:pt x="1457" y="717"/>
                </a:lnTo>
                <a:lnTo>
                  <a:pt x="1461" y="715"/>
                </a:lnTo>
                <a:lnTo>
                  <a:pt x="1465" y="707"/>
                </a:lnTo>
                <a:lnTo>
                  <a:pt x="1461" y="706"/>
                </a:lnTo>
                <a:lnTo>
                  <a:pt x="1457" y="703"/>
                </a:lnTo>
                <a:lnTo>
                  <a:pt x="1451" y="700"/>
                </a:lnTo>
                <a:lnTo>
                  <a:pt x="1450" y="690"/>
                </a:lnTo>
                <a:lnTo>
                  <a:pt x="1447" y="684"/>
                </a:lnTo>
                <a:lnTo>
                  <a:pt x="1440" y="684"/>
                </a:lnTo>
                <a:lnTo>
                  <a:pt x="1431" y="684"/>
                </a:lnTo>
                <a:lnTo>
                  <a:pt x="1421" y="684"/>
                </a:lnTo>
                <a:lnTo>
                  <a:pt x="1407" y="684"/>
                </a:lnTo>
                <a:lnTo>
                  <a:pt x="1397" y="680"/>
                </a:lnTo>
                <a:lnTo>
                  <a:pt x="1395" y="676"/>
                </a:lnTo>
                <a:lnTo>
                  <a:pt x="1399" y="669"/>
                </a:lnTo>
                <a:lnTo>
                  <a:pt x="1395" y="667"/>
                </a:lnTo>
                <a:lnTo>
                  <a:pt x="1389" y="663"/>
                </a:lnTo>
                <a:lnTo>
                  <a:pt x="1381" y="656"/>
                </a:lnTo>
                <a:lnTo>
                  <a:pt x="1372" y="655"/>
                </a:lnTo>
                <a:lnTo>
                  <a:pt x="1363" y="655"/>
                </a:lnTo>
                <a:lnTo>
                  <a:pt x="1345" y="655"/>
                </a:lnTo>
                <a:lnTo>
                  <a:pt x="1334" y="653"/>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7" name="Freeform 1036"/>
          <p:cNvSpPr>
            <a:spLocks/>
          </p:cNvSpPr>
          <p:nvPr userDrawn="1"/>
        </p:nvSpPr>
        <p:spPr bwMode="auto">
          <a:xfrm>
            <a:off x="4510257" y="4231950"/>
            <a:ext cx="1182946" cy="1346599"/>
          </a:xfrm>
          <a:custGeom>
            <a:avLst/>
            <a:gdLst>
              <a:gd name="T0" fmla="*/ 1633 w 2722"/>
              <a:gd name="T1" fmla="*/ 1923 h 2757"/>
              <a:gd name="T2" fmla="*/ 1467 w 2722"/>
              <a:gd name="T3" fmla="*/ 1855 h 2757"/>
              <a:gd name="T4" fmla="*/ 815 w 2722"/>
              <a:gd name="T5" fmla="*/ 912 h 2757"/>
              <a:gd name="T6" fmla="*/ 723 w 2722"/>
              <a:gd name="T7" fmla="*/ 552 h 2757"/>
              <a:gd name="T8" fmla="*/ 320 w 2722"/>
              <a:gd name="T9" fmla="*/ 37 h 2757"/>
              <a:gd name="T10" fmla="*/ 141 w 2722"/>
              <a:gd name="T11" fmla="*/ 29 h 2757"/>
              <a:gd name="T12" fmla="*/ 50 w 2722"/>
              <a:gd name="T13" fmla="*/ 63 h 2757"/>
              <a:gd name="T14" fmla="*/ 173 w 2722"/>
              <a:gd name="T15" fmla="*/ 99 h 2757"/>
              <a:gd name="T16" fmla="*/ 167 w 2722"/>
              <a:gd name="T17" fmla="*/ 188 h 2757"/>
              <a:gd name="T18" fmla="*/ 102 w 2722"/>
              <a:gd name="T19" fmla="*/ 269 h 2757"/>
              <a:gd name="T20" fmla="*/ 137 w 2722"/>
              <a:gd name="T21" fmla="*/ 341 h 2757"/>
              <a:gd name="T22" fmla="*/ 79 w 2722"/>
              <a:gd name="T23" fmla="*/ 441 h 2757"/>
              <a:gd name="T24" fmla="*/ 108 w 2722"/>
              <a:gd name="T25" fmla="*/ 543 h 2757"/>
              <a:gd name="T26" fmla="*/ 149 w 2722"/>
              <a:gd name="T27" fmla="*/ 648 h 2757"/>
              <a:gd name="T28" fmla="*/ 249 w 2722"/>
              <a:gd name="T29" fmla="*/ 676 h 2757"/>
              <a:gd name="T30" fmla="*/ 296 w 2722"/>
              <a:gd name="T31" fmla="*/ 758 h 2757"/>
              <a:gd name="T32" fmla="*/ 259 w 2722"/>
              <a:gd name="T33" fmla="*/ 870 h 2757"/>
              <a:gd name="T34" fmla="*/ 169 w 2722"/>
              <a:gd name="T35" fmla="*/ 893 h 2757"/>
              <a:gd name="T36" fmla="*/ 127 w 2722"/>
              <a:gd name="T37" fmla="*/ 941 h 2757"/>
              <a:gd name="T38" fmla="*/ 108 w 2722"/>
              <a:gd name="T39" fmla="*/ 1050 h 2757"/>
              <a:gd name="T40" fmla="*/ 137 w 2722"/>
              <a:gd name="T41" fmla="*/ 1130 h 2757"/>
              <a:gd name="T42" fmla="*/ 235 w 2722"/>
              <a:gd name="T43" fmla="*/ 1087 h 2757"/>
              <a:gd name="T44" fmla="*/ 357 w 2722"/>
              <a:gd name="T45" fmla="*/ 966 h 2757"/>
              <a:gd name="T46" fmla="*/ 469 w 2722"/>
              <a:gd name="T47" fmla="*/ 923 h 2757"/>
              <a:gd name="T48" fmla="*/ 606 w 2722"/>
              <a:gd name="T49" fmla="*/ 998 h 2757"/>
              <a:gd name="T50" fmla="*/ 549 w 2722"/>
              <a:gd name="T51" fmla="*/ 1124 h 2757"/>
              <a:gd name="T52" fmla="*/ 574 w 2722"/>
              <a:gd name="T53" fmla="*/ 1256 h 2757"/>
              <a:gd name="T54" fmla="*/ 679 w 2722"/>
              <a:gd name="T55" fmla="*/ 1251 h 2757"/>
              <a:gd name="T56" fmla="*/ 833 w 2722"/>
              <a:gd name="T57" fmla="*/ 1276 h 2757"/>
              <a:gd name="T58" fmla="*/ 776 w 2722"/>
              <a:gd name="T59" fmla="*/ 1391 h 2757"/>
              <a:gd name="T60" fmla="*/ 719 w 2722"/>
              <a:gd name="T61" fmla="*/ 1596 h 2757"/>
              <a:gd name="T62" fmla="*/ 816 w 2722"/>
              <a:gd name="T63" fmla="*/ 1686 h 2757"/>
              <a:gd name="T64" fmla="*/ 892 w 2722"/>
              <a:gd name="T65" fmla="*/ 1749 h 2757"/>
              <a:gd name="T66" fmla="*/ 763 w 2722"/>
              <a:gd name="T67" fmla="*/ 1793 h 2757"/>
              <a:gd name="T68" fmla="*/ 723 w 2722"/>
              <a:gd name="T69" fmla="*/ 1943 h 2757"/>
              <a:gd name="T70" fmla="*/ 783 w 2722"/>
              <a:gd name="T71" fmla="*/ 2029 h 2757"/>
              <a:gd name="T72" fmla="*/ 862 w 2722"/>
              <a:gd name="T73" fmla="*/ 2141 h 2757"/>
              <a:gd name="T74" fmla="*/ 1067 w 2722"/>
              <a:gd name="T75" fmla="*/ 2114 h 2757"/>
              <a:gd name="T76" fmla="*/ 1158 w 2722"/>
              <a:gd name="T77" fmla="*/ 2005 h 2757"/>
              <a:gd name="T78" fmla="*/ 1285 w 2722"/>
              <a:gd name="T79" fmla="*/ 2135 h 2757"/>
              <a:gd name="T80" fmla="*/ 1356 w 2722"/>
              <a:gd name="T81" fmla="*/ 2218 h 2757"/>
              <a:gd name="T82" fmla="*/ 1473 w 2722"/>
              <a:gd name="T83" fmla="*/ 2241 h 2757"/>
              <a:gd name="T84" fmla="*/ 1563 w 2722"/>
              <a:gd name="T85" fmla="*/ 2359 h 2757"/>
              <a:gd name="T86" fmla="*/ 1552 w 2722"/>
              <a:gd name="T87" fmla="*/ 2556 h 2757"/>
              <a:gd name="T88" fmla="*/ 1764 w 2722"/>
              <a:gd name="T89" fmla="*/ 2519 h 2757"/>
              <a:gd name="T90" fmla="*/ 1892 w 2722"/>
              <a:gd name="T91" fmla="*/ 2504 h 2757"/>
              <a:gd name="T92" fmla="*/ 1930 w 2722"/>
              <a:gd name="T93" fmla="*/ 2614 h 2757"/>
              <a:gd name="T94" fmla="*/ 2051 w 2722"/>
              <a:gd name="T95" fmla="*/ 2678 h 2757"/>
              <a:gd name="T96" fmla="*/ 2191 w 2722"/>
              <a:gd name="T97" fmla="*/ 2744 h 2757"/>
              <a:gd name="T98" fmla="*/ 2629 w 2722"/>
              <a:gd name="T99" fmla="*/ 2739 h 2757"/>
              <a:gd name="T100" fmla="*/ 2719 w 2722"/>
              <a:gd name="T101" fmla="*/ 2673 h 2757"/>
              <a:gd name="T102" fmla="*/ 2692 w 2722"/>
              <a:gd name="T103" fmla="*/ 2567 h 2757"/>
              <a:gd name="T104" fmla="*/ 2634 w 2722"/>
              <a:gd name="T105" fmla="*/ 2489 h 2757"/>
              <a:gd name="T106" fmla="*/ 2567 w 2722"/>
              <a:gd name="T107" fmla="*/ 2440 h 2757"/>
              <a:gd name="T108" fmla="*/ 2506 w 2722"/>
              <a:gd name="T109" fmla="*/ 2368 h 2757"/>
              <a:gd name="T110" fmla="*/ 2466 w 2722"/>
              <a:gd name="T111" fmla="*/ 2333 h 2757"/>
              <a:gd name="T112" fmla="*/ 2458 w 2722"/>
              <a:gd name="T113" fmla="*/ 2268 h 2757"/>
              <a:gd name="T114" fmla="*/ 2433 w 2722"/>
              <a:gd name="T115" fmla="*/ 2196 h 2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22" h="2757">
                <a:moveTo>
                  <a:pt x="2131" y="2170"/>
                </a:moveTo>
                <a:lnTo>
                  <a:pt x="2144" y="2158"/>
                </a:lnTo>
                <a:lnTo>
                  <a:pt x="2082" y="2069"/>
                </a:lnTo>
                <a:lnTo>
                  <a:pt x="1993" y="2010"/>
                </a:lnTo>
                <a:lnTo>
                  <a:pt x="1935" y="1976"/>
                </a:lnTo>
                <a:lnTo>
                  <a:pt x="1873" y="1915"/>
                </a:lnTo>
                <a:lnTo>
                  <a:pt x="1793" y="1923"/>
                </a:lnTo>
                <a:lnTo>
                  <a:pt x="1692" y="1915"/>
                </a:lnTo>
                <a:lnTo>
                  <a:pt x="1562" y="1885"/>
                </a:lnTo>
                <a:lnTo>
                  <a:pt x="1633" y="1923"/>
                </a:lnTo>
                <a:lnTo>
                  <a:pt x="1671" y="1959"/>
                </a:lnTo>
                <a:lnTo>
                  <a:pt x="1667" y="1963"/>
                </a:lnTo>
                <a:lnTo>
                  <a:pt x="1625" y="1931"/>
                </a:lnTo>
                <a:lnTo>
                  <a:pt x="1552" y="1928"/>
                </a:lnTo>
                <a:lnTo>
                  <a:pt x="1552" y="1955"/>
                </a:lnTo>
                <a:lnTo>
                  <a:pt x="1531" y="1954"/>
                </a:lnTo>
                <a:lnTo>
                  <a:pt x="1506" y="1915"/>
                </a:lnTo>
                <a:lnTo>
                  <a:pt x="1512" y="1911"/>
                </a:lnTo>
                <a:lnTo>
                  <a:pt x="1504" y="1880"/>
                </a:lnTo>
                <a:lnTo>
                  <a:pt x="1467" y="1855"/>
                </a:lnTo>
                <a:lnTo>
                  <a:pt x="1535" y="1890"/>
                </a:lnTo>
                <a:lnTo>
                  <a:pt x="1506" y="1861"/>
                </a:lnTo>
                <a:lnTo>
                  <a:pt x="1415" y="1779"/>
                </a:lnTo>
                <a:lnTo>
                  <a:pt x="1346" y="1675"/>
                </a:lnTo>
                <a:lnTo>
                  <a:pt x="1238" y="1564"/>
                </a:lnTo>
                <a:lnTo>
                  <a:pt x="1230" y="1450"/>
                </a:lnTo>
                <a:lnTo>
                  <a:pt x="1196" y="1380"/>
                </a:lnTo>
                <a:lnTo>
                  <a:pt x="1129" y="1280"/>
                </a:lnTo>
                <a:lnTo>
                  <a:pt x="901" y="1012"/>
                </a:lnTo>
                <a:lnTo>
                  <a:pt x="815" y="912"/>
                </a:lnTo>
                <a:lnTo>
                  <a:pt x="735" y="814"/>
                </a:lnTo>
                <a:lnTo>
                  <a:pt x="708" y="692"/>
                </a:lnTo>
                <a:lnTo>
                  <a:pt x="657" y="567"/>
                </a:lnTo>
                <a:lnTo>
                  <a:pt x="578" y="449"/>
                </a:lnTo>
                <a:lnTo>
                  <a:pt x="532" y="303"/>
                </a:lnTo>
                <a:lnTo>
                  <a:pt x="494" y="205"/>
                </a:lnTo>
                <a:lnTo>
                  <a:pt x="634" y="402"/>
                </a:lnTo>
                <a:lnTo>
                  <a:pt x="704" y="536"/>
                </a:lnTo>
                <a:lnTo>
                  <a:pt x="718" y="675"/>
                </a:lnTo>
                <a:lnTo>
                  <a:pt x="723" y="552"/>
                </a:lnTo>
                <a:lnTo>
                  <a:pt x="647" y="382"/>
                </a:lnTo>
                <a:lnTo>
                  <a:pt x="443" y="115"/>
                </a:lnTo>
                <a:lnTo>
                  <a:pt x="430" y="120"/>
                </a:lnTo>
                <a:lnTo>
                  <a:pt x="425" y="120"/>
                </a:lnTo>
                <a:lnTo>
                  <a:pt x="418" y="120"/>
                </a:lnTo>
                <a:lnTo>
                  <a:pt x="393" y="107"/>
                </a:lnTo>
                <a:lnTo>
                  <a:pt x="373" y="90"/>
                </a:lnTo>
                <a:lnTo>
                  <a:pt x="339" y="56"/>
                </a:lnTo>
                <a:lnTo>
                  <a:pt x="332" y="51"/>
                </a:lnTo>
                <a:lnTo>
                  <a:pt x="320" y="37"/>
                </a:lnTo>
                <a:lnTo>
                  <a:pt x="308" y="23"/>
                </a:lnTo>
                <a:lnTo>
                  <a:pt x="290" y="16"/>
                </a:lnTo>
                <a:lnTo>
                  <a:pt x="267" y="0"/>
                </a:lnTo>
                <a:lnTo>
                  <a:pt x="246" y="0"/>
                </a:lnTo>
                <a:lnTo>
                  <a:pt x="234" y="12"/>
                </a:lnTo>
                <a:lnTo>
                  <a:pt x="224" y="21"/>
                </a:lnTo>
                <a:lnTo>
                  <a:pt x="221" y="37"/>
                </a:lnTo>
                <a:lnTo>
                  <a:pt x="195" y="34"/>
                </a:lnTo>
                <a:lnTo>
                  <a:pt x="169" y="34"/>
                </a:lnTo>
                <a:lnTo>
                  <a:pt x="141" y="29"/>
                </a:lnTo>
                <a:lnTo>
                  <a:pt x="127" y="29"/>
                </a:lnTo>
                <a:lnTo>
                  <a:pt x="115" y="40"/>
                </a:lnTo>
                <a:lnTo>
                  <a:pt x="104" y="37"/>
                </a:lnTo>
                <a:lnTo>
                  <a:pt x="96" y="34"/>
                </a:lnTo>
                <a:lnTo>
                  <a:pt x="71" y="32"/>
                </a:lnTo>
                <a:lnTo>
                  <a:pt x="40" y="34"/>
                </a:lnTo>
                <a:lnTo>
                  <a:pt x="16" y="34"/>
                </a:lnTo>
                <a:lnTo>
                  <a:pt x="0" y="45"/>
                </a:lnTo>
                <a:lnTo>
                  <a:pt x="1" y="63"/>
                </a:lnTo>
                <a:lnTo>
                  <a:pt x="50" y="63"/>
                </a:lnTo>
                <a:lnTo>
                  <a:pt x="65" y="63"/>
                </a:lnTo>
                <a:lnTo>
                  <a:pt x="79" y="63"/>
                </a:lnTo>
                <a:lnTo>
                  <a:pt x="86" y="64"/>
                </a:lnTo>
                <a:lnTo>
                  <a:pt x="96" y="64"/>
                </a:lnTo>
                <a:lnTo>
                  <a:pt x="102" y="64"/>
                </a:lnTo>
                <a:lnTo>
                  <a:pt x="108" y="59"/>
                </a:lnTo>
                <a:lnTo>
                  <a:pt x="111" y="64"/>
                </a:lnTo>
                <a:lnTo>
                  <a:pt x="130" y="74"/>
                </a:lnTo>
                <a:lnTo>
                  <a:pt x="149" y="90"/>
                </a:lnTo>
                <a:lnTo>
                  <a:pt x="173" y="99"/>
                </a:lnTo>
                <a:lnTo>
                  <a:pt x="194" y="112"/>
                </a:lnTo>
                <a:lnTo>
                  <a:pt x="210" y="123"/>
                </a:lnTo>
                <a:lnTo>
                  <a:pt x="212" y="138"/>
                </a:lnTo>
                <a:lnTo>
                  <a:pt x="199" y="150"/>
                </a:lnTo>
                <a:lnTo>
                  <a:pt x="184" y="155"/>
                </a:lnTo>
                <a:lnTo>
                  <a:pt x="173" y="163"/>
                </a:lnTo>
                <a:lnTo>
                  <a:pt x="162" y="166"/>
                </a:lnTo>
                <a:lnTo>
                  <a:pt x="159" y="179"/>
                </a:lnTo>
                <a:lnTo>
                  <a:pt x="162" y="186"/>
                </a:lnTo>
                <a:lnTo>
                  <a:pt x="167" y="188"/>
                </a:lnTo>
                <a:lnTo>
                  <a:pt x="167" y="202"/>
                </a:lnTo>
                <a:lnTo>
                  <a:pt x="162" y="215"/>
                </a:lnTo>
                <a:lnTo>
                  <a:pt x="158" y="227"/>
                </a:lnTo>
                <a:lnTo>
                  <a:pt x="149" y="241"/>
                </a:lnTo>
                <a:lnTo>
                  <a:pt x="145" y="249"/>
                </a:lnTo>
                <a:lnTo>
                  <a:pt x="130" y="254"/>
                </a:lnTo>
                <a:lnTo>
                  <a:pt x="115" y="250"/>
                </a:lnTo>
                <a:lnTo>
                  <a:pt x="108" y="250"/>
                </a:lnTo>
                <a:lnTo>
                  <a:pt x="99" y="258"/>
                </a:lnTo>
                <a:lnTo>
                  <a:pt x="102" y="269"/>
                </a:lnTo>
                <a:lnTo>
                  <a:pt x="112" y="271"/>
                </a:lnTo>
                <a:lnTo>
                  <a:pt x="117" y="277"/>
                </a:lnTo>
                <a:lnTo>
                  <a:pt x="123" y="282"/>
                </a:lnTo>
                <a:lnTo>
                  <a:pt x="117" y="292"/>
                </a:lnTo>
                <a:lnTo>
                  <a:pt x="115" y="302"/>
                </a:lnTo>
                <a:lnTo>
                  <a:pt x="117" y="308"/>
                </a:lnTo>
                <a:lnTo>
                  <a:pt x="117" y="319"/>
                </a:lnTo>
                <a:lnTo>
                  <a:pt x="123" y="329"/>
                </a:lnTo>
                <a:lnTo>
                  <a:pt x="134" y="338"/>
                </a:lnTo>
                <a:lnTo>
                  <a:pt x="137" y="341"/>
                </a:lnTo>
                <a:lnTo>
                  <a:pt x="141" y="353"/>
                </a:lnTo>
                <a:lnTo>
                  <a:pt x="137" y="364"/>
                </a:lnTo>
                <a:lnTo>
                  <a:pt x="137" y="380"/>
                </a:lnTo>
                <a:lnTo>
                  <a:pt x="115" y="394"/>
                </a:lnTo>
                <a:lnTo>
                  <a:pt x="99" y="406"/>
                </a:lnTo>
                <a:lnTo>
                  <a:pt x="96" y="413"/>
                </a:lnTo>
                <a:lnTo>
                  <a:pt x="93" y="414"/>
                </a:lnTo>
                <a:lnTo>
                  <a:pt x="86" y="420"/>
                </a:lnTo>
                <a:lnTo>
                  <a:pt x="83" y="438"/>
                </a:lnTo>
                <a:lnTo>
                  <a:pt x="79" y="441"/>
                </a:lnTo>
                <a:lnTo>
                  <a:pt x="72" y="460"/>
                </a:lnTo>
                <a:lnTo>
                  <a:pt x="83" y="465"/>
                </a:lnTo>
                <a:lnTo>
                  <a:pt x="86" y="476"/>
                </a:lnTo>
                <a:lnTo>
                  <a:pt x="86" y="480"/>
                </a:lnTo>
                <a:lnTo>
                  <a:pt x="93" y="494"/>
                </a:lnTo>
                <a:lnTo>
                  <a:pt x="102" y="499"/>
                </a:lnTo>
                <a:lnTo>
                  <a:pt x="115" y="509"/>
                </a:lnTo>
                <a:lnTo>
                  <a:pt x="123" y="521"/>
                </a:lnTo>
                <a:lnTo>
                  <a:pt x="115" y="536"/>
                </a:lnTo>
                <a:lnTo>
                  <a:pt x="108" y="543"/>
                </a:lnTo>
                <a:lnTo>
                  <a:pt x="117" y="547"/>
                </a:lnTo>
                <a:lnTo>
                  <a:pt x="137" y="559"/>
                </a:lnTo>
                <a:lnTo>
                  <a:pt x="137" y="563"/>
                </a:lnTo>
                <a:lnTo>
                  <a:pt x="141" y="571"/>
                </a:lnTo>
                <a:lnTo>
                  <a:pt x="127" y="601"/>
                </a:lnTo>
                <a:lnTo>
                  <a:pt x="126" y="615"/>
                </a:lnTo>
                <a:lnTo>
                  <a:pt x="127" y="619"/>
                </a:lnTo>
                <a:lnTo>
                  <a:pt x="130" y="625"/>
                </a:lnTo>
                <a:lnTo>
                  <a:pt x="144" y="640"/>
                </a:lnTo>
                <a:lnTo>
                  <a:pt x="149" y="648"/>
                </a:lnTo>
                <a:lnTo>
                  <a:pt x="167" y="664"/>
                </a:lnTo>
                <a:lnTo>
                  <a:pt x="181" y="678"/>
                </a:lnTo>
                <a:lnTo>
                  <a:pt x="188" y="684"/>
                </a:lnTo>
                <a:lnTo>
                  <a:pt x="203" y="676"/>
                </a:lnTo>
                <a:lnTo>
                  <a:pt x="220" y="667"/>
                </a:lnTo>
                <a:lnTo>
                  <a:pt x="227" y="662"/>
                </a:lnTo>
                <a:lnTo>
                  <a:pt x="231" y="662"/>
                </a:lnTo>
                <a:lnTo>
                  <a:pt x="239" y="659"/>
                </a:lnTo>
                <a:lnTo>
                  <a:pt x="249" y="662"/>
                </a:lnTo>
                <a:lnTo>
                  <a:pt x="249" y="676"/>
                </a:lnTo>
                <a:lnTo>
                  <a:pt x="246" y="687"/>
                </a:lnTo>
                <a:lnTo>
                  <a:pt x="246" y="696"/>
                </a:lnTo>
                <a:lnTo>
                  <a:pt x="267" y="700"/>
                </a:lnTo>
                <a:lnTo>
                  <a:pt x="277" y="696"/>
                </a:lnTo>
                <a:lnTo>
                  <a:pt x="285" y="703"/>
                </a:lnTo>
                <a:lnTo>
                  <a:pt x="289" y="708"/>
                </a:lnTo>
                <a:lnTo>
                  <a:pt x="296" y="714"/>
                </a:lnTo>
                <a:lnTo>
                  <a:pt x="307" y="719"/>
                </a:lnTo>
                <a:lnTo>
                  <a:pt x="307" y="742"/>
                </a:lnTo>
                <a:lnTo>
                  <a:pt x="296" y="758"/>
                </a:lnTo>
                <a:lnTo>
                  <a:pt x="290" y="775"/>
                </a:lnTo>
                <a:lnTo>
                  <a:pt x="281" y="784"/>
                </a:lnTo>
                <a:lnTo>
                  <a:pt x="274" y="797"/>
                </a:lnTo>
                <a:lnTo>
                  <a:pt x="274" y="807"/>
                </a:lnTo>
                <a:lnTo>
                  <a:pt x="270" y="822"/>
                </a:lnTo>
                <a:lnTo>
                  <a:pt x="275" y="842"/>
                </a:lnTo>
                <a:lnTo>
                  <a:pt x="277" y="855"/>
                </a:lnTo>
                <a:lnTo>
                  <a:pt x="277" y="867"/>
                </a:lnTo>
                <a:lnTo>
                  <a:pt x="270" y="874"/>
                </a:lnTo>
                <a:lnTo>
                  <a:pt x="259" y="870"/>
                </a:lnTo>
                <a:lnTo>
                  <a:pt x="242" y="863"/>
                </a:lnTo>
                <a:lnTo>
                  <a:pt x="227" y="855"/>
                </a:lnTo>
                <a:lnTo>
                  <a:pt x="216" y="851"/>
                </a:lnTo>
                <a:lnTo>
                  <a:pt x="210" y="847"/>
                </a:lnTo>
                <a:lnTo>
                  <a:pt x="207" y="845"/>
                </a:lnTo>
                <a:lnTo>
                  <a:pt x="195" y="845"/>
                </a:lnTo>
                <a:lnTo>
                  <a:pt x="184" y="851"/>
                </a:lnTo>
                <a:lnTo>
                  <a:pt x="179" y="855"/>
                </a:lnTo>
                <a:lnTo>
                  <a:pt x="173" y="874"/>
                </a:lnTo>
                <a:lnTo>
                  <a:pt x="169" y="893"/>
                </a:lnTo>
                <a:lnTo>
                  <a:pt x="162" y="904"/>
                </a:lnTo>
                <a:lnTo>
                  <a:pt x="152" y="909"/>
                </a:lnTo>
                <a:lnTo>
                  <a:pt x="141" y="909"/>
                </a:lnTo>
                <a:lnTo>
                  <a:pt x="126" y="909"/>
                </a:lnTo>
                <a:lnTo>
                  <a:pt x="104" y="923"/>
                </a:lnTo>
                <a:lnTo>
                  <a:pt x="104" y="926"/>
                </a:lnTo>
                <a:lnTo>
                  <a:pt x="99" y="930"/>
                </a:lnTo>
                <a:lnTo>
                  <a:pt x="99" y="937"/>
                </a:lnTo>
                <a:lnTo>
                  <a:pt x="108" y="941"/>
                </a:lnTo>
                <a:lnTo>
                  <a:pt x="127" y="941"/>
                </a:lnTo>
                <a:lnTo>
                  <a:pt x="137" y="937"/>
                </a:lnTo>
                <a:lnTo>
                  <a:pt x="166" y="926"/>
                </a:lnTo>
                <a:lnTo>
                  <a:pt x="167" y="937"/>
                </a:lnTo>
                <a:lnTo>
                  <a:pt x="152" y="961"/>
                </a:lnTo>
                <a:lnTo>
                  <a:pt x="144" y="970"/>
                </a:lnTo>
                <a:lnTo>
                  <a:pt x="130" y="986"/>
                </a:lnTo>
                <a:lnTo>
                  <a:pt x="134" y="996"/>
                </a:lnTo>
                <a:lnTo>
                  <a:pt x="123" y="1012"/>
                </a:lnTo>
                <a:lnTo>
                  <a:pt x="115" y="1032"/>
                </a:lnTo>
                <a:lnTo>
                  <a:pt x="108" y="1050"/>
                </a:lnTo>
                <a:lnTo>
                  <a:pt x="108" y="1061"/>
                </a:lnTo>
                <a:lnTo>
                  <a:pt x="112" y="1074"/>
                </a:lnTo>
                <a:lnTo>
                  <a:pt x="115" y="1079"/>
                </a:lnTo>
                <a:lnTo>
                  <a:pt x="117" y="1082"/>
                </a:lnTo>
                <a:lnTo>
                  <a:pt x="117" y="1095"/>
                </a:lnTo>
                <a:lnTo>
                  <a:pt x="126" y="1097"/>
                </a:lnTo>
                <a:lnTo>
                  <a:pt x="127" y="1109"/>
                </a:lnTo>
                <a:lnTo>
                  <a:pt x="127" y="1117"/>
                </a:lnTo>
                <a:lnTo>
                  <a:pt x="134" y="1124"/>
                </a:lnTo>
                <a:lnTo>
                  <a:pt x="137" y="1130"/>
                </a:lnTo>
                <a:lnTo>
                  <a:pt x="145" y="1133"/>
                </a:lnTo>
                <a:lnTo>
                  <a:pt x="159" y="1127"/>
                </a:lnTo>
                <a:lnTo>
                  <a:pt x="167" y="1127"/>
                </a:lnTo>
                <a:lnTo>
                  <a:pt x="173" y="1124"/>
                </a:lnTo>
                <a:lnTo>
                  <a:pt x="173" y="1127"/>
                </a:lnTo>
                <a:lnTo>
                  <a:pt x="176" y="1124"/>
                </a:lnTo>
                <a:lnTo>
                  <a:pt x="179" y="1122"/>
                </a:lnTo>
                <a:lnTo>
                  <a:pt x="194" y="1114"/>
                </a:lnTo>
                <a:lnTo>
                  <a:pt x="212" y="1104"/>
                </a:lnTo>
                <a:lnTo>
                  <a:pt x="235" y="1087"/>
                </a:lnTo>
                <a:lnTo>
                  <a:pt x="242" y="1082"/>
                </a:lnTo>
                <a:lnTo>
                  <a:pt x="246" y="1072"/>
                </a:lnTo>
                <a:lnTo>
                  <a:pt x="270" y="1049"/>
                </a:lnTo>
                <a:lnTo>
                  <a:pt x="275" y="1042"/>
                </a:lnTo>
                <a:lnTo>
                  <a:pt x="281" y="1034"/>
                </a:lnTo>
                <a:lnTo>
                  <a:pt x="308" y="1012"/>
                </a:lnTo>
                <a:lnTo>
                  <a:pt x="332" y="988"/>
                </a:lnTo>
                <a:lnTo>
                  <a:pt x="343" y="974"/>
                </a:lnTo>
                <a:lnTo>
                  <a:pt x="351" y="968"/>
                </a:lnTo>
                <a:lnTo>
                  <a:pt x="357" y="966"/>
                </a:lnTo>
                <a:lnTo>
                  <a:pt x="361" y="961"/>
                </a:lnTo>
                <a:lnTo>
                  <a:pt x="369" y="965"/>
                </a:lnTo>
                <a:lnTo>
                  <a:pt x="378" y="957"/>
                </a:lnTo>
                <a:lnTo>
                  <a:pt x="398" y="977"/>
                </a:lnTo>
                <a:lnTo>
                  <a:pt x="411" y="993"/>
                </a:lnTo>
                <a:lnTo>
                  <a:pt x="422" y="1009"/>
                </a:lnTo>
                <a:lnTo>
                  <a:pt x="440" y="968"/>
                </a:lnTo>
                <a:lnTo>
                  <a:pt x="430" y="944"/>
                </a:lnTo>
                <a:lnTo>
                  <a:pt x="433" y="926"/>
                </a:lnTo>
                <a:lnTo>
                  <a:pt x="469" y="923"/>
                </a:lnTo>
                <a:lnTo>
                  <a:pt x="474" y="898"/>
                </a:lnTo>
                <a:lnTo>
                  <a:pt x="477" y="885"/>
                </a:lnTo>
                <a:lnTo>
                  <a:pt x="516" y="885"/>
                </a:lnTo>
                <a:lnTo>
                  <a:pt x="530" y="875"/>
                </a:lnTo>
                <a:lnTo>
                  <a:pt x="556" y="905"/>
                </a:lnTo>
                <a:lnTo>
                  <a:pt x="549" y="937"/>
                </a:lnTo>
                <a:lnTo>
                  <a:pt x="552" y="966"/>
                </a:lnTo>
                <a:lnTo>
                  <a:pt x="569" y="977"/>
                </a:lnTo>
                <a:lnTo>
                  <a:pt x="592" y="998"/>
                </a:lnTo>
                <a:lnTo>
                  <a:pt x="606" y="998"/>
                </a:lnTo>
                <a:lnTo>
                  <a:pt x="618" y="1008"/>
                </a:lnTo>
                <a:lnTo>
                  <a:pt x="654" y="1040"/>
                </a:lnTo>
                <a:lnTo>
                  <a:pt x="634" y="1061"/>
                </a:lnTo>
                <a:lnTo>
                  <a:pt x="622" y="1068"/>
                </a:lnTo>
                <a:lnTo>
                  <a:pt x="602" y="1084"/>
                </a:lnTo>
                <a:lnTo>
                  <a:pt x="584" y="1090"/>
                </a:lnTo>
                <a:lnTo>
                  <a:pt x="560" y="1082"/>
                </a:lnTo>
                <a:lnTo>
                  <a:pt x="549" y="1090"/>
                </a:lnTo>
                <a:lnTo>
                  <a:pt x="546" y="1101"/>
                </a:lnTo>
                <a:lnTo>
                  <a:pt x="549" y="1124"/>
                </a:lnTo>
                <a:lnTo>
                  <a:pt x="549" y="1127"/>
                </a:lnTo>
                <a:lnTo>
                  <a:pt x="546" y="1160"/>
                </a:lnTo>
                <a:lnTo>
                  <a:pt x="546" y="1184"/>
                </a:lnTo>
                <a:lnTo>
                  <a:pt x="546" y="1195"/>
                </a:lnTo>
                <a:lnTo>
                  <a:pt x="538" y="1207"/>
                </a:lnTo>
                <a:lnTo>
                  <a:pt x="538" y="1218"/>
                </a:lnTo>
                <a:lnTo>
                  <a:pt x="541" y="1231"/>
                </a:lnTo>
                <a:lnTo>
                  <a:pt x="552" y="1236"/>
                </a:lnTo>
                <a:lnTo>
                  <a:pt x="569" y="1248"/>
                </a:lnTo>
                <a:lnTo>
                  <a:pt x="574" y="1256"/>
                </a:lnTo>
                <a:lnTo>
                  <a:pt x="596" y="1256"/>
                </a:lnTo>
                <a:lnTo>
                  <a:pt x="602" y="1260"/>
                </a:lnTo>
                <a:lnTo>
                  <a:pt x="610" y="1276"/>
                </a:lnTo>
                <a:lnTo>
                  <a:pt x="615" y="1283"/>
                </a:lnTo>
                <a:lnTo>
                  <a:pt x="622" y="1291"/>
                </a:lnTo>
                <a:lnTo>
                  <a:pt x="631" y="1291"/>
                </a:lnTo>
                <a:lnTo>
                  <a:pt x="647" y="1283"/>
                </a:lnTo>
                <a:lnTo>
                  <a:pt x="660" y="1268"/>
                </a:lnTo>
                <a:lnTo>
                  <a:pt x="668" y="1260"/>
                </a:lnTo>
                <a:lnTo>
                  <a:pt x="679" y="1251"/>
                </a:lnTo>
                <a:lnTo>
                  <a:pt x="687" y="1231"/>
                </a:lnTo>
                <a:lnTo>
                  <a:pt x="698" y="1218"/>
                </a:lnTo>
                <a:lnTo>
                  <a:pt x="710" y="1218"/>
                </a:lnTo>
                <a:lnTo>
                  <a:pt x="715" y="1218"/>
                </a:lnTo>
                <a:lnTo>
                  <a:pt x="732" y="1218"/>
                </a:lnTo>
                <a:lnTo>
                  <a:pt x="743" y="1231"/>
                </a:lnTo>
                <a:lnTo>
                  <a:pt x="758" y="1243"/>
                </a:lnTo>
                <a:lnTo>
                  <a:pt x="788" y="1256"/>
                </a:lnTo>
                <a:lnTo>
                  <a:pt x="820" y="1271"/>
                </a:lnTo>
                <a:lnTo>
                  <a:pt x="833" y="1276"/>
                </a:lnTo>
                <a:lnTo>
                  <a:pt x="859" y="1278"/>
                </a:lnTo>
                <a:lnTo>
                  <a:pt x="853" y="1299"/>
                </a:lnTo>
                <a:lnTo>
                  <a:pt x="838" y="1300"/>
                </a:lnTo>
                <a:lnTo>
                  <a:pt x="833" y="1310"/>
                </a:lnTo>
                <a:lnTo>
                  <a:pt x="820" y="1324"/>
                </a:lnTo>
                <a:lnTo>
                  <a:pt x="806" y="1340"/>
                </a:lnTo>
                <a:lnTo>
                  <a:pt x="798" y="1355"/>
                </a:lnTo>
                <a:lnTo>
                  <a:pt x="783" y="1366"/>
                </a:lnTo>
                <a:lnTo>
                  <a:pt x="780" y="1380"/>
                </a:lnTo>
                <a:lnTo>
                  <a:pt x="776" y="1391"/>
                </a:lnTo>
                <a:lnTo>
                  <a:pt x="766" y="1407"/>
                </a:lnTo>
                <a:lnTo>
                  <a:pt x="758" y="1435"/>
                </a:lnTo>
                <a:lnTo>
                  <a:pt x="747" y="1481"/>
                </a:lnTo>
                <a:lnTo>
                  <a:pt x="732" y="1510"/>
                </a:lnTo>
                <a:lnTo>
                  <a:pt x="726" y="1529"/>
                </a:lnTo>
                <a:lnTo>
                  <a:pt x="723" y="1537"/>
                </a:lnTo>
                <a:lnTo>
                  <a:pt x="715" y="1542"/>
                </a:lnTo>
                <a:lnTo>
                  <a:pt x="704" y="1564"/>
                </a:lnTo>
                <a:lnTo>
                  <a:pt x="704" y="1582"/>
                </a:lnTo>
                <a:lnTo>
                  <a:pt x="719" y="1596"/>
                </a:lnTo>
                <a:lnTo>
                  <a:pt x="726" y="1613"/>
                </a:lnTo>
                <a:lnTo>
                  <a:pt x="715" y="1630"/>
                </a:lnTo>
                <a:lnTo>
                  <a:pt x="718" y="1646"/>
                </a:lnTo>
                <a:lnTo>
                  <a:pt x="743" y="1659"/>
                </a:lnTo>
                <a:lnTo>
                  <a:pt x="754" y="1664"/>
                </a:lnTo>
                <a:lnTo>
                  <a:pt x="762" y="1664"/>
                </a:lnTo>
                <a:lnTo>
                  <a:pt x="773" y="1675"/>
                </a:lnTo>
                <a:lnTo>
                  <a:pt x="780" y="1678"/>
                </a:lnTo>
                <a:lnTo>
                  <a:pt x="791" y="1681"/>
                </a:lnTo>
                <a:lnTo>
                  <a:pt x="816" y="1686"/>
                </a:lnTo>
                <a:lnTo>
                  <a:pt x="830" y="1694"/>
                </a:lnTo>
                <a:lnTo>
                  <a:pt x="846" y="1694"/>
                </a:lnTo>
                <a:lnTo>
                  <a:pt x="862" y="1694"/>
                </a:lnTo>
                <a:lnTo>
                  <a:pt x="880" y="1699"/>
                </a:lnTo>
                <a:lnTo>
                  <a:pt x="892" y="1704"/>
                </a:lnTo>
                <a:lnTo>
                  <a:pt x="905" y="1712"/>
                </a:lnTo>
                <a:lnTo>
                  <a:pt x="911" y="1715"/>
                </a:lnTo>
                <a:lnTo>
                  <a:pt x="905" y="1723"/>
                </a:lnTo>
                <a:lnTo>
                  <a:pt x="899" y="1739"/>
                </a:lnTo>
                <a:lnTo>
                  <a:pt x="892" y="1749"/>
                </a:lnTo>
                <a:lnTo>
                  <a:pt x="881" y="1755"/>
                </a:lnTo>
                <a:lnTo>
                  <a:pt x="871" y="1760"/>
                </a:lnTo>
                <a:lnTo>
                  <a:pt x="853" y="1763"/>
                </a:lnTo>
                <a:lnTo>
                  <a:pt x="838" y="1768"/>
                </a:lnTo>
                <a:lnTo>
                  <a:pt x="822" y="1769"/>
                </a:lnTo>
                <a:lnTo>
                  <a:pt x="812" y="1772"/>
                </a:lnTo>
                <a:lnTo>
                  <a:pt x="793" y="1779"/>
                </a:lnTo>
                <a:lnTo>
                  <a:pt x="780" y="1779"/>
                </a:lnTo>
                <a:lnTo>
                  <a:pt x="768" y="1779"/>
                </a:lnTo>
                <a:lnTo>
                  <a:pt x="763" y="1793"/>
                </a:lnTo>
                <a:lnTo>
                  <a:pt x="763" y="1823"/>
                </a:lnTo>
                <a:lnTo>
                  <a:pt x="766" y="1835"/>
                </a:lnTo>
                <a:lnTo>
                  <a:pt x="763" y="1855"/>
                </a:lnTo>
                <a:lnTo>
                  <a:pt x="763" y="1868"/>
                </a:lnTo>
                <a:lnTo>
                  <a:pt x="763" y="1879"/>
                </a:lnTo>
                <a:lnTo>
                  <a:pt x="762" y="1902"/>
                </a:lnTo>
                <a:lnTo>
                  <a:pt x="747" y="1907"/>
                </a:lnTo>
                <a:lnTo>
                  <a:pt x="735" y="1923"/>
                </a:lnTo>
                <a:lnTo>
                  <a:pt x="732" y="1928"/>
                </a:lnTo>
                <a:lnTo>
                  <a:pt x="723" y="1943"/>
                </a:lnTo>
                <a:lnTo>
                  <a:pt x="714" y="1955"/>
                </a:lnTo>
                <a:lnTo>
                  <a:pt x="708" y="1963"/>
                </a:lnTo>
                <a:lnTo>
                  <a:pt x="710" y="1979"/>
                </a:lnTo>
                <a:lnTo>
                  <a:pt x="710" y="1994"/>
                </a:lnTo>
                <a:lnTo>
                  <a:pt x="718" y="2014"/>
                </a:lnTo>
                <a:lnTo>
                  <a:pt x="730" y="2018"/>
                </a:lnTo>
                <a:lnTo>
                  <a:pt x="747" y="2023"/>
                </a:lnTo>
                <a:lnTo>
                  <a:pt x="763" y="2023"/>
                </a:lnTo>
                <a:lnTo>
                  <a:pt x="776" y="2029"/>
                </a:lnTo>
                <a:lnTo>
                  <a:pt x="783" y="2029"/>
                </a:lnTo>
                <a:lnTo>
                  <a:pt x="791" y="2031"/>
                </a:lnTo>
                <a:lnTo>
                  <a:pt x="806" y="2035"/>
                </a:lnTo>
                <a:lnTo>
                  <a:pt x="820" y="2046"/>
                </a:lnTo>
                <a:lnTo>
                  <a:pt x="820" y="2062"/>
                </a:lnTo>
                <a:lnTo>
                  <a:pt x="820" y="2071"/>
                </a:lnTo>
                <a:lnTo>
                  <a:pt x="820" y="2089"/>
                </a:lnTo>
                <a:lnTo>
                  <a:pt x="826" y="2098"/>
                </a:lnTo>
                <a:lnTo>
                  <a:pt x="838" y="2118"/>
                </a:lnTo>
                <a:lnTo>
                  <a:pt x="840" y="2133"/>
                </a:lnTo>
                <a:lnTo>
                  <a:pt x="862" y="2141"/>
                </a:lnTo>
                <a:lnTo>
                  <a:pt x="880" y="2129"/>
                </a:lnTo>
                <a:lnTo>
                  <a:pt x="896" y="2127"/>
                </a:lnTo>
                <a:lnTo>
                  <a:pt x="929" y="2119"/>
                </a:lnTo>
                <a:lnTo>
                  <a:pt x="946" y="2111"/>
                </a:lnTo>
                <a:lnTo>
                  <a:pt x="966" y="2105"/>
                </a:lnTo>
                <a:lnTo>
                  <a:pt x="984" y="2127"/>
                </a:lnTo>
                <a:lnTo>
                  <a:pt x="996" y="2150"/>
                </a:lnTo>
                <a:lnTo>
                  <a:pt x="1021" y="2162"/>
                </a:lnTo>
                <a:lnTo>
                  <a:pt x="1058" y="2119"/>
                </a:lnTo>
                <a:lnTo>
                  <a:pt x="1067" y="2114"/>
                </a:lnTo>
                <a:lnTo>
                  <a:pt x="1067" y="2094"/>
                </a:lnTo>
                <a:lnTo>
                  <a:pt x="1095" y="2054"/>
                </a:lnTo>
                <a:lnTo>
                  <a:pt x="1095" y="2035"/>
                </a:lnTo>
                <a:lnTo>
                  <a:pt x="1086" y="2015"/>
                </a:lnTo>
                <a:lnTo>
                  <a:pt x="1082" y="1986"/>
                </a:lnTo>
                <a:lnTo>
                  <a:pt x="1105" y="1986"/>
                </a:lnTo>
                <a:lnTo>
                  <a:pt x="1113" y="1987"/>
                </a:lnTo>
                <a:lnTo>
                  <a:pt x="1133" y="1994"/>
                </a:lnTo>
                <a:lnTo>
                  <a:pt x="1150" y="1998"/>
                </a:lnTo>
                <a:lnTo>
                  <a:pt x="1158" y="2005"/>
                </a:lnTo>
                <a:lnTo>
                  <a:pt x="1190" y="2015"/>
                </a:lnTo>
                <a:lnTo>
                  <a:pt x="1206" y="2026"/>
                </a:lnTo>
                <a:lnTo>
                  <a:pt x="1221" y="2038"/>
                </a:lnTo>
                <a:lnTo>
                  <a:pt x="1233" y="2059"/>
                </a:lnTo>
                <a:lnTo>
                  <a:pt x="1238" y="2078"/>
                </a:lnTo>
                <a:lnTo>
                  <a:pt x="1248" y="2102"/>
                </a:lnTo>
                <a:lnTo>
                  <a:pt x="1249" y="2118"/>
                </a:lnTo>
                <a:lnTo>
                  <a:pt x="1264" y="2127"/>
                </a:lnTo>
                <a:lnTo>
                  <a:pt x="1273" y="2129"/>
                </a:lnTo>
                <a:lnTo>
                  <a:pt x="1285" y="2135"/>
                </a:lnTo>
                <a:lnTo>
                  <a:pt x="1286" y="2146"/>
                </a:lnTo>
                <a:lnTo>
                  <a:pt x="1289" y="2151"/>
                </a:lnTo>
                <a:lnTo>
                  <a:pt x="1296" y="2170"/>
                </a:lnTo>
                <a:lnTo>
                  <a:pt x="1299" y="2172"/>
                </a:lnTo>
                <a:lnTo>
                  <a:pt x="1303" y="2188"/>
                </a:lnTo>
                <a:lnTo>
                  <a:pt x="1311" y="2206"/>
                </a:lnTo>
                <a:lnTo>
                  <a:pt x="1321" y="2222"/>
                </a:lnTo>
                <a:lnTo>
                  <a:pt x="1335" y="2222"/>
                </a:lnTo>
                <a:lnTo>
                  <a:pt x="1344" y="2221"/>
                </a:lnTo>
                <a:lnTo>
                  <a:pt x="1356" y="2218"/>
                </a:lnTo>
                <a:lnTo>
                  <a:pt x="1368" y="2228"/>
                </a:lnTo>
                <a:lnTo>
                  <a:pt x="1372" y="2241"/>
                </a:lnTo>
                <a:lnTo>
                  <a:pt x="1387" y="2245"/>
                </a:lnTo>
                <a:lnTo>
                  <a:pt x="1415" y="2237"/>
                </a:lnTo>
                <a:lnTo>
                  <a:pt x="1432" y="2241"/>
                </a:lnTo>
                <a:lnTo>
                  <a:pt x="1443" y="2244"/>
                </a:lnTo>
                <a:lnTo>
                  <a:pt x="1444" y="2245"/>
                </a:lnTo>
                <a:lnTo>
                  <a:pt x="1447" y="2245"/>
                </a:lnTo>
                <a:lnTo>
                  <a:pt x="1465" y="2241"/>
                </a:lnTo>
                <a:lnTo>
                  <a:pt x="1473" y="2241"/>
                </a:lnTo>
                <a:lnTo>
                  <a:pt x="1484" y="2237"/>
                </a:lnTo>
                <a:lnTo>
                  <a:pt x="1502" y="2237"/>
                </a:lnTo>
                <a:lnTo>
                  <a:pt x="1504" y="2237"/>
                </a:lnTo>
                <a:lnTo>
                  <a:pt x="1526" y="2255"/>
                </a:lnTo>
                <a:lnTo>
                  <a:pt x="1535" y="2266"/>
                </a:lnTo>
                <a:lnTo>
                  <a:pt x="1540" y="2277"/>
                </a:lnTo>
                <a:lnTo>
                  <a:pt x="1540" y="2280"/>
                </a:lnTo>
                <a:lnTo>
                  <a:pt x="1552" y="2303"/>
                </a:lnTo>
                <a:lnTo>
                  <a:pt x="1562" y="2336"/>
                </a:lnTo>
                <a:lnTo>
                  <a:pt x="1563" y="2359"/>
                </a:lnTo>
                <a:lnTo>
                  <a:pt x="1563" y="2377"/>
                </a:lnTo>
                <a:lnTo>
                  <a:pt x="1550" y="2407"/>
                </a:lnTo>
                <a:lnTo>
                  <a:pt x="1531" y="2424"/>
                </a:lnTo>
                <a:lnTo>
                  <a:pt x="1519" y="2433"/>
                </a:lnTo>
                <a:lnTo>
                  <a:pt x="1515" y="2448"/>
                </a:lnTo>
                <a:lnTo>
                  <a:pt x="1519" y="2459"/>
                </a:lnTo>
                <a:lnTo>
                  <a:pt x="1528" y="2483"/>
                </a:lnTo>
                <a:lnTo>
                  <a:pt x="1530" y="2503"/>
                </a:lnTo>
                <a:lnTo>
                  <a:pt x="1544" y="2534"/>
                </a:lnTo>
                <a:lnTo>
                  <a:pt x="1552" y="2556"/>
                </a:lnTo>
                <a:lnTo>
                  <a:pt x="1562" y="2567"/>
                </a:lnTo>
                <a:lnTo>
                  <a:pt x="1589" y="2577"/>
                </a:lnTo>
                <a:lnTo>
                  <a:pt x="1617" y="2577"/>
                </a:lnTo>
                <a:lnTo>
                  <a:pt x="1646" y="2587"/>
                </a:lnTo>
                <a:lnTo>
                  <a:pt x="1675" y="2583"/>
                </a:lnTo>
                <a:lnTo>
                  <a:pt x="1685" y="2580"/>
                </a:lnTo>
                <a:lnTo>
                  <a:pt x="1710" y="2564"/>
                </a:lnTo>
                <a:lnTo>
                  <a:pt x="1726" y="2547"/>
                </a:lnTo>
                <a:lnTo>
                  <a:pt x="1744" y="2523"/>
                </a:lnTo>
                <a:lnTo>
                  <a:pt x="1764" y="2519"/>
                </a:lnTo>
                <a:lnTo>
                  <a:pt x="1787" y="2516"/>
                </a:lnTo>
                <a:lnTo>
                  <a:pt x="1789" y="2516"/>
                </a:lnTo>
                <a:lnTo>
                  <a:pt x="1805" y="2503"/>
                </a:lnTo>
                <a:lnTo>
                  <a:pt x="1824" y="2494"/>
                </a:lnTo>
                <a:lnTo>
                  <a:pt x="1842" y="2484"/>
                </a:lnTo>
                <a:lnTo>
                  <a:pt x="1854" y="2478"/>
                </a:lnTo>
                <a:lnTo>
                  <a:pt x="1860" y="2470"/>
                </a:lnTo>
                <a:lnTo>
                  <a:pt x="1882" y="2470"/>
                </a:lnTo>
                <a:lnTo>
                  <a:pt x="1900" y="2492"/>
                </a:lnTo>
                <a:lnTo>
                  <a:pt x="1892" y="2504"/>
                </a:lnTo>
                <a:lnTo>
                  <a:pt x="1882" y="2511"/>
                </a:lnTo>
                <a:lnTo>
                  <a:pt x="1869" y="2519"/>
                </a:lnTo>
                <a:lnTo>
                  <a:pt x="1863" y="2527"/>
                </a:lnTo>
                <a:lnTo>
                  <a:pt x="1866" y="2547"/>
                </a:lnTo>
                <a:lnTo>
                  <a:pt x="1876" y="2560"/>
                </a:lnTo>
                <a:lnTo>
                  <a:pt x="1882" y="2567"/>
                </a:lnTo>
                <a:lnTo>
                  <a:pt x="1892" y="2580"/>
                </a:lnTo>
                <a:lnTo>
                  <a:pt x="1909" y="2587"/>
                </a:lnTo>
                <a:lnTo>
                  <a:pt x="1920" y="2598"/>
                </a:lnTo>
                <a:lnTo>
                  <a:pt x="1930" y="2614"/>
                </a:lnTo>
                <a:lnTo>
                  <a:pt x="1930" y="2617"/>
                </a:lnTo>
                <a:lnTo>
                  <a:pt x="1941" y="2626"/>
                </a:lnTo>
                <a:lnTo>
                  <a:pt x="1959" y="2641"/>
                </a:lnTo>
                <a:lnTo>
                  <a:pt x="1967" y="2649"/>
                </a:lnTo>
                <a:lnTo>
                  <a:pt x="1968" y="2650"/>
                </a:lnTo>
                <a:lnTo>
                  <a:pt x="1982" y="2653"/>
                </a:lnTo>
                <a:lnTo>
                  <a:pt x="1996" y="2665"/>
                </a:lnTo>
                <a:lnTo>
                  <a:pt x="2024" y="2667"/>
                </a:lnTo>
                <a:lnTo>
                  <a:pt x="2039" y="2675"/>
                </a:lnTo>
                <a:lnTo>
                  <a:pt x="2051" y="2678"/>
                </a:lnTo>
                <a:lnTo>
                  <a:pt x="2060" y="2691"/>
                </a:lnTo>
                <a:lnTo>
                  <a:pt x="2066" y="2713"/>
                </a:lnTo>
                <a:lnTo>
                  <a:pt x="2066" y="2726"/>
                </a:lnTo>
                <a:lnTo>
                  <a:pt x="2066" y="2747"/>
                </a:lnTo>
                <a:lnTo>
                  <a:pt x="2086" y="2749"/>
                </a:lnTo>
                <a:lnTo>
                  <a:pt x="2115" y="2752"/>
                </a:lnTo>
                <a:lnTo>
                  <a:pt x="2131" y="2752"/>
                </a:lnTo>
                <a:lnTo>
                  <a:pt x="2152" y="2752"/>
                </a:lnTo>
                <a:lnTo>
                  <a:pt x="2186" y="2744"/>
                </a:lnTo>
                <a:lnTo>
                  <a:pt x="2191" y="2744"/>
                </a:lnTo>
                <a:lnTo>
                  <a:pt x="2232" y="2752"/>
                </a:lnTo>
                <a:lnTo>
                  <a:pt x="2257" y="2744"/>
                </a:lnTo>
                <a:lnTo>
                  <a:pt x="2350" y="2752"/>
                </a:lnTo>
                <a:lnTo>
                  <a:pt x="2411" y="2754"/>
                </a:lnTo>
                <a:lnTo>
                  <a:pt x="2491" y="2757"/>
                </a:lnTo>
                <a:lnTo>
                  <a:pt x="2546" y="2757"/>
                </a:lnTo>
                <a:lnTo>
                  <a:pt x="2578" y="2754"/>
                </a:lnTo>
                <a:lnTo>
                  <a:pt x="2609" y="2757"/>
                </a:lnTo>
                <a:lnTo>
                  <a:pt x="2617" y="2749"/>
                </a:lnTo>
                <a:lnTo>
                  <a:pt x="2629" y="2739"/>
                </a:lnTo>
                <a:lnTo>
                  <a:pt x="2632" y="2736"/>
                </a:lnTo>
                <a:lnTo>
                  <a:pt x="2645" y="2726"/>
                </a:lnTo>
                <a:lnTo>
                  <a:pt x="2654" y="2721"/>
                </a:lnTo>
                <a:lnTo>
                  <a:pt x="2668" y="2713"/>
                </a:lnTo>
                <a:lnTo>
                  <a:pt x="2688" y="2706"/>
                </a:lnTo>
                <a:lnTo>
                  <a:pt x="2686" y="2699"/>
                </a:lnTo>
                <a:lnTo>
                  <a:pt x="2696" y="2691"/>
                </a:lnTo>
                <a:lnTo>
                  <a:pt x="2706" y="2686"/>
                </a:lnTo>
                <a:lnTo>
                  <a:pt x="2717" y="2681"/>
                </a:lnTo>
                <a:lnTo>
                  <a:pt x="2719" y="2673"/>
                </a:lnTo>
                <a:lnTo>
                  <a:pt x="2719" y="2667"/>
                </a:lnTo>
                <a:lnTo>
                  <a:pt x="2722" y="2667"/>
                </a:lnTo>
                <a:lnTo>
                  <a:pt x="2711" y="2657"/>
                </a:lnTo>
                <a:lnTo>
                  <a:pt x="2699" y="2643"/>
                </a:lnTo>
                <a:lnTo>
                  <a:pt x="2692" y="2626"/>
                </a:lnTo>
                <a:lnTo>
                  <a:pt x="2688" y="2617"/>
                </a:lnTo>
                <a:lnTo>
                  <a:pt x="2688" y="2603"/>
                </a:lnTo>
                <a:lnTo>
                  <a:pt x="2692" y="2587"/>
                </a:lnTo>
                <a:lnTo>
                  <a:pt x="2692" y="2574"/>
                </a:lnTo>
                <a:lnTo>
                  <a:pt x="2692" y="2567"/>
                </a:lnTo>
                <a:lnTo>
                  <a:pt x="2692" y="2560"/>
                </a:lnTo>
                <a:lnTo>
                  <a:pt x="2686" y="2543"/>
                </a:lnTo>
                <a:lnTo>
                  <a:pt x="2678" y="2536"/>
                </a:lnTo>
                <a:lnTo>
                  <a:pt x="2668" y="2535"/>
                </a:lnTo>
                <a:lnTo>
                  <a:pt x="2656" y="2524"/>
                </a:lnTo>
                <a:lnTo>
                  <a:pt x="2650" y="2515"/>
                </a:lnTo>
                <a:lnTo>
                  <a:pt x="2649" y="2504"/>
                </a:lnTo>
                <a:lnTo>
                  <a:pt x="2646" y="2496"/>
                </a:lnTo>
                <a:lnTo>
                  <a:pt x="2641" y="2494"/>
                </a:lnTo>
                <a:lnTo>
                  <a:pt x="2634" y="2489"/>
                </a:lnTo>
                <a:lnTo>
                  <a:pt x="2634" y="2483"/>
                </a:lnTo>
                <a:lnTo>
                  <a:pt x="2632" y="2471"/>
                </a:lnTo>
                <a:lnTo>
                  <a:pt x="2617" y="2467"/>
                </a:lnTo>
                <a:lnTo>
                  <a:pt x="2609" y="2462"/>
                </a:lnTo>
                <a:lnTo>
                  <a:pt x="2606" y="2457"/>
                </a:lnTo>
                <a:lnTo>
                  <a:pt x="2601" y="2454"/>
                </a:lnTo>
                <a:lnTo>
                  <a:pt x="2596" y="2457"/>
                </a:lnTo>
                <a:lnTo>
                  <a:pt x="2589" y="2459"/>
                </a:lnTo>
                <a:lnTo>
                  <a:pt x="2571" y="2452"/>
                </a:lnTo>
                <a:lnTo>
                  <a:pt x="2567" y="2440"/>
                </a:lnTo>
                <a:lnTo>
                  <a:pt x="2559" y="2432"/>
                </a:lnTo>
                <a:lnTo>
                  <a:pt x="2555" y="2427"/>
                </a:lnTo>
                <a:lnTo>
                  <a:pt x="2548" y="2417"/>
                </a:lnTo>
                <a:lnTo>
                  <a:pt x="2542" y="2415"/>
                </a:lnTo>
                <a:lnTo>
                  <a:pt x="2537" y="2411"/>
                </a:lnTo>
                <a:lnTo>
                  <a:pt x="2533" y="2411"/>
                </a:lnTo>
                <a:lnTo>
                  <a:pt x="2523" y="2401"/>
                </a:lnTo>
                <a:lnTo>
                  <a:pt x="2520" y="2384"/>
                </a:lnTo>
                <a:lnTo>
                  <a:pt x="2513" y="2375"/>
                </a:lnTo>
                <a:lnTo>
                  <a:pt x="2506" y="2368"/>
                </a:lnTo>
                <a:lnTo>
                  <a:pt x="2498" y="2367"/>
                </a:lnTo>
                <a:lnTo>
                  <a:pt x="2493" y="2368"/>
                </a:lnTo>
                <a:lnTo>
                  <a:pt x="2491" y="2371"/>
                </a:lnTo>
                <a:lnTo>
                  <a:pt x="2487" y="2377"/>
                </a:lnTo>
                <a:lnTo>
                  <a:pt x="2483" y="2371"/>
                </a:lnTo>
                <a:lnTo>
                  <a:pt x="2479" y="2368"/>
                </a:lnTo>
                <a:lnTo>
                  <a:pt x="2469" y="2368"/>
                </a:lnTo>
                <a:lnTo>
                  <a:pt x="2466" y="2349"/>
                </a:lnTo>
                <a:lnTo>
                  <a:pt x="2462" y="2341"/>
                </a:lnTo>
                <a:lnTo>
                  <a:pt x="2466" y="2333"/>
                </a:lnTo>
                <a:lnTo>
                  <a:pt x="2466" y="2329"/>
                </a:lnTo>
                <a:lnTo>
                  <a:pt x="2462" y="2327"/>
                </a:lnTo>
                <a:lnTo>
                  <a:pt x="2462" y="2313"/>
                </a:lnTo>
                <a:lnTo>
                  <a:pt x="2458" y="2305"/>
                </a:lnTo>
                <a:lnTo>
                  <a:pt x="2466" y="2303"/>
                </a:lnTo>
                <a:lnTo>
                  <a:pt x="2472" y="2292"/>
                </a:lnTo>
                <a:lnTo>
                  <a:pt x="2475" y="2285"/>
                </a:lnTo>
                <a:lnTo>
                  <a:pt x="2469" y="2280"/>
                </a:lnTo>
                <a:lnTo>
                  <a:pt x="2462" y="2276"/>
                </a:lnTo>
                <a:lnTo>
                  <a:pt x="2458" y="2268"/>
                </a:lnTo>
                <a:lnTo>
                  <a:pt x="2458" y="2261"/>
                </a:lnTo>
                <a:lnTo>
                  <a:pt x="2458" y="2250"/>
                </a:lnTo>
                <a:lnTo>
                  <a:pt x="2451" y="2237"/>
                </a:lnTo>
                <a:lnTo>
                  <a:pt x="2447" y="2228"/>
                </a:lnTo>
                <a:lnTo>
                  <a:pt x="2447" y="2225"/>
                </a:lnTo>
                <a:lnTo>
                  <a:pt x="2447" y="2218"/>
                </a:lnTo>
                <a:lnTo>
                  <a:pt x="2440" y="2218"/>
                </a:lnTo>
                <a:lnTo>
                  <a:pt x="2435" y="2214"/>
                </a:lnTo>
                <a:lnTo>
                  <a:pt x="2433" y="2206"/>
                </a:lnTo>
                <a:lnTo>
                  <a:pt x="2433" y="2196"/>
                </a:lnTo>
                <a:lnTo>
                  <a:pt x="2429" y="2191"/>
                </a:lnTo>
                <a:lnTo>
                  <a:pt x="2429" y="2185"/>
                </a:lnTo>
                <a:lnTo>
                  <a:pt x="2429" y="2181"/>
                </a:lnTo>
                <a:lnTo>
                  <a:pt x="2385" y="2206"/>
                </a:lnTo>
                <a:lnTo>
                  <a:pt x="2245" y="2232"/>
                </a:lnTo>
                <a:lnTo>
                  <a:pt x="2162" y="2191"/>
                </a:lnTo>
                <a:lnTo>
                  <a:pt x="2131" y="2170"/>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8" name="Freeform 1038"/>
          <p:cNvSpPr>
            <a:spLocks/>
          </p:cNvSpPr>
          <p:nvPr userDrawn="1"/>
        </p:nvSpPr>
        <p:spPr bwMode="auto">
          <a:xfrm>
            <a:off x="755576" y="1311631"/>
            <a:ext cx="784288" cy="1301176"/>
          </a:xfrm>
          <a:custGeom>
            <a:avLst/>
            <a:gdLst>
              <a:gd name="T0" fmla="*/ 18 w 1805"/>
              <a:gd name="T1" fmla="*/ 80 h 2664"/>
              <a:gd name="T2" fmla="*/ 84 w 1805"/>
              <a:gd name="T3" fmla="*/ 264 h 2664"/>
              <a:gd name="T4" fmla="*/ 176 w 1805"/>
              <a:gd name="T5" fmla="*/ 362 h 2664"/>
              <a:gd name="T6" fmla="*/ 206 w 1805"/>
              <a:gd name="T7" fmla="*/ 437 h 2664"/>
              <a:gd name="T8" fmla="*/ 145 w 1805"/>
              <a:gd name="T9" fmla="*/ 411 h 2664"/>
              <a:gd name="T10" fmla="*/ 176 w 1805"/>
              <a:gd name="T11" fmla="*/ 526 h 2664"/>
              <a:gd name="T12" fmla="*/ 172 w 1805"/>
              <a:gd name="T13" fmla="*/ 568 h 2664"/>
              <a:gd name="T14" fmla="*/ 238 w 1805"/>
              <a:gd name="T15" fmla="*/ 655 h 2664"/>
              <a:gd name="T16" fmla="*/ 283 w 1805"/>
              <a:gd name="T17" fmla="*/ 784 h 2664"/>
              <a:gd name="T18" fmla="*/ 328 w 1805"/>
              <a:gd name="T19" fmla="*/ 897 h 2664"/>
              <a:gd name="T20" fmla="*/ 365 w 1805"/>
              <a:gd name="T21" fmla="*/ 1081 h 2664"/>
              <a:gd name="T22" fmla="*/ 387 w 1805"/>
              <a:gd name="T23" fmla="*/ 1200 h 2664"/>
              <a:gd name="T24" fmla="*/ 408 w 1805"/>
              <a:gd name="T25" fmla="*/ 1166 h 2664"/>
              <a:gd name="T26" fmla="*/ 412 w 1805"/>
              <a:gd name="T27" fmla="*/ 1153 h 2664"/>
              <a:gd name="T28" fmla="*/ 433 w 1805"/>
              <a:gd name="T29" fmla="*/ 1217 h 2664"/>
              <a:gd name="T30" fmla="*/ 467 w 1805"/>
              <a:gd name="T31" fmla="*/ 1363 h 2664"/>
              <a:gd name="T32" fmla="*/ 499 w 1805"/>
              <a:gd name="T33" fmla="*/ 1483 h 2664"/>
              <a:gd name="T34" fmla="*/ 550 w 1805"/>
              <a:gd name="T35" fmla="*/ 1617 h 2664"/>
              <a:gd name="T36" fmla="*/ 627 w 1805"/>
              <a:gd name="T37" fmla="*/ 1682 h 2664"/>
              <a:gd name="T38" fmla="*/ 707 w 1805"/>
              <a:gd name="T39" fmla="*/ 1774 h 2664"/>
              <a:gd name="T40" fmla="*/ 831 w 1805"/>
              <a:gd name="T41" fmla="*/ 1836 h 2664"/>
              <a:gd name="T42" fmla="*/ 929 w 1805"/>
              <a:gd name="T43" fmla="*/ 1974 h 2664"/>
              <a:gd name="T44" fmla="*/ 971 w 1805"/>
              <a:gd name="T45" fmla="*/ 2052 h 2664"/>
              <a:gd name="T46" fmla="*/ 1046 w 1805"/>
              <a:gd name="T47" fmla="*/ 2096 h 2664"/>
              <a:gd name="T48" fmla="*/ 1089 w 1805"/>
              <a:gd name="T49" fmla="*/ 2186 h 2664"/>
              <a:gd name="T50" fmla="*/ 1115 w 1805"/>
              <a:gd name="T51" fmla="*/ 2253 h 2664"/>
              <a:gd name="T52" fmla="*/ 1156 w 1805"/>
              <a:gd name="T53" fmla="*/ 2291 h 2664"/>
              <a:gd name="T54" fmla="*/ 1173 w 1805"/>
              <a:gd name="T55" fmla="*/ 2412 h 2664"/>
              <a:gd name="T56" fmla="*/ 1133 w 1805"/>
              <a:gd name="T57" fmla="*/ 2540 h 2664"/>
              <a:gd name="T58" fmla="*/ 1759 w 1805"/>
              <a:gd name="T59" fmla="*/ 2662 h 2664"/>
              <a:gd name="T60" fmla="*/ 1782 w 1805"/>
              <a:gd name="T61" fmla="*/ 2508 h 2664"/>
              <a:gd name="T62" fmla="*/ 1759 w 1805"/>
              <a:gd name="T63" fmla="*/ 2393 h 2664"/>
              <a:gd name="T64" fmla="*/ 1689 w 1805"/>
              <a:gd name="T65" fmla="*/ 2384 h 2664"/>
              <a:gd name="T66" fmla="*/ 1631 w 1805"/>
              <a:gd name="T67" fmla="*/ 2304 h 2664"/>
              <a:gd name="T68" fmla="*/ 1574 w 1805"/>
              <a:gd name="T69" fmla="*/ 2222 h 2664"/>
              <a:gd name="T70" fmla="*/ 1562 w 1805"/>
              <a:gd name="T71" fmla="*/ 2160 h 2664"/>
              <a:gd name="T72" fmla="*/ 1538 w 1805"/>
              <a:gd name="T73" fmla="*/ 2127 h 2664"/>
              <a:gd name="T74" fmla="*/ 1483 w 1805"/>
              <a:gd name="T75" fmla="*/ 2181 h 2664"/>
              <a:gd name="T76" fmla="*/ 1480 w 1805"/>
              <a:gd name="T77" fmla="*/ 2078 h 2664"/>
              <a:gd name="T78" fmla="*/ 1455 w 1805"/>
              <a:gd name="T79" fmla="*/ 1977 h 2664"/>
              <a:gd name="T80" fmla="*/ 1408 w 1805"/>
              <a:gd name="T81" fmla="*/ 1872 h 2664"/>
              <a:gd name="T82" fmla="*/ 1300 w 1805"/>
              <a:gd name="T83" fmla="*/ 1762 h 2664"/>
              <a:gd name="T84" fmla="*/ 1223 w 1805"/>
              <a:gd name="T85" fmla="*/ 1674 h 2664"/>
              <a:gd name="T86" fmla="*/ 1170 w 1805"/>
              <a:gd name="T87" fmla="*/ 1631 h 2664"/>
              <a:gd name="T88" fmla="*/ 1122 w 1805"/>
              <a:gd name="T89" fmla="*/ 1551 h 2664"/>
              <a:gd name="T90" fmla="*/ 1073 w 1805"/>
              <a:gd name="T91" fmla="*/ 1487 h 2664"/>
              <a:gd name="T92" fmla="*/ 1039 w 1805"/>
              <a:gd name="T93" fmla="*/ 1408 h 2664"/>
              <a:gd name="T94" fmla="*/ 1047 w 1805"/>
              <a:gd name="T95" fmla="*/ 1229 h 2664"/>
              <a:gd name="T96" fmla="*/ 1055 w 1805"/>
              <a:gd name="T97" fmla="*/ 994 h 2664"/>
              <a:gd name="T98" fmla="*/ 987 w 1805"/>
              <a:gd name="T99" fmla="*/ 891 h 2664"/>
              <a:gd name="T100" fmla="*/ 1000 w 1805"/>
              <a:gd name="T101" fmla="*/ 745 h 2664"/>
              <a:gd name="T102" fmla="*/ 1057 w 1805"/>
              <a:gd name="T103" fmla="*/ 615 h 2664"/>
              <a:gd name="T104" fmla="*/ 1000 w 1805"/>
              <a:gd name="T105" fmla="*/ 505 h 2664"/>
              <a:gd name="T106" fmla="*/ 938 w 1805"/>
              <a:gd name="T107" fmla="*/ 430 h 2664"/>
              <a:gd name="T108" fmla="*/ 910 w 1805"/>
              <a:gd name="T109" fmla="*/ 395 h 2664"/>
              <a:gd name="T110" fmla="*/ 959 w 1805"/>
              <a:gd name="T111" fmla="*/ 429 h 2664"/>
              <a:gd name="T112" fmla="*/ 1015 w 1805"/>
              <a:gd name="T113" fmla="*/ 455 h 2664"/>
              <a:gd name="T114" fmla="*/ 1039 w 1805"/>
              <a:gd name="T115" fmla="*/ 355 h 2664"/>
              <a:gd name="T116" fmla="*/ 1042 w 1805"/>
              <a:gd name="T117" fmla="*/ 303 h 2664"/>
              <a:gd name="T118" fmla="*/ 1014 w 1805"/>
              <a:gd name="T119" fmla="*/ 236 h 2664"/>
              <a:gd name="T120" fmla="*/ 1083 w 1805"/>
              <a:gd name="T121" fmla="*/ 153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05" h="2664">
                <a:moveTo>
                  <a:pt x="1083" y="153"/>
                </a:moveTo>
                <a:lnTo>
                  <a:pt x="1115" y="116"/>
                </a:lnTo>
                <a:lnTo>
                  <a:pt x="1141" y="56"/>
                </a:lnTo>
                <a:lnTo>
                  <a:pt x="203" y="0"/>
                </a:lnTo>
                <a:lnTo>
                  <a:pt x="0" y="19"/>
                </a:lnTo>
                <a:lnTo>
                  <a:pt x="18" y="80"/>
                </a:lnTo>
                <a:lnTo>
                  <a:pt x="44" y="139"/>
                </a:lnTo>
                <a:lnTo>
                  <a:pt x="68" y="150"/>
                </a:lnTo>
                <a:lnTo>
                  <a:pt x="76" y="174"/>
                </a:lnTo>
                <a:lnTo>
                  <a:pt x="87" y="216"/>
                </a:lnTo>
                <a:lnTo>
                  <a:pt x="87" y="239"/>
                </a:lnTo>
                <a:lnTo>
                  <a:pt x="84" y="264"/>
                </a:lnTo>
                <a:lnTo>
                  <a:pt x="98" y="288"/>
                </a:lnTo>
                <a:lnTo>
                  <a:pt x="114" y="309"/>
                </a:lnTo>
                <a:lnTo>
                  <a:pt x="134" y="317"/>
                </a:lnTo>
                <a:lnTo>
                  <a:pt x="147" y="347"/>
                </a:lnTo>
                <a:lnTo>
                  <a:pt x="166" y="355"/>
                </a:lnTo>
                <a:lnTo>
                  <a:pt x="176" y="362"/>
                </a:lnTo>
                <a:lnTo>
                  <a:pt x="187" y="370"/>
                </a:lnTo>
                <a:lnTo>
                  <a:pt x="203" y="370"/>
                </a:lnTo>
                <a:lnTo>
                  <a:pt x="210" y="398"/>
                </a:lnTo>
                <a:lnTo>
                  <a:pt x="225" y="399"/>
                </a:lnTo>
                <a:lnTo>
                  <a:pt x="212" y="450"/>
                </a:lnTo>
                <a:lnTo>
                  <a:pt x="206" y="437"/>
                </a:lnTo>
                <a:lnTo>
                  <a:pt x="210" y="421"/>
                </a:lnTo>
                <a:lnTo>
                  <a:pt x="210" y="411"/>
                </a:lnTo>
                <a:lnTo>
                  <a:pt x="200" y="433"/>
                </a:lnTo>
                <a:lnTo>
                  <a:pt x="184" y="430"/>
                </a:lnTo>
                <a:lnTo>
                  <a:pt x="156" y="417"/>
                </a:lnTo>
                <a:lnTo>
                  <a:pt x="145" y="411"/>
                </a:lnTo>
                <a:lnTo>
                  <a:pt x="123" y="421"/>
                </a:lnTo>
                <a:lnTo>
                  <a:pt x="137" y="441"/>
                </a:lnTo>
                <a:lnTo>
                  <a:pt x="148" y="455"/>
                </a:lnTo>
                <a:lnTo>
                  <a:pt x="166" y="469"/>
                </a:lnTo>
                <a:lnTo>
                  <a:pt x="169" y="496"/>
                </a:lnTo>
                <a:lnTo>
                  <a:pt x="176" y="526"/>
                </a:lnTo>
                <a:lnTo>
                  <a:pt x="166" y="526"/>
                </a:lnTo>
                <a:lnTo>
                  <a:pt x="156" y="526"/>
                </a:lnTo>
                <a:lnTo>
                  <a:pt x="148" y="541"/>
                </a:lnTo>
                <a:lnTo>
                  <a:pt x="162" y="560"/>
                </a:lnTo>
                <a:lnTo>
                  <a:pt x="170" y="569"/>
                </a:lnTo>
                <a:lnTo>
                  <a:pt x="172" y="568"/>
                </a:lnTo>
                <a:lnTo>
                  <a:pt x="187" y="601"/>
                </a:lnTo>
                <a:lnTo>
                  <a:pt x="194" y="597"/>
                </a:lnTo>
                <a:lnTo>
                  <a:pt x="210" y="609"/>
                </a:lnTo>
                <a:lnTo>
                  <a:pt x="225" y="628"/>
                </a:lnTo>
                <a:lnTo>
                  <a:pt x="230" y="639"/>
                </a:lnTo>
                <a:lnTo>
                  <a:pt x="238" y="655"/>
                </a:lnTo>
                <a:lnTo>
                  <a:pt x="242" y="673"/>
                </a:lnTo>
                <a:lnTo>
                  <a:pt x="255" y="681"/>
                </a:lnTo>
                <a:lnTo>
                  <a:pt x="264" y="700"/>
                </a:lnTo>
                <a:lnTo>
                  <a:pt x="278" y="712"/>
                </a:lnTo>
                <a:lnTo>
                  <a:pt x="296" y="775"/>
                </a:lnTo>
                <a:lnTo>
                  <a:pt x="283" y="784"/>
                </a:lnTo>
                <a:lnTo>
                  <a:pt x="289" y="804"/>
                </a:lnTo>
                <a:lnTo>
                  <a:pt x="289" y="826"/>
                </a:lnTo>
                <a:lnTo>
                  <a:pt x="286" y="867"/>
                </a:lnTo>
                <a:lnTo>
                  <a:pt x="296" y="894"/>
                </a:lnTo>
                <a:lnTo>
                  <a:pt x="318" y="894"/>
                </a:lnTo>
                <a:lnTo>
                  <a:pt x="328" y="897"/>
                </a:lnTo>
                <a:lnTo>
                  <a:pt x="336" y="929"/>
                </a:lnTo>
                <a:lnTo>
                  <a:pt x="363" y="963"/>
                </a:lnTo>
                <a:lnTo>
                  <a:pt x="365" y="987"/>
                </a:lnTo>
                <a:lnTo>
                  <a:pt x="365" y="1010"/>
                </a:lnTo>
                <a:lnTo>
                  <a:pt x="363" y="1041"/>
                </a:lnTo>
                <a:lnTo>
                  <a:pt x="365" y="1081"/>
                </a:lnTo>
                <a:lnTo>
                  <a:pt x="363" y="1099"/>
                </a:lnTo>
                <a:lnTo>
                  <a:pt x="363" y="1136"/>
                </a:lnTo>
                <a:lnTo>
                  <a:pt x="372" y="1177"/>
                </a:lnTo>
                <a:lnTo>
                  <a:pt x="387" y="1217"/>
                </a:lnTo>
                <a:lnTo>
                  <a:pt x="396" y="1209"/>
                </a:lnTo>
                <a:lnTo>
                  <a:pt x="387" y="1200"/>
                </a:lnTo>
                <a:lnTo>
                  <a:pt x="384" y="1177"/>
                </a:lnTo>
                <a:lnTo>
                  <a:pt x="387" y="1166"/>
                </a:lnTo>
                <a:lnTo>
                  <a:pt x="393" y="1166"/>
                </a:lnTo>
                <a:lnTo>
                  <a:pt x="396" y="1177"/>
                </a:lnTo>
                <a:lnTo>
                  <a:pt x="408" y="1181"/>
                </a:lnTo>
                <a:lnTo>
                  <a:pt x="408" y="1166"/>
                </a:lnTo>
                <a:lnTo>
                  <a:pt x="401" y="1145"/>
                </a:lnTo>
                <a:lnTo>
                  <a:pt x="396" y="1126"/>
                </a:lnTo>
                <a:lnTo>
                  <a:pt x="401" y="1126"/>
                </a:lnTo>
                <a:lnTo>
                  <a:pt x="409" y="1133"/>
                </a:lnTo>
                <a:lnTo>
                  <a:pt x="408" y="1141"/>
                </a:lnTo>
                <a:lnTo>
                  <a:pt x="412" y="1153"/>
                </a:lnTo>
                <a:lnTo>
                  <a:pt x="427" y="1176"/>
                </a:lnTo>
                <a:lnTo>
                  <a:pt x="421" y="1198"/>
                </a:lnTo>
                <a:lnTo>
                  <a:pt x="401" y="1206"/>
                </a:lnTo>
                <a:lnTo>
                  <a:pt x="409" y="1206"/>
                </a:lnTo>
                <a:lnTo>
                  <a:pt x="421" y="1211"/>
                </a:lnTo>
                <a:lnTo>
                  <a:pt x="433" y="1217"/>
                </a:lnTo>
                <a:lnTo>
                  <a:pt x="449" y="1228"/>
                </a:lnTo>
                <a:lnTo>
                  <a:pt x="462" y="1248"/>
                </a:lnTo>
                <a:lnTo>
                  <a:pt x="470" y="1283"/>
                </a:lnTo>
                <a:lnTo>
                  <a:pt x="465" y="1309"/>
                </a:lnTo>
                <a:lnTo>
                  <a:pt x="459" y="1336"/>
                </a:lnTo>
                <a:lnTo>
                  <a:pt x="467" y="1363"/>
                </a:lnTo>
                <a:lnTo>
                  <a:pt x="465" y="1389"/>
                </a:lnTo>
                <a:lnTo>
                  <a:pt x="462" y="1411"/>
                </a:lnTo>
                <a:lnTo>
                  <a:pt x="455" y="1431"/>
                </a:lnTo>
                <a:lnTo>
                  <a:pt x="446" y="1444"/>
                </a:lnTo>
                <a:lnTo>
                  <a:pt x="470" y="1463"/>
                </a:lnTo>
                <a:lnTo>
                  <a:pt x="499" y="1483"/>
                </a:lnTo>
                <a:lnTo>
                  <a:pt x="499" y="1515"/>
                </a:lnTo>
                <a:lnTo>
                  <a:pt x="501" y="1530"/>
                </a:lnTo>
                <a:lnTo>
                  <a:pt x="487" y="1566"/>
                </a:lnTo>
                <a:lnTo>
                  <a:pt x="504" y="1587"/>
                </a:lnTo>
                <a:lnTo>
                  <a:pt x="513" y="1605"/>
                </a:lnTo>
                <a:lnTo>
                  <a:pt x="550" y="1617"/>
                </a:lnTo>
                <a:lnTo>
                  <a:pt x="567" y="1639"/>
                </a:lnTo>
                <a:lnTo>
                  <a:pt x="581" y="1670"/>
                </a:lnTo>
                <a:lnTo>
                  <a:pt x="592" y="1666"/>
                </a:lnTo>
                <a:lnTo>
                  <a:pt x="599" y="1665"/>
                </a:lnTo>
                <a:lnTo>
                  <a:pt x="612" y="1674"/>
                </a:lnTo>
                <a:lnTo>
                  <a:pt x="627" y="1682"/>
                </a:lnTo>
                <a:lnTo>
                  <a:pt x="640" y="1697"/>
                </a:lnTo>
                <a:lnTo>
                  <a:pt x="657" y="1717"/>
                </a:lnTo>
                <a:lnTo>
                  <a:pt x="675" y="1734"/>
                </a:lnTo>
                <a:lnTo>
                  <a:pt x="689" y="1762"/>
                </a:lnTo>
                <a:lnTo>
                  <a:pt x="695" y="1770"/>
                </a:lnTo>
                <a:lnTo>
                  <a:pt x="707" y="1774"/>
                </a:lnTo>
                <a:lnTo>
                  <a:pt x="730" y="1784"/>
                </a:lnTo>
                <a:lnTo>
                  <a:pt x="758" y="1792"/>
                </a:lnTo>
                <a:lnTo>
                  <a:pt x="773" y="1798"/>
                </a:lnTo>
                <a:lnTo>
                  <a:pt x="798" y="1798"/>
                </a:lnTo>
                <a:lnTo>
                  <a:pt x="813" y="1817"/>
                </a:lnTo>
                <a:lnTo>
                  <a:pt x="831" y="1836"/>
                </a:lnTo>
                <a:lnTo>
                  <a:pt x="866" y="1872"/>
                </a:lnTo>
                <a:lnTo>
                  <a:pt x="898" y="1919"/>
                </a:lnTo>
                <a:lnTo>
                  <a:pt x="916" y="1940"/>
                </a:lnTo>
                <a:lnTo>
                  <a:pt x="917" y="1955"/>
                </a:lnTo>
                <a:lnTo>
                  <a:pt x="917" y="1966"/>
                </a:lnTo>
                <a:lnTo>
                  <a:pt x="929" y="1974"/>
                </a:lnTo>
                <a:lnTo>
                  <a:pt x="935" y="1987"/>
                </a:lnTo>
                <a:lnTo>
                  <a:pt x="947" y="1987"/>
                </a:lnTo>
                <a:lnTo>
                  <a:pt x="956" y="1995"/>
                </a:lnTo>
                <a:lnTo>
                  <a:pt x="964" y="2004"/>
                </a:lnTo>
                <a:lnTo>
                  <a:pt x="971" y="2028"/>
                </a:lnTo>
                <a:lnTo>
                  <a:pt x="971" y="2052"/>
                </a:lnTo>
                <a:lnTo>
                  <a:pt x="981" y="2070"/>
                </a:lnTo>
                <a:lnTo>
                  <a:pt x="992" y="2074"/>
                </a:lnTo>
                <a:lnTo>
                  <a:pt x="1000" y="2090"/>
                </a:lnTo>
                <a:lnTo>
                  <a:pt x="1014" y="2090"/>
                </a:lnTo>
                <a:lnTo>
                  <a:pt x="1025" y="2088"/>
                </a:lnTo>
                <a:lnTo>
                  <a:pt x="1046" y="2096"/>
                </a:lnTo>
                <a:lnTo>
                  <a:pt x="1055" y="2111"/>
                </a:lnTo>
                <a:lnTo>
                  <a:pt x="1064" y="2122"/>
                </a:lnTo>
                <a:lnTo>
                  <a:pt x="1075" y="2144"/>
                </a:lnTo>
                <a:lnTo>
                  <a:pt x="1079" y="2181"/>
                </a:lnTo>
                <a:lnTo>
                  <a:pt x="1087" y="2185"/>
                </a:lnTo>
                <a:lnTo>
                  <a:pt x="1089" y="2186"/>
                </a:lnTo>
                <a:lnTo>
                  <a:pt x="1100" y="2201"/>
                </a:lnTo>
                <a:lnTo>
                  <a:pt x="1091" y="2221"/>
                </a:lnTo>
                <a:lnTo>
                  <a:pt x="1100" y="2222"/>
                </a:lnTo>
                <a:lnTo>
                  <a:pt x="1112" y="2227"/>
                </a:lnTo>
                <a:lnTo>
                  <a:pt x="1115" y="2238"/>
                </a:lnTo>
                <a:lnTo>
                  <a:pt x="1115" y="2253"/>
                </a:lnTo>
                <a:lnTo>
                  <a:pt x="1123" y="2253"/>
                </a:lnTo>
                <a:lnTo>
                  <a:pt x="1129" y="2253"/>
                </a:lnTo>
                <a:lnTo>
                  <a:pt x="1153" y="2256"/>
                </a:lnTo>
                <a:lnTo>
                  <a:pt x="1156" y="2264"/>
                </a:lnTo>
                <a:lnTo>
                  <a:pt x="1155" y="2277"/>
                </a:lnTo>
                <a:lnTo>
                  <a:pt x="1156" y="2291"/>
                </a:lnTo>
                <a:lnTo>
                  <a:pt x="1176" y="2294"/>
                </a:lnTo>
                <a:lnTo>
                  <a:pt x="1181" y="2306"/>
                </a:lnTo>
                <a:lnTo>
                  <a:pt x="1191" y="2320"/>
                </a:lnTo>
                <a:lnTo>
                  <a:pt x="1188" y="2342"/>
                </a:lnTo>
                <a:lnTo>
                  <a:pt x="1181" y="2382"/>
                </a:lnTo>
                <a:lnTo>
                  <a:pt x="1173" y="2412"/>
                </a:lnTo>
                <a:lnTo>
                  <a:pt x="1159" y="2434"/>
                </a:lnTo>
                <a:lnTo>
                  <a:pt x="1143" y="2463"/>
                </a:lnTo>
                <a:lnTo>
                  <a:pt x="1153" y="2476"/>
                </a:lnTo>
                <a:lnTo>
                  <a:pt x="1176" y="2480"/>
                </a:lnTo>
                <a:lnTo>
                  <a:pt x="1155" y="2516"/>
                </a:lnTo>
                <a:lnTo>
                  <a:pt x="1133" y="2540"/>
                </a:lnTo>
                <a:lnTo>
                  <a:pt x="1129" y="2551"/>
                </a:lnTo>
                <a:lnTo>
                  <a:pt x="1129" y="2568"/>
                </a:lnTo>
                <a:lnTo>
                  <a:pt x="1143" y="2584"/>
                </a:lnTo>
                <a:lnTo>
                  <a:pt x="1129" y="2603"/>
                </a:lnTo>
                <a:lnTo>
                  <a:pt x="1759" y="2664"/>
                </a:lnTo>
                <a:lnTo>
                  <a:pt x="1759" y="2662"/>
                </a:lnTo>
                <a:lnTo>
                  <a:pt x="1793" y="2636"/>
                </a:lnTo>
                <a:lnTo>
                  <a:pt x="1789" y="2603"/>
                </a:lnTo>
                <a:lnTo>
                  <a:pt x="1793" y="2581"/>
                </a:lnTo>
                <a:lnTo>
                  <a:pt x="1805" y="2563"/>
                </a:lnTo>
                <a:lnTo>
                  <a:pt x="1801" y="2536"/>
                </a:lnTo>
                <a:lnTo>
                  <a:pt x="1782" y="2508"/>
                </a:lnTo>
                <a:lnTo>
                  <a:pt x="1771" y="2476"/>
                </a:lnTo>
                <a:lnTo>
                  <a:pt x="1771" y="2453"/>
                </a:lnTo>
                <a:lnTo>
                  <a:pt x="1769" y="2428"/>
                </a:lnTo>
                <a:lnTo>
                  <a:pt x="1771" y="2397"/>
                </a:lnTo>
                <a:lnTo>
                  <a:pt x="1765" y="2401"/>
                </a:lnTo>
                <a:lnTo>
                  <a:pt x="1759" y="2393"/>
                </a:lnTo>
                <a:lnTo>
                  <a:pt x="1746" y="2378"/>
                </a:lnTo>
                <a:lnTo>
                  <a:pt x="1739" y="2382"/>
                </a:lnTo>
                <a:lnTo>
                  <a:pt x="1734" y="2378"/>
                </a:lnTo>
                <a:lnTo>
                  <a:pt x="1715" y="2384"/>
                </a:lnTo>
                <a:lnTo>
                  <a:pt x="1697" y="2382"/>
                </a:lnTo>
                <a:lnTo>
                  <a:pt x="1689" y="2384"/>
                </a:lnTo>
                <a:lnTo>
                  <a:pt x="1672" y="2370"/>
                </a:lnTo>
                <a:lnTo>
                  <a:pt x="1661" y="2372"/>
                </a:lnTo>
                <a:lnTo>
                  <a:pt x="1646" y="2368"/>
                </a:lnTo>
                <a:lnTo>
                  <a:pt x="1635" y="2346"/>
                </a:lnTo>
                <a:lnTo>
                  <a:pt x="1627" y="2325"/>
                </a:lnTo>
                <a:lnTo>
                  <a:pt x="1631" y="2304"/>
                </a:lnTo>
                <a:lnTo>
                  <a:pt x="1621" y="2289"/>
                </a:lnTo>
                <a:lnTo>
                  <a:pt x="1627" y="2269"/>
                </a:lnTo>
                <a:lnTo>
                  <a:pt x="1627" y="2234"/>
                </a:lnTo>
                <a:lnTo>
                  <a:pt x="1611" y="2209"/>
                </a:lnTo>
                <a:lnTo>
                  <a:pt x="1595" y="2211"/>
                </a:lnTo>
                <a:lnTo>
                  <a:pt x="1574" y="2222"/>
                </a:lnTo>
                <a:lnTo>
                  <a:pt x="1552" y="2222"/>
                </a:lnTo>
                <a:lnTo>
                  <a:pt x="1552" y="2214"/>
                </a:lnTo>
                <a:lnTo>
                  <a:pt x="1556" y="2203"/>
                </a:lnTo>
                <a:lnTo>
                  <a:pt x="1541" y="2195"/>
                </a:lnTo>
                <a:lnTo>
                  <a:pt x="1556" y="2173"/>
                </a:lnTo>
                <a:lnTo>
                  <a:pt x="1562" y="2160"/>
                </a:lnTo>
                <a:lnTo>
                  <a:pt x="1556" y="2143"/>
                </a:lnTo>
                <a:lnTo>
                  <a:pt x="1562" y="2135"/>
                </a:lnTo>
                <a:lnTo>
                  <a:pt x="1556" y="2130"/>
                </a:lnTo>
                <a:lnTo>
                  <a:pt x="1552" y="2122"/>
                </a:lnTo>
                <a:lnTo>
                  <a:pt x="1548" y="2118"/>
                </a:lnTo>
                <a:lnTo>
                  <a:pt x="1538" y="2127"/>
                </a:lnTo>
                <a:lnTo>
                  <a:pt x="1522" y="2120"/>
                </a:lnTo>
                <a:lnTo>
                  <a:pt x="1516" y="2122"/>
                </a:lnTo>
                <a:lnTo>
                  <a:pt x="1504" y="2135"/>
                </a:lnTo>
                <a:lnTo>
                  <a:pt x="1506" y="2151"/>
                </a:lnTo>
                <a:lnTo>
                  <a:pt x="1498" y="2168"/>
                </a:lnTo>
                <a:lnTo>
                  <a:pt x="1483" y="2181"/>
                </a:lnTo>
                <a:lnTo>
                  <a:pt x="1472" y="2157"/>
                </a:lnTo>
                <a:lnTo>
                  <a:pt x="1469" y="2138"/>
                </a:lnTo>
                <a:lnTo>
                  <a:pt x="1463" y="2104"/>
                </a:lnTo>
                <a:lnTo>
                  <a:pt x="1466" y="2088"/>
                </a:lnTo>
                <a:lnTo>
                  <a:pt x="1472" y="2078"/>
                </a:lnTo>
                <a:lnTo>
                  <a:pt x="1480" y="2078"/>
                </a:lnTo>
                <a:lnTo>
                  <a:pt x="1488" y="2067"/>
                </a:lnTo>
                <a:lnTo>
                  <a:pt x="1480" y="2022"/>
                </a:lnTo>
                <a:lnTo>
                  <a:pt x="1479" y="2009"/>
                </a:lnTo>
                <a:lnTo>
                  <a:pt x="1463" y="2004"/>
                </a:lnTo>
                <a:lnTo>
                  <a:pt x="1463" y="1985"/>
                </a:lnTo>
                <a:lnTo>
                  <a:pt x="1455" y="1977"/>
                </a:lnTo>
                <a:lnTo>
                  <a:pt x="1472" y="1958"/>
                </a:lnTo>
                <a:lnTo>
                  <a:pt x="1457" y="1944"/>
                </a:lnTo>
                <a:lnTo>
                  <a:pt x="1444" y="1915"/>
                </a:lnTo>
                <a:lnTo>
                  <a:pt x="1423" y="1907"/>
                </a:lnTo>
                <a:lnTo>
                  <a:pt x="1417" y="1888"/>
                </a:lnTo>
                <a:lnTo>
                  <a:pt x="1408" y="1872"/>
                </a:lnTo>
                <a:lnTo>
                  <a:pt x="1382" y="1863"/>
                </a:lnTo>
                <a:lnTo>
                  <a:pt x="1372" y="1852"/>
                </a:lnTo>
                <a:lnTo>
                  <a:pt x="1354" y="1830"/>
                </a:lnTo>
                <a:lnTo>
                  <a:pt x="1336" y="1814"/>
                </a:lnTo>
                <a:lnTo>
                  <a:pt x="1317" y="1792"/>
                </a:lnTo>
                <a:lnTo>
                  <a:pt x="1300" y="1762"/>
                </a:lnTo>
                <a:lnTo>
                  <a:pt x="1278" y="1746"/>
                </a:lnTo>
                <a:lnTo>
                  <a:pt x="1270" y="1724"/>
                </a:lnTo>
                <a:lnTo>
                  <a:pt x="1255" y="1713"/>
                </a:lnTo>
                <a:lnTo>
                  <a:pt x="1242" y="1708"/>
                </a:lnTo>
                <a:lnTo>
                  <a:pt x="1236" y="1692"/>
                </a:lnTo>
                <a:lnTo>
                  <a:pt x="1223" y="1674"/>
                </a:lnTo>
                <a:lnTo>
                  <a:pt x="1214" y="1666"/>
                </a:lnTo>
                <a:lnTo>
                  <a:pt x="1208" y="1645"/>
                </a:lnTo>
                <a:lnTo>
                  <a:pt x="1184" y="1634"/>
                </a:lnTo>
                <a:lnTo>
                  <a:pt x="1181" y="1622"/>
                </a:lnTo>
                <a:lnTo>
                  <a:pt x="1176" y="1622"/>
                </a:lnTo>
                <a:lnTo>
                  <a:pt x="1170" y="1631"/>
                </a:lnTo>
                <a:lnTo>
                  <a:pt x="1155" y="1645"/>
                </a:lnTo>
                <a:lnTo>
                  <a:pt x="1133" y="1637"/>
                </a:lnTo>
                <a:lnTo>
                  <a:pt x="1126" y="1617"/>
                </a:lnTo>
                <a:lnTo>
                  <a:pt x="1129" y="1590"/>
                </a:lnTo>
                <a:lnTo>
                  <a:pt x="1133" y="1565"/>
                </a:lnTo>
                <a:lnTo>
                  <a:pt x="1122" y="1551"/>
                </a:lnTo>
                <a:lnTo>
                  <a:pt x="1112" y="1539"/>
                </a:lnTo>
                <a:lnTo>
                  <a:pt x="1104" y="1526"/>
                </a:lnTo>
                <a:lnTo>
                  <a:pt x="1100" y="1530"/>
                </a:lnTo>
                <a:lnTo>
                  <a:pt x="1089" y="1515"/>
                </a:lnTo>
                <a:lnTo>
                  <a:pt x="1079" y="1506"/>
                </a:lnTo>
                <a:lnTo>
                  <a:pt x="1073" y="1487"/>
                </a:lnTo>
                <a:lnTo>
                  <a:pt x="1067" y="1483"/>
                </a:lnTo>
                <a:lnTo>
                  <a:pt x="1055" y="1479"/>
                </a:lnTo>
                <a:lnTo>
                  <a:pt x="1046" y="1463"/>
                </a:lnTo>
                <a:lnTo>
                  <a:pt x="1032" y="1452"/>
                </a:lnTo>
                <a:lnTo>
                  <a:pt x="1032" y="1435"/>
                </a:lnTo>
                <a:lnTo>
                  <a:pt x="1039" y="1408"/>
                </a:lnTo>
                <a:lnTo>
                  <a:pt x="1029" y="1376"/>
                </a:lnTo>
                <a:lnTo>
                  <a:pt x="1032" y="1349"/>
                </a:lnTo>
                <a:lnTo>
                  <a:pt x="1033" y="1324"/>
                </a:lnTo>
                <a:lnTo>
                  <a:pt x="1046" y="1289"/>
                </a:lnTo>
                <a:lnTo>
                  <a:pt x="1048" y="1259"/>
                </a:lnTo>
                <a:lnTo>
                  <a:pt x="1047" y="1229"/>
                </a:lnTo>
                <a:lnTo>
                  <a:pt x="1032" y="1184"/>
                </a:lnTo>
                <a:lnTo>
                  <a:pt x="1032" y="1141"/>
                </a:lnTo>
                <a:lnTo>
                  <a:pt x="1042" y="1117"/>
                </a:lnTo>
                <a:lnTo>
                  <a:pt x="1047" y="1077"/>
                </a:lnTo>
                <a:lnTo>
                  <a:pt x="1051" y="1043"/>
                </a:lnTo>
                <a:lnTo>
                  <a:pt x="1055" y="994"/>
                </a:lnTo>
                <a:lnTo>
                  <a:pt x="1039" y="977"/>
                </a:lnTo>
                <a:lnTo>
                  <a:pt x="1007" y="961"/>
                </a:lnTo>
                <a:lnTo>
                  <a:pt x="1002" y="937"/>
                </a:lnTo>
                <a:lnTo>
                  <a:pt x="1014" y="916"/>
                </a:lnTo>
                <a:lnTo>
                  <a:pt x="1007" y="910"/>
                </a:lnTo>
                <a:lnTo>
                  <a:pt x="987" y="891"/>
                </a:lnTo>
                <a:lnTo>
                  <a:pt x="984" y="868"/>
                </a:lnTo>
                <a:lnTo>
                  <a:pt x="987" y="842"/>
                </a:lnTo>
                <a:lnTo>
                  <a:pt x="992" y="817"/>
                </a:lnTo>
                <a:lnTo>
                  <a:pt x="992" y="791"/>
                </a:lnTo>
                <a:lnTo>
                  <a:pt x="992" y="764"/>
                </a:lnTo>
                <a:lnTo>
                  <a:pt x="1000" y="745"/>
                </a:lnTo>
                <a:lnTo>
                  <a:pt x="1014" y="731"/>
                </a:lnTo>
                <a:lnTo>
                  <a:pt x="1018" y="701"/>
                </a:lnTo>
                <a:lnTo>
                  <a:pt x="1025" y="672"/>
                </a:lnTo>
                <a:lnTo>
                  <a:pt x="1033" y="648"/>
                </a:lnTo>
                <a:lnTo>
                  <a:pt x="1047" y="631"/>
                </a:lnTo>
                <a:lnTo>
                  <a:pt x="1057" y="615"/>
                </a:lnTo>
                <a:lnTo>
                  <a:pt x="1055" y="586"/>
                </a:lnTo>
                <a:lnTo>
                  <a:pt x="1042" y="570"/>
                </a:lnTo>
                <a:lnTo>
                  <a:pt x="1033" y="548"/>
                </a:lnTo>
                <a:lnTo>
                  <a:pt x="1021" y="524"/>
                </a:lnTo>
                <a:lnTo>
                  <a:pt x="1007" y="518"/>
                </a:lnTo>
                <a:lnTo>
                  <a:pt x="1000" y="505"/>
                </a:lnTo>
                <a:lnTo>
                  <a:pt x="987" y="493"/>
                </a:lnTo>
                <a:lnTo>
                  <a:pt x="981" y="481"/>
                </a:lnTo>
                <a:lnTo>
                  <a:pt x="968" y="474"/>
                </a:lnTo>
                <a:lnTo>
                  <a:pt x="959" y="463"/>
                </a:lnTo>
                <a:lnTo>
                  <a:pt x="949" y="441"/>
                </a:lnTo>
                <a:lnTo>
                  <a:pt x="938" y="430"/>
                </a:lnTo>
                <a:lnTo>
                  <a:pt x="932" y="430"/>
                </a:lnTo>
                <a:lnTo>
                  <a:pt x="924" y="430"/>
                </a:lnTo>
                <a:lnTo>
                  <a:pt x="924" y="422"/>
                </a:lnTo>
                <a:lnTo>
                  <a:pt x="921" y="411"/>
                </a:lnTo>
                <a:lnTo>
                  <a:pt x="917" y="399"/>
                </a:lnTo>
                <a:lnTo>
                  <a:pt x="910" y="395"/>
                </a:lnTo>
                <a:lnTo>
                  <a:pt x="910" y="387"/>
                </a:lnTo>
                <a:lnTo>
                  <a:pt x="921" y="386"/>
                </a:lnTo>
                <a:lnTo>
                  <a:pt x="929" y="387"/>
                </a:lnTo>
                <a:lnTo>
                  <a:pt x="932" y="406"/>
                </a:lnTo>
                <a:lnTo>
                  <a:pt x="941" y="425"/>
                </a:lnTo>
                <a:lnTo>
                  <a:pt x="959" y="429"/>
                </a:lnTo>
                <a:lnTo>
                  <a:pt x="971" y="441"/>
                </a:lnTo>
                <a:lnTo>
                  <a:pt x="990" y="458"/>
                </a:lnTo>
                <a:lnTo>
                  <a:pt x="1010" y="481"/>
                </a:lnTo>
                <a:lnTo>
                  <a:pt x="1015" y="496"/>
                </a:lnTo>
                <a:lnTo>
                  <a:pt x="1015" y="458"/>
                </a:lnTo>
                <a:lnTo>
                  <a:pt x="1015" y="455"/>
                </a:lnTo>
                <a:lnTo>
                  <a:pt x="1032" y="425"/>
                </a:lnTo>
                <a:lnTo>
                  <a:pt x="1033" y="413"/>
                </a:lnTo>
                <a:lnTo>
                  <a:pt x="1039" y="395"/>
                </a:lnTo>
                <a:lnTo>
                  <a:pt x="1042" y="382"/>
                </a:lnTo>
                <a:lnTo>
                  <a:pt x="1042" y="367"/>
                </a:lnTo>
                <a:lnTo>
                  <a:pt x="1039" y="355"/>
                </a:lnTo>
                <a:lnTo>
                  <a:pt x="1039" y="339"/>
                </a:lnTo>
                <a:lnTo>
                  <a:pt x="1032" y="328"/>
                </a:lnTo>
                <a:lnTo>
                  <a:pt x="1033" y="319"/>
                </a:lnTo>
                <a:lnTo>
                  <a:pt x="1046" y="312"/>
                </a:lnTo>
                <a:lnTo>
                  <a:pt x="1047" y="306"/>
                </a:lnTo>
                <a:lnTo>
                  <a:pt x="1042" y="303"/>
                </a:lnTo>
                <a:lnTo>
                  <a:pt x="1033" y="296"/>
                </a:lnTo>
                <a:lnTo>
                  <a:pt x="1032" y="286"/>
                </a:lnTo>
                <a:lnTo>
                  <a:pt x="1025" y="275"/>
                </a:lnTo>
                <a:lnTo>
                  <a:pt x="1014" y="264"/>
                </a:lnTo>
                <a:lnTo>
                  <a:pt x="1002" y="243"/>
                </a:lnTo>
                <a:lnTo>
                  <a:pt x="1014" y="236"/>
                </a:lnTo>
                <a:lnTo>
                  <a:pt x="1018" y="228"/>
                </a:lnTo>
                <a:lnTo>
                  <a:pt x="1024" y="222"/>
                </a:lnTo>
                <a:lnTo>
                  <a:pt x="1029" y="208"/>
                </a:lnTo>
                <a:lnTo>
                  <a:pt x="1033" y="203"/>
                </a:lnTo>
                <a:lnTo>
                  <a:pt x="1046" y="199"/>
                </a:lnTo>
                <a:lnTo>
                  <a:pt x="1083" y="153"/>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9" name="Freeform 1039"/>
          <p:cNvSpPr>
            <a:spLocks/>
          </p:cNvSpPr>
          <p:nvPr userDrawn="1"/>
        </p:nvSpPr>
        <p:spPr bwMode="auto">
          <a:xfrm>
            <a:off x="1026559" y="2557126"/>
            <a:ext cx="1121715" cy="1466754"/>
          </a:xfrm>
          <a:custGeom>
            <a:avLst/>
            <a:gdLst>
              <a:gd name="T0" fmla="*/ 2068 w 2583"/>
              <a:gd name="T1" fmla="*/ 2571 h 3002"/>
              <a:gd name="T2" fmla="*/ 1816 w 2583"/>
              <a:gd name="T3" fmla="*/ 2332 h 3002"/>
              <a:gd name="T4" fmla="*/ 1667 w 2583"/>
              <a:gd name="T5" fmla="*/ 2194 h 3002"/>
              <a:gd name="T6" fmla="*/ 1588 w 2583"/>
              <a:gd name="T7" fmla="*/ 2146 h 3002"/>
              <a:gd name="T8" fmla="*/ 1588 w 2583"/>
              <a:gd name="T9" fmla="*/ 2132 h 3002"/>
              <a:gd name="T10" fmla="*/ 1490 w 2583"/>
              <a:gd name="T11" fmla="*/ 1995 h 3002"/>
              <a:gd name="T12" fmla="*/ 1436 w 2583"/>
              <a:gd name="T13" fmla="*/ 2017 h 3002"/>
              <a:gd name="T14" fmla="*/ 1444 w 2583"/>
              <a:gd name="T15" fmla="*/ 2038 h 3002"/>
              <a:gd name="T16" fmla="*/ 1366 w 2583"/>
              <a:gd name="T17" fmla="*/ 1862 h 3002"/>
              <a:gd name="T18" fmla="*/ 1352 w 2583"/>
              <a:gd name="T19" fmla="*/ 1922 h 3002"/>
              <a:gd name="T20" fmla="*/ 1321 w 2583"/>
              <a:gd name="T21" fmla="*/ 1872 h 3002"/>
              <a:gd name="T22" fmla="*/ 1290 w 2583"/>
              <a:gd name="T23" fmla="*/ 1869 h 3002"/>
              <a:gd name="T24" fmla="*/ 1313 w 2583"/>
              <a:gd name="T25" fmla="*/ 1783 h 3002"/>
              <a:gd name="T26" fmla="*/ 1258 w 2583"/>
              <a:gd name="T27" fmla="*/ 1834 h 3002"/>
              <a:gd name="T28" fmla="*/ 1298 w 2583"/>
              <a:gd name="T29" fmla="*/ 1686 h 3002"/>
              <a:gd name="T30" fmla="*/ 1341 w 2583"/>
              <a:gd name="T31" fmla="*/ 1568 h 3002"/>
              <a:gd name="T32" fmla="*/ 1370 w 2583"/>
              <a:gd name="T33" fmla="*/ 1457 h 3002"/>
              <a:gd name="T34" fmla="*/ 1370 w 2583"/>
              <a:gd name="T35" fmla="*/ 1338 h 3002"/>
              <a:gd name="T36" fmla="*/ 1348 w 2583"/>
              <a:gd name="T37" fmla="*/ 1391 h 3002"/>
              <a:gd name="T38" fmla="*/ 1298 w 2583"/>
              <a:gd name="T39" fmla="*/ 1170 h 3002"/>
              <a:gd name="T40" fmla="*/ 1142 w 2583"/>
              <a:gd name="T41" fmla="*/ 1043 h 3002"/>
              <a:gd name="T42" fmla="*/ 1053 w 2583"/>
              <a:gd name="T43" fmla="*/ 1003 h 3002"/>
              <a:gd name="T44" fmla="*/ 995 w 2583"/>
              <a:gd name="T45" fmla="*/ 938 h 3002"/>
              <a:gd name="T46" fmla="*/ 933 w 2583"/>
              <a:gd name="T47" fmla="*/ 816 h 3002"/>
              <a:gd name="T48" fmla="*/ 918 w 2583"/>
              <a:gd name="T49" fmla="*/ 730 h 3002"/>
              <a:gd name="T50" fmla="*/ 928 w 2583"/>
              <a:gd name="T51" fmla="*/ 679 h 3002"/>
              <a:gd name="T52" fmla="*/ 829 w 2583"/>
              <a:gd name="T53" fmla="*/ 747 h 3002"/>
              <a:gd name="T54" fmla="*/ 721 w 2583"/>
              <a:gd name="T55" fmla="*/ 686 h 3002"/>
              <a:gd name="T56" fmla="*/ 626 w 2583"/>
              <a:gd name="T57" fmla="*/ 722 h 3002"/>
              <a:gd name="T58" fmla="*/ 531 w 2583"/>
              <a:gd name="T59" fmla="*/ 600 h 3002"/>
              <a:gd name="T60" fmla="*/ 345 w 2583"/>
              <a:gd name="T61" fmla="*/ 489 h 3002"/>
              <a:gd name="T62" fmla="*/ 259 w 2583"/>
              <a:gd name="T63" fmla="*/ 333 h 3002"/>
              <a:gd name="T64" fmla="*/ 114 w 2583"/>
              <a:gd name="T65" fmla="*/ 202 h 3002"/>
              <a:gd name="T66" fmla="*/ 27 w 2583"/>
              <a:gd name="T67" fmla="*/ 118 h 3002"/>
              <a:gd name="T68" fmla="*/ 146 w 2583"/>
              <a:gd name="T69" fmla="*/ 94 h 3002"/>
              <a:gd name="T70" fmla="*/ 346 w 2583"/>
              <a:gd name="T71" fmla="*/ 98 h 3002"/>
              <a:gd name="T72" fmla="*/ 440 w 2583"/>
              <a:gd name="T73" fmla="*/ 158 h 3002"/>
              <a:gd name="T74" fmla="*/ 506 w 2583"/>
              <a:gd name="T75" fmla="*/ 147 h 3002"/>
              <a:gd name="T76" fmla="*/ 465 w 2583"/>
              <a:gd name="T77" fmla="*/ 98 h 3002"/>
              <a:gd name="T78" fmla="*/ 404 w 2583"/>
              <a:gd name="T79" fmla="*/ 66 h 3002"/>
              <a:gd name="T80" fmla="*/ 505 w 2583"/>
              <a:gd name="T81" fmla="*/ 54 h 3002"/>
              <a:gd name="T82" fmla="*/ 1212 w 2583"/>
              <a:gd name="T83" fmla="*/ 309 h 3002"/>
              <a:gd name="T84" fmla="*/ 1366 w 2583"/>
              <a:gd name="T85" fmla="*/ 534 h 3002"/>
              <a:gd name="T86" fmla="*/ 1490 w 2583"/>
              <a:gd name="T87" fmla="*/ 659 h 3002"/>
              <a:gd name="T88" fmla="*/ 1501 w 2583"/>
              <a:gd name="T89" fmla="*/ 805 h 3002"/>
              <a:gd name="T90" fmla="*/ 1570 w 2583"/>
              <a:gd name="T91" fmla="*/ 905 h 3002"/>
              <a:gd name="T92" fmla="*/ 1597 w 2583"/>
              <a:gd name="T93" fmla="*/ 805 h 3002"/>
              <a:gd name="T94" fmla="*/ 1708 w 2583"/>
              <a:gd name="T95" fmla="*/ 988 h 3002"/>
              <a:gd name="T96" fmla="*/ 1746 w 2583"/>
              <a:gd name="T97" fmla="*/ 1208 h 3002"/>
              <a:gd name="T98" fmla="*/ 1797 w 2583"/>
              <a:gd name="T99" fmla="*/ 1470 h 3002"/>
              <a:gd name="T100" fmla="*/ 1871 w 2583"/>
              <a:gd name="T101" fmla="*/ 1597 h 3002"/>
              <a:gd name="T102" fmla="*/ 1969 w 2583"/>
              <a:gd name="T103" fmla="*/ 1823 h 3002"/>
              <a:gd name="T104" fmla="*/ 1980 w 2583"/>
              <a:gd name="T105" fmla="*/ 2108 h 3002"/>
              <a:gd name="T106" fmla="*/ 2095 w 2583"/>
              <a:gd name="T107" fmla="*/ 2277 h 3002"/>
              <a:gd name="T108" fmla="*/ 2126 w 2583"/>
              <a:gd name="T109" fmla="*/ 2327 h 3002"/>
              <a:gd name="T110" fmla="*/ 2179 w 2583"/>
              <a:gd name="T111" fmla="*/ 2204 h 3002"/>
              <a:gd name="T112" fmla="*/ 2342 w 2583"/>
              <a:gd name="T113" fmla="*/ 2363 h 3002"/>
              <a:gd name="T114" fmla="*/ 2455 w 2583"/>
              <a:gd name="T115" fmla="*/ 2601 h 3002"/>
              <a:gd name="T116" fmla="*/ 2565 w 2583"/>
              <a:gd name="T117" fmla="*/ 2825 h 3002"/>
              <a:gd name="T118" fmla="*/ 2335 w 2583"/>
              <a:gd name="T119" fmla="*/ 2992 h 3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3" h="3002">
                <a:moveTo>
                  <a:pt x="2203" y="2797"/>
                </a:moveTo>
                <a:lnTo>
                  <a:pt x="2198" y="2772"/>
                </a:lnTo>
                <a:lnTo>
                  <a:pt x="2176" y="2728"/>
                </a:lnTo>
                <a:lnTo>
                  <a:pt x="2158" y="2709"/>
                </a:lnTo>
                <a:lnTo>
                  <a:pt x="2148" y="2677"/>
                </a:lnTo>
                <a:lnTo>
                  <a:pt x="2139" y="2656"/>
                </a:lnTo>
                <a:lnTo>
                  <a:pt x="2118" y="2617"/>
                </a:lnTo>
                <a:lnTo>
                  <a:pt x="2111" y="2597"/>
                </a:lnTo>
                <a:lnTo>
                  <a:pt x="2090" y="2579"/>
                </a:lnTo>
                <a:lnTo>
                  <a:pt x="2068" y="2571"/>
                </a:lnTo>
                <a:lnTo>
                  <a:pt x="2045" y="2554"/>
                </a:lnTo>
                <a:lnTo>
                  <a:pt x="2010" y="2550"/>
                </a:lnTo>
                <a:lnTo>
                  <a:pt x="1980" y="2527"/>
                </a:lnTo>
                <a:lnTo>
                  <a:pt x="1949" y="2502"/>
                </a:lnTo>
                <a:lnTo>
                  <a:pt x="1920" y="2460"/>
                </a:lnTo>
                <a:lnTo>
                  <a:pt x="1912" y="2436"/>
                </a:lnTo>
                <a:lnTo>
                  <a:pt x="1889" y="2406"/>
                </a:lnTo>
                <a:lnTo>
                  <a:pt x="1868" y="2378"/>
                </a:lnTo>
                <a:lnTo>
                  <a:pt x="1836" y="2354"/>
                </a:lnTo>
                <a:lnTo>
                  <a:pt x="1816" y="2332"/>
                </a:lnTo>
                <a:lnTo>
                  <a:pt x="1797" y="2299"/>
                </a:lnTo>
                <a:lnTo>
                  <a:pt x="1761" y="2268"/>
                </a:lnTo>
                <a:lnTo>
                  <a:pt x="1735" y="2247"/>
                </a:lnTo>
                <a:lnTo>
                  <a:pt x="1723" y="2240"/>
                </a:lnTo>
                <a:lnTo>
                  <a:pt x="1727" y="2228"/>
                </a:lnTo>
                <a:lnTo>
                  <a:pt x="1735" y="2221"/>
                </a:lnTo>
                <a:lnTo>
                  <a:pt x="1723" y="2221"/>
                </a:lnTo>
                <a:lnTo>
                  <a:pt x="1714" y="2221"/>
                </a:lnTo>
                <a:lnTo>
                  <a:pt x="1696" y="2215"/>
                </a:lnTo>
                <a:lnTo>
                  <a:pt x="1667" y="2194"/>
                </a:lnTo>
                <a:lnTo>
                  <a:pt x="1622" y="2177"/>
                </a:lnTo>
                <a:lnTo>
                  <a:pt x="1576" y="2157"/>
                </a:lnTo>
                <a:lnTo>
                  <a:pt x="1534" y="2152"/>
                </a:lnTo>
                <a:lnTo>
                  <a:pt x="1511" y="2146"/>
                </a:lnTo>
                <a:lnTo>
                  <a:pt x="1490" y="2129"/>
                </a:lnTo>
                <a:lnTo>
                  <a:pt x="1501" y="2117"/>
                </a:lnTo>
                <a:lnTo>
                  <a:pt x="1518" y="2117"/>
                </a:lnTo>
                <a:lnTo>
                  <a:pt x="1534" y="2117"/>
                </a:lnTo>
                <a:lnTo>
                  <a:pt x="1561" y="2129"/>
                </a:lnTo>
                <a:lnTo>
                  <a:pt x="1588" y="2146"/>
                </a:lnTo>
                <a:lnTo>
                  <a:pt x="1622" y="2162"/>
                </a:lnTo>
                <a:lnTo>
                  <a:pt x="1642" y="2170"/>
                </a:lnTo>
                <a:lnTo>
                  <a:pt x="1653" y="2177"/>
                </a:lnTo>
                <a:lnTo>
                  <a:pt x="1670" y="2188"/>
                </a:lnTo>
                <a:lnTo>
                  <a:pt x="1673" y="2178"/>
                </a:lnTo>
                <a:lnTo>
                  <a:pt x="1656" y="2169"/>
                </a:lnTo>
                <a:lnTo>
                  <a:pt x="1646" y="2169"/>
                </a:lnTo>
                <a:lnTo>
                  <a:pt x="1638" y="2159"/>
                </a:lnTo>
                <a:lnTo>
                  <a:pt x="1612" y="2146"/>
                </a:lnTo>
                <a:lnTo>
                  <a:pt x="1588" y="2132"/>
                </a:lnTo>
                <a:lnTo>
                  <a:pt x="1580" y="2121"/>
                </a:lnTo>
                <a:lnTo>
                  <a:pt x="1563" y="2108"/>
                </a:lnTo>
                <a:lnTo>
                  <a:pt x="1548" y="2106"/>
                </a:lnTo>
                <a:lnTo>
                  <a:pt x="1544" y="2094"/>
                </a:lnTo>
                <a:lnTo>
                  <a:pt x="1532" y="2084"/>
                </a:lnTo>
                <a:lnTo>
                  <a:pt x="1523" y="2078"/>
                </a:lnTo>
                <a:lnTo>
                  <a:pt x="1515" y="2048"/>
                </a:lnTo>
                <a:lnTo>
                  <a:pt x="1507" y="2022"/>
                </a:lnTo>
                <a:lnTo>
                  <a:pt x="1511" y="2007"/>
                </a:lnTo>
                <a:lnTo>
                  <a:pt x="1490" y="1995"/>
                </a:lnTo>
                <a:lnTo>
                  <a:pt x="1484" y="1998"/>
                </a:lnTo>
                <a:lnTo>
                  <a:pt x="1487" y="2003"/>
                </a:lnTo>
                <a:lnTo>
                  <a:pt x="1490" y="2013"/>
                </a:lnTo>
                <a:lnTo>
                  <a:pt x="1489" y="2017"/>
                </a:lnTo>
                <a:lnTo>
                  <a:pt x="1484" y="2029"/>
                </a:lnTo>
                <a:lnTo>
                  <a:pt x="1472" y="2032"/>
                </a:lnTo>
                <a:lnTo>
                  <a:pt x="1472" y="2017"/>
                </a:lnTo>
                <a:lnTo>
                  <a:pt x="1465" y="2021"/>
                </a:lnTo>
                <a:lnTo>
                  <a:pt x="1456" y="2025"/>
                </a:lnTo>
                <a:lnTo>
                  <a:pt x="1436" y="2017"/>
                </a:lnTo>
                <a:lnTo>
                  <a:pt x="1436" y="2013"/>
                </a:lnTo>
                <a:lnTo>
                  <a:pt x="1447" y="2007"/>
                </a:lnTo>
                <a:lnTo>
                  <a:pt x="1449" y="2013"/>
                </a:lnTo>
                <a:lnTo>
                  <a:pt x="1447" y="2003"/>
                </a:lnTo>
                <a:lnTo>
                  <a:pt x="1436" y="2001"/>
                </a:lnTo>
                <a:lnTo>
                  <a:pt x="1429" y="1995"/>
                </a:lnTo>
                <a:lnTo>
                  <a:pt x="1429" y="2001"/>
                </a:lnTo>
                <a:lnTo>
                  <a:pt x="1432" y="2014"/>
                </a:lnTo>
                <a:lnTo>
                  <a:pt x="1429" y="2025"/>
                </a:lnTo>
                <a:lnTo>
                  <a:pt x="1444" y="2038"/>
                </a:lnTo>
                <a:lnTo>
                  <a:pt x="1456" y="2050"/>
                </a:lnTo>
                <a:lnTo>
                  <a:pt x="1435" y="2048"/>
                </a:lnTo>
                <a:lnTo>
                  <a:pt x="1418" y="2038"/>
                </a:lnTo>
                <a:lnTo>
                  <a:pt x="1418" y="2005"/>
                </a:lnTo>
                <a:lnTo>
                  <a:pt x="1418" y="1991"/>
                </a:lnTo>
                <a:lnTo>
                  <a:pt x="1415" y="1962"/>
                </a:lnTo>
                <a:lnTo>
                  <a:pt x="1395" y="1934"/>
                </a:lnTo>
                <a:lnTo>
                  <a:pt x="1382" y="1907"/>
                </a:lnTo>
                <a:lnTo>
                  <a:pt x="1370" y="1875"/>
                </a:lnTo>
                <a:lnTo>
                  <a:pt x="1366" y="1862"/>
                </a:lnTo>
                <a:lnTo>
                  <a:pt x="1363" y="1842"/>
                </a:lnTo>
                <a:lnTo>
                  <a:pt x="1354" y="1834"/>
                </a:lnTo>
                <a:lnTo>
                  <a:pt x="1354" y="1842"/>
                </a:lnTo>
                <a:lnTo>
                  <a:pt x="1357" y="1864"/>
                </a:lnTo>
                <a:lnTo>
                  <a:pt x="1357" y="1882"/>
                </a:lnTo>
                <a:lnTo>
                  <a:pt x="1370" y="1907"/>
                </a:lnTo>
                <a:lnTo>
                  <a:pt x="1363" y="1912"/>
                </a:lnTo>
                <a:lnTo>
                  <a:pt x="1361" y="1915"/>
                </a:lnTo>
                <a:lnTo>
                  <a:pt x="1361" y="1925"/>
                </a:lnTo>
                <a:lnTo>
                  <a:pt x="1352" y="1922"/>
                </a:lnTo>
                <a:lnTo>
                  <a:pt x="1348" y="1926"/>
                </a:lnTo>
                <a:lnTo>
                  <a:pt x="1339" y="1922"/>
                </a:lnTo>
                <a:lnTo>
                  <a:pt x="1339" y="1899"/>
                </a:lnTo>
                <a:lnTo>
                  <a:pt x="1336" y="1882"/>
                </a:lnTo>
                <a:lnTo>
                  <a:pt x="1328" y="1874"/>
                </a:lnTo>
                <a:lnTo>
                  <a:pt x="1336" y="1869"/>
                </a:lnTo>
                <a:lnTo>
                  <a:pt x="1339" y="1862"/>
                </a:lnTo>
                <a:lnTo>
                  <a:pt x="1330" y="1858"/>
                </a:lnTo>
                <a:lnTo>
                  <a:pt x="1320" y="1858"/>
                </a:lnTo>
                <a:lnTo>
                  <a:pt x="1321" y="1872"/>
                </a:lnTo>
                <a:lnTo>
                  <a:pt x="1321" y="1898"/>
                </a:lnTo>
                <a:lnTo>
                  <a:pt x="1321" y="1912"/>
                </a:lnTo>
                <a:lnTo>
                  <a:pt x="1321" y="1926"/>
                </a:lnTo>
                <a:lnTo>
                  <a:pt x="1308" y="1938"/>
                </a:lnTo>
                <a:lnTo>
                  <a:pt x="1305" y="1920"/>
                </a:lnTo>
                <a:lnTo>
                  <a:pt x="1298" y="1920"/>
                </a:lnTo>
                <a:lnTo>
                  <a:pt x="1298" y="1907"/>
                </a:lnTo>
                <a:lnTo>
                  <a:pt x="1287" y="1899"/>
                </a:lnTo>
                <a:lnTo>
                  <a:pt x="1298" y="1882"/>
                </a:lnTo>
                <a:lnTo>
                  <a:pt x="1290" y="1869"/>
                </a:lnTo>
                <a:lnTo>
                  <a:pt x="1290" y="1862"/>
                </a:lnTo>
                <a:lnTo>
                  <a:pt x="1298" y="1848"/>
                </a:lnTo>
                <a:lnTo>
                  <a:pt x="1298" y="1835"/>
                </a:lnTo>
                <a:lnTo>
                  <a:pt x="1302" y="1823"/>
                </a:lnTo>
                <a:lnTo>
                  <a:pt x="1305" y="1819"/>
                </a:lnTo>
                <a:lnTo>
                  <a:pt x="1316" y="1811"/>
                </a:lnTo>
                <a:lnTo>
                  <a:pt x="1313" y="1806"/>
                </a:lnTo>
                <a:lnTo>
                  <a:pt x="1310" y="1800"/>
                </a:lnTo>
                <a:lnTo>
                  <a:pt x="1302" y="1800"/>
                </a:lnTo>
                <a:lnTo>
                  <a:pt x="1313" y="1783"/>
                </a:lnTo>
                <a:lnTo>
                  <a:pt x="1308" y="1766"/>
                </a:lnTo>
                <a:lnTo>
                  <a:pt x="1298" y="1774"/>
                </a:lnTo>
                <a:lnTo>
                  <a:pt x="1290" y="1798"/>
                </a:lnTo>
                <a:lnTo>
                  <a:pt x="1290" y="1808"/>
                </a:lnTo>
                <a:lnTo>
                  <a:pt x="1278" y="1822"/>
                </a:lnTo>
                <a:lnTo>
                  <a:pt x="1281" y="1835"/>
                </a:lnTo>
                <a:lnTo>
                  <a:pt x="1277" y="1847"/>
                </a:lnTo>
                <a:lnTo>
                  <a:pt x="1271" y="1856"/>
                </a:lnTo>
                <a:lnTo>
                  <a:pt x="1266" y="1858"/>
                </a:lnTo>
                <a:lnTo>
                  <a:pt x="1258" y="1834"/>
                </a:lnTo>
                <a:lnTo>
                  <a:pt x="1266" y="1815"/>
                </a:lnTo>
                <a:lnTo>
                  <a:pt x="1273" y="1794"/>
                </a:lnTo>
                <a:lnTo>
                  <a:pt x="1278" y="1775"/>
                </a:lnTo>
                <a:lnTo>
                  <a:pt x="1278" y="1764"/>
                </a:lnTo>
                <a:lnTo>
                  <a:pt x="1281" y="1748"/>
                </a:lnTo>
                <a:lnTo>
                  <a:pt x="1285" y="1743"/>
                </a:lnTo>
                <a:lnTo>
                  <a:pt x="1285" y="1726"/>
                </a:lnTo>
                <a:lnTo>
                  <a:pt x="1295" y="1708"/>
                </a:lnTo>
                <a:lnTo>
                  <a:pt x="1302" y="1695"/>
                </a:lnTo>
                <a:lnTo>
                  <a:pt x="1298" y="1686"/>
                </a:lnTo>
                <a:lnTo>
                  <a:pt x="1305" y="1675"/>
                </a:lnTo>
                <a:lnTo>
                  <a:pt x="1320" y="1659"/>
                </a:lnTo>
                <a:lnTo>
                  <a:pt x="1327" y="1637"/>
                </a:lnTo>
                <a:lnTo>
                  <a:pt x="1332" y="1617"/>
                </a:lnTo>
                <a:lnTo>
                  <a:pt x="1327" y="1611"/>
                </a:lnTo>
                <a:lnTo>
                  <a:pt x="1332" y="1601"/>
                </a:lnTo>
                <a:lnTo>
                  <a:pt x="1330" y="1593"/>
                </a:lnTo>
                <a:lnTo>
                  <a:pt x="1332" y="1587"/>
                </a:lnTo>
                <a:lnTo>
                  <a:pt x="1336" y="1579"/>
                </a:lnTo>
                <a:lnTo>
                  <a:pt x="1341" y="1568"/>
                </a:lnTo>
                <a:lnTo>
                  <a:pt x="1341" y="1553"/>
                </a:lnTo>
                <a:lnTo>
                  <a:pt x="1336" y="1545"/>
                </a:lnTo>
                <a:lnTo>
                  <a:pt x="1345" y="1534"/>
                </a:lnTo>
                <a:lnTo>
                  <a:pt x="1353" y="1528"/>
                </a:lnTo>
                <a:lnTo>
                  <a:pt x="1374" y="1526"/>
                </a:lnTo>
                <a:lnTo>
                  <a:pt x="1379" y="1517"/>
                </a:lnTo>
                <a:lnTo>
                  <a:pt x="1374" y="1517"/>
                </a:lnTo>
                <a:lnTo>
                  <a:pt x="1353" y="1520"/>
                </a:lnTo>
                <a:lnTo>
                  <a:pt x="1357" y="1490"/>
                </a:lnTo>
                <a:lnTo>
                  <a:pt x="1370" y="1457"/>
                </a:lnTo>
                <a:lnTo>
                  <a:pt x="1376" y="1442"/>
                </a:lnTo>
                <a:lnTo>
                  <a:pt x="1379" y="1428"/>
                </a:lnTo>
                <a:lnTo>
                  <a:pt x="1374" y="1415"/>
                </a:lnTo>
                <a:lnTo>
                  <a:pt x="1376" y="1398"/>
                </a:lnTo>
                <a:lnTo>
                  <a:pt x="1379" y="1380"/>
                </a:lnTo>
                <a:lnTo>
                  <a:pt x="1376" y="1367"/>
                </a:lnTo>
                <a:lnTo>
                  <a:pt x="1376" y="1345"/>
                </a:lnTo>
                <a:lnTo>
                  <a:pt x="1379" y="1330"/>
                </a:lnTo>
                <a:lnTo>
                  <a:pt x="1379" y="1329"/>
                </a:lnTo>
                <a:lnTo>
                  <a:pt x="1370" y="1338"/>
                </a:lnTo>
                <a:lnTo>
                  <a:pt x="1363" y="1351"/>
                </a:lnTo>
                <a:lnTo>
                  <a:pt x="1357" y="1375"/>
                </a:lnTo>
                <a:lnTo>
                  <a:pt x="1357" y="1407"/>
                </a:lnTo>
                <a:lnTo>
                  <a:pt x="1357" y="1428"/>
                </a:lnTo>
                <a:lnTo>
                  <a:pt x="1353" y="1450"/>
                </a:lnTo>
                <a:lnTo>
                  <a:pt x="1348" y="1474"/>
                </a:lnTo>
                <a:lnTo>
                  <a:pt x="1339" y="1460"/>
                </a:lnTo>
                <a:lnTo>
                  <a:pt x="1339" y="1429"/>
                </a:lnTo>
                <a:lnTo>
                  <a:pt x="1341" y="1407"/>
                </a:lnTo>
                <a:lnTo>
                  <a:pt x="1348" y="1391"/>
                </a:lnTo>
                <a:lnTo>
                  <a:pt x="1345" y="1365"/>
                </a:lnTo>
                <a:lnTo>
                  <a:pt x="1336" y="1337"/>
                </a:lnTo>
                <a:lnTo>
                  <a:pt x="1330" y="1300"/>
                </a:lnTo>
                <a:lnTo>
                  <a:pt x="1332" y="1282"/>
                </a:lnTo>
                <a:lnTo>
                  <a:pt x="1336" y="1259"/>
                </a:lnTo>
                <a:lnTo>
                  <a:pt x="1316" y="1226"/>
                </a:lnTo>
                <a:lnTo>
                  <a:pt x="1302" y="1203"/>
                </a:lnTo>
                <a:lnTo>
                  <a:pt x="1308" y="1180"/>
                </a:lnTo>
                <a:lnTo>
                  <a:pt x="1302" y="1159"/>
                </a:lnTo>
                <a:lnTo>
                  <a:pt x="1298" y="1170"/>
                </a:lnTo>
                <a:lnTo>
                  <a:pt x="1290" y="1186"/>
                </a:lnTo>
                <a:lnTo>
                  <a:pt x="1277" y="1184"/>
                </a:lnTo>
                <a:lnTo>
                  <a:pt x="1258" y="1141"/>
                </a:lnTo>
                <a:lnTo>
                  <a:pt x="1237" y="1095"/>
                </a:lnTo>
                <a:lnTo>
                  <a:pt x="1219" y="1077"/>
                </a:lnTo>
                <a:lnTo>
                  <a:pt x="1205" y="1077"/>
                </a:lnTo>
                <a:lnTo>
                  <a:pt x="1170" y="1080"/>
                </a:lnTo>
                <a:lnTo>
                  <a:pt x="1142" y="1064"/>
                </a:lnTo>
                <a:lnTo>
                  <a:pt x="1136" y="1055"/>
                </a:lnTo>
                <a:lnTo>
                  <a:pt x="1142" y="1043"/>
                </a:lnTo>
                <a:lnTo>
                  <a:pt x="1136" y="1036"/>
                </a:lnTo>
                <a:lnTo>
                  <a:pt x="1115" y="1036"/>
                </a:lnTo>
                <a:lnTo>
                  <a:pt x="1114" y="1039"/>
                </a:lnTo>
                <a:lnTo>
                  <a:pt x="1105" y="1047"/>
                </a:lnTo>
                <a:lnTo>
                  <a:pt x="1090" y="1029"/>
                </a:lnTo>
                <a:lnTo>
                  <a:pt x="1087" y="1019"/>
                </a:lnTo>
                <a:lnTo>
                  <a:pt x="1081" y="1013"/>
                </a:lnTo>
                <a:lnTo>
                  <a:pt x="1074" y="1013"/>
                </a:lnTo>
                <a:lnTo>
                  <a:pt x="1072" y="1005"/>
                </a:lnTo>
                <a:lnTo>
                  <a:pt x="1053" y="1003"/>
                </a:lnTo>
                <a:lnTo>
                  <a:pt x="1024" y="986"/>
                </a:lnTo>
                <a:lnTo>
                  <a:pt x="1014" y="976"/>
                </a:lnTo>
                <a:lnTo>
                  <a:pt x="1024" y="969"/>
                </a:lnTo>
                <a:lnTo>
                  <a:pt x="1034" y="976"/>
                </a:lnTo>
                <a:lnTo>
                  <a:pt x="1053" y="985"/>
                </a:lnTo>
                <a:lnTo>
                  <a:pt x="1069" y="985"/>
                </a:lnTo>
                <a:lnTo>
                  <a:pt x="1056" y="961"/>
                </a:lnTo>
                <a:lnTo>
                  <a:pt x="1038" y="957"/>
                </a:lnTo>
                <a:lnTo>
                  <a:pt x="1014" y="957"/>
                </a:lnTo>
                <a:lnTo>
                  <a:pt x="995" y="938"/>
                </a:lnTo>
                <a:lnTo>
                  <a:pt x="982" y="941"/>
                </a:lnTo>
                <a:lnTo>
                  <a:pt x="963" y="929"/>
                </a:lnTo>
                <a:lnTo>
                  <a:pt x="948" y="912"/>
                </a:lnTo>
                <a:lnTo>
                  <a:pt x="938" y="898"/>
                </a:lnTo>
                <a:lnTo>
                  <a:pt x="938" y="890"/>
                </a:lnTo>
                <a:lnTo>
                  <a:pt x="963" y="898"/>
                </a:lnTo>
                <a:lnTo>
                  <a:pt x="953" y="878"/>
                </a:lnTo>
                <a:lnTo>
                  <a:pt x="956" y="872"/>
                </a:lnTo>
                <a:lnTo>
                  <a:pt x="951" y="853"/>
                </a:lnTo>
                <a:lnTo>
                  <a:pt x="933" y="816"/>
                </a:lnTo>
                <a:lnTo>
                  <a:pt x="915" y="795"/>
                </a:lnTo>
                <a:lnTo>
                  <a:pt x="915" y="774"/>
                </a:lnTo>
                <a:lnTo>
                  <a:pt x="912" y="761"/>
                </a:lnTo>
                <a:lnTo>
                  <a:pt x="915" y="757"/>
                </a:lnTo>
                <a:lnTo>
                  <a:pt x="924" y="753"/>
                </a:lnTo>
                <a:lnTo>
                  <a:pt x="938" y="746"/>
                </a:lnTo>
                <a:lnTo>
                  <a:pt x="942" y="730"/>
                </a:lnTo>
                <a:lnTo>
                  <a:pt x="933" y="717"/>
                </a:lnTo>
                <a:lnTo>
                  <a:pt x="930" y="715"/>
                </a:lnTo>
                <a:lnTo>
                  <a:pt x="918" y="730"/>
                </a:lnTo>
                <a:lnTo>
                  <a:pt x="902" y="735"/>
                </a:lnTo>
                <a:lnTo>
                  <a:pt x="893" y="747"/>
                </a:lnTo>
                <a:lnTo>
                  <a:pt x="875" y="747"/>
                </a:lnTo>
                <a:lnTo>
                  <a:pt x="865" y="739"/>
                </a:lnTo>
                <a:lnTo>
                  <a:pt x="865" y="735"/>
                </a:lnTo>
                <a:lnTo>
                  <a:pt x="880" y="738"/>
                </a:lnTo>
                <a:lnTo>
                  <a:pt x="883" y="725"/>
                </a:lnTo>
                <a:lnTo>
                  <a:pt x="898" y="713"/>
                </a:lnTo>
                <a:lnTo>
                  <a:pt x="916" y="705"/>
                </a:lnTo>
                <a:lnTo>
                  <a:pt x="928" y="679"/>
                </a:lnTo>
                <a:lnTo>
                  <a:pt x="918" y="644"/>
                </a:lnTo>
                <a:lnTo>
                  <a:pt x="918" y="623"/>
                </a:lnTo>
                <a:lnTo>
                  <a:pt x="916" y="616"/>
                </a:lnTo>
                <a:lnTo>
                  <a:pt x="906" y="626"/>
                </a:lnTo>
                <a:lnTo>
                  <a:pt x="890" y="654"/>
                </a:lnTo>
                <a:lnTo>
                  <a:pt x="880" y="687"/>
                </a:lnTo>
                <a:lnTo>
                  <a:pt x="876" y="713"/>
                </a:lnTo>
                <a:lnTo>
                  <a:pt x="856" y="717"/>
                </a:lnTo>
                <a:lnTo>
                  <a:pt x="845" y="735"/>
                </a:lnTo>
                <a:lnTo>
                  <a:pt x="829" y="747"/>
                </a:lnTo>
                <a:lnTo>
                  <a:pt x="793" y="725"/>
                </a:lnTo>
                <a:lnTo>
                  <a:pt x="771" y="717"/>
                </a:lnTo>
                <a:lnTo>
                  <a:pt x="752" y="709"/>
                </a:lnTo>
                <a:lnTo>
                  <a:pt x="758" y="702"/>
                </a:lnTo>
                <a:lnTo>
                  <a:pt x="771" y="705"/>
                </a:lnTo>
                <a:lnTo>
                  <a:pt x="800" y="697"/>
                </a:lnTo>
                <a:lnTo>
                  <a:pt x="779" y="686"/>
                </a:lnTo>
                <a:lnTo>
                  <a:pt x="757" y="682"/>
                </a:lnTo>
                <a:lnTo>
                  <a:pt x="747" y="679"/>
                </a:lnTo>
                <a:lnTo>
                  <a:pt x="721" y="686"/>
                </a:lnTo>
                <a:lnTo>
                  <a:pt x="714" y="706"/>
                </a:lnTo>
                <a:lnTo>
                  <a:pt x="727" y="706"/>
                </a:lnTo>
                <a:lnTo>
                  <a:pt x="733" y="705"/>
                </a:lnTo>
                <a:lnTo>
                  <a:pt x="735" y="713"/>
                </a:lnTo>
                <a:lnTo>
                  <a:pt x="721" y="730"/>
                </a:lnTo>
                <a:lnTo>
                  <a:pt x="697" y="753"/>
                </a:lnTo>
                <a:lnTo>
                  <a:pt x="669" y="761"/>
                </a:lnTo>
                <a:lnTo>
                  <a:pt x="653" y="747"/>
                </a:lnTo>
                <a:lnTo>
                  <a:pt x="627" y="738"/>
                </a:lnTo>
                <a:lnTo>
                  <a:pt x="626" y="722"/>
                </a:lnTo>
                <a:lnTo>
                  <a:pt x="634" y="725"/>
                </a:lnTo>
                <a:lnTo>
                  <a:pt x="650" y="738"/>
                </a:lnTo>
                <a:lnTo>
                  <a:pt x="663" y="730"/>
                </a:lnTo>
                <a:lnTo>
                  <a:pt x="638" y="715"/>
                </a:lnTo>
                <a:lnTo>
                  <a:pt x="616" y="706"/>
                </a:lnTo>
                <a:lnTo>
                  <a:pt x="602" y="694"/>
                </a:lnTo>
                <a:lnTo>
                  <a:pt x="595" y="667"/>
                </a:lnTo>
                <a:lnTo>
                  <a:pt x="588" y="642"/>
                </a:lnTo>
                <a:lnTo>
                  <a:pt x="558" y="614"/>
                </a:lnTo>
                <a:lnTo>
                  <a:pt x="531" y="600"/>
                </a:lnTo>
                <a:lnTo>
                  <a:pt x="498" y="612"/>
                </a:lnTo>
                <a:lnTo>
                  <a:pt x="475" y="614"/>
                </a:lnTo>
                <a:lnTo>
                  <a:pt x="475" y="599"/>
                </a:lnTo>
                <a:lnTo>
                  <a:pt x="460" y="587"/>
                </a:lnTo>
                <a:lnTo>
                  <a:pt x="457" y="564"/>
                </a:lnTo>
                <a:lnTo>
                  <a:pt x="436" y="531"/>
                </a:lnTo>
                <a:lnTo>
                  <a:pt x="422" y="504"/>
                </a:lnTo>
                <a:lnTo>
                  <a:pt x="392" y="489"/>
                </a:lnTo>
                <a:lnTo>
                  <a:pt x="364" y="488"/>
                </a:lnTo>
                <a:lnTo>
                  <a:pt x="345" y="489"/>
                </a:lnTo>
                <a:lnTo>
                  <a:pt x="325" y="500"/>
                </a:lnTo>
                <a:lnTo>
                  <a:pt x="309" y="488"/>
                </a:lnTo>
                <a:lnTo>
                  <a:pt x="296" y="467"/>
                </a:lnTo>
                <a:lnTo>
                  <a:pt x="274" y="467"/>
                </a:lnTo>
                <a:lnTo>
                  <a:pt x="269" y="456"/>
                </a:lnTo>
                <a:lnTo>
                  <a:pt x="262" y="440"/>
                </a:lnTo>
                <a:lnTo>
                  <a:pt x="252" y="431"/>
                </a:lnTo>
                <a:lnTo>
                  <a:pt x="260" y="397"/>
                </a:lnTo>
                <a:lnTo>
                  <a:pt x="262" y="352"/>
                </a:lnTo>
                <a:lnTo>
                  <a:pt x="259" y="333"/>
                </a:lnTo>
                <a:lnTo>
                  <a:pt x="255" y="317"/>
                </a:lnTo>
                <a:lnTo>
                  <a:pt x="245" y="309"/>
                </a:lnTo>
                <a:lnTo>
                  <a:pt x="216" y="290"/>
                </a:lnTo>
                <a:lnTo>
                  <a:pt x="193" y="274"/>
                </a:lnTo>
                <a:lnTo>
                  <a:pt x="179" y="269"/>
                </a:lnTo>
                <a:lnTo>
                  <a:pt x="158" y="276"/>
                </a:lnTo>
                <a:lnTo>
                  <a:pt x="143" y="258"/>
                </a:lnTo>
                <a:lnTo>
                  <a:pt x="137" y="236"/>
                </a:lnTo>
                <a:lnTo>
                  <a:pt x="119" y="218"/>
                </a:lnTo>
                <a:lnTo>
                  <a:pt x="114" y="202"/>
                </a:lnTo>
                <a:lnTo>
                  <a:pt x="119" y="177"/>
                </a:lnTo>
                <a:lnTo>
                  <a:pt x="108" y="165"/>
                </a:lnTo>
                <a:lnTo>
                  <a:pt x="100" y="173"/>
                </a:lnTo>
                <a:lnTo>
                  <a:pt x="83" y="170"/>
                </a:lnTo>
                <a:lnTo>
                  <a:pt x="67" y="153"/>
                </a:lnTo>
                <a:lnTo>
                  <a:pt x="58" y="155"/>
                </a:lnTo>
                <a:lnTo>
                  <a:pt x="53" y="170"/>
                </a:lnTo>
                <a:lnTo>
                  <a:pt x="47" y="153"/>
                </a:lnTo>
                <a:lnTo>
                  <a:pt x="35" y="143"/>
                </a:lnTo>
                <a:lnTo>
                  <a:pt x="27" y="118"/>
                </a:lnTo>
                <a:lnTo>
                  <a:pt x="11" y="98"/>
                </a:lnTo>
                <a:lnTo>
                  <a:pt x="0" y="79"/>
                </a:lnTo>
                <a:lnTo>
                  <a:pt x="13" y="67"/>
                </a:lnTo>
                <a:lnTo>
                  <a:pt x="42" y="66"/>
                </a:lnTo>
                <a:lnTo>
                  <a:pt x="45" y="71"/>
                </a:lnTo>
                <a:lnTo>
                  <a:pt x="67" y="79"/>
                </a:lnTo>
                <a:lnTo>
                  <a:pt x="93" y="71"/>
                </a:lnTo>
                <a:lnTo>
                  <a:pt x="100" y="77"/>
                </a:lnTo>
                <a:lnTo>
                  <a:pt x="125" y="93"/>
                </a:lnTo>
                <a:lnTo>
                  <a:pt x="146" y="94"/>
                </a:lnTo>
                <a:lnTo>
                  <a:pt x="158" y="93"/>
                </a:lnTo>
                <a:lnTo>
                  <a:pt x="177" y="106"/>
                </a:lnTo>
                <a:lnTo>
                  <a:pt x="193" y="123"/>
                </a:lnTo>
                <a:lnTo>
                  <a:pt x="213" y="125"/>
                </a:lnTo>
                <a:lnTo>
                  <a:pt x="233" y="125"/>
                </a:lnTo>
                <a:lnTo>
                  <a:pt x="260" y="127"/>
                </a:lnTo>
                <a:lnTo>
                  <a:pt x="292" y="123"/>
                </a:lnTo>
                <a:lnTo>
                  <a:pt x="313" y="119"/>
                </a:lnTo>
                <a:lnTo>
                  <a:pt x="328" y="114"/>
                </a:lnTo>
                <a:lnTo>
                  <a:pt x="346" y="98"/>
                </a:lnTo>
                <a:lnTo>
                  <a:pt x="357" y="87"/>
                </a:lnTo>
                <a:lnTo>
                  <a:pt x="368" y="79"/>
                </a:lnTo>
                <a:lnTo>
                  <a:pt x="383" y="71"/>
                </a:lnTo>
                <a:lnTo>
                  <a:pt x="392" y="83"/>
                </a:lnTo>
                <a:lnTo>
                  <a:pt x="383" y="94"/>
                </a:lnTo>
                <a:lnTo>
                  <a:pt x="377" y="115"/>
                </a:lnTo>
                <a:lnTo>
                  <a:pt x="383" y="134"/>
                </a:lnTo>
                <a:lnTo>
                  <a:pt x="404" y="143"/>
                </a:lnTo>
                <a:lnTo>
                  <a:pt x="423" y="147"/>
                </a:lnTo>
                <a:lnTo>
                  <a:pt x="440" y="158"/>
                </a:lnTo>
                <a:lnTo>
                  <a:pt x="432" y="145"/>
                </a:lnTo>
                <a:lnTo>
                  <a:pt x="425" y="135"/>
                </a:lnTo>
                <a:lnTo>
                  <a:pt x="440" y="135"/>
                </a:lnTo>
                <a:lnTo>
                  <a:pt x="450" y="135"/>
                </a:lnTo>
                <a:lnTo>
                  <a:pt x="460" y="141"/>
                </a:lnTo>
                <a:lnTo>
                  <a:pt x="468" y="135"/>
                </a:lnTo>
                <a:lnTo>
                  <a:pt x="486" y="134"/>
                </a:lnTo>
                <a:lnTo>
                  <a:pt x="500" y="127"/>
                </a:lnTo>
                <a:lnTo>
                  <a:pt x="506" y="135"/>
                </a:lnTo>
                <a:lnTo>
                  <a:pt x="506" y="147"/>
                </a:lnTo>
                <a:lnTo>
                  <a:pt x="518" y="134"/>
                </a:lnTo>
                <a:lnTo>
                  <a:pt x="515" y="114"/>
                </a:lnTo>
                <a:lnTo>
                  <a:pt x="505" y="101"/>
                </a:lnTo>
                <a:lnTo>
                  <a:pt x="498" y="101"/>
                </a:lnTo>
                <a:lnTo>
                  <a:pt x="491" y="102"/>
                </a:lnTo>
                <a:lnTo>
                  <a:pt x="483" y="110"/>
                </a:lnTo>
                <a:lnTo>
                  <a:pt x="476" y="91"/>
                </a:lnTo>
                <a:lnTo>
                  <a:pt x="472" y="79"/>
                </a:lnTo>
                <a:lnTo>
                  <a:pt x="465" y="79"/>
                </a:lnTo>
                <a:lnTo>
                  <a:pt x="465" y="98"/>
                </a:lnTo>
                <a:lnTo>
                  <a:pt x="460" y="114"/>
                </a:lnTo>
                <a:lnTo>
                  <a:pt x="444" y="114"/>
                </a:lnTo>
                <a:lnTo>
                  <a:pt x="433" y="102"/>
                </a:lnTo>
                <a:lnTo>
                  <a:pt x="428" y="93"/>
                </a:lnTo>
                <a:lnTo>
                  <a:pt x="440" y="85"/>
                </a:lnTo>
                <a:lnTo>
                  <a:pt x="440" y="67"/>
                </a:lnTo>
                <a:lnTo>
                  <a:pt x="433" y="66"/>
                </a:lnTo>
                <a:lnTo>
                  <a:pt x="418" y="71"/>
                </a:lnTo>
                <a:lnTo>
                  <a:pt x="404" y="79"/>
                </a:lnTo>
                <a:lnTo>
                  <a:pt x="404" y="66"/>
                </a:lnTo>
                <a:lnTo>
                  <a:pt x="415" y="51"/>
                </a:lnTo>
                <a:lnTo>
                  <a:pt x="432" y="39"/>
                </a:lnTo>
                <a:lnTo>
                  <a:pt x="444" y="24"/>
                </a:lnTo>
                <a:lnTo>
                  <a:pt x="454" y="15"/>
                </a:lnTo>
                <a:lnTo>
                  <a:pt x="468" y="0"/>
                </a:lnTo>
                <a:lnTo>
                  <a:pt x="472" y="10"/>
                </a:lnTo>
                <a:lnTo>
                  <a:pt x="475" y="27"/>
                </a:lnTo>
                <a:lnTo>
                  <a:pt x="483" y="40"/>
                </a:lnTo>
                <a:lnTo>
                  <a:pt x="500" y="40"/>
                </a:lnTo>
                <a:lnTo>
                  <a:pt x="505" y="54"/>
                </a:lnTo>
                <a:lnTo>
                  <a:pt x="1136" y="115"/>
                </a:lnTo>
                <a:lnTo>
                  <a:pt x="1132" y="135"/>
                </a:lnTo>
                <a:lnTo>
                  <a:pt x="1136" y="189"/>
                </a:lnTo>
                <a:lnTo>
                  <a:pt x="1147" y="218"/>
                </a:lnTo>
                <a:lnTo>
                  <a:pt x="1161" y="236"/>
                </a:lnTo>
                <a:lnTo>
                  <a:pt x="1165" y="257"/>
                </a:lnTo>
                <a:lnTo>
                  <a:pt x="1170" y="271"/>
                </a:lnTo>
                <a:lnTo>
                  <a:pt x="1179" y="271"/>
                </a:lnTo>
                <a:lnTo>
                  <a:pt x="1197" y="292"/>
                </a:lnTo>
                <a:lnTo>
                  <a:pt x="1212" y="309"/>
                </a:lnTo>
                <a:lnTo>
                  <a:pt x="1240" y="332"/>
                </a:lnTo>
                <a:lnTo>
                  <a:pt x="1277" y="340"/>
                </a:lnTo>
                <a:lnTo>
                  <a:pt x="1302" y="354"/>
                </a:lnTo>
                <a:lnTo>
                  <a:pt x="1321" y="383"/>
                </a:lnTo>
                <a:lnTo>
                  <a:pt x="1336" y="405"/>
                </a:lnTo>
                <a:lnTo>
                  <a:pt x="1336" y="440"/>
                </a:lnTo>
                <a:lnTo>
                  <a:pt x="1345" y="467"/>
                </a:lnTo>
                <a:lnTo>
                  <a:pt x="1348" y="487"/>
                </a:lnTo>
                <a:lnTo>
                  <a:pt x="1361" y="510"/>
                </a:lnTo>
                <a:lnTo>
                  <a:pt x="1366" y="534"/>
                </a:lnTo>
                <a:lnTo>
                  <a:pt x="1376" y="540"/>
                </a:lnTo>
                <a:lnTo>
                  <a:pt x="1381" y="559"/>
                </a:lnTo>
                <a:lnTo>
                  <a:pt x="1379" y="571"/>
                </a:lnTo>
                <a:lnTo>
                  <a:pt x="1379" y="590"/>
                </a:lnTo>
                <a:lnTo>
                  <a:pt x="1401" y="599"/>
                </a:lnTo>
                <a:lnTo>
                  <a:pt x="1436" y="623"/>
                </a:lnTo>
                <a:lnTo>
                  <a:pt x="1461" y="642"/>
                </a:lnTo>
                <a:lnTo>
                  <a:pt x="1476" y="648"/>
                </a:lnTo>
                <a:lnTo>
                  <a:pt x="1487" y="648"/>
                </a:lnTo>
                <a:lnTo>
                  <a:pt x="1490" y="659"/>
                </a:lnTo>
                <a:lnTo>
                  <a:pt x="1469" y="674"/>
                </a:lnTo>
                <a:lnTo>
                  <a:pt x="1459" y="690"/>
                </a:lnTo>
                <a:lnTo>
                  <a:pt x="1453" y="705"/>
                </a:lnTo>
                <a:lnTo>
                  <a:pt x="1459" y="709"/>
                </a:lnTo>
                <a:lnTo>
                  <a:pt x="1462" y="725"/>
                </a:lnTo>
                <a:lnTo>
                  <a:pt x="1476" y="739"/>
                </a:lnTo>
                <a:lnTo>
                  <a:pt x="1479" y="755"/>
                </a:lnTo>
                <a:lnTo>
                  <a:pt x="1494" y="761"/>
                </a:lnTo>
                <a:lnTo>
                  <a:pt x="1511" y="779"/>
                </a:lnTo>
                <a:lnTo>
                  <a:pt x="1501" y="805"/>
                </a:lnTo>
                <a:lnTo>
                  <a:pt x="1487" y="835"/>
                </a:lnTo>
                <a:lnTo>
                  <a:pt x="1490" y="861"/>
                </a:lnTo>
                <a:lnTo>
                  <a:pt x="1490" y="882"/>
                </a:lnTo>
                <a:lnTo>
                  <a:pt x="1514" y="913"/>
                </a:lnTo>
                <a:lnTo>
                  <a:pt x="1534" y="941"/>
                </a:lnTo>
                <a:lnTo>
                  <a:pt x="1544" y="954"/>
                </a:lnTo>
                <a:lnTo>
                  <a:pt x="1563" y="956"/>
                </a:lnTo>
                <a:lnTo>
                  <a:pt x="1587" y="944"/>
                </a:lnTo>
                <a:lnTo>
                  <a:pt x="1588" y="929"/>
                </a:lnTo>
                <a:lnTo>
                  <a:pt x="1570" y="905"/>
                </a:lnTo>
                <a:lnTo>
                  <a:pt x="1552" y="882"/>
                </a:lnTo>
                <a:lnTo>
                  <a:pt x="1532" y="878"/>
                </a:lnTo>
                <a:lnTo>
                  <a:pt x="1532" y="862"/>
                </a:lnTo>
                <a:lnTo>
                  <a:pt x="1523" y="821"/>
                </a:lnTo>
                <a:lnTo>
                  <a:pt x="1520" y="790"/>
                </a:lnTo>
                <a:lnTo>
                  <a:pt x="1515" y="765"/>
                </a:lnTo>
                <a:lnTo>
                  <a:pt x="1534" y="755"/>
                </a:lnTo>
                <a:lnTo>
                  <a:pt x="1544" y="753"/>
                </a:lnTo>
                <a:lnTo>
                  <a:pt x="1561" y="757"/>
                </a:lnTo>
                <a:lnTo>
                  <a:pt x="1597" y="805"/>
                </a:lnTo>
                <a:lnTo>
                  <a:pt x="1625" y="835"/>
                </a:lnTo>
                <a:lnTo>
                  <a:pt x="1642" y="853"/>
                </a:lnTo>
                <a:lnTo>
                  <a:pt x="1656" y="865"/>
                </a:lnTo>
                <a:lnTo>
                  <a:pt x="1656" y="909"/>
                </a:lnTo>
                <a:lnTo>
                  <a:pt x="1656" y="936"/>
                </a:lnTo>
                <a:lnTo>
                  <a:pt x="1677" y="954"/>
                </a:lnTo>
                <a:lnTo>
                  <a:pt x="1705" y="961"/>
                </a:lnTo>
                <a:lnTo>
                  <a:pt x="1708" y="957"/>
                </a:lnTo>
                <a:lnTo>
                  <a:pt x="1711" y="976"/>
                </a:lnTo>
                <a:lnTo>
                  <a:pt x="1708" y="988"/>
                </a:lnTo>
                <a:lnTo>
                  <a:pt x="1702" y="996"/>
                </a:lnTo>
                <a:lnTo>
                  <a:pt x="1695" y="1032"/>
                </a:lnTo>
                <a:lnTo>
                  <a:pt x="1708" y="1059"/>
                </a:lnTo>
                <a:lnTo>
                  <a:pt x="1720" y="1064"/>
                </a:lnTo>
                <a:lnTo>
                  <a:pt x="1723" y="1088"/>
                </a:lnTo>
                <a:lnTo>
                  <a:pt x="1714" y="1122"/>
                </a:lnTo>
                <a:lnTo>
                  <a:pt x="1718" y="1147"/>
                </a:lnTo>
                <a:lnTo>
                  <a:pt x="1718" y="1159"/>
                </a:lnTo>
                <a:lnTo>
                  <a:pt x="1738" y="1178"/>
                </a:lnTo>
                <a:lnTo>
                  <a:pt x="1746" y="1208"/>
                </a:lnTo>
                <a:lnTo>
                  <a:pt x="1751" y="1234"/>
                </a:lnTo>
                <a:lnTo>
                  <a:pt x="1743" y="1254"/>
                </a:lnTo>
                <a:lnTo>
                  <a:pt x="1731" y="1278"/>
                </a:lnTo>
                <a:lnTo>
                  <a:pt x="1731" y="1303"/>
                </a:lnTo>
                <a:lnTo>
                  <a:pt x="1743" y="1322"/>
                </a:lnTo>
                <a:lnTo>
                  <a:pt x="1731" y="1334"/>
                </a:lnTo>
                <a:lnTo>
                  <a:pt x="1754" y="1390"/>
                </a:lnTo>
                <a:lnTo>
                  <a:pt x="1772" y="1412"/>
                </a:lnTo>
                <a:lnTo>
                  <a:pt x="1786" y="1437"/>
                </a:lnTo>
                <a:lnTo>
                  <a:pt x="1797" y="1470"/>
                </a:lnTo>
                <a:lnTo>
                  <a:pt x="1810" y="1486"/>
                </a:lnTo>
                <a:lnTo>
                  <a:pt x="1816" y="1486"/>
                </a:lnTo>
                <a:lnTo>
                  <a:pt x="1816" y="1504"/>
                </a:lnTo>
                <a:lnTo>
                  <a:pt x="1833" y="1517"/>
                </a:lnTo>
                <a:lnTo>
                  <a:pt x="1851" y="1524"/>
                </a:lnTo>
                <a:lnTo>
                  <a:pt x="1854" y="1532"/>
                </a:lnTo>
                <a:lnTo>
                  <a:pt x="1858" y="1532"/>
                </a:lnTo>
                <a:lnTo>
                  <a:pt x="1871" y="1553"/>
                </a:lnTo>
                <a:lnTo>
                  <a:pt x="1871" y="1579"/>
                </a:lnTo>
                <a:lnTo>
                  <a:pt x="1871" y="1597"/>
                </a:lnTo>
                <a:lnTo>
                  <a:pt x="1880" y="1617"/>
                </a:lnTo>
                <a:lnTo>
                  <a:pt x="1883" y="1637"/>
                </a:lnTo>
                <a:lnTo>
                  <a:pt x="1886" y="1660"/>
                </a:lnTo>
                <a:lnTo>
                  <a:pt x="1886" y="1700"/>
                </a:lnTo>
                <a:lnTo>
                  <a:pt x="1883" y="1728"/>
                </a:lnTo>
                <a:lnTo>
                  <a:pt x="1899" y="1751"/>
                </a:lnTo>
                <a:lnTo>
                  <a:pt x="1920" y="1775"/>
                </a:lnTo>
                <a:lnTo>
                  <a:pt x="1937" y="1796"/>
                </a:lnTo>
                <a:lnTo>
                  <a:pt x="1955" y="1808"/>
                </a:lnTo>
                <a:lnTo>
                  <a:pt x="1969" y="1823"/>
                </a:lnTo>
                <a:lnTo>
                  <a:pt x="1980" y="1858"/>
                </a:lnTo>
                <a:lnTo>
                  <a:pt x="1992" y="1882"/>
                </a:lnTo>
                <a:lnTo>
                  <a:pt x="2000" y="1907"/>
                </a:lnTo>
                <a:lnTo>
                  <a:pt x="2009" y="1925"/>
                </a:lnTo>
                <a:lnTo>
                  <a:pt x="2007" y="1950"/>
                </a:lnTo>
                <a:lnTo>
                  <a:pt x="1995" y="1971"/>
                </a:lnTo>
                <a:lnTo>
                  <a:pt x="1978" y="2003"/>
                </a:lnTo>
                <a:lnTo>
                  <a:pt x="1963" y="2041"/>
                </a:lnTo>
                <a:lnTo>
                  <a:pt x="1967" y="2078"/>
                </a:lnTo>
                <a:lnTo>
                  <a:pt x="1980" y="2108"/>
                </a:lnTo>
                <a:lnTo>
                  <a:pt x="1982" y="2144"/>
                </a:lnTo>
                <a:lnTo>
                  <a:pt x="1982" y="2188"/>
                </a:lnTo>
                <a:lnTo>
                  <a:pt x="2007" y="2216"/>
                </a:lnTo>
                <a:lnTo>
                  <a:pt x="2017" y="2241"/>
                </a:lnTo>
                <a:lnTo>
                  <a:pt x="2034" y="2252"/>
                </a:lnTo>
                <a:lnTo>
                  <a:pt x="2043" y="2263"/>
                </a:lnTo>
                <a:lnTo>
                  <a:pt x="2053" y="2263"/>
                </a:lnTo>
                <a:lnTo>
                  <a:pt x="2068" y="2273"/>
                </a:lnTo>
                <a:lnTo>
                  <a:pt x="2086" y="2280"/>
                </a:lnTo>
                <a:lnTo>
                  <a:pt x="2095" y="2277"/>
                </a:lnTo>
                <a:lnTo>
                  <a:pt x="2107" y="2277"/>
                </a:lnTo>
                <a:lnTo>
                  <a:pt x="2123" y="2271"/>
                </a:lnTo>
                <a:lnTo>
                  <a:pt x="2148" y="2271"/>
                </a:lnTo>
                <a:lnTo>
                  <a:pt x="2144" y="2281"/>
                </a:lnTo>
                <a:lnTo>
                  <a:pt x="2132" y="2291"/>
                </a:lnTo>
                <a:lnTo>
                  <a:pt x="2118" y="2288"/>
                </a:lnTo>
                <a:lnTo>
                  <a:pt x="2111" y="2288"/>
                </a:lnTo>
                <a:lnTo>
                  <a:pt x="2111" y="2307"/>
                </a:lnTo>
                <a:lnTo>
                  <a:pt x="2123" y="2315"/>
                </a:lnTo>
                <a:lnTo>
                  <a:pt x="2126" y="2327"/>
                </a:lnTo>
                <a:lnTo>
                  <a:pt x="2142" y="2321"/>
                </a:lnTo>
                <a:lnTo>
                  <a:pt x="2144" y="2327"/>
                </a:lnTo>
                <a:lnTo>
                  <a:pt x="2162" y="2320"/>
                </a:lnTo>
                <a:lnTo>
                  <a:pt x="2166" y="2288"/>
                </a:lnTo>
                <a:lnTo>
                  <a:pt x="2171" y="2264"/>
                </a:lnTo>
                <a:lnTo>
                  <a:pt x="2166" y="2240"/>
                </a:lnTo>
                <a:lnTo>
                  <a:pt x="2154" y="2231"/>
                </a:lnTo>
                <a:lnTo>
                  <a:pt x="2158" y="2221"/>
                </a:lnTo>
                <a:lnTo>
                  <a:pt x="2166" y="2212"/>
                </a:lnTo>
                <a:lnTo>
                  <a:pt x="2179" y="2204"/>
                </a:lnTo>
                <a:lnTo>
                  <a:pt x="2193" y="2188"/>
                </a:lnTo>
                <a:lnTo>
                  <a:pt x="2200" y="2191"/>
                </a:lnTo>
                <a:lnTo>
                  <a:pt x="2226" y="2191"/>
                </a:lnTo>
                <a:lnTo>
                  <a:pt x="2227" y="2217"/>
                </a:lnTo>
                <a:lnTo>
                  <a:pt x="2240" y="2233"/>
                </a:lnTo>
                <a:lnTo>
                  <a:pt x="2258" y="2264"/>
                </a:lnTo>
                <a:lnTo>
                  <a:pt x="2286" y="2288"/>
                </a:lnTo>
                <a:lnTo>
                  <a:pt x="2312" y="2307"/>
                </a:lnTo>
                <a:lnTo>
                  <a:pt x="2332" y="2335"/>
                </a:lnTo>
                <a:lnTo>
                  <a:pt x="2342" y="2363"/>
                </a:lnTo>
                <a:lnTo>
                  <a:pt x="2356" y="2380"/>
                </a:lnTo>
                <a:lnTo>
                  <a:pt x="2422" y="2398"/>
                </a:lnTo>
                <a:lnTo>
                  <a:pt x="2421" y="2423"/>
                </a:lnTo>
                <a:lnTo>
                  <a:pt x="2415" y="2455"/>
                </a:lnTo>
                <a:lnTo>
                  <a:pt x="2425" y="2486"/>
                </a:lnTo>
                <a:lnTo>
                  <a:pt x="2443" y="2513"/>
                </a:lnTo>
                <a:lnTo>
                  <a:pt x="2460" y="2527"/>
                </a:lnTo>
                <a:lnTo>
                  <a:pt x="2465" y="2555"/>
                </a:lnTo>
                <a:lnTo>
                  <a:pt x="2457" y="2583"/>
                </a:lnTo>
                <a:lnTo>
                  <a:pt x="2455" y="2601"/>
                </a:lnTo>
                <a:lnTo>
                  <a:pt x="2475" y="2617"/>
                </a:lnTo>
                <a:lnTo>
                  <a:pt x="2505" y="2627"/>
                </a:lnTo>
                <a:lnTo>
                  <a:pt x="2529" y="2634"/>
                </a:lnTo>
                <a:lnTo>
                  <a:pt x="2540" y="2653"/>
                </a:lnTo>
                <a:lnTo>
                  <a:pt x="2559" y="2669"/>
                </a:lnTo>
                <a:lnTo>
                  <a:pt x="2559" y="2700"/>
                </a:lnTo>
                <a:lnTo>
                  <a:pt x="2573" y="2733"/>
                </a:lnTo>
                <a:lnTo>
                  <a:pt x="2583" y="2757"/>
                </a:lnTo>
                <a:lnTo>
                  <a:pt x="2573" y="2784"/>
                </a:lnTo>
                <a:lnTo>
                  <a:pt x="2565" y="2825"/>
                </a:lnTo>
                <a:lnTo>
                  <a:pt x="2540" y="2871"/>
                </a:lnTo>
                <a:lnTo>
                  <a:pt x="2500" y="2909"/>
                </a:lnTo>
                <a:lnTo>
                  <a:pt x="2465" y="2928"/>
                </a:lnTo>
                <a:lnTo>
                  <a:pt x="2436" y="2932"/>
                </a:lnTo>
                <a:lnTo>
                  <a:pt x="2418" y="2946"/>
                </a:lnTo>
                <a:lnTo>
                  <a:pt x="2397" y="2965"/>
                </a:lnTo>
                <a:lnTo>
                  <a:pt x="2366" y="2976"/>
                </a:lnTo>
                <a:lnTo>
                  <a:pt x="2339" y="2981"/>
                </a:lnTo>
                <a:lnTo>
                  <a:pt x="2326" y="2984"/>
                </a:lnTo>
                <a:lnTo>
                  <a:pt x="2335" y="2992"/>
                </a:lnTo>
                <a:lnTo>
                  <a:pt x="2306" y="3002"/>
                </a:lnTo>
                <a:lnTo>
                  <a:pt x="2289" y="3002"/>
                </a:lnTo>
                <a:lnTo>
                  <a:pt x="2255" y="2970"/>
                </a:lnTo>
                <a:lnTo>
                  <a:pt x="2226" y="2928"/>
                </a:lnTo>
                <a:lnTo>
                  <a:pt x="2211" y="2904"/>
                </a:lnTo>
                <a:lnTo>
                  <a:pt x="2204" y="2861"/>
                </a:lnTo>
                <a:lnTo>
                  <a:pt x="2203" y="2843"/>
                </a:lnTo>
                <a:lnTo>
                  <a:pt x="2203" y="2825"/>
                </a:lnTo>
                <a:lnTo>
                  <a:pt x="2203" y="2797"/>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0" name="Freeform 1040"/>
          <p:cNvSpPr>
            <a:spLocks/>
          </p:cNvSpPr>
          <p:nvPr userDrawn="1"/>
        </p:nvSpPr>
        <p:spPr bwMode="auto">
          <a:xfrm>
            <a:off x="3370304" y="2278721"/>
            <a:ext cx="878090" cy="1400815"/>
          </a:xfrm>
          <a:custGeom>
            <a:avLst/>
            <a:gdLst>
              <a:gd name="T0" fmla="*/ 1510 w 2021"/>
              <a:gd name="T1" fmla="*/ 2777 h 2869"/>
              <a:gd name="T2" fmla="*/ 1545 w 2021"/>
              <a:gd name="T3" fmla="*/ 2688 h 2869"/>
              <a:gd name="T4" fmla="*/ 1566 w 2021"/>
              <a:gd name="T5" fmla="*/ 2522 h 2869"/>
              <a:gd name="T6" fmla="*/ 1685 w 2021"/>
              <a:gd name="T7" fmla="*/ 2508 h 2869"/>
              <a:gd name="T8" fmla="*/ 1809 w 2021"/>
              <a:gd name="T9" fmla="*/ 2504 h 2869"/>
              <a:gd name="T10" fmla="*/ 1778 w 2021"/>
              <a:gd name="T11" fmla="*/ 2448 h 2869"/>
              <a:gd name="T12" fmla="*/ 1623 w 2021"/>
              <a:gd name="T13" fmla="*/ 2360 h 2869"/>
              <a:gd name="T14" fmla="*/ 1612 w 2021"/>
              <a:gd name="T15" fmla="*/ 2327 h 2869"/>
              <a:gd name="T16" fmla="*/ 1483 w 2021"/>
              <a:gd name="T17" fmla="*/ 2197 h 2869"/>
              <a:gd name="T18" fmla="*/ 1461 w 2021"/>
              <a:gd name="T19" fmla="*/ 2015 h 2869"/>
              <a:gd name="T20" fmla="*/ 1339 w 2021"/>
              <a:gd name="T21" fmla="*/ 1882 h 2869"/>
              <a:gd name="T22" fmla="*/ 1443 w 2021"/>
              <a:gd name="T23" fmla="*/ 1805 h 2869"/>
              <a:gd name="T24" fmla="*/ 1556 w 2021"/>
              <a:gd name="T25" fmla="*/ 1729 h 2869"/>
              <a:gd name="T26" fmla="*/ 1643 w 2021"/>
              <a:gd name="T27" fmla="*/ 1688 h 2869"/>
              <a:gd name="T28" fmla="*/ 1667 w 2021"/>
              <a:gd name="T29" fmla="*/ 1555 h 2869"/>
              <a:gd name="T30" fmla="*/ 1599 w 2021"/>
              <a:gd name="T31" fmla="*/ 1491 h 2869"/>
              <a:gd name="T32" fmla="*/ 1573 w 2021"/>
              <a:gd name="T33" fmla="*/ 1512 h 2869"/>
              <a:gd name="T34" fmla="*/ 1515 w 2021"/>
              <a:gd name="T35" fmla="*/ 1497 h 2869"/>
              <a:gd name="T36" fmla="*/ 1560 w 2021"/>
              <a:gd name="T37" fmla="*/ 1410 h 2869"/>
              <a:gd name="T38" fmla="*/ 1653 w 2021"/>
              <a:gd name="T39" fmla="*/ 1359 h 2869"/>
              <a:gd name="T40" fmla="*/ 1754 w 2021"/>
              <a:gd name="T41" fmla="*/ 1275 h 2869"/>
              <a:gd name="T42" fmla="*/ 1884 w 2021"/>
              <a:gd name="T43" fmla="*/ 1167 h 2869"/>
              <a:gd name="T44" fmla="*/ 1967 w 2021"/>
              <a:gd name="T45" fmla="*/ 1184 h 2869"/>
              <a:gd name="T46" fmla="*/ 1992 w 2021"/>
              <a:gd name="T47" fmla="*/ 1005 h 2869"/>
              <a:gd name="T48" fmla="*/ 1789 w 2021"/>
              <a:gd name="T49" fmla="*/ 718 h 2869"/>
              <a:gd name="T50" fmla="*/ 1686 w 2021"/>
              <a:gd name="T51" fmla="*/ 528 h 2869"/>
              <a:gd name="T52" fmla="*/ 1507 w 2021"/>
              <a:gd name="T53" fmla="*/ 249 h 2869"/>
              <a:gd name="T54" fmla="*/ 1339 w 2021"/>
              <a:gd name="T55" fmla="*/ 99 h 2869"/>
              <a:gd name="T56" fmla="*/ 1002 w 2021"/>
              <a:gd name="T57" fmla="*/ 31 h 2869"/>
              <a:gd name="T58" fmla="*/ 606 w 2021"/>
              <a:gd name="T59" fmla="*/ 178 h 2869"/>
              <a:gd name="T60" fmla="*/ 468 w 2021"/>
              <a:gd name="T61" fmla="*/ 389 h 2869"/>
              <a:gd name="T62" fmla="*/ 325 w 2021"/>
              <a:gd name="T63" fmla="*/ 598 h 2869"/>
              <a:gd name="T64" fmla="*/ 162 w 2021"/>
              <a:gd name="T65" fmla="*/ 823 h 2869"/>
              <a:gd name="T66" fmla="*/ 26 w 2021"/>
              <a:gd name="T67" fmla="*/ 1184 h 2869"/>
              <a:gd name="T68" fmla="*/ 114 w 2021"/>
              <a:gd name="T69" fmla="*/ 1659 h 2869"/>
              <a:gd name="T70" fmla="*/ 177 w 2021"/>
              <a:gd name="T71" fmla="*/ 1729 h 2869"/>
              <a:gd name="T72" fmla="*/ 293 w 2021"/>
              <a:gd name="T73" fmla="*/ 1879 h 2869"/>
              <a:gd name="T74" fmla="*/ 274 w 2021"/>
              <a:gd name="T75" fmla="*/ 1982 h 2869"/>
              <a:gd name="T76" fmla="*/ 274 w 2021"/>
              <a:gd name="T77" fmla="*/ 2150 h 2869"/>
              <a:gd name="T78" fmla="*/ 245 w 2021"/>
              <a:gd name="T79" fmla="*/ 2214 h 2869"/>
              <a:gd name="T80" fmla="*/ 194 w 2021"/>
              <a:gd name="T81" fmla="*/ 2299 h 2869"/>
              <a:gd name="T82" fmla="*/ 250 w 2021"/>
              <a:gd name="T83" fmla="*/ 2393 h 2869"/>
              <a:gd name="T84" fmla="*/ 194 w 2021"/>
              <a:gd name="T85" fmla="*/ 2404 h 2869"/>
              <a:gd name="T86" fmla="*/ 199 w 2021"/>
              <a:gd name="T87" fmla="*/ 2478 h 2869"/>
              <a:gd name="T88" fmla="*/ 282 w 2021"/>
              <a:gd name="T89" fmla="*/ 2578 h 2869"/>
              <a:gd name="T90" fmla="*/ 333 w 2021"/>
              <a:gd name="T91" fmla="*/ 2677 h 2869"/>
              <a:gd name="T92" fmla="*/ 452 w 2021"/>
              <a:gd name="T93" fmla="*/ 2691 h 2869"/>
              <a:gd name="T94" fmla="*/ 517 w 2021"/>
              <a:gd name="T95" fmla="*/ 2725 h 2869"/>
              <a:gd name="T96" fmla="*/ 566 w 2021"/>
              <a:gd name="T97" fmla="*/ 2666 h 2869"/>
              <a:gd name="T98" fmla="*/ 618 w 2021"/>
              <a:gd name="T99" fmla="*/ 2547 h 2869"/>
              <a:gd name="T100" fmla="*/ 732 w 2021"/>
              <a:gd name="T101" fmla="*/ 2531 h 2869"/>
              <a:gd name="T102" fmla="*/ 840 w 2021"/>
              <a:gd name="T103" fmla="*/ 2538 h 2869"/>
              <a:gd name="T104" fmla="*/ 990 w 2021"/>
              <a:gd name="T105" fmla="*/ 2584 h 2869"/>
              <a:gd name="T106" fmla="*/ 1080 w 2021"/>
              <a:gd name="T107" fmla="*/ 2621 h 2869"/>
              <a:gd name="T108" fmla="*/ 1138 w 2021"/>
              <a:gd name="T109" fmla="*/ 2654 h 2869"/>
              <a:gd name="T110" fmla="*/ 1145 w 2021"/>
              <a:gd name="T111" fmla="*/ 2717 h 2869"/>
              <a:gd name="T112" fmla="*/ 1241 w 2021"/>
              <a:gd name="T113" fmla="*/ 2717 h 2869"/>
              <a:gd name="T114" fmla="*/ 1344 w 2021"/>
              <a:gd name="T115" fmla="*/ 2788 h 2869"/>
              <a:gd name="T116" fmla="*/ 1448 w 2021"/>
              <a:gd name="T117" fmla="*/ 2858 h 2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1" h="2869">
                <a:moveTo>
                  <a:pt x="1491" y="2837"/>
                </a:moveTo>
                <a:lnTo>
                  <a:pt x="1495" y="2825"/>
                </a:lnTo>
                <a:lnTo>
                  <a:pt x="1502" y="2817"/>
                </a:lnTo>
                <a:lnTo>
                  <a:pt x="1502" y="2812"/>
                </a:lnTo>
                <a:lnTo>
                  <a:pt x="1507" y="2798"/>
                </a:lnTo>
                <a:lnTo>
                  <a:pt x="1510" y="2777"/>
                </a:lnTo>
                <a:lnTo>
                  <a:pt x="1510" y="2752"/>
                </a:lnTo>
                <a:lnTo>
                  <a:pt x="1513" y="2741"/>
                </a:lnTo>
                <a:lnTo>
                  <a:pt x="1515" y="2733"/>
                </a:lnTo>
                <a:lnTo>
                  <a:pt x="1519" y="2725"/>
                </a:lnTo>
                <a:lnTo>
                  <a:pt x="1519" y="2710"/>
                </a:lnTo>
                <a:lnTo>
                  <a:pt x="1545" y="2688"/>
                </a:lnTo>
                <a:lnTo>
                  <a:pt x="1549" y="2649"/>
                </a:lnTo>
                <a:lnTo>
                  <a:pt x="1515" y="2634"/>
                </a:lnTo>
                <a:lnTo>
                  <a:pt x="1515" y="2584"/>
                </a:lnTo>
                <a:lnTo>
                  <a:pt x="1522" y="2547"/>
                </a:lnTo>
                <a:lnTo>
                  <a:pt x="1553" y="2530"/>
                </a:lnTo>
                <a:lnTo>
                  <a:pt x="1566" y="2522"/>
                </a:lnTo>
                <a:lnTo>
                  <a:pt x="1621" y="2491"/>
                </a:lnTo>
                <a:lnTo>
                  <a:pt x="1642" y="2496"/>
                </a:lnTo>
                <a:lnTo>
                  <a:pt x="1654" y="2504"/>
                </a:lnTo>
                <a:lnTo>
                  <a:pt x="1667" y="2508"/>
                </a:lnTo>
                <a:lnTo>
                  <a:pt x="1681" y="2508"/>
                </a:lnTo>
                <a:lnTo>
                  <a:pt x="1685" y="2508"/>
                </a:lnTo>
                <a:lnTo>
                  <a:pt x="1707" y="2512"/>
                </a:lnTo>
                <a:lnTo>
                  <a:pt x="1731" y="2520"/>
                </a:lnTo>
                <a:lnTo>
                  <a:pt x="1736" y="2510"/>
                </a:lnTo>
                <a:lnTo>
                  <a:pt x="1744" y="2510"/>
                </a:lnTo>
                <a:lnTo>
                  <a:pt x="1758" y="2512"/>
                </a:lnTo>
                <a:lnTo>
                  <a:pt x="1809" y="2504"/>
                </a:lnTo>
                <a:lnTo>
                  <a:pt x="1820" y="2486"/>
                </a:lnTo>
                <a:lnTo>
                  <a:pt x="1827" y="2483"/>
                </a:lnTo>
                <a:lnTo>
                  <a:pt x="1827" y="2468"/>
                </a:lnTo>
                <a:lnTo>
                  <a:pt x="1809" y="2455"/>
                </a:lnTo>
                <a:lnTo>
                  <a:pt x="1797" y="2446"/>
                </a:lnTo>
                <a:lnTo>
                  <a:pt x="1778" y="2448"/>
                </a:lnTo>
                <a:lnTo>
                  <a:pt x="1700" y="2438"/>
                </a:lnTo>
                <a:lnTo>
                  <a:pt x="1710" y="2412"/>
                </a:lnTo>
                <a:lnTo>
                  <a:pt x="1635" y="2382"/>
                </a:lnTo>
                <a:lnTo>
                  <a:pt x="1632" y="2382"/>
                </a:lnTo>
                <a:lnTo>
                  <a:pt x="1618" y="2376"/>
                </a:lnTo>
                <a:lnTo>
                  <a:pt x="1623" y="2360"/>
                </a:lnTo>
                <a:lnTo>
                  <a:pt x="1639" y="2360"/>
                </a:lnTo>
                <a:lnTo>
                  <a:pt x="1643" y="2364"/>
                </a:lnTo>
                <a:lnTo>
                  <a:pt x="1654" y="2356"/>
                </a:lnTo>
                <a:lnTo>
                  <a:pt x="1635" y="2329"/>
                </a:lnTo>
                <a:lnTo>
                  <a:pt x="1618" y="2321"/>
                </a:lnTo>
                <a:lnTo>
                  <a:pt x="1612" y="2327"/>
                </a:lnTo>
                <a:lnTo>
                  <a:pt x="1580" y="2296"/>
                </a:lnTo>
                <a:lnTo>
                  <a:pt x="1563" y="2288"/>
                </a:lnTo>
                <a:lnTo>
                  <a:pt x="1560" y="2287"/>
                </a:lnTo>
                <a:lnTo>
                  <a:pt x="1545" y="2265"/>
                </a:lnTo>
                <a:lnTo>
                  <a:pt x="1513" y="2226"/>
                </a:lnTo>
                <a:lnTo>
                  <a:pt x="1483" y="2197"/>
                </a:lnTo>
                <a:lnTo>
                  <a:pt x="1510" y="2137"/>
                </a:lnTo>
                <a:lnTo>
                  <a:pt x="1513" y="2129"/>
                </a:lnTo>
                <a:lnTo>
                  <a:pt x="1476" y="2111"/>
                </a:lnTo>
                <a:lnTo>
                  <a:pt x="1480" y="2086"/>
                </a:lnTo>
                <a:lnTo>
                  <a:pt x="1470" y="2045"/>
                </a:lnTo>
                <a:lnTo>
                  <a:pt x="1461" y="2015"/>
                </a:lnTo>
                <a:lnTo>
                  <a:pt x="1400" y="1998"/>
                </a:lnTo>
                <a:lnTo>
                  <a:pt x="1393" y="1971"/>
                </a:lnTo>
                <a:lnTo>
                  <a:pt x="1374" y="1946"/>
                </a:lnTo>
                <a:lnTo>
                  <a:pt x="1369" y="1938"/>
                </a:lnTo>
                <a:lnTo>
                  <a:pt x="1344" y="1900"/>
                </a:lnTo>
                <a:lnTo>
                  <a:pt x="1339" y="1882"/>
                </a:lnTo>
                <a:lnTo>
                  <a:pt x="1363" y="1871"/>
                </a:lnTo>
                <a:lnTo>
                  <a:pt x="1383" y="1856"/>
                </a:lnTo>
                <a:lnTo>
                  <a:pt x="1393" y="1848"/>
                </a:lnTo>
                <a:lnTo>
                  <a:pt x="1400" y="1837"/>
                </a:lnTo>
                <a:lnTo>
                  <a:pt x="1421" y="1821"/>
                </a:lnTo>
                <a:lnTo>
                  <a:pt x="1443" y="1805"/>
                </a:lnTo>
                <a:lnTo>
                  <a:pt x="1470" y="1784"/>
                </a:lnTo>
                <a:lnTo>
                  <a:pt x="1502" y="1763"/>
                </a:lnTo>
                <a:lnTo>
                  <a:pt x="1515" y="1748"/>
                </a:lnTo>
                <a:lnTo>
                  <a:pt x="1527" y="1737"/>
                </a:lnTo>
                <a:lnTo>
                  <a:pt x="1531" y="1725"/>
                </a:lnTo>
                <a:lnTo>
                  <a:pt x="1556" y="1729"/>
                </a:lnTo>
                <a:lnTo>
                  <a:pt x="1569" y="1737"/>
                </a:lnTo>
                <a:lnTo>
                  <a:pt x="1598" y="1759"/>
                </a:lnTo>
                <a:lnTo>
                  <a:pt x="1621" y="1748"/>
                </a:lnTo>
                <a:lnTo>
                  <a:pt x="1630" y="1732"/>
                </a:lnTo>
                <a:lnTo>
                  <a:pt x="1635" y="1712"/>
                </a:lnTo>
                <a:lnTo>
                  <a:pt x="1643" y="1688"/>
                </a:lnTo>
                <a:lnTo>
                  <a:pt x="1653" y="1681"/>
                </a:lnTo>
                <a:lnTo>
                  <a:pt x="1667" y="1677"/>
                </a:lnTo>
                <a:lnTo>
                  <a:pt x="1667" y="1640"/>
                </a:lnTo>
                <a:lnTo>
                  <a:pt x="1667" y="1606"/>
                </a:lnTo>
                <a:lnTo>
                  <a:pt x="1664" y="1578"/>
                </a:lnTo>
                <a:lnTo>
                  <a:pt x="1667" y="1555"/>
                </a:lnTo>
                <a:lnTo>
                  <a:pt x="1664" y="1534"/>
                </a:lnTo>
                <a:lnTo>
                  <a:pt x="1661" y="1517"/>
                </a:lnTo>
                <a:lnTo>
                  <a:pt x="1643" y="1505"/>
                </a:lnTo>
                <a:lnTo>
                  <a:pt x="1627" y="1506"/>
                </a:lnTo>
                <a:lnTo>
                  <a:pt x="1612" y="1497"/>
                </a:lnTo>
                <a:lnTo>
                  <a:pt x="1599" y="1491"/>
                </a:lnTo>
                <a:lnTo>
                  <a:pt x="1592" y="1483"/>
                </a:lnTo>
                <a:lnTo>
                  <a:pt x="1587" y="1491"/>
                </a:lnTo>
                <a:lnTo>
                  <a:pt x="1581" y="1483"/>
                </a:lnTo>
                <a:lnTo>
                  <a:pt x="1573" y="1491"/>
                </a:lnTo>
                <a:lnTo>
                  <a:pt x="1573" y="1506"/>
                </a:lnTo>
                <a:lnTo>
                  <a:pt x="1573" y="1512"/>
                </a:lnTo>
                <a:lnTo>
                  <a:pt x="1580" y="1517"/>
                </a:lnTo>
                <a:lnTo>
                  <a:pt x="1560" y="1528"/>
                </a:lnTo>
                <a:lnTo>
                  <a:pt x="1545" y="1517"/>
                </a:lnTo>
                <a:lnTo>
                  <a:pt x="1519" y="1526"/>
                </a:lnTo>
                <a:lnTo>
                  <a:pt x="1515" y="1501"/>
                </a:lnTo>
                <a:lnTo>
                  <a:pt x="1515" y="1497"/>
                </a:lnTo>
                <a:lnTo>
                  <a:pt x="1515" y="1474"/>
                </a:lnTo>
                <a:lnTo>
                  <a:pt x="1513" y="1453"/>
                </a:lnTo>
                <a:lnTo>
                  <a:pt x="1519" y="1433"/>
                </a:lnTo>
                <a:lnTo>
                  <a:pt x="1531" y="1431"/>
                </a:lnTo>
                <a:lnTo>
                  <a:pt x="1547" y="1419"/>
                </a:lnTo>
                <a:lnTo>
                  <a:pt x="1560" y="1410"/>
                </a:lnTo>
                <a:lnTo>
                  <a:pt x="1566" y="1401"/>
                </a:lnTo>
                <a:lnTo>
                  <a:pt x="1573" y="1391"/>
                </a:lnTo>
                <a:lnTo>
                  <a:pt x="1581" y="1375"/>
                </a:lnTo>
                <a:lnTo>
                  <a:pt x="1588" y="1366"/>
                </a:lnTo>
                <a:lnTo>
                  <a:pt x="1630" y="1361"/>
                </a:lnTo>
                <a:lnTo>
                  <a:pt x="1653" y="1359"/>
                </a:lnTo>
                <a:lnTo>
                  <a:pt x="1689" y="1350"/>
                </a:lnTo>
                <a:lnTo>
                  <a:pt x="1696" y="1348"/>
                </a:lnTo>
                <a:lnTo>
                  <a:pt x="1719" y="1343"/>
                </a:lnTo>
                <a:lnTo>
                  <a:pt x="1747" y="1338"/>
                </a:lnTo>
                <a:lnTo>
                  <a:pt x="1751" y="1300"/>
                </a:lnTo>
                <a:lnTo>
                  <a:pt x="1754" y="1275"/>
                </a:lnTo>
                <a:lnTo>
                  <a:pt x="1768" y="1249"/>
                </a:lnTo>
                <a:lnTo>
                  <a:pt x="1775" y="1212"/>
                </a:lnTo>
                <a:lnTo>
                  <a:pt x="1786" y="1171"/>
                </a:lnTo>
                <a:lnTo>
                  <a:pt x="1839" y="1152"/>
                </a:lnTo>
                <a:lnTo>
                  <a:pt x="1859" y="1144"/>
                </a:lnTo>
                <a:lnTo>
                  <a:pt x="1884" y="1167"/>
                </a:lnTo>
                <a:lnTo>
                  <a:pt x="1906" y="1187"/>
                </a:lnTo>
                <a:lnTo>
                  <a:pt x="1925" y="1203"/>
                </a:lnTo>
                <a:lnTo>
                  <a:pt x="1941" y="1209"/>
                </a:lnTo>
                <a:lnTo>
                  <a:pt x="1952" y="1216"/>
                </a:lnTo>
                <a:lnTo>
                  <a:pt x="1955" y="1204"/>
                </a:lnTo>
                <a:lnTo>
                  <a:pt x="1967" y="1184"/>
                </a:lnTo>
                <a:lnTo>
                  <a:pt x="1999" y="1160"/>
                </a:lnTo>
                <a:lnTo>
                  <a:pt x="2010" y="1141"/>
                </a:lnTo>
                <a:lnTo>
                  <a:pt x="2021" y="1129"/>
                </a:lnTo>
                <a:lnTo>
                  <a:pt x="2021" y="1104"/>
                </a:lnTo>
                <a:lnTo>
                  <a:pt x="2021" y="1066"/>
                </a:lnTo>
                <a:lnTo>
                  <a:pt x="1992" y="1005"/>
                </a:lnTo>
                <a:lnTo>
                  <a:pt x="1980" y="985"/>
                </a:lnTo>
                <a:lnTo>
                  <a:pt x="1952" y="954"/>
                </a:lnTo>
                <a:lnTo>
                  <a:pt x="1867" y="897"/>
                </a:lnTo>
                <a:lnTo>
                  <a:pt x="1827" y="837"/>
                </a:lnTo>
                <a:lnTo>
                  <a:pt x="1805" y="747"/>
                </a:lnTo>
                <a:lnTo>
                  <a:pt x="1789" y="718"/>
                </a:lnTo>
                <a:lnTo>
                  <a:pt x="1780" y="711"/>
                </a:lnTo>
                <a:lnTo>
                  <a:pt x="1731" y="671"/>
                </a:lnTo>
                <a:lnTo>
                  <a:pt x="1729" y="664"/>
                </a:lnTo>
                <a:lnTo>
                  <a:pt x="1710" y="598"/>
                </a:lnTo>
                <a:lnTo>
                  <a:pt x="1710" y="557"/>
                </a:lnTo>
                <a:lnTo>
                  <a:pt x="1686" y="528"/>
                </a:lnTo>
                <a:lnTo>
                  <a:pt x="1673" y="507"/>
                </a:lnTo>
                <a:lnTo>
                  <a:pt x="1664" y="438"/>
                </a:lnTo>
                <a:lnTo>
                  <a:pt x="1623" y="398"/>
                </a:lnTo>
                <a:lnTo>
                  <a:pt x="1573" y="341"/>
                </a:lnTo>
                <a:lnTo>
                  <a:pt x="1563" y="322"/>
                </a:lnTo>
                <a:lnTo>
                  <a:pt x="1507" y="249"/>
                </a:lnTo>
                <a:lnTo>
                  <a:pt x="1448" y="238"/>
                </a:lnTo>
                <a:lnTo>
                  <a:pt x="1411" y="218"/>
                </a:lnTo>
                <a:lnTo>
                  <a:pt x="1418" y="206"/>
                </a:lnTo>
                <a:lnTo>
                  <a:pt x="1379" y="207"/>
                </a:lnTo>
                <a:lnTo>
                  <a:pt x="1329" y="151"/>
                </a:lnTo>
                <a:lnTo>
                  <a:pt x="1339" y="99"/>
                </a:lnTo>
                <a:lnTo>
                  <a:pt x="1304" y="50"/>
                </a:lnTo>
                <a:lnTo>
                  <a:pt x="1256" y="50"/>
                </a:lnTo>
                <a:lnTo>
                  <a:pt x="1224" y="31"/>
                </a:lnTo>
                <a:lnTo>
                  <a:pt x="1138" y="50"/>
                </a:lnTo>
                <a:lnTo>
                  <a:pt x="1068" y="19"/>
                </a:lnTo>
                <a:lnTo>
                  <a:pt x="1002" y="31"/>
                </a:lnTo>
                <a:lnTo>
                  <a:pt x="944" y="31"/>
                </a:lnTo>
                <a:lnTo>
                  <a:pt x="874" y="31"/>
                </a:lnTo>
                <a:lnTo>
                  <a:pt x="800" y="0"/>
                </a:lnTo>
                <a:lnTo>
                  <a:pt x="710" y="39"/>
                </a:lnTo>
                <a:lnTo>
                  <a:pt x="606" y="151"/>
                </a:lnTo>
                <a:lnTo>
                  <a:pt x="606" y="178"/>
                </a:lnTo>
                <a:lnTo>
                  <a:pt x="606" y="230"/>
                </a:lnTo>
                <a:lnTo>
                  <a:pt x="573" y="269"/>
                </a:lnTo>
                <a:lnTo>
                  <a:pt x="566" y="279"/>
                </a:lnTo>
                <a:lnTo>
                  <a:pt x="537" y="329"/>
                </a:lnTo>
                <a:lnTo>
                  <a:pt x="508" y="341"/>
                </a:lnTo>
                <a:lnTo>
                  <a:pt x="468" y="389"/>
                </a:lnTo>
                <a:lnTo>
                  <a:pt x="428" y="425"/>
                </a:lnTo>
                <a:lnTo>
                  <a:pt x="393" y="481"/>
                </a:lnTo>
                <a:lnTo>
                  <a:pt x="390" y="486"/>
                </a:lnTo>
                <a:lnTo>
                  <a:pt x="378" y="515"/>
                </a:lnTo>
                <a:lnTo>
                  <a:pt x="348" y="561"/>
                </a:lnTo>
                <a:lnTo>
                  <a:pt x="325" y="598"/>
                </a:lnTo>
                <a:lnTo>
                  <a:pt x="305" y="622"/>
                </a:lnTo>
                <a:lnTo>
                  <a:pt x="280" y="654"/>
                </a:lnTo>
                <a:lnTo>
                  <a:pt x="250" y="702"/>
                </a:lnTo>
                <a:lnTo>
                  <a:pt x="222" y="741"/>
                </a:lnTo>
                <a:lnTo>
                  <a:pt x="216" y="747"/>
                </a:lnTo>
                <a:lnTo>
                  <a:pt x="162" y="823"/>
                </a:lnTo>
                <a:lnTo>
                  <a:pt x="111" y="898"/>
                </a:lnTo>
                <a:lnTo>
                  <a:pt x="53" y="988"/>
                </a:lnTo>
                <a:lnTo>
                  <a:pt x="0" y="1060"/>
                </a:lnTo>
                <a:lnTo>
                  <a:pt x="11" y="1124"/>
                </a:lnTo>
                <a:lnTo>
                  <a:pt x="18" y="1144"/>
                </a:lnTo>
                <a:lnTo>
                  <a:pt x="26" y="1184"/>
                </a:lnTo>
                <a:lnTo>
                  <a:pt x="54" y="1319"/>
                </a:lnTo>
                <a:lnTo>
                  <a:pt x="78" y="1453"/>
                </a:lnTo>
                <a:lnTo>
                  <a:pt x="96" y="1557"/>
                </a:lnTo>
                <a:lnTo>
                  <a:pt x="111" y="1613"/>
                </a:lnTo>
                <a:lnTo>
                  <a:pt x="111" y="1625"/>
                </a:lnTo>
                <a:lnTo>
                  <a:pt x="114" y="1659"/>
                </a:lnTo>
                <a:lnTo>
                  <a:pt x="114" y="1665"/>
                </a:lnTo>
                <a:lnTo>
                  <a:pt x="129" y="1681"/>
                </a:lnTo>
                <a:lnTo>
                  <a:pt x="136" y="1696"/>
                </a:lnTo>
                <a:lnTo>
                  <a:pt x="142" y="1701"/>
                </a:lnTo>
                <a:lnTo>
                  <a:pt x="161" y="1715"/>
                </a:lnTo>
                <a:lnTo>
                  <a:pt x="177" y="1729"/>
                </a:lnTo>
                <a:lnTo>
                  <a:pt x="194" y="1744"/>
                </a:lnTo>
                <a:lnTo>
                  <a:pt x="216" y="1768"/>
                </a:lnTo>
                <a:lnTo>
                  <a:pt x="241" y="1799"/>
                </a:lnTo>
                <a:lnTo>
                  <a:pt x="265" y="1837"/>
                </a:lnTo>
                <a:lnTo>
                  <a:pt x="288" y="1859"/>
                </a:lnTo>
                <a:lnTo>
                  <a:pt x="293" y="1879"/>
                </a:lnTo>
                <a:lnTo>
                  <a:pt x="305" y="1907"/>
                </a:lnTo>
                <a:lnTo>
                  <a:pt x="305" y="1920"/>
                </a:lnTo>
                <a:lnTo>
                  <a:pt x="300" y="1942"/>
                </a:lnTo>
                <a:lnTo>
                  <a:pt x="293" y="1951"/>
                </a:lnTo>
                <a:lnTo>
                  <a:pt x="288" y="1965"/>
                </a:lnTo>
                <a:lnTo>
                  <a:pt x="274" y="1982"/>
                </a:lnTo>
                <a:lnTo>
                  <a:pt x="268" y="1999"/>
                </a:lnTo>
                <a:lnTo>
                  <a:pt x="265" y="2021"/>
                </a:lnTo>
                <a:lnTo>
                  <a:pt x="265" y="2061"/>
                </a:lnTo>
                <a:lnTo>
                  <a:pt x="265" y="2097"/>
                </a:lnTo>
                <a:lnTo>
                  <a:pt x="271" y="2129"/>
                </a:lnTo>
                <a:lnTo>
                  <a:pt x="274" y="2150"/>
                </a:lnTo>
                <a:lnTo>
                  <a:pt x="277" y="2172"/>
                </a:lnTo>
                <a:lnTo>
                  <a:pt x="274" y="2185"/>
                </a:lnTo>
                <a:lnTo>
                  <a:pt x="265" y="2189"/>
                </a:lnTo>
                <a:lnTo>
                  <a:pt x="262" y="2189"/>
                </a:lnTo>
                <a:lnTo>
                  <a:pt x="259" y="2197"/>
                </a:lnTo>
                <a:lnTo>
                  <a:pt x="245" y="2214"/>
                </a:lnTo>
                <a:lnTo>
                  <a:pt x="234" y="2234"/>
                </a:lnTo>
                <a:lnTo>
                  <a:pt x="227" y="2245"/>
                </a:lnTo>
                <a:lnTo>
                  <a:pt x="225" y="2260"/>
                </a:lnTo>
                <a:lnTo>
                  <a:pt x="217" y="2270"/>
                </a:lnTo>
                <a:lnTo>
                  <a:pt x="203" y="2287"/>
                </a:lnTo>
                <a:lnTo>
                  <a:pt x="194" y="2299"/>
                </a:lnTo>
                <a:lnTo>
                  <a:pt x="202" y="2315"/>
                </a:lnTo>
                <a:lnTo>
                  <a:pt x="216" y="2327"/>
                </a:lnTo>
                <a:lnTo>
                  <a:pt x="222" y="2339"/>
                </a:lnTo>
                <a:lnTo>
                  <a:pt x="243" y="2368"/>
                </a:lnTo>
                <a:lnTo>
                  <a:pt x="250" y="2379"/>
                </a:lnTo>
                <a:lnTo>
                  <a:pt x="250" y="2393"/>
                </a:lnTo>
                <a:lnTo>
                  <a:pt x="246" y="2404"/>
                </a:lnTo>
                <a:lnTo>
                  <a:pt x="238" y="2404"/>
                </a:lnTo>
                <a:lnTo>
                  <a:pt x="227" y="2398"/>
                </a:lnTo>
                <a:lnTo>
                  <a:pt x="219" y="2393"/>
                </a:lnTo>
                <a:lnTo>
                  <a:pt x="212" y="2398"/>
                </a:lnTo>
                <a:lnTo>
                  <a:pt x="194" y="2404"/>
                </a:lnTo>
                <a:lnTo>
                  <a:pt x="185" y="2415"/>
                </a:lnTo>
                <a:lnTo>
                  <a:pt x="185" y="2427"/>
                </a:lnTo>
                <a:lnTo>
                  <a:pt x="184" y="2443"/>
                </a:lnTo>
                <a:lnTo>
                  <a:pt x="184" y="2459"/>
                </a:lnTo>
                <a:lnTo>
                  <a:pt x="194" y="2468"/>
                </a:lnTo>
                <a:lnTo>
                  <a:pt x="199" y="2478"/>
                </a:lnTo>
                <a:lnTo>
                  <a:pt x="216" y="2492"/>
                </a:lnTo>
                <a:lnTo>
                  <a:pt x="238" y="2524"/>
                </a:lnTo>
                <a:lnTo>
                  <a:pt x="245" y="2535"/>
                </a:lnTo>
                <a:lnTo>
                  <a:pt x="259" y="2546"/>
                </a:lnTo>
                <a:lnTo>
                  <a:pt x="271" y="2566"/>
                </a:lnTo>
                <a:lnTo>
                  <a:pt x="282" y="2578"/>
                </a:lnTo>
                <a:lnTo>
                  <a:pt x="282" y="2587"/>
                </a:lnTo>
                <a:lnTo>
                  <a:pt x="292" y="2608"/>
                </a:lnTo>
                <a:lnTo>
                  <a:pt x="299" y="2626"/>
                </a:lnTo>
                <a:lnTo>
                  <a:pt x="308" y="2645"/>
                </a:lnTo>
                <a:lnTo>
                  <a:pt x="317" y="2658"/>
                </a:lnTo>
                <a:lnTo>
                  <a:pt x="333" y="2677"/>
                </a:lnTo>
                <a:lnTo>
                  <a:pt x="351" y="2691"/>
                </a:lnTo>
                <a:lnTo>
                  <a:pt x="358" y="2696"/>
                </a:lnTo>
                <a:lnTo>
                  <a:pt x="371" y="2694"/>
                </a:lnTo>
                <a:lnTo>
                  <a:pt x="388" y="2694"/>
                </a:lnTo>
                <a:lnTo>
                  <a:pt x="409" y="2696"/>
                </a:lnTo>
                <a:lnTo>
                  <a:pt x="452" y="2691"/>
                </a:lnTo>
                <a:lnTo>
                  <a:pt x="474" y="2699"/>
                </a:lnTo>
                <a:lnTo>
                  <a:pt x="486" y="2705"/>
                </a:lnTo>
                <a:lnTo>
                  <a:pt x="491" y="2705"/>
                </a:lnTo>
                <a:lnTo>
                  <a:pt x="499" y="2705"/>
                </a:lnTo>
                <a:lnTo>
                  <a:pt x="511" y="2713"/>
                </a:lnTo>
                <a:lnTo>
                  <a:pt x="517" y="2725"/>
                </a:lnTo>
                <a:lnTo>
                  <a:pt x="527" y="2738"/>
                </a:lnTo>
                <a:lnTo>
                  <a:pt x="541" y="2721"/>
                </a:lnTo>
                <a:lnTo>
                  <a:pt x="545" y="2705"/>
                </a:lnTo>
                <a:lnTo>
                  <a:pt x="552" y="2696"/>
                </a:lnTo>
                <a:lnTo>
                  <a:pt x="559" y="2683"/>
                </a:lnTo>
                <a:lnTo>
                  <a:pt x="566" y="2666"/>
                </a:lnTo>
                <a:lnTo>
                  <a:pt x="574" y="2649"/>
                </a:lnTo>
                <a:lnTo>
                  <a:pt x="578" y="2627"/>
                </a:lnTo>
                <a:lnTo>
                  <a:pt x="582" y="2614"/>
                </a:lnTo>
                <a:lnTo>
                  <a:pt x="591" y="2584"/>
                </a:lnTo>
                <a:lnTo>
                  <a:pt x="606" y="2562"/>
                </a:lnTo>
                <a:lnTo>
                  <a:pt x="618" y="2547"/>
                </a:lnTo>
                <a:lnTo>
                  <a:pt x="637" y="2542"/>
                </a:lnTo>
                <a:lnTo>
                  <a:pt x="650" y="2538"/>
                </a:lnTo>
                <a:lnTo>
                  <a:pt x="668" y="2538"/>
                </a:lnTo>
                <a:lnTo>
                  <a:pt x="677" y="2538"/>
                </a:lnTo>
                <a:lnTo>
                  <a:pt x="703" y="2538"/>
                </a:lnTo>
                <a:lnTo>
                  <a:pt x="732" y="2531"/>
                </a:lnTo>
                <a:lnTo>
                  <a:pt x="753" y="2530"/>
                </a:lnTo>
                <a:lnTo>
                  <a:pt x="782" y="2524"/>
                </a:lnTo>
                <a:lnTo>
                  <a:pt x="797" y="2524"/>
                </a:lnTo>
                <a:lnTo>
                  <a:pt x="800" y="2522"/>
                </a:lnTo>
                <a:lnTo>
                  <a:pt x="816" y="2530"/>
                </a:lnTo>
                <a:lnTo>
                  <a:pt x="840" y="2538"/>
                </a:lnTo>
                <a:lnTo>
                  <a:pt x="867" y="2543"/>
                </a:lnTo>
                <a:lnTo>
                  <a:pt x="899" y="2560"/>
                </a:lnTo>
                <a:lnTo>
                  <a:pt x="932" y="2568"/>
                </a:lnTo>
                <a:lnTo>
                  <a:pt x="950" y="2578"/>
                </a:lnTo>
                <a:lnTo>
                  <a:pt x="975" y="2575"/>
                </a:lnTo>
                <a:lnTo>
                  <a:pt x="990" y="2584"/>
                </a:lnTo>
                <a:lnTo>
                  <a:pt x="1006" y="2592"/>
                </a:lnTo>
                <a:lnTo>
                  <a:pt x="1025" y="2602"/>
                </a:lnTo>
                <a:lnTo>
                  <a:pt x="1040" y="2605"/>
                </a:lnTo>
                <a:lnTo>
                  <a:pt x="1062" y="2605"/>
                </a:lnTo>
                <a:lnTo>
                  <a:pt x="1079" y="2618"/>
                </a:lnTo>
                <a:lnTo>
                  <a:pt x="1080" y="2621"/>
                </a:lnTo>
                <a:lnTo>
                  <a:pt x="1080" y="2630"/>
                </a:lnTo>
                <a:lnTo>
                  <a:pt x="1089" y="2654"/>
                </a:lnTo>
                <a:lnTo>
                  <a:pt x="1101" y="2666"/>
                </a:lnTo>
                <a:lnTo>
                  <a:pt x="1116" y="2665"/>
                </a:lnTo>
                <a:lnTo>
                  <a:pt x="1126" y="2654"/>
                </a:lnTo>
                <a:lnTo>
                  <a:pt x="1138" y="2654"/>
                </a:lnTo>
                <a:lnTo>
                  <a:pt x="1141" y="2669"/>
                </a:lnTo>
                <a:lnTo>
                  <a:pt x="1145" y="2680"/>
                </a:lnTo>
                <a:lnTo>
                  <a:pt x="1150" y="2688"/>
                </a:lnTo>
                <a:lnTo>
                  <a:pt x="1147" y="2696"/>
                </a:lnTo>
                <a:lnTo>
                  <a:pt x="1147" y="2705"/>
                </a:lnTo>
                <a:lnTo>
                  <a:pt x="1145" y="2717"/>
                </a:lnTo>
                <a:lnTo>
                  <a:pt x="1150" y="2725"/>
                </a:lnTo>
                <a:lnTo>
                  <a:pt x="1165" y="2729"/>
                </a:lnTo>
                <a:lnTo>
                  <a:pt x="1188" y="2733"/>
                </a:lnTo>
                <a:lnTo>
                  <a:pt x="1201" y="2729"/>
                </a:lnTo>
                <a:lnTo>
                  <a:pt x="1216" y="2718"/>
                </a:lnTo>
                <a:lnTo>
                  <a:pt x="1241" y="2717"/>
                </a:lnTo>
                <a:lnTo>
                  <a:pt x="1266" y="2718"/>
                </a:lnTo>
                <a:lnTo>
                  <a:pt x="1286" y="2713"/>
                </a:lnTo>
                <a:lnTo>
                  <a:pt x="1300" y="2705"/>
                </a:lnTo>
                <a:lnTo>
                  <a:pt x="1310" y="2721"/>
                </a:lnTo>
                <a:lnTo>
                  <a:pt x="1316" y="2744"/>
                </a:lnTo>
                <a:lnTo>
                  <a:pt x="1344" y="2788"/>
                </a:lnTo>
                <a:lnTo>
                  <a:pt x="1369" y="2821"/>
                </a:lnTo>
                <a:lnTo>
                  <a:pt x="1374" y="2828"/>
                </a:lnTo>
                <a:lnTo>
                  <a:pt x="1393" y="2841"/>
                </a:lnTo>
                <a:lnTo>
                  <a:pt x="1419" y="2858"/>
                </a:lnTo>
                <a:lnTo>
                  <a:pt x="1443" y="2869"/>
                </a:lnTo>
                <a:lnTo>
                  <a:pt x="1448" y="2858"/>
                </a:lnTo>
                <a:lnTo>
                  <a:pt x="1458" y="2850"/>
                </a:lnTo>
                <a:lnTo>
                  <a:pt x="1491" y="2837"/>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1" name="Freeform 1041"/>
          <p:cNvSpPr>
            <a:spLocks/>
          </p:cNvSpPr>
          <p:nvPr userDrawn="1"/>
        </p:nvSpPr>
        <p:spPr bwMode="auto">
          <a:xfrm>
            <a:off x="2317638" y="1732169"/>
            <a:ext cx="1222030" cy="1600095"/>
          </a:xfrm>
          <a:custGeom>
            <a:avLst/>
            <a:gdLst>
              <a:gd name="T0" fmla="*/ 2360 w 2815"/>
              <a:gd name="T1" fmla="*/ 2743 h 3275"/>
              <a:gd name="T2" fmla="*/ 2216 w 2815"/>
              <a:gd name="T3" fmla="*/ 2810 h 3275"/>
              <a:gd name="T4" fmla="*/ 2063 w 2815"/>
              <a:gd name="T5" fmla="*/ 2921 h 3275"/>
              <a:gd name="T6" fmla="*/ 1927 w 2815"/>
              <a:gd name="T7" fmla="*/ 2873 h 3275"/>
              <a:gd name="T8" fmla="*/ 1799 w 2815"/>
              <a:gd name="T9" fmla="*/ 2858 h 3275"/>
              <a:gd name="T10" fmla="*/ 1710 w 2815"/>
              <a:gd name="T11" fmla="*/ 2881 h 3275"/>
              <a:gd name="T12" fmla="*/ 1624 w 2815"/>
              <a:gd name="T13" fmla="*/ 2809 h 3275"/>
              <a:gd name="T14" fmla="*/ 1526 w 2815"/>
              <a:gd name="T15" fmla="*/ 2755 h 3275"/>
              <a:gd name="T16" fmla="*/ 1448 w 2815"/>
              <a:gd name="T17" fmla="*/ 2684 h 3275"/>
              <a:gd name="T18" fmla="*/ 1385 w 2815"/>
              <a:gd name="T19" fmla="*/ 2724 h 3275"/>
              <a:gd name="T20" fmla="*/ 1342 w 2815"/>
              <a:gd name="T21" fmla="*/ 2724 h 3275"/>
              <a:gd name="T22" fmla="*/ 1306 w 2815"/>
              <a:gd name="T23" fmla="*/ 2850 h 3275"/>
              <a:gd name="T24" fmla="*/ 1209 w 2815"/>
              <a:gd name="T25" fmla="*/ 2900 h 3275"/>
              <a:gd name="T26" fmla="*/ 1190 w 2815"/>
              <a:gd name="T27" fmla="*/ 2969 h 3275"/>
              <a:gd name="T28" fmla="*/ 1154 w 2815"/>
              <a:gd name="T29" fmla="*/ 3068 h 3275"/>
              <a:gd name="T30" fmla="*/ 1115 w 2815"/>
              <a:gd name="T31" fmla="*/ 3242 h 3275"/>
              <a:gd name="T32" fmla="*/ 980 w 2815"/>
              <a:gd name="T33" fmla="*/ 3269 h 3275"/>
              <a:gd name="T34" fmla="*/ 844 w 2815"/>
              <a:gd name="T35" fmla="*/ 3194 h 3275"/>
              <a:gd name="T36" fmla="*/ 760 w 2815"/>
              <a:gd name="T37" fmla="*/ 3108 h 3275"/>
              <a:gd name="T38" fmla="*/ 677 w 2815"/>
              <a:gd name="T39" fmla="*/ 3006 h 3275"/>
              <a:gd name="T40" fmla="*/ 559 w 2815"/>
              <a:gd name="T41" fmla="*/ 2977 h 3275"/>
              <a:gd name="T42" fmla="*/ 527 w 2815"/>
              <a:gd name="T43" fmla="*/ 2862 h 3275"/>
              <a:gd name="T44" fmla="*/ 484 w 2815"/>
              <a:gd name="T45" fmla="*/ 2691 h 3275"/>
              <a:gd name="T46" fmla="*/ 444 w 2815"/>
              <a:gd name="T47" fmla="*/ 2548 h 3275"/>
              <a:gd name="T48" fmla="*/ 403 w 2815"/>
              <a:gd name="T49" fmla="*/ 2523 h 3275"/>
              <a:gd name="T50" fmla="*/ 360 w 2815"/>
              <a:gd name="T51" fmla="*/ 2493 h 3275"/>
              <a:gd name="T52" fmla="*/ 306 w 2815"/>
              <a:gd name="T53" fmla="*/ 2487 h 3275"/>
              <a:gd name="T54" fmla="*/ 237 w 2815"/>
              <a:gd name="T55" fmla="*/ 2515 h 3275"/>
              <a:gd name="T56" fmla="*/ 166 w 2815"/>
              <a:gd name="T57" fmla="*/ 2423 h 3275"/>
              <a:gd name="T58" fmla="*/ 173 w 2815"/>
              <a:gd name="T59" fmla="*/ 2281 h 3275"/>
              <a:gd name="T60" fmla="*/ 136 w 2815"/>
              <a:gd name="T61" fmla="*/ 2178 h 3275"/>
              <a:gd name="T62" fmla="*/ 83 w 2815"/>
              <a:gd name="T63" fmla="*/ 2088 h 3275"/>
              <a:gd name="T64" fmla="*/ 25 w 2815"/>
              <a:gd name="T65" fmla="*/ 1975 h 3275"/>
              <a:gd name="T66" fmla="*/ 16 w 2815"/>
              <a:gd name="T67" fmla="*/ 1824 h 3275"/>
              <a:gd name="T68" fmla="*/ 194 w 2815"/>
              <a:gd name="T69" fmla="*/ 1841 h 3275"/>
              <a:gd name="T70" fmla="*/ 246 w 2815"/>
              <a:gd name="T71" fmla="*/ 1756 h 3275"/>
              <a:gd name="T72" fmla="*/ 256 w 2815"/>
              <a:gd name="T73" fmla="*/ 1626 h 3275"/>
              <a:gd name="T74" fmla="*/ 246 w 2815"/>
              <a:gd name="T75" fmla="*/ 1448 h 3275"/>
              <a:gd name="T76" fmla="*/ 238 w 2815"/>
              <a:gd name="T77" fmla="*/ 1255 h 3275"/>
              <a:gd name="T78" fmla="*/ 310 w 2815"/>
              <a:gd name="T79" fmla="*/ 1137 h 3275"/>
              <a:gd name="T80" fmla="*/ 321 w 2815"/>
              <a:gd name="T81" fmla="*/ 931 h 3275"/>
              <a:gd name="T82" fmla="*/ 321 w 2815"/>
              <a:gd name="T83" fmla="*/ 748 h 3275"/>
              <a:gd name="T84" fmla="*/ 260 w 2815"/>
              <a:gd name="T85" fmla="*/ 442 h 3275"/>
              <a:gd name="T86" fmla="*/ 480 w 2815"/>
              <a:gd name="T87" fmla="*/ 263 h 3275"/>
              <a:gd name="T88" fmla="*/ 1446 w 2815"/>
              <a:gd name="T89" fmla="*/ 174 h 3275"/>
              <a:gd name="T90" fmla="*/ 1608 w 2815"/>
              <a:gd name="T91" fmla="*/ 350 h 3275"/>
              <a:gd name="T92" fmla="*/ 1818 w 2815"/>
              <a:gd name="T93" fmla="*/ 570 h 3275"/>
              <a:gd name="T94" fmla="*/ 2039 w 2815"/>
              <a:gd name="T95" fmla="*/ 758 h 3275"/>
              <a:gd name="T96" fmla="*/ 2124 w 2815"/>
              <a:gd name="T97" fmla="*/ 1075 h 3275"/>
              <a:gd name="T98" fmla="*/ 2330 w 2815"/>
              <a:gd name="T99" fmla="*/ 1317 h 3275"/>
              <a:gd name="T100" fmla="*/ 2544 w 2815"/>
              <a:gd name="T101" fmla="*/ 1486 h 3275"/>
              <a:gd name="T102" fmla="*/ 2815 w 2815"/>
              <a:gd name="T103" fmla="*/ 1605 h 3275"/>
              <a:gd name="T104" fmla="*/ 2675 w 2815"/>
              <a:gd name="T105" fmla="*/ 1819 h 3275"/>
              <a:gd name="T106" fmla="*/ 2425 w 2815"/>
              <a:gd name="T107" fmla="*/ 2178 h 3275"/>
              <a:gd name="T108" fmla="*/ 2521 w 2815"/>
              <a:gd name="T109" fmla="*/ 2675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15" h="3275">
                <a:moveTo>
                  <a:pt x="2554" y="2799"/>
                </a:moveTo>
                <a:lnTo>
                  <a:pt x="2539" y="2783"/>
                </a:lnTo>
                <a:lnTo>
                  <a:pt x="2475" y="2774"/>
                </a:lnTo>
                <a:lnTo>
                  <a:pt x="2422" y="2766"/>
                </a:lnTo>
                <a:lnTo>
                  <a:pt x="2392" y="2751"/>
                </a:lnTo>
                <a:lnTo>
                  <a:pt x="2360" y="2743"/>
                </a:lnTo>
                <a:lnTo>
                  <a:pt x="2330" y="2751"/>
                </a:lnTo>
                <a:lnTo>
                  <a:pt x="2315" y="2753"/>
                </a:lnTo>
                <a:lnTo>
                  <a:pt x="2284" y="2751"/>
                </a:lnTo>
                <a:lnTo>
                  <a:pt x="2248" y="2770"/>
                </a:lnTo>
                <a:lnTo>
                  <a:pt x="2232" y="2786"/>
                </a:lnTo>
                <a:lnTo>
                  <a:pt x="2216" y="2810"/>
                </a:lnTo>
                <a:lnTo>
                  <a:pt x="2171" y="2882"/>
                </a:lnTo>
                <a:lnTo>
                  <a:pt x="2149" y="2917"/>
                </a:lnTo>
                <a:lnTo>
                  <a:pt x="2118" y="2944"/>
                </a:lnTo>
                <a:lnTo>
                  <a:pt x="2089" y="2944"/>
                </a:lnTo>
                <a:lnTo>
                  <a:pt x="2070" y="2942"/>
                </a:lnTo>
                <a:lnTo>
                  <a:pt x="2063" y="2921"/>
                </a:lnTo>
                <a:lnTo>
                  <a:pt x="2046" y="2892"/>
                </a:lnTo>
                <a:lnTo>
                  <a:pt x="2020" y="2874"/>
                </a:lnTo>
                <a:lnTo>
                  <a:pt x="1988" y="2866"/>
                </a:lnTo>
                <a:lnTo>
                  <a:pt x="1965" y="2861"/>
                </a:lnTo>
                <a:lnTo>
                  <a:pt x="1941" y="2862"/>
                </a:lnTo>
                <a:lnTo>
                  <a:pt x="1927" y="2873"/>
                </a:lnTo>
                <a:lnTo>
                  <a:pt x="1900" y="2884"/>
                </a:lnTo>
                <a:lnTo>
                  <a:pt x="1879" y="2892"/>
                </a:lnTo>
                <a:lnTo>
                  <a:pt x="1862" y="2881"/>
                </a:lnTo>
                <a:lnTo>
                  <a:pt x="1850" y="2866"/>
                </a:lnTo>
                <a:lnTo>
                  <a:pt x="1825" y="2852"/>
                </a:lnTo>
                <a:lnTo>
                  <a:pt x="1799" y="2858"/>
                </a:lnTo>
                <a:lnTo>
                  <a:pt x="1787" y="2866"/>
                </a:lnTo>
                <a:lnTo>
                  <a:pt x="1774" y="2877"/>
                </a:lnTo>
                <a:lnTo>
                  <a:pt x="1765" y="2886"/>
                </a:lnTo>
                <a:lnTo>
                  <a:pt x="1754" y="2896"/>
                </a:lnTo>
                <a:lnTo>
                  <a:pt x="1734" y="2886"/>
                </a:lnTo>
                <a:lnTo>
                  <a:pt x="1710" y="2881"/>
                </a:lnTo>
                <a:lnTo>
                  <a:pt x="1695" y="2873"/>
                </a:lnTo>
                <a:lnTo>
                  <a:pt x="1677" y="2861"/>
                </a:lnTo>
                <a:lnTo>
                  <a:pt x="1674" y="2858"/>
                </a:lnTo>
                <a:lnTo>
                  <a:pt x="1657" y="2846"/>
                </a:lnTo>
                <a:lnTo>
                  <a:pt x="1642" y="2829"/>
                </a:lnTo>
                <a:lnTo>
                  <a:pt x="1624" y="2809"/>
                </a:lnTo>
                <a:lnTo>
                  <a:pt x="1612" y="2787"/>
                </a:lnTo>
                <a:lnTo>
                  <a:pt x="1593" y="2774"/>
                </a:lnTo>
                <a:lnTo>
                  <a:pt x="1569" y="2770"/>
                </a:lnTo>
                <a:lnTo>
                  <a:pt x="1558" y="2770"/>
                </a:lnTo>
                <a:lnTo>
                  <a:pt x="1548" y="2766"/>
                </a:lnTo>
                <a:lnTo>
                  <a:pt x="1526" y="2755"/>
                </a:lnTo>
                <a:lnTo>
                  <a:pt x="1505" y="2747"/>
                </a:lnTo>
                <a:lnTo>
                  <a:pt x="1504" y="2747"/>
                </a:lnTo>
                <a:lnTo>
                  <a:pt x="1489" y="2735"/>
                </a:lnTo>
                <a:lnTo>
                  <a:pt x="1473" y="2724"/>
                </a:lnTo>
                <a:lnTo>
                  <a:pt x="1464" y="2707"/>
                </a:lnTo>
                <a:lnTo>
                  <a:pt x="1448" y="2684"/>
                </a:lnTo>
                <a:lnTo>
                  <a:pt x="1439" y="2676"/>
                </a:lnTo>
                <a:lnTo>
                  <a:pt x="1417" y="2675"/>
                </a:lnTo>
                <a:lnTo>
                  <a:pt x="1400" y="2683"/>
                </a:lnTo>
                <a:lnTo>
                  <a:pt x="1395" y="2695"/>
                </a:lnTo>
                <a:lnTo>
                  <a:pt x="1386" y="2716"/>
                </a:lnTo>
                <a:lnTo>
                  <a:pt x="1385" y="2724"/>
                </a:lnTo>
                <a:lnTo>
                  <a:pt x="1372" y="2727"/>
                </a:lnTo>
                <a:lnTo>
                  <a:pt x="1364" y="2727"/>
                </a:lnTo>
                <a:lnTo>
                  <a:pt x="1357" y="2724"/>
                </a:lnTo>
                <a:lnTo>
                  <a:pt x="1359" y="2710"/>
                </a:lnTo>
                <a:lnTo>
                  <a:pt x="1353" y="2707"/>
                </a:lnTo>
                <a:lnTo>
                  <a:pt x="1342" y="2724"/>
                </a:lnTo>
                <a:lnTo>
                  <a:pt x="1325" y="2747"/>
                </a:lnTo>
                <a:lnTo>
                  <a:pt x="1309" y="2766"/>
                </a:lnTo>
                <a:lnTo>
                  <a:pt x="1299" y="2777"/>
                </a:lnTo>
                <a:lnTo>
                  <a:pt x="1299" y="2805"/>
                </a:lnTo>
                <a:lnTo>
                  <a:pt x="1301" y="2829"/>
                </a:lnTo>
                <a:lnTo>
                  <a:pt x="1306" y="2850"/>
                </a:lnTo>
                <a:lnTo>
                  <a:pt x="1303" y="2866"/>
                </a:lnTo>
                <a:lnTo>
                  <a:pt x="1299" y="2884"/>
                </a:lnTo>
                <a:lnTo>
                  <a:pt x="1277" y="2893"/>
                </a:lnTo>
                <a:lnTo>
                  <a:pt x="1254" y="2902"/>
                </a:lnTo>
                <a:lnTo>
                  <a:pt x="1234" y="2904"/>
                </a:lnTo>
                <a:lnTo>
                  <a:pt x="1209" y="2900"/>
                </a:lnTo>
                <a:lnTo>
                  <a:pt x="1183" y="2908"/>
                </a:lnTo>
                <a:lnTo>
                  <a:pt x="1178" y="2917"/>
                </a:lnTo>
                <a:lnTo>
                  <a:pt x="1181" y="2926"/>
                </a:lnTo>
                <a:lnTo>
                  <a:pt x="1183" y="2940"/>
                </a:lnTo>
                <a:lnTo>
                  <a:pt x="1186" y="2944"/>
                </a:lnTo>
                <a:lnTo>
                  <a:pt x="1190" y="2969"/>
                </a:lnTo>
                <a:lnTo>
                  <a:pt x="1194" y="2989"/>
                </a:lnTo>
                <a:lnTo>
                  <a:pt x="1201" y="3000"/>
                </a:lnTo>
                <a:lnTo>
                  <a:pt x="1197" y="3019"/>
                </a:lnTo>
                <a:lnTo>
                  <a:pt x="1186" y="3040"/>
                </a:lnTo>
                <a:lnTo>
                  <a:pt x="1168" y="3056"/>
                </a:lnTo>
                <a:lnTo>
                  <a:pt x="1154" y="3068"/>
                </a:lnTo>
                <a:lnTo>
                  <a:pt x="1143" y="3091"/>
                </a:lnTo>
                <a:lnTo>
                  <a:pt x="1136" y="3128"/>
                </a:lnTo>
                <a:lnTo>
                  <a:pt x="1132" y="3163"/>
                </a:lnTo>
                <a:lnTo>
                  <a:pt x="1136" y="3194"/>
                </a:lnTo>
                <a:lnTo>
                  <a:pt x="1128" y="3223"/>
                </a:lnTo>
                <a:lnTo>
                  <a:pt x="1115" y="3242"/>
                </a:lnTo>
                <a:lnTo>
                  <a:pt x="1104" y="3247"/>
                </a:lnTo>
                <a:lnTo>
                  <a:pt x="1082" y="3255"/>
                </a:lnTo>
                <a:lnTo>
                  <a:pt x="1061" y="3264"/>
                </a:lnTo>
                <a:lnTo>
                  <a:pt x="1027" y="3275"/>
                </a:lnTo>
                <a:lnTo>
                  <a:pt x="1000" y="3275"/>
                </a:lnTo>
                <a:lnTo>
                  <a:pt x="980" y="3269"/>
                </a:lnTo>
                <a:lnTo>
                  <a:pt x="947" y="3269"/>
                </a:lnTo>
                <a:lnTo>
                  <a:pt x="916" y="3272"/>
                </a:lnTo>
                <a:lnTo>
                  <a:pt x="880" y="3269"/>
                </a:lnTo>
                <a:lnTo>
                  <a:pt x="866" y="3267"/>
                </a:lnTo>
                <a:lnTo>
                  <a:pt x="864" y="3226"/>
                </a:lnTo>
                <a:lnTo>
                  <a:pt x="844" y="3194"/>
                </a:lnTo>
                <a:lnTo>
                  <a:pt x="821" y="3167"/>
                </a:lnTo>
                <a:lnTo>
                  <a:pt x="803" y="3151"/>
                </a:lnTo>
                <a:lnTo>
                  <a:pt x="797" y="3139"/>
                </a:lnTo>
                <a:lnTo>
                  <a:pt x="781" y="3133"/>
                </a:lnTo>
                <a:lnTo>
                  <a:pt x="766" y="3123"/>
                </a:lnTo>
                <a:lnTo>
                  <a:pt x="760" y="3108"/>
                </a:lnTo>
                <a:lnTo>
                  <a:pt x="756" y="3080"/>
                </a:lnTo>
                <a:lnTo>
                  <a:pt x="753" y="3052"/>
                </a:lnTo>
                <a:lnTo>
                  <a:pt x="747" y="3022"/>
                </a:lnTo>
                <a:lnTo>
                  <a:pt x="725" y="3008"/>
                </a:lnTo>
                <a:lnTo>
                  <a:pt x="702" y="3008"/>
                </a:lnTo>
                <a:lnTo>
                  <a:pt x="677" y="3006"/>
                </a:lnTo>
                <a:lnTo>
                  <a:pt x="661" y="3006"/>
                </a:lnTo>
                <a:lnTo>
                  <a:pt x="635" y="3000"/>
                </a:lnTo>
                <a:lnTo>
                  <a:pt x="603" y="2992"/>
                </a:lnTo>
                <a:lnTo>
                  <a:pt x="587" y="2997"/>
                </a:lnTo>
                <a:lnTo>
                  <a:pt x="569" y="2989"/>
                </a:lnTo>
                <a:lnTo>
                  <a:pt x="559" y="2977"/>
                </a:lnTo>
                <a:lnTo>
                  <a:pt x="554" y="2973"/>
                </a:lnTo>
                <a:lnTo>
                  <a:pt x="545" y="2961"/>
                </a:lnTo>
                <a:lnTo>
                  <a:pt x="542" y="2957"/>
                </a:lnTo>
                <a:lnTo>
                  <a:pt x="538" y="2926"/>
                </a:lnTo>
                <a:lnTo>
                  <a:pt x="530" y="2892"/>
                </a:lnTo>
                <a:lnTo>
                  <a:pt x="527" y="2862"/>
                </a:lnTo>
                <a:lnTo>
                  <a:pt x="530" y="2838"/>
                </a:lnTo>
                <a:lnTo>
                  <a:pt x="520" y="2803"/>
                </a:lnTo>
                <a:lnTo>
                  <a:pt x="511" y="2761"/>
                </a:lnTo>
                <a:lnTo>
                  <a:pt x="507" y="2737"/>
                </a:lnTo>
                <a:lnTo>
                  <a:pt x="493" y="2716"/>
                </a:lnTo>
                <a:lnTo>
                  <a:pt x="484" y="2691"/>
                </a:lnTo>
                <a:lnTo>
                  <a:pt x="480" y="2646"/>
                </a:lnTo>
                <a:lnTo>
                  <a:pt x="465" y="2619"/>
                </a:lnTo>
                <a:lnTo>
                  <a:pt x="464" y="2600"/>
                </a:lnTo>
                <a:lnTo>
                  <a:pt x="464" y="2580"/>
                </a:lnTo>
                <a:lnTo>
                  <a:pt x="454" y="2562"/>
                </a:lnTo>
                <a:lnTo>
                  <a:pt x="444" y="2548"/>
                </a:lnTo>
                <a:lnTo>
                  <a:pt x="440" y="2541"/>
                </a:lnTo>
                <a:lnTo>
                  <a:pt x="432" y="2541"/>
                </a:lnTo>
                <a:lnTo>
                  <a:pt x="422" y="2531"/>
                </a:lnTo>
                <a:lnTo>
                  <a:pt x="414" y="2528"/>
                </a:lnTo>
                <a:lnTo>
                  <a:pt x="406" y="2523"/>
                </a:lnTo>
                <a:lnTo>
                  <a:pt x="403" y="2523"/>
                </a:lnTo>
                <a:lnTo>
                  <a:pt x="396" y="2520"/>
                </a:lnTo>
                <a:lnTo>
                  <a:pt x="391" y="2512"/>
                </a:lnTo>
                <a:lnTo>
                  <a:pt x="382" y="2509"/>
                </a:lnTo>
                <a:lnTo>
                  <a:pt x="374" y="2501"/>
                </a:lnTo>
                <a:lnTo>
                  <a:pt x="370" y="2496"/>
                </a:lnTo>
                <a:lnTo>
                  <a:pt x="360" y="2493"/>
                </a:lnTo>
                <a:lnTo>
                  <a:pt x="346" y="2496"/>
                </a:lnTo>
                <a:lnTo>
                  <a:pt x="329" y="2498"/>
                </a:lnTo>
                <a:lnTo>
                  <a:pt x="324" y="2498"/>
                </a:lnTo>
                <a:lnTo>
                  <a:pt x="314" y="2493"/>
                </a:lnTo>
                <a:lnTo>
                  <a:pt x="313" y="2490"/>
                </a:lnTo>
                <a:lnTo>
                  <a:pt x="306" y="2487"/>
                </a:lnTo>
                <a:lnTo>
                  <a:pt x="295" y="2487"/>
                </a:lnTo>
                <a:lnTo>
                  <a:pt x="293" y="2490"/>
                </a:lnTo>
                <a:lnTo>
                  <a:pt x="288" y="2490"/>
                </a:lnTo>
                <a:lnTo>
                  <a:pt x="278" y="2496"/>
                </a:lnTo>
                <a:lnTo>
                  <a:pt x="260" y="2508"/>
                </a:lnTo>
                <a:lnTo>
                  <a:pt x="237" y="2515"/>
                </a:lnTo>
                <a:lnTo>
                  <a:pt x="230" y="2496"/>
                </a:lnTo>
                <a:lnTo>
                  <a:pt x="215" y="2490"/>
                </a:lnTo>
                <a:lnTo>
                  <a:pt x="202" y="2488"/>
                </a:lnTo>
                <a:lnTo>
                  <a:pt x="188" y="2473"/>
                </a:lnTo>
                <a:lnTo>
                  <a:pt x="179" y="2448"/>
                </a:lnTo>
                <a:lnTo>
                  <a:pt x="166" y="2423"/>
                </a:lnTo>
                <a:lnTo>
                  <a:pt x="162" y="2397"/>
                </a:lnTo>
                <a:lnTo>
                  <a:pt x="163" y="2370"/>
                </a:lnTo>
                <a:lnTo>
                  <a:pt x="175" y="2341"/>
                </a:lnTo>
                <a:lnTo>
                  <a:pt x="183" y="2321"/>
                </a:lnTo>
                <a:lnTo>
                  <a:pt x="175" y="2301"/>
                </a:lnTo>
                <a:lnTo>
                  <a:pt x="173" y="2281"/>
                </a:lnTo>
                <a:lnTo>
                  <a:pt x="175" y="2258"/>
                </a:lnTo>
                <a:lnTo>
                  <a:pt x="175" y="2248"/>
                </a:lnTo>
                <a:lnTo>
                  <a:pt x="163" y="2227"/>
                </a:lnTo>
                <a:lnTo>
                  <a:pt x="155" y="2218"/>
                </a:lnTo>
                <a:lnTo>
                  <a:pt x="142" y="2198"/>
                </a:lnTo>
                <a:lnTo>
                  <a:pt x="136" y="2178"/>
                </a:lnTo>
                <a:lnTo>
                  <a:pt x="132" y="2166"/>
                </a:lnTo>
                <a:lnTo>
                  <a:pt x="129" y="2147"/>
                </a:lnTo>
                <a:lnTo>
                  <a:pt x="125" y="2144"/>
                </a:lnTo>
                <a:lnTo>
                  <a:pt x="115" y="2128"/>
                </a:lnTo>
                <a:lnTo>
                  <a:pt x="97" y="2103"/>
                </a:lnTo>
                <a:lnTo>
                  <a:pt x="83" y="2088"/>
                </a:lnTo>
                <a:lnTo>
                  <a:pt x="80" y="2083"/>
                </a:lnTo>
                <a:lnTo>
                  <a:pt x="74" y="2050"/>
                </a:lnTo>
                <a:lnTo>
                  <a:pt x="53" y="2032"/>
                </a:lnTo>
                <a:lnTo>
                  <a:pt x="36" y="2008"/>
                </a:lnTo>
                <a:lnTo>
                  <a:pt x="31" y="1990"/>
                </a:lnTo>
                <a:lnTo>
                  <a:pt x="25" y="1975"/>
                </a:lnTo>
                <a:lnTo>
                  <a:pt x="18" y="1955"/>
                </a:lnTo>
                <a:lnTo>
                  <a:pt x="4" y="1916"/>
                </a:lnTo>
                <a:lnTo>
                  <a:pt x="0" y="1876"/>
                </a:lnTo>
                <a:lnTo>
                  <a:pt x="0" y="1864"/>
                </a:lnTo>
                <a:lnTo>
                  <a:pt x="0" y="1849"/>
                </a:lnTo>
                <a:lnTo>
                  <a:pt x="16" y="1824"/>
                </a:lnTo>
                <a:lnTo>
                  <a:pt x="46" y="1823"/>
                </a:lnTo>
                <a:lnTo>
                  <a:pt x="71" y="1829"/>
                </a:lnTo>
                <a:lnTo>
                  <a:pt x="104" y="1829"/>
                </a:lnTo>
                <a:lnTo>
                  <a:pt x="139" y="1832"/>
                </a:lnTo>
                <a:lnTo>
                  <a:pt x="163" y="1835"/>
                </a:lnTo>
                <a:lnTo>
                  <a:pt x="194" y="1841"/>
                </a:lnTo>
                <a:lnTo>
                  <a:pt x="220" y="1847"/>
                </a:lnTo>
                <a:lnTo>
                  <a:pt x="244" y="1841"/>
                </a:lnTo>
                <a:lnTo>
                  <a:pt x="260" y="1829"/>
                </a:lnTo>
                <a:lnTo>
                  <a:pt x="260" y="1793"/>
                </a:lnTo>
                <a:lnTo>
                  <a:pt x="249" y="1760"/>
                </a:lnTo>
                <a:lnTo>
                  <a:pt x="246" y="1756"/>
                </a:lnTo>
                <a:lnTo>
                  <a:pt x="240" y="1740"/>
                </a:lnTo>
                <a:lnTo>
                  <a:pt x="237" y="1716"/>
                </a:lnTo>
                <a:lnTo>
                  <a:pt x="237" y="1708"/>
                </a:lnTo>
                <a:lnTo>
                  <a:pt x="230" y="1677"/>
                </a:lnTo>
                <a:lnTo>
                  <a:pt x="240" y="1652"/>
                </a:lnTo>
                <a:lnTo>
                  <a:pt x="256" y="1626"/>
                </a:lnTo>
                <a:lnTo>
                  <a:pt x="260" y="1602"/>
                </a:lnTo>
                <a:lnTo>
                  <a:pt x="244" y="1585"/>
                </a:lnTo>
                <a:lnTo>
                  <a:pt x="244" y="1582"/>
                </a:lnTo>
                <a:lnTo>
                  <a:pt x="249" y="1549"/>
                </a:lnTo>
                <a:lnTo>
                  <a:pt x="246" y="1501"/>
                </a:lnTo>
                <a:lnTo>
                  <a:pt x="246" y="1448"/>
                </a:lnTo>
                <a:lnTo>
                  <a:pt x="244" y="1387"/>
                </a:lnTo>
                <a:lnTo>
                  <a:pt x="238" y="1343"/>
                </a:lnTo>
                <a:lnTo>
                  <a:pt x="237" y="1330"/>
                </a:lnTo>
                <a:lnTo>
                  <a:pt x="237" y="1324"/>
                </a:lnTo>
                <a:lnTo>
                  <a:pt x="233" y="1277"/>
                </a:lnTo>
                <a:lnTo>
                  <a:pt x="238" y="1255"/>
                </a:lnTo>
                <a:lnTo>
                  <a:pt x="262" y="1257"/>
                </a:lnTo>
                <a:lnTo>
                  <a:pt x="291" y="1261"/>
                </a:lnTo>
                <a:lnTo>
                  <a:pt x="295" y="1244"/>
                </a:lnTo>
                <a:lnTo>
                  <a:pt x="302" y="1209"/>
                </a:lnTo>
                <a:lnTo>
                  <a:pt x="306" y="1169"/>
                </a:lnTo>
                <a:lnTo>
                  <a:pt x="310" y="1137"/>
                </a:lnTo>
                <a:lnTo>
                  <a:pt x="310" y="1091"/>
                </a:lnTo>
                <a:lnTo>
                  <a:pt x="318" y="1030"/>
                </a:lnTo>
                <a:lnTo>
                  <a:pt x="321" y="981"/>
                </a:lnTo>
                <a:lnTo>
                  <a:pt x="321" y="971"/>
                </a:lnTo>
                <a:lnTo>
                  <a:pt x="321" y="949"/>
                </a:lnTo>
                <a:lnTo>
                  <a:pt x="321" y="931"/>
                </a:lnTo>
                <a:lnTo>
                  <a:pt x="321" y="927"/>
                </a:lnTo>
                <a:lnTo>
                  <a:pt x="336" y="887"/>
                </a:lnTo>
                <a:lnTo>
                  <a:pt x="329" y="849"/>
                </a:lnTo>
                <a:lnTo>
                  <a:pt x="327" y="819"/>
                </a:lnTo>
                <a:lnTo>
                  <a:pt x="321" y="788"/>
                </a:lnTo>
                <a:lnTo>
                  <a:pt x="321" y="748"/>
                </a:lnTo>
                <a:lnTo>
                  <a:pt x="313" y="729"/>
                </a:lnTo>
                <a:lnTo>
                  <a:pt x="310" y="719"/>
                </a:lnTo>
                <a:lnTo>
                  <a:pt x="302" y="704"/>
                </a:lnTo>
                <a:lnTo>
                  <a:pt x="281" y="632"/>
                </a:lnTo>
                <a:lnTo>
                  <a:pt x="265" y="505"/>
                </a:lnTo>
                <a:lnTo>
                  <a:pt x="260" y="442"/>
                </a:lnTo>
                <a:lnTo>
                  <a:pt x="252" y="383"/>
                </a:lnTo>
                <a:lnTo>
                  <a:pt x="252" y="369"/>
                </a:lnTo>
                <a:lnTo>
                  <a:pt x="249" y="310"/>
                </a:lnTo>
                <a:lnTo>
                  <a:pt x="215" y="299"/>
                </a:lnTo>
                <a:lnTo>
                  <a:pt x="252" y="253"/>
                </a:lnTo>
                <a:lnTo>
                  <a:pt x="480" y="263"/>
                </a:lnTo>
                <a:lnTo>
                  <a:pt x="511" y="0"/>
                </a:lnTo>
                <a:lnTo>
                  <a:pt x="1126" y="25"/>
                </a:lnTo>
                <a:lnTo>
                  <a:pt x="1359" y="29"/>
                </a:lnTo>
                <a:lnTo>
                  <a:pt x="1397" y="93"/>
                </a:lnTo>
                <a:lnTo>
                  <a:pt x="1397" y="131"/>
                </a:lnTo>
                <a:lnTo>
                  <a:pt x="1446" y="174"/>
                </a:lnTo>
                <a:lnTo>
                  <a:pt x="1461" y="219"/>
                </a:lnTo>
                <a:lnTo>
                  <a:pt x="1467" y="242"/>
                </a:lnTo>
                <a:lnTo>
                  <a:pt x="1505" y="290"/>
                </a:lnTo>
                <a:lnTo>
                  <a:pt x="1552" y="310"/>
                </a:lnTo>
                <a:lnTo>
                  <a:pt x="1594" y="333"/>
                </a:lnTo>
                <a:lnTo>
                  <a:pt x="1608" y="350"/>
                </a:lnTo>
                <a:lnTo>
                  <a:pt x="1620" y="369"/>
                </a:lnTo>
                <a:lnTo>
                  <a:pt x="1689" y="439"/>
                </a:lnTo>
                <a:lnTo>
                  <a:pt x="1721" y="449"/>
                </a:lnTo>
                <a:lnTo>
                  <a:pt x="1757" y="509"/>
                </a:lnTo>
                <a:lnTo>
                  <a:pt x="1789" y="540"/>
                </a:lnTo>
                <a:lnTo>
                  <a:pt x="1818" y="570"/>
                </a:lnTo>
                <a:lnTo>
                  <a:pt x="1825" y="600"/>
                </a:lnTo>
                <a:lnTo>
                  <a:pt x="1883" y="600"/>
                </a:lnTo>
                <a:lnTo>
                  <a:pt x="1923" y="628"/>
                </a:lnTo>
                <a:lnTo>
                  <a:pt x="1952" y="699"/>
                </a:lnTo>
                <a:lnTo>
                  <a:pt x="2039" y="748"/>
                </a:lnTo>
                <a:lnTo>
                  <a:pt x="2039" y="758"/>
                </a:lnTo>
                <a:lnTo>
                  <a:pt x="2048" y="810"/>
                </a:lnTo>
                <a:lnTo>
                  <a:pt x="2048" y="849"/>
                </a:lnTo>
                <a:lnTo>
                  <a:pt x="2107" y="887"/>
                </a:lnTo>
                <a:lnTo>
                  <a:pt x="2136" y="961"/>
                </a:lnTo>
                <a:lnTo>
                  <a:pt x="2124" y="1027"/>
                </a:lnTo>
                <a:lnTo>
                  <a:pt x="2124" y="1075"/>
                </a:lnTo>
                <a:lnTo>
                  <a:pt x="2124" y="1105"/>
                </a:lnTo>
                <a:lnTo>
                  <a:pt x="2164" y="1137"/>
                </a:lnTo>
                <a:lnTo>
                  <a:pt x="2176" y="1217"/>
                </a:lnTo>
                <a:lnTo>
                  <a:pt x="2214" y="1239"/>
                </a:lnTo>
                <a:lnTo>
                  <a:pt x="2260" y="1269"/>
                </a:lnTo>
                <a:lnTo>
                  <a:pt x="2330" y="1317"/>
                </a:lnTo>
                <a:lnTo>
                  <a:pt x="2360" y="1348"/>
                </a:lnTo>
                <a:lnTo>
                  <a:pt x="2408" y="1386"/>
                </a:lnTo>
                <a:lnTo>
                  <a:pt x="2417" y="1428"/>
                </a:lnTo>
                <a:lnTo>
                  <a:pt x="2511" y="1452"/>
                </a:lnTo>
                <a:lnTo>
                  <a:pt x="2525" y="1459"/>
                </a:lnTo>
                <a:lnTo>
                  <a:pt x="2544" y="1486"/>
                </a:lnTo>
                <a:lnTo>
                  <a:pt x="2592" y="1517"/>
                </a:lnTo>
                <a:lnTo>
                  <a:pt x="2602" y="1526"/>
                </a:lnTo>
                <a:lnTo>
                  <a:pt x="2699" y="1574"/>
                </a:lnTo>
                <a:lnTo>
                  <a:pt x="2738" y="1574"/>
                </a:lnTo>
                <a:lnTo>
                  <a:pt x="2758" y="1594"/>
                </a:lnTo>
                <a:lnTo>
                  <a:pt x="2815" y="1605"/>
                </a:lnTo>
                <a:lnTo>
                  <a:pt x="2803" y="1633"/>
                </a:lnTo>
                <a:lnTo>
                  <a:pt x="2774" y="1678"/>
                </a:lnTo>
                <a:lnTo>
                  <a:pt x="2750" y="1716"/>
                </a:lnTo>
                <a:lnTo>
                  <a:pt x="2730" y="1740"/>
                </a:lnTo>
                <a:lnTo>
                  <a:pt x="2705" y="1772"/>
                </a:lnTo>
                <a:lnTo>
                  <a:pt x="2675" y="1819"/>
                </a:lnTo>
                <a:lnTo>
                  <a:pt x="2647" y="1859"/>
                </a:lnTo>
                <a:lnTo>
                  <a:pt x="2641" y="1865"/>
                </a:lnTo>
                <a:lnTo>
                  <a:pt x="2587" y="1942"/>
                </a:lnTo>
                <a:lnTo>
                  <a:pt x="2536" y="2016"/>
                </a:lnTo>
                <a:lnTo>
                  <a:pt x="2478" y="2106"/>
                </a:lnTo>
                <a:lnTo>
                  <a:pt x="2425" y="2178"/>
                </a:lnTo>
                <a:lnTo>
                  <a:pt x="2436" y="2241"/>
                </a:lnTo>
                <a:lnTo>
                  <a:pt x="2443" y="2262"/>
                </a:lnTo>
                <a:lnTo>
                  <a:pt x="2451" y="2302"/>
                </a:lnTo>
                <a:lnTo>
                  <a:pt x="2479" y="2437"/>
                </a:lnTo>
                <a:lnTo>
                  <a:pt x="2503" y="2571"/>
                </a:lnTo>
                <a:lnTo>
                  <a:pt x="2521" y="2675"/>
                </a:lnTo>
                <a:lnTo>
                  <a:pt x="2536" y="2730"/>
                </a:lnTo>
                <a:lnTo>
                  <a:pt x="2536" y="2743"/>
                </a:lnTo>
                <a:lnTo>
                  <a:pt x="2539" y="2777"/>
                </a:lnTo>
                <a:lnTo>
                  <a:pt x="2554" y="2799"/>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2" name="Freeform 1042"/>
          <p:cNvSpPr>
            <a:spLocks/>
          </p:cNvSpPr>
          <p:nvPr userDrawn="1"/>
        </p:nvSpPr>
        <p:spPr bwMode="auto">
          <a:xfrm>
            <a:off x="3952657" y="2829669"/>
            <a:ext cx="607107" cy="1204467"/>
          </a:xfrm>
          <a:custGeom>
            <a:avLst/>
            <a:gdLst>
              <a:gd name="T0" fmla="*/ 816 w 1397"/>
              <a:gd name="T1" fmla="*/ 1824 h 2466"/>
              <a:gd name="T2" fmla="*/ 802 w 1397"/>
              <a:gd name="T3" fmla="*/ 2000 h 2466"/>
              <a:gd name="T4" fmla="*/ 870 w 1397"/>
              <a:gd name="T5" fmla="*/ 2056 h 2466"/>
              <a:gd name="T6" fmla="*/ 856 w 1397"/>
              <a:gd name="T7" fmla="*/ 2136 h 2466"/>
              <a:gd name="T8" fmla="*/ 682 w 1397"/>
              <a:gd name="T9" fmla="*/ 2158 h 2466"/>
              <a:gd name="T10" fmla="*/ 618 w 1397"/>
              <a:gd name="T11" fmla="*/ 2329 h 2466"/>
              <a:gd name="T12" fmla="*/ 552 w 1397"/>
              <a:gd name="T13" fmla="*/ 2353 h 2466"/>
              <a:gd name="T14" fmla="*/ 549 w 1397"/>
              <a:gd name="T15" fmla="*/ 2410 h 2466"/>
              <a:gd name="T16" fmla="*/ 437 w 1397"/>
              <a:gd name="T17" fmla="*/ 2466 h 2466"/>
              <a:gd name="T18" fmla="*/ 342 w 1397"/>
              <a:gd name="T19" fmla="*/ 2342 h 2466"/>
              <a:gd name="T20" fmla="*/ 347 w 1397"/>
              <a:gd name="T21" fmla="*/ 2143 h 2466"/>
              <a:gd name="T22" fmla="*/ 283 w 1397"/>
              <a:gd name="T23" fmla="*/ 1893 h 2466"/>
              <a:gd name="T24" fmla="*/ 206 w 1397"/>
              <a:gd name="T25" fmla="*/ 1762 h 2466"/>
              <a:gd name="T26" fmla="*/ 163 w 1397"/>
              <a:gd name="T27" fmla="*/ 1722 h 2466"/>
              <a:gd name="T28" fmla="*/ 167 w 1397"/>
              <a:gd name="T29" fmla="*/ 1667 h 2466"/>
              <a:gd name="T30" fmla="*/ 179 w 1397"/>
              <a:gd name="T31" fmla="*/ 1580 h 2466"/>
              <a:gd name="T32" fmla="*/ 214 w 1397"/>
              <a:gd name="T33" fmla="*/ 1400 h 2466"/>
              <a:gd name="T34" fmla="*/ 342 w 1397"/>
              <a:gd name="T35" fmla="*/ 1377 h 2466"/>
              <a:gd name="T36" fmla="*/ 419 w 1397"/>
              <a:gd name="T37" fmla="*/ 1383 h 2466"/>
              <a:gd name="T38" fmla="*/ 458 w 1397"/>
              <a:gd name="T39" fmla="*/ 1316 h 2466"/>
              <a:gd name="T40" fmla="*/ 279 w 1397"/>
              <a:gd name="T41" fmla="*/ 1246 h 2466"/>
              <a:gd name="T42" fmla="*/ 279 w 1397"/>
              <a:gd name="T43" fmla="*/ 1192 h 2466"/>
              <a:gd name="T44" fmla="*/ 174 w 1397"/>
              <a:gd name="T45" fmla="*/ 1097 h 2466"/>
              <a:gd name="T46" fmla="*/ 131 w 1397"/>
              <a:gd name="T47" fmla="*/ 915 h 2466"/>
              <a:gd name="T48" fmla="*/ 5 w 1397"/>
              <a:gd name="T49" fmla="*/ 771 h 2466"/>
              <a:gd name="T50" fmla="*/ 81 w 1397"/>
              <a:gd name="T51" fmla="*/ 692 h 2466"/>
              <a:gd name="T52" fmla="*/ 192 w 1397"/>
              <a:gd name="T53" fmla="*/ 596 h 2466"/>
              <a:gd name="T54" fmla="*/ 296 w 1397"/>
              <a:gd name="T55" fmla="*/ 581 h 2466"/>
              <a:gd name="T56" fmla="*/ 325 w 1397"/>
              <a:gd name="T57" fmla="*/ 449 h 2466"/>
              <a:gd name="T58" fmla="*/ 272 w 1397"/>
              <a:gd name="T59" fmla="*/ 366 h 2466"/>
              <a:gd name="T60" fmla="*/ 234 w 1397"/>
              <a:gd name="T61" fmla="*/ 376 h 2466"/>
              <a:gd name="T62" fmla="*/ 176 w 1397"/>
              <a:gd name="T63" fmla="*/ 371 h 2466"/>
              <a:gd name="T64" fmla="*/ 207 w 1397"/>
              <a:gd name="T65" fmla="*/ 290 h 2466"/>
              <a:gd name="T66" fmla="*/ 290 w 1397"/>
              <a:gd name="T67" fmla="*/ 231 h 2466"/>
              <a:gd name="T68" fmla="*/ 412 w 1397"/>
              <a:gd name="T69" fmla="*/ 171 h 2466"/>
              <a:gd name="T70" fmla="*/ 520 w 1397"/>
              <a:gd name="T71" fmla="*/ 14 h 2466"/>
              <a:gd name="T72" fmla="*/ 615 w 1397"/>
              <a:gd name="T73" fmla="*/ 75 h 2466"/>
              <a:gd name="T74" fmla="*/ 709 w 1397"/>
              <a:gd name="T75" fmla="*/ 33 h 2466"/>
              <a:gd name="T76" fmla="*/ 726 w 1397"/>
              <a:gd name="T77" fmla="*/ 196 h 2466"/>
              <a:gd name="T78" fmla="*/ 765 w 1397"/>
              <a:gd name="T79" fmla="*/ 352 h 2466"/>
              <a:gd name="T80" fmla="*/ 759 w 1397"/>
              <a:gd name="T81" fmla="*/ 429 h 2466"/>
              <a:gd name="T82" fmla="*/ 769 w 1397"/>
              <a:gd name="T83" fmla="*/ 470 h 2466"/>
              <a:gd name="T84" fmla="*/ 812 w 1397"/>
              <a:gd name="T85" fmla="*/ 489 h 2466"/>
              <a:gd name="T86" fmla="*/ 784 w 1397"/>
              <a:gd name="T87" fmla="*/ 593 h 2466"/>
              <a:gd name="T88" fmla="*/ 889 w 1397"/>
              <a:gd name="T89" fmla="*/ 614 h 2466"/>
              <a:gd name="T90" fmla="*/ 893 w 1397"/>
              <a:gd name="T91" fmla="*/ 638 h 2466"/>
              <a:gd name="T92" fmla="*/ 917 w 1397"/>
              <a:gd name="T93" fmla="*/ 686 h 2466"/>
              <a:gd name="T94" fmla="*/ 946 w 1397"/>
              <a:gd name="T95" fmla="*/ 785 h 2466"/>
              <a:gd name="T96" fmla="*/ 1001 w 1397"/>
              <a:gd name="T97" fmla="*/ 844 h 2466"/>
              <a:gd name="T98" fmla="*/ 1109 w 1397"/>
              <a:gd name="T99" fmla="*/ 915 h 2466"/>
              <a:gd name="T100" fmla="*/ 1206 w 1397"/>
              <a:gd name="T101" fmla="*/ 935 h 2466"/>
              <a:gd name="T102" fmla="*/ 1315 w 1397"/>
              <a:gd name="T103" fmla="*/ 991 h 2466"/>
              <a:gd name="T104" fmla="*/ 1318 w 1397"/>
              <a:gd name="T105" fmla="*/ 1178 h 2466"/>
              <a:gd name="T106" fmla="*/ 1145 w 1397"/>
              <a:gd name="T107" fmla="*/ 1448 h 2466"/>
              <a:gd name="T108" fmla="*/ 1066 w 1397"/>
              <a:gd name="T109" fmla="*/ 1460 h 2466"/>
              <a:gd name="T110" fmla="*/ 1018 w 1397"/>
              <a:gd name="T111" fmla="*/ 1522 h 2466"/>
              <a:gd name="T112" fmla="*/ 1016 w 1397"/>
              <a:gd name="T113" fmla="*/ 1580 h 2466"/>
              <a:gd name="T114" fmla="*/ 906 w 1397"/>
              <a:gd name="T115" fmla="*/ 1634 h 2466"/>
              <a:gd name="T116" fmla="*/ 820 w 1397"/>
              <a:gd name="T117" fmla="*/ 1703 h 2466"/>
              <a:gd name="T118" fmla="*/ 754 w 1397"/>
              <a:gd name="T119" fmla="*/ 1717 h 2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97" h="2466">
                <a:moveTo>
                  <a:pt x="795" y="1786"/>
                </a:moveTo>
                <a:lnTo>
                  <a:pt x="798" y="1790"/>
                </a:lnTo>
                <a:lnTo>
                  <a:pt x="802" y="1800"/>
                </a:lnTo>
                <a:lnTo>
                  <a:pt x="810" y="1813"/>
                </a:lnTo>
                <a:lnTo>
                  <a:pt x="812" y="1821"/>
                </a:lnTo>
                <a:lnTo>
                  <a:pt x="816" y="1824"/>
                </a:lnTo>
                <a:lnTo>
                  <a:pt x="821" y="1830"/>
                </a:lnTo>
                <a:lnTo>
                  <a:pt x="816" y="1844"/>
                </a:lnTo>
                <a:lnTo>
                  <a:pt x="788" y="1901"/>
                </a:lnTo>
                <a:lnTo>
                  <a:pt x="788" y="1960"/>
                </a:lnTo>
                <a:lnTo>
                  <a:pt x="792" y="1995"/>
                </a:lnTo>
                <a:lnTo>
                  <a:pt x="802" y="2000"/>
                </a:lnTo>
                <a:lnTo>
                  <a:pt x="806" y="2003"/>
                </a:lnTo>
                <a:lnTo>
                  <a:pt x="816" y="2004"/>
                </a:lnTo>
                <a:lnTo>
                  <a:pt x="838" y="2032"/>
                </a:lnTo>
                <a:lnTo>
                  <a:pt x="845" y="2037"/>
                </a:lnTo>
                <a:lnTo>
                  <a:pt x="862" y="2053"/>
                </a:lnTo>
                <a:lnTo>
                  <a:pt x="870" y="2056"/>
                </a:lnTo>
                <a:lnTo>
                  <a:pt x="877" y="2064"/>
                </a:lnTo>
                <a:lnTo>
                  <a:pt x="870" y="2071"/>
                </a:lnTo>
                <a:lnTo>
                  <a:pt x="867" y="2083"/>
                </a:lnTo>
                <a:lnTo>
                  <a:pt x="864" y="2098"/>
                </a:lnTo>
                <a:lnTo>
                  <a:pt x="859" y="2130"/>
                </a:lnTo>
                <a:lnTo>
                  <a:pt x="856" y="2136"/>
                </a:lnTo>
                <a:lnTo>
                  <a:pt x="810" y="2136"/>
                </a:lnTo>
                <a:lnTo>
                  <a:pt x="788" y="2158"/>
                </a:lnTo>
                <a:lnTo>
                  <a:pt x="779" y="2174"/>
                </a:lnTo>
                <a:lnTo>
                  <a:pt x="726" y="2154"/>
                </a:lnTo>
                <a:lnTo>
                  <a:pt x="702" y="2155"/>
                </a:lnTo>
                <a:lnTo>
                  <a:pt x="682" y="2158"/>
                </a:lnTo>
                <a:lnTo>
                  <a:pt x="656" y="2176"/>
                </a:lnTo>
                <a:lnTo>
                  <a:pt x="621" y="2250"/>
                </a:lnTo>
                <a:lnTo>
                  <a:pt x="618" y="2269"/>
                </a:lnTo>
                <a:lnTo>
                  <a:pt x="618" y="2283"/>
                </a:lnTo>
                <a:lnTo>
                  <a:pt x="618" y="2303"/>
                </a:lnTo>
                <a:lnTo>
                  <a:pt x="618" y="2329"/>
                </a:lnTo>
                <a:lnTo>
                  <a:pt x="621" y="2342"/>
                </a:lnTo>
                <a:lnTo>
                  <a:pt x="626" y="2350"/>
                </a:lnTo>
                <a:lnTo>
                  <a:pt x="629" y="2365"/>
                </a:lnTo>
                <a:lnTo>
                  <a:pt x="618" y="2375"/>
                </a:lnTo>
                <a:lnTo>
                  <a:pt x="591" y="2365"/>
                </a:lnTo>
                <a:lnTo>
                  <a:pt x="552" y="2353"/>
                </a:lnTo>
                <a:lnTo>
                  <a:pt x="539" y="2369"/>
                </a:lnTo>
                <a:lnTo>
                  <a:pt x="532" y="2377"/>
                </a:lnTo>
                <a:lnTo>
                  <a:pt x="528" y="2391"/>
                </a:lnTo>
                <a:lnTo>
                  <a:pt x="539" y="2391"/>
                </a:lnTo>
                <a:lnTo>
                  <a:pt x="546" y="2394"/>
                </a:lnTo>
                <a:lnTo>
                  <a:pt x="549" y="2410"/>
                </a:lnTo>
                <a:lnTo>
                  <a:pt x="549" y="2417"/>
                </a:lnTo>
                <a:lnTo>
                  <a:pt x="549" y="2429"/>
                </a:lnTo>
                <a:lnTo>
                  <a:pt x="543" y="2440"/>
                </a:lnTo>
                <a:lnTo>
                  <a:pt x="536" y="2442"/>
                </a:lnTo>
                <a:lnTo>
                  <a:pt x="437" y="2440"/>
                </a:lnTo>
                <a:lnTo>
                  <a:pt x="437" y="2466"/>
                </a:lnTo>
                <a:lnTo>
                  <a:pt x="354" y="2458"/>
                </a:lnTo>
                <a:lnTo>
                  <a:pt x="347" y="2441"/>
                </a:lnTo>
                <a:lnTo>
                  <a:pt x="339" y="2417"/>
                </a:lnTo>
                <a:lnTo>
                  <a:pt x="347" y="2390"/>
                </a:lnTo>
                <a:lnTo>
                  <a:pt x="342" y="2362"/>
                </a:lnTo>
                <a:lnTo>
                  <a:pt x="342" y="2342"/>
                </a:lnTo>
                <a:lnTo>
                  <a:pt x="357" y="2302"/>
                </a:lnTo>
                <a:lnTo>
                  <a:pt x="350" y="2271"/>
                </a:lnTo>
                <a:lnTo>
                  <a:pt x="355" y="2235"/>
                </a:lnTo>
                <a:lnTo>
                  <a:pt x="357" y="2191"/>
                </a:lnTo>
                <a:lnTo>
                  <a:pt x="354" y="2174"/>
                </a:lnTo>
                <a:lnTo>
                  <a:pt x="347" y="2143"/>
                </a:lnTo>
                <a:lnTo>
                  <a:pt x="345" y="2127"/>
                </a:lnTo>
                <a:lnTo>
                  <a:pt x="275" y="2023"/>
                </a:lnTo>
                <a:lnTo>
                  <a:pt x="272" y="1987"/>
                </a:lnTo>
                <a:lnTo>
                  <a:pt x="279" y="1960"/>
                </a:lnTo>
                <a:lnTo>
                  <a:pt x="279" y="1949"/>
                </a:lnTo>
                <a:lnTo>
                  <a:pt x="283" y="1893"/>
                </a:lnTo>
                <a:lnTo>
                  <a:pt x="279" y="1861"/>
                </a:lnTo>
                <a:lnTo>
                  <a:pt x="269" y="1846"/>
                </a:lnTo>
                <a:lnTo>
                  <a:pt x="259" y="1833"/>
                </a:lnTo>
                <a:lnTo>
                  <a:pt x="249" y="1818"/>
                </a:lnTo>
                <a:lnTo>
                  <a:pt x="224" y="1788"/>
                </a:lnTo>
                <a:lnTo>
                  <a:pt x="206" y="1762"/>
                </a:lnTo>
                <a:lnTo>
                  <a:pt x="192" y="1750"/>
                </a:lnTo>
                <a:lnTo>
                  <a:pt x="189" y="1748"/>
                </a:lnTo>
                <a:lnTo>
                  <a:pt x="188" y="1745"/>
                </a:lnTo>
                <a:lnTo>
                  <a:pt x="179" y="1737"/>
                </a:lnTo>
                <a:lnTo>
                  <a:pt x="174" y="1729"/>
                </a:lnTo>
                <a:lnTo>
                  <a:pt x="163" y="1722"/>
                </a:lnTo>
                <a:lnTo>
                  <a:pt x="159" y="1717"/>
                </a:lnTo>
                <a:lnTo>
                  <a:pt x="153" y="1707"/>
                </a:lnTo>
                <a:lnTo>
                  <a:pt x="156" y="1695"/>
                </a:lnTo>
                <a:lnTo>
                  <a:pt x="163" y="1687"/>
                </a:lnTo>
                <a:lnTo>
                  <a:pt x="163" y="1682"/>
                </a:lnTo>
                <a:lnTo>
                  <a:pt x="167" y="1667"/>
                </a:lnTo>
                <a:lnTo>
                  <a:pt x="171" y="1647"/>
                </a:lnTo>
                <a:lnTo>
                  <a:pt x="171" y="1622"/>
                </a:lnTo>
                <a:lnTo>
                  <a:pt x="174" y="1611"/>
                </a:lnTo>
                <a:lnTo>
                  <a:pt x="176" y="1603"/>
                </a:lnTo>
                <a:lnTo>
                  <a:pt x="179" y="1595"/>
                </a:lnTo>
                <a:lnTo>
                  <a:pt x="179" y="1580"/>
                </a:lnTo>
                <a:lnTo>
                  <a:pt x="206" y="1558"/>
                </a:lnTo>
                <a:lnTo>
                  <a:pt x="211" y="1518"/>
                </a:lnTo>
                <a:lnTo>
                  <a:pt x="176" y="1504"/>
                </a:lnTo>
                <a:lnTo>
                  <a:pt x="176" y="1455"/>
                </a:lnTo>
                <a:lnTo>
                  <a:pt x="182" y="1418"/>
                </a:lnTo>
                <a:lnTo>
                  <a:pt x="214" y="1400"/>
                </a:lnTo>
                <a:lnTo>
                  <a:pt x="228" y="1392"/>
                </a:lnTo>
                <a:lnTo>
                  <a:pt x="282" y="1360"/>
                </a:lnTo>
                <a:lnTo>
                  <a:pt x="303" y="1367"/>
                </a:lnTo>
                <a:lnTo>
                  <a:pt x="315" y="1375"/>
                </a:lnTo>
                <a:lnTo>
                  <a:pt x="327" y="1377"/>
                </a:lnTo>
                <a:lnTo>
                  <a:pt x="342" y="1377"/>
                </a:lnTo>
                <a:lnTo>
                  <a:pt x="345" y="1377"/>
                </a:lnTo>
                <a:lnTo>
                  <a:pt x="369" y="1383"/>
                </a:lnTo>
                <a:lnTo>
                  <a:pt x="391" y="1391"/>
                </a:lnTo>
                <a:lnTo>
                  <a:pt x="397" y="1380"/>
                </a:lnTo>
                <a:lnTo>
                  <a:pt x="405" y="1380"/>
                </a:lnTo>
                <a:lnTo>
                  <a:pt x="419" y="1383"/>
                </a:lnTo>
                <a:lnTo>
                  <a:pt x="470" y="1375"/>
                </a:lnTo>
                <a:lnTo>
                  <a:pt x="481" y="1356"/>
                </a:lnTo>
                <a:lnTo>
                  <a:pt x="488" y="1352"/>
                </a:lnTo>
                <a:lnTo>
                  <a:pt x="488" y="1338"/>
                </a:lnTo>
                <a:lnTo>
                  <a:pt x="470" y="1325"/>
                </a:lnTo>
                <a:lnTo>
                  <a:pt x="458" y="1316"/>
                </a:lnTo>
                <a:lnTo>
                  <a:pt x="438" y="1319"/>
                </a:lnTo>
                <a:lnTo>
                  <a:pt x="361" y="1308"/>
                </a:lnTo>
                <a:lnTo>
                  <a:pt x="370" y="1282"/>
                </a:lnTo>
                <a:lnTo>
                  <a:pt x="296" y="1252"/>
                </a:lnTo>
                <a:lnTo>
                  <a:pt x="294" y="1252"/>
                </a:lnTo>
                <a:lnTo>
                  <a:pt x="279" y="1246"/>
                </a:lnTo>
                <a:lnTo>
                  <a:pt x="283" y="1230"/>
                </a:lnTo>
                <a:lnTo>
                  <a:pt x="300" y="1230"/>
                </a:lnTo>
                <a:lnTo>
                  <a:pt x="304" y="1234"/>
                </a:lnTo>
                <a:lnTo>
                  <a:pt x="315" y="1226"/>
                </a:lnTo>
                <a:lnTo>
                  <a:pt x="296" y="1200"/>
                </a:lnTo>
                <a:lnTo>
                  <a:pt x="279" y="1192"/>
                </a:lnTo>
                <a:lnTo>
                  <a:pt x="272" y="1197"/>
                </a:lnTo>
                <a:lnTo>
                  <a:pt x="241" y="1166"/>
                </a:lnTo>
                <a:lnTo>
                  <a:pt x="224" y="1158"/>
                </a:lnTo>
                <a:lnTo>
                  <a:pt x="221" y="1157"/>
                </a:lnTo>
                <a:lnTo>
                  <a:pt x="206" y="1136"/>
                </a:lnTo>
                <a:lnTo>
                  <a:pt x="174" y="1097"/>
                </a:lnTo>
                <a:lnTo>
                  <a:pt x="145" y="1067"/>
                </a:lnTo>
                <a:lnTo>
                  <a:pt x="171" y="1007"/>
                </a:lnTo>
                <a:lnTo>
                  <a:pt x="174" y="999"/>
                </a:lnTo>
                <a:lnTo>
                  <a:pt x="137" y="982"/>
                </a:lnTo>
                <a:lnTo>
                  <a:pt x="141" y="956"/>
                </a:lnTo>
                <a:lnTo>
                  <a:pt x="131" y="915"/>
                </a:lnTo>
                <a:lnTo>
                  <a:pt x="121" y="886"/>
                </a:lnTo>
                <a:lnTo>
                  <a:pt x="62" y="868"/>
                </a:lnTo>
                <a:lnTo>
                  <a:pt x="54" y="841"/>
                </a:lnTo>
                <a:lnTo>
                  <a:pt x="34" y="816"/>
                </a:lnTo>
                <a:lnTo>
                  <a:pt x="30" y="808"/>
                </a:lnTo>
                <a:lnTo>
                  <a:pt x="5" y="771"/>
                </a:lnTo>
                <a:lnTo>
                  <a:pt x="0" y="752"/>
                </a:lnTo>
                <a:lnTo>
                  <a:pt x="23" y="741"/>
                </a:lnTo>
                <a:lnTo>
                  <a:pt x="45" y="727"/>
                </a:lnTo>
                <a:lnTo>
                  <a:pt x="54" y="718"/>
                </a:lnTo>
                <a:lnTo>
                  <a:pt x="62" y="708"/>
                </a:lnTo>
                <a:lnTo>
                  <a:pt x="81" y="692"/>
                </a:lnTo>
                <a:lnTo>
                  <a:pt x="103" y="676"/>
                </a:lnTo>
                <a:lnTo>
                  <a:pt x="131" y="654"/>
                </a:lnTo>
                <a:lnTo>
                  <a:pt x="163" y="633"/>
                </a:lnTo>
                <a:lnTo>
                  <a:pt x="176" y="618"/>
                </a:lnTo>
                <a:lnTo>
                  <a:pt x="188" y="606"/>
                </a:lnTo>
                <a:lnTo>
                  <a:pt x="192" y="596"/>
                </a:lnTo>
                <a:lnTo>
                  <a:pt x="217" y="598"/>
                </a:lnTo>
                <a:lnTo>
                  <a:pt x="229" y="606"/>
                </a:lnTo>
                <a:lnTo>
                  <a:pt x="259" y="629"/>
                </a:lnTo>
                <a:lnTo>
                  <a:pt x="282" y="618"/>
                </a:lnTo>
                <a:lnTo>
                  <a:pt x="290" y="602"/>
                </a:lnTo>
                <a:lnTo>
                  <a:pt x="296" y="581"/>
                </a:lnTo>
                <a:lnTo>
                  <a:pt x="304" y="557"/>
                </a:lnTo>
                <a:lnTo>
                  <a:pt x="314" y="551"/>
                </a:lnTo>
                <a:lnTo>
                  <a:pt x="327" y="548"/>
                </a:lnTo>
                <a:lnTo>
                  <a:pt x="327" y="510"/>
                </a:lnTo>
                <a:lnTo>
                  <a:pt x="327" y="477"/>
                </a:lnTo>
                <a:lnTo>
                  <a:pt x="325" y="449"/>
                </a:lnTo>
                <a:lnTo>
                  <a:pt x="327" y="426"/>
                </a:lnTo>
                <a:lnTo>
                  <a:pt x="325" y="405"/>
                </a:lnTo>
                <a:lnTo>
                  <a:pt x="322" y="387"/>
                </a:lnTo>
                <a:lnTo>
                  <a:pt x="304" y="374"/>
                </a:lnTo>
                <a:lnTo>
                  <a:pt x="287" y="376"/>
                </a:lnTo>
                <a:lnTo>
                  <a:pt x="272" y="366"/>
                </a:lnTo>
                <a:lnTo>
                  <a:pt x="261" y="362"/>
                </a:lnTo>
                <a:lnTo>
                  <a:pt x="253" y="354"/>
                </a:lnTo>
                <a:lnTo>
                  <a:pt x="247" y="362"/>
                </a:lnTo>
                <a:lnTo>
                  <a:pt x="242" y="354"/>
                </a:lnTo>
                <a:lnTo>
                  <a:pt x="234" y="362"/>
                </a:lnTo>
                <a:lnTo>
                  <a:pt x="234" y="376"/>
                </a:lnTo>
                <a:lnTo>
                  <a:pt x="234" y="382"/>
                </a:lnTo>
                <a:lnTo>
                  <a:pt x="241" y="387"/>
                </a:lnTo>
                <a:lnTo>
                  <a:pt x="221" y="398"/>
                </a:lnTo>
                <a:lnTo>
                  <a:pt x="206" y="387"/>
                </a:lnTo>
                <a:lnTo>
                  <a:pt x="179" y="397"/>
                </a:lnTo>
                <a:lnTo>
                  <a:pt x="176" y="371"/>
                </a:lnTo>
                <a:lnTo>
                  <a:pt x="176" y="366"/>
                </a:lnTo>
                <a:lnTo>
                  <a:pt x="176" y="344"/>
                </a:lnTo>
                <a:lnTo>
                  <a:pt x="174" y="323"/>
                </a:lnTo>
                <a:lnTo>
                  <a:pt x="179" y="303"/>
                </a:lnTo>
                <a:lnTo>
                  <a:pt x="192" y="300"/>
                </a:lnTo>
                <a:lnTo>
                  <a:pt x="207" y="290"/>
                </a:lnTo>
                <a:lnTo>
                  <a:pt x="221" y="280"/>
                </a:lnTo>
                <a:lnTo>
                  <a:pt x="228" y="271"/>
                </a:lnTo>
                <a:lnTo>
                  <a:pt x="234" y="261"/>
                </a:lnTo>
                <a:lnTo>
                  <a:pt x="242" y="245"/>
                </a:lnTo>
                <a:lnTo>
                  <a:pt x="249" y="236"/>
                </a:lnTo>
                <a:lnTo>
                  <a:pt x="290" y="231"/>
                </a:lnTo>
                <a:lnTo>
                  <a:pt x="314" y="229"/>
                </a:lnTo>
                <a:lnTo>
                  <a:pt x="350" y="220"/>
                </a:lnTo>
                <a:lnTo>
                  <a:pt x="357" y="219"/>
                </a:lnTo>
                <a:lnTo>
                  <a:pt x="380" y="213"/>
                </a:lnTo>
                <a:lnTo>
                  <a:pt x="408" y="208"/>
                </a:lnTo>
                <a:lnTo>
                  <a:pt x="412" y="171"/>
                </a:lnTo>
                <a:lnTo>
                  <a:pt x="415" y="145"/>
                </a:lnTo>
                <a:lnTo>
                  <a:pt x="428" y="120"/>
                </a:lnTo>
                <a:lnTo>
                  <a:pt x="435" y="83"/>
                </a:lnTo>
                <a:lnTo>
                  <a:pt x="447" y="41"/>
                </a:lnTo>
                <a:lnTo>
                  <a:pt x="499" y="22"/>
                </a:lnTo>
                <a:lnTo>
                  <a:pt x="520" y="14"/>
                </a:lnTo>
                <a:lnTo>
                  <a:pt x="545" y="37"/>
                </a:lnTo>
                <a:lnTo>
                  <a:pt x="568" y="57"/>
                </a:lnTo>
                <a:lnTo>
                  <a:pt x="586" y="73"/>
                </a:lnTo>
                <a:lnTo>
                  <a:pt x="601" y="80"/>
                </a:lnTo>
                <a:lnTo>
                  <a:pt x="613" y="86"/>
                </a:lnTo>
                <a:lnTo>
                  <a:pt x="615" y="75"/>
                </a:lnTo>
                <a:lnTo>
                  <a:pt x="628" y="54"/>
                </a:lnTo>
                <a:lnTo>
                  <a:pt x="659" y="30"/>
                </a:lnTo>
                <a:lnTo>
                  <a:pt x="671" y="10"/>
                </a:lnTo>
                <a:lnTo>
                  <a:pt x="682" y="0"/>
                </a:lnTo>
                <a:lnTo>
                  <a:pt x="682" y="14"/>
                </a:lnTo>
                <a:lnTo>
                  <a:pt x="709" y="33"/>
                </a:lnTo>
                <a:lnTo>
                  <a:pt x="737" y="45"/>
                </a:lnTo>
                <a:lnTo>
                  <a:pt x="712" y="80"/>
                </a:lnTo>
                <a:lnTo>
                  <a:pt x="696" y="97"/>
                </a:lnTo>
                <a:lnTo>
                  <a:pt x="659" y="133"/>
                </a:lnTo>
                <a:lnTo>
                  <a:pt x="682" y="175"/>
                </a:lnTo>
                <a:lnTo>
                  <a:pt x="726" y="196"/>
                </a:lnTo>
                <a:lnTo>
                  <a:pt x="730" y="240"/>
                </a:lnTo>
                <a:lnTo>
                  <a:pt x="737" y="260"/>
                </a:lnTo>
                <a:lnTo>
                  <a:pt x="737" y="290"/>
                </a:lnTo>
                <a:lnTo>
                  <a:pt x="754" y="327"/>
                </a:lnTo>
                <a:lnTo>
                  <a:pt x="758" y="332"/>
                </a:lnTo>
                <a:lnTo>
                  <a:pt x="765" y="352"/>
                </a:lnTo>
                <a:lnTo>
                  <a:pt x="772" y="356"/>
                </a:lnTo>
                <a:lnTo>
                  <a:pt x="772" y="370"/>
                </a:lnTo>
                <a:lnTo>
                  <a:pt x="780" y="371"/>
                </a:lnTo>
                <a:lnTo>
                  <a:pt x="780" y="379"/>
                </a:lnTo>
                <a:lnTo>
                  <a:pt x="776" y="410"/>
                </a:lnTo>
                <a:lnTo>
                  <a:pt x="759" y="429"/>
                </a:lnTo>
                <a:lnTo>
                  <a:pt x="754" y="435"/>
                </a:lnTo>
                <a:lnTo>
                  <a:pt x="744" y="443"/>
                </a:lnTo>
                <a:lnTo>
                  <a:pt x="740" y="454"/>
                </a:lnTo>
                <a:lnTo>
                  <a:pt x="737" y="462"/>
                </a:lnTo>
                <a:lnTo>
                  <a:pt x="754" y="469"/>
                </a:lnTo>
                <a:lnTo>
                  <a:pt x="769" y="470"/>
                </a:lnTo>
                <a:lnTo>
                  <a:pt x="780" y="470"/>
                </a:lnTo>
                <a:lnTo>
                  <a:pt x="792" y="477"/>
                </a:lnTo>
                <a:lnTo>
                  <a:pt x="795" y="479"/>
                </a:lnTo>
                <a:lnTo>
                  <a:pt x="802" y="487"/>
                </a:lnTo>
                <a:lnTo>
                  <a:pt x="806" y="493"/>
                </a:lnTo>
                <a:lnTo>
                  <a:pt x="812" y="489"/>
                </a:lnTo>
                <a:lnTo>
                  <a:pt x="812" y="501"/>
                </a:lnTo>
                <a:lnTo>
                  <a:pt x="792" y="526"/>
                </a:lnTo>
                <a:lnTo>
                  <a:pt x="795" y="526"/>
                </a:lnTo>
                <a:lnTo>
                  <a:pt x="792" y="532"/>
                </a:lnTo>
                <a:lnTo>
                  <a:pt x="792" y="556"/>
                </a:lnTo>
                <a:lnTo>
                  <a:pt x="784" y="593"/>
                </a:lnTo>
                <a:lnTo>
                  <a:pt x="821" y="596"/>
                </a:lnTo>
                <a:lnTo>
                  <a:pt x="834" y="596"/>
                </a:lnTo>
                <a:lnTo>
                  <a:pt x="848" y="602"/>
                </a:lnTo>
                <a:lnTo>
                  <a:pt x="864" y="606"/>
                </a:lnTo>
                <a:lnTo>
                  <a:pt x="877" y="610"/>
                </a:lnTo>
                <a:lnTo>
                  <a:pt x="889" y="614"/>
                </a:lnTo>
                <a:lnTo>
                  <a:pt x="893" y="618"/>
                </a:lnTo>
                <a:lnTo>
                  <a:pt x="896" y="621"/>
                </a:lnTo>
                <a:lnTo>
                  <a:pt x="902" y="625"/>
                </a:lnTo>
                <a:lnTo>
                  <a:pt x="902" y="626"/>
                </a:lnTo>
                <a:lnTo>
                  <a:pt x="902" y="634"/>
                </a:lnTo>
                <a:lnTo>
                  <a:pt x="893" y="638"/>
                </a:lnTo>
                <a:lnTo>
                  <a:pt x="900" y="645"/>
                </a:lnTo>
                <a:lnTo>
                  <a:pt x="893" y="654"/>
                </a:lnTo>
                <a:lnTo>
                  <a:pt x="893" y="661"/>
                </a:lnTo>
                <a:lnTo>
                  <a:pt x="889" y="664"/>
                </a:lnTo>
                <a:lnTo>
                  <a:pt x="900" y="673"/>
                </a:lnTo>
                <a:lnTo>
                  <a:pt x="917" y="686"/>
                </a:lnTo>
                <a:lnTo>
                  <a:pt x="911" y="717"/>
                </a:lnTo>
                <a:lnTo>
                  <a:pt x="906" y="739"/>
                </a:lnTo>
                <a:lnTo>
                  <a:pt x="906" y="749"/>
                </a:lnTo>
                <a:lnTo>
                  <a:pt x="917" y="785"/>
                </a:lnTo>
                <a:lnTo>
                  <a:pt x="938" y="785"/>
                </a:lnTo>
                <a:lnTo>
                  <a:pt x="946" y="785"/>
                </a:lnTo>
                <a:lnTo>
                  <a:pt x="958" y="795"/>
                </a:lnTo>
                <a:lnTo>
                  <a:pt x="963" y="801"/>
                </a:lnTo>
                <a:lnTo>
                  <a:pt x="975" y="812"/>
                </a:lnTo>
                <a:lnTo>
                  <a:pt x="989" y="822"/>
                </a:lnTo>
                <a:lnTo>
                  <a:pt x="997" y="835"/>
                </a:lnTo>
                <a:lnTo>
                  <a:pt x="1001" y="844"/>
                </a:lnTo>
                <a:lnTo>
                  <a:pt x="1018" y="851"/>
                </a:lnTo>
                <a:lnTo>
                  <a:pt x="1036" y="916"/>
                </a:lnTo>
                <a:lnTo>
                  <a:pt x="1059" y="915"/>
                </a:lnTo>
                <a:lnTo>
                  <a:pt x="1065" y="915"/>
                </a:lnTo>
                <a:lnTo>
                  <a:pt x="1087" y="915"/>
                </a:lnTo>
                <a:lnTo>
                  <a:pt x="1109" y="915"/>
                </a:lnTo>
                <a:lnTo>
                  <a:pt x="1119" y="915"/>
                </a:lnTo>
                <a:lnTo>
                  <a:pt x="1148" y="951"/>
                </a:lnTo>
                <a:lnTo>
                  <a:pt x="1155" y="960"/>
                </a:lnTo>
                <a:lnTo>
                  <a:pt x="1167" y="968"/>
                </a:lnTo>
                <a:lnTo>
                  <a:pt x="1187" y="946"/>
                </a:lnTo>
                <a:lnTo>
                  <a:pt x="1206" y="935"/>
                </a:lnTo>
                <a:lnTo>
                  <a:pt x="1224" y="934"/>
                </a:lnTo>
                <a:lnTo>
                  <a:pt x="1250" y="935"/>
                </a:lnTo>
                <a:lnTo>
                  <a:pt x="1257" y="935"/>
                </a:lnTo>
                <a:lnTo>
                  <a:pt x="1295" y="938"/>
                </a:lnTo>
                <a:lnTo>
                  <a:pt x="1311" y="946"/>
                </a:lnTo>
                <a:lnTo>
                  <a:pt x="1315" y="991"/>
                </a:lnTo>
                <a:lnTo>
                  <a:pt x="1315" y="1024"/>
                </a:lnTo>
                <a:lnTo>
                  <a:pt x="1318" y="1066"/>
                </a:lnTo>
                <a:lnTo>
                  <a:pt x="1315" y="1105"/>
                </a:lnTo>
                <a:lnTo>
                  <a:pt x="1311" y="1136"/>
                </a:lnTo>
                <a:lnTo>
                  <a:pt x="1315" y="1149"/>
                </a:lnTo>
                <a:lnTo>
                  <a:pt x="1318" y="1178"/>
                </a:lnTo>
                <a:lnTo>
                  <a:pt x="1322" y="1222"/>
                </a:lnTo>
                <a:lnTo>
                  <a:pt x="1384" y="1224"/>
                </a:lnTo>
                <a:lnTo>
                  <a:pt x="1397" y="1226"/>
                </a:lnTo>
                <a:lnTo>
                  <a:pt x="1394" y="1257"/>
                </a:lnTo>
                <a:lnTo>
                  <a:pt x="1155" y="1442"/>
                </a:lnTo>
                <a:lnTo>
                  <a:pt x="1145" y="1448"/>
                </a:lnTo>
                <a:lnTo>
                  <a:pt x="1133" y="1448"/>
                </a:lnTo>
                <a:lnTo>
                  <a:pt x="1129" y="1453"/>
                </a:lnTo>
                <a:lnTo>
                  <a:pt x="1120" y="1458"/>
                </a:lnTo>
                <a:lnTo>
                  <a:pt x="1104" y="1468"/>
                </a:lnTo>
                <a:lnTo>
                  <a:pt x="1084" y="1458"/>
                </a:lnTo>
                <a:lnTo>
                  <a:pt x="1066" y="1460"/>
                </a:lnTo>
                <a:lnTo>
                  <a:pt x="1059" y="1458"/>
                </a:lnTo>
                <a:lnTo>
                  <a:pt x="1047" y="1463"/>
                </a:lnTo>
                <a:lnTo>
                  <a:pt x="1040" y="1482"/>
                </a:lnTo>
                <a:lnTo>
                  <a:pt x="1028" y="1488"/>
                </a:lnTo>
                <a:lnTo>
                  <a:pt x="1018" y="1498"/>
                </a:lnTo>
                <a:lnTo>
                  <a:pt x="1018" y="1522"/>
                </a:lnTo>
                <a:lnTo>
                  <a:pt x="1018" y="1536"/>
                </a:lnTo>
                <a:lnTo>
                  <a:pt x="1016" y="1550"/>
                </a:lnTo>
                <a:lnTo>
                  <a:pt x="1016" y="1554"/>
                </a:lnTo>
                <a:lnTo>
                  <a:pt x="1009" y="1562"/>
                </a:lnTo>
                <a:lnTo>
                  <a:pt x="1011" y="1572"/>
                </a:lnTo>
                <a:lnTo>
                  <a:pt x="1016" y="1580"/>
                </a:lnTo>
                <a:lnTo>
                  <a:pt x="1018" y="1595"/>
                </a:lnTo>
                <a:lnTo>
                  <a:pt x="1009" y="1603"/>
                </a:lnTo>
                <a:lnTo>
                  <a:pt x="978" y="1599"/>
                </a:lnTo>
                <a:lnTo>
                  <a:pt x="972" y="1603"/>
                </a:lnTo>
                <a:lnTo>
                  <a:pt x="938" y="1609"/>
                </a:lnTo>
                <a:lnTo>
                  <a:pt x="906" y="1634"/>
                </a:lnTo>
                <a:lnTo>
                  <a:pt x="896" y="1650"/>
                </a:lnTo>
                <a:lnTo>
                  <a:pt x="885" y="1652"/>
                </a:lnTo>
                <a:lnTo>
                  <a:pt x="864" y="1657"/>
                </a:lnTo>
                <a:lnTo>
                  <a:pt x="853" y="1683"/>
                </a:lnTo>
                <a:lnTo>
                  <a:pt x="835" y="1691"/>
                </a:lnTo>
                <a:lnTo>
                  <a:pt x="820" y="1703"/>
                </a:lnTo>
                <a:lnTo>
                  <a:pt x="812" y="1698"/>
                </a:lnTo>
                <a:lnTo>
                  <a:pt x="806" y="1691"/>
                </a:lnTo>
                <a:lnTo>
                  <a:pt x="792" y="1705"/>
                </a:lnTo>
                <a:lnTo>
                  <a:pt x="769" y="1711"/>
                </a:lnTo>
                <a:lnTo>
                  <a:pt x="759" y="1717"/>
                </a:lnTo>
                <a:lnTo>
                  <a:pt x="754" y="1717"/>
                </a:lnTo>
                <a:lnTo>
                  <a:pt x="740" y="1745"/>
                </a:lnTo>
                <a:lnTo>
                  <a:pt x="744" y="1750"/>
                </a:lnTo>
                <a:lnTo>
                  <a:pt x="792" y="1758"/>
                </a:lnTo>
                <a:lnTo>
                  <a:pt x="792" y="1774"/>
                </a:lnTo>
                <a:lnTo>
                  <a:pt x="795" y="1786"/>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3" name="Freeform 1043"/>
          <p:cNvSpPr>
            <a:spLocks/>
          </p:cNvSpPr>
          <p:nvPr userDrawn="1"/>
        </p:nvSpPr>
        <p:spPr bwMode="auto">
          <a:xfrm>
            <a:off x="1190713" y="1387826"/>
            <a:ext cx="1272840" cy="1752484"/>
          </a:xfrm>
          <a:custGeom>
            <a:avLst/>
            <a:gdLst>
              <a:gd name="T0" fmla="*/ 1047 w 2931"/>
              <a:gd name="T1" fmla="*/ 1844 h 3589"/>
              <a:gd name="T2" fmla="*/ 974 w 2931"/>
              <a:gd name="T3" fmla="*/ 1651 h 3589"/>
              <a:gd name="T4" fmla="*/ 891 w 2931"/>
              <a:gd name="T5" fmla="*/ 1491 h 3589"/>
              <a:gd name="T6" fmla="*/ 907 w 2931"/>
              <a:gd name="T7" fmla="*/ 1319 h 3589"/>
              <a:gd name="T8" fmla="*/ 841 w 2931"/>
              <a:gd name="T9" fmla="*/ 1135 h 3589"/>
              <a:gd name="T10" fmla="*/ 841 w 2931"/>
              <a:gd name="T11" fmla="*/ 900 h 3589"/>
              <a:gd name="T12" fmla="*/ 862 w 2931"/>
              <a:gd name="T13" fmla="*/ 811 h 3589"/>
              <a:gd name="T14" fmla="*/ 804 w 2931"/>
              <a:gd name="T15" fmla="*/ 811 h 3589"/>
              <a:gd name="T16" fmla="*/ 765 w 2931"/>
              <a:gd name="T17" fmla="*/ 792 h 3589"/>
              <a:gd name="T18" fmla="*/ 595 w 2931"/>
              <a:gd name="T19" fmla="*/ 704 h 3589"/>
              <a:gd name="T20" fmla="*/ 567 w 2931"/>
              <a:gd name="T21" fmla="*/ 576 h 3589"/>
              <a:gd name="T22" fmla="*/ 487 w 2931"/>
              <a:gd name="T23" fmla="*/ 510 h 3589"/>
              <a:gd name="T24" fmla="*/ 443 w 2931"/>
              <a:gd name="T25" fmla="*/ 571 h 3589"/>
              <a:gd name="T26" fmla="*/ 311 w 2931"/>
              <a:gd name="T27" fmla="*/ 554 h 3589"/>
              <a:gd name="T28" fmla="*/ 132 w 2931"/>
              <a:gd name="T29" fmla="*/ 415 h 3589"/>
              <a:gd name="T30" fmla="*/ 31 w 2931"/>
              <a:gd name="T31" fmla="*/ 272 h 3589"/>
              <a:gd name="T32" fmla="*/ 31 w 2931"/>
              <a:gd name="T33" fmla="*/ 175 h 3589"/>
              <a:gd name="T34" fmla="*/ 24 w 2931"/>
              <a:gd name="T35" fmla="*/ 121 h 3589"/>
              <a:gd name="T36" fmla="*/ 32 w 2931"/>
              <a:gd name="T37" fmla="*/ 49 h 3589"/>
              <a:gd name="T38" fmla="*/ 2810 w 2931"/>
              <a:gd name="T39" fmla="*/ 1006 h 3589"/>
              <a:gd name="T40" fmla="*/ 2895 w 2931"/>
              <a:gd name="T41" fmla="*/ 1411 h 3589"/>
              <a:gd name="T42" fmla="*/ 2931 w 2931"/>
              <a:gd name="T43" fmla="*/ 1594 h 3589"/>
              <a:gd name="T44" fmla="*/ 2905 w 2931"/>
              <a:gd name="T45" fmla="*/ 1798 h 3589"/>
              <a:gd name="T46" fmla="*/ 2833 w 2931"/>
              <a:gd name="T47" fmla="*/ 1962 h 3589"/>
              <a:gd name="T48" fmla="*/ 2841 w 2931"/>
              <a:gd name="T49" fmla="*/ 2207 h 3589"/>
              <a:gd name="T50" fmla="*/ 2825 w 2931"/>
              <a:gd name="T51" fmla="*/ 2385 h 3589"/>
              <a:gd name="T52" fmla="*/ 2855 w 2931"/>
              <a:gd name="T53" fmla="*/ 2536 h 3589"/>
              <a:gd name="T54" fmla="*/ 2666 w 2931"/>
              <a:gd name="T55" fmla="*/ 2536 h 3589"/>
              <a:gd name="T56" fmla="*/ 2613 w 2931"/>
              <a:gd name="T57" fmla="*/ 2662 h 3589"/>
              <a:gd name="T58" fmla="*/ 2678 w 2931"/>
              <a:gd name="T59" fmla="*/ 2795 h 3589"/>
              <a:gd name="T60" fmla="*/ 2736 w 2931"/>
              <a:gd name="T61" fmla="*/ 2905 h 3589"/>
              <a:gd name="T62" fmla="*/ 2778 w 2931"/>
              <a:gd name="T63" fmla="*/ 3028 h 3589"/>
              <a:gd name="T64" fmla="*/ 2797 w 2931"/>
              <a:gd name="T65" fmla="*/ 3195 h 3589"/>
              <a:gd name="T66" fmla="*/ 2789 w 2931"/>
              <a:gd name="T67" fmla="*/ 3334 h 3589"/>
              <a:gd name="T68" fmla="*/ 2652 w 2931"/>
              <a:gd name="T69" fmla="*/ 3465 h 3589"/>
              <a:gd name="T70" fmla="*/ 2475 w 2931"/>
              <a:gd name="T71" fmla="*/ 3576 h 3589"/>
              <a:gd name="T72" fmla="*/ 2435 w 2931"/>
              <a:gd name="T73" fmla="*/ 3554 h 3589"/>
              <a:gd name="T74" fmla="*/ 2400 w 2931"/>
              <a:gd name="T75" fmla="*/ 3493 h 3589"/>
              <a:gd name="T76" fmla="*/ 2342 w 2931"/>
              <a:gd name="T77" fmla="*/ 3398 h 3589"/>
              <a:gd name="T78" fmla="*/ 2327 w 2931"/>
              <a:gd name="T79" fmla="*/ 3311 h 3589"/>
              <a:gd name="T80" fmla="*/ 2291 w 2931"/>
              <a:gd name="T81" fmla="*/ 3322 h 3589"/>
              <a:gd name="T82" fmla="*/ 2291 w 2931"/>
              <a:gd name="T83" fmla="*/ 3359 h 3589"/>
              <a:gd name="T84" fmla="*/ 2128 w 2931"/>
              <a:gd name="T85" fmla="*/ 3257 h 3589"/>
              <a:gd name="T86" fmla="*/ 2132 w 2931"/>
              <a:gd name="T87" fmla="*/ 3175 h 3589"/>
              <a:gd name="T88" fmla="*/ 2031 w 2931"/>
              <a:gd name="T89" fmla="*/ 3090 h 3589"/>
              <a:gd name="T90" fmla="*/ 1970 w 2931"/>
              <a:gd name="T91" fmla="*/ 3092 h 3589"/>
              <a:gd name="T92" fmla="*/ 1847 w 2931"/>
              <a:gd name="T93" fmla="*/ 2996 h 3589"/>
              <a:gd name="T94" fmla="*/ 1802 w 2931"/>
              <a:gd name="T95" fmla="*/ 2874 h 3589"/>
              <a:gd name="T96" fmla="*/ 1794 w 2931"/>
              <a:gd name="T97" fmla="*/ 2784 h 3589"/>
              <a:gd name="T98" fmla="*/ 1792 w 2931"/>
              <a:gd name="T99" fmla="*/ 2738 h 3589"/>
              <a:gd name="T100" fmla="*/ 1812 w 2931"/>
              <a:gd name="T101" fmla="*/ 2679 h 3589"/>
              <a:gd name="T102" fmla="*/ 1674 w 2931"/>
              <a:gd name="T103" fmla="*/ 2597 h 3589"/>
              <a:gd name="T104" fmla="*/ 1639 w 2931"/>
              <a:gd name="T105" fmla="*/ 2619 h 3589"/>
              <a:gd name="T106" fmla="*/ 1576 w 2931"/>
              <a:gd name="T107" fmla="*/ 2553 h 3589"/>
              <a:gd name="T108" fmla="*/ 1470 w 2931"/>
              <a:gd name="T109" fmla="*/ 2545 h 3589"/>
              <a:gd name="T110" fmla="*/ 1397 w 2931"/>
              <a:gd name="T111" fmla="*/ 2373 h 3589"/>
              <a:gd name="T112" fmla="*/ 1226 w 2931"/>
              <a:gd name="T113" fmla="*/ 2183 h 3589"/>
              <a:gd name="T114" fmla="*/ 1241 w 2931"/>
              <a:gd name="T115" fmla="*/ 2124 h 3589"/>
              <a:gd name="T116" fmla="*/ 1113 w 2931"/>
              <a:gd name="T117" fmla="*/ 1984 h 3589"/>
              <a:gd name="T118" fmla="*/ 1075 w 2931"/>
              <a:gd name="T119" fmla="*/ 1841 h 3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31" h="3589">
                <a:moveTo>
                  <a:pt x="1058" y="1834"/>
                </a:moveTo>
                <a:lnTo>
                  <a:pt x="1055" y="1834"/>
                </a:lnTo>
                <a:lnTo>
                  <a:pt x="1067" y="1834"/>
                </a:lnTo>
                <a:lnTo>
                  <a:pt x="1083" y="1833"/>
                </a:lnTo>
                <a:lnTo>
                  <a:pt x="1058" y="1825"/>
                </a:lnTo>
                <a:lnTo>
                  <a:pt x="1047" y="1834"/>
                </a:lnTo>
                <a:lnTo>
                  <a:pt x="1047" y="1844"/>
                </a:lnTo>
                <a:lnTo>
                  <a:pt x="1020" y="1838"/>
                </a:lnTo>
                <a:lnTo>
                  <a:pt x="1003" y="1805"/>
                </a:lnTo>
                <a:lnTo>
                  <a:pt x="1009" y="1773"/>
                </a:lnTo>
                <a:lnTo>
                  <a:pt x="1017" y="1741"/>
                </a:lnTo>
                <a:lnTo>
                  <a:pt x="1009" y="1705"/>
                </a:lnTo>
                <a:lnTo>
                  <a:pt x="989" y="1669"/>
                </a:lnTo>
                <a:lnTo>
                  <a:pt x="974" y="1651"/>
                </a:lnTo>
                <a:lnTo>
                  <a:pt x="964" y="1634"/>
                </a:lnTo>
                <a:lnTo>
                  <a:pt x="952" y="1611"/>
                </a:lnTo>
                <a:lnTo>
                  <a:pt x="939" y="1586"/>
                </a:lnTo>
                <a:lnTo>
                  <a:pt x="924" y="1551"/>
                </a:lnTo>
                <a:lnTo>
                  <a:pt x="920" y="1535"/>
                </a:lnTo>
                <a:lnTo>
                  <a:pt x="891" y="1526"/>
                </a:lnTo>
                <a:lnTo>
                  <a:pt x="891" y="1491"/>
                </a:lnTo>
                <a:lnTo>
                  <a:pt x="904" y="1470"/>
                </a:lnTo>
                <a:lnTo>
                  <a:pt x="909" y="1448"/>
                </a:lnTo>
                <a:lnTo>
                  <a:pt x="907" y="1411"/>
                </a:lnTo>
                <a:lnTo>
                  <a:pt x="917" y="1385"/>
                </a:lnTo>
                <a:lnTo>
                  <a:pt x="920" y="1364"/>
                </a:lnTo>
                <a:lnTo>
                  <a:pt x="920" y="1339"/>
                </a:lnTo>
                <a:lnTo>
                  <a:pt x="907" y="1319"/>
                </a:lnTo>
                <a:lnTo>
                  <a:pt x="899" y="1309"/>
                </a:lnTo>
                <a:lnTo>
                  <a:pt x="889" y="1296"/>
                </a:lnTo>
                <a:lnTo>
                  <a:pt x="895" y="1274"/>
                </a:lnTo>
                <a:lnTo>
                  <a:pt x="895" y="1244"/>
                </a:lnTo>
                <a:lnTo>
                  <a:pt x="881" y="1209"/>
                </a:lnTo>
                <a:lnTo>
                  <a:pt x="856" y="1165"/>
                </a:lnTo>
                <a:lnTo>
                  <a:pt x="841" y="1135"/>
                </a:lnTo>
                <a:lnTo>
                  <a:pt x="827" y="1098"/>
                </a:lnTo>
                <a:lnTo>
                  <a:pt x="823" y="1061"/>
                </a:lnTo>
                <a:lnTo>
                  <a:pt x="823" y="1010"/>
                </a:lnTo>
                <a:lnTo>
                  <a:pt x="836" y="976"/>
                </a:lnTo>
                <a:lnTo>
                  <a:pt x="856" y="943"/>
                </a:lnTo>
                <a:lnTo>
                  <a:pt x="859" y="927"/>
                </a:lnTo>
                <a:lnTo>
                  <a:pt x="841" y="900"/>
                </a:lnTo>
                <a:lnTo>
                  <a:pt x="836" y="866"/>
                </a:lnTo>
                <a:lnTo>
                  <a:pt x="844" y="868"/>
                </a:lnTo>
                <a:lnTo>
                  <a:pt x="862" y="900"/>
                </a:lnTo>
                <a:lnTo>
                  <a:pt x="866" y="880"/>
                </a:lnTo>
                <a:lnTo>
                  <a:pt x="873" y="856"/>
                </a:lnTo>
                <a:lnTo>
                  <a:pt x="876" y="823"/>
                </a:lnTo>
                <a:lnTo>
                  <a:pt x="862" y="811"/>
                </a:lnTo>
                <a:lnTo>
                  <a:pt x="856" y="787"/>
                </a:lnTo>
                <a:lnTo>
                  <a:pt x="834" y="783"/>
                </a:lnTo>
                <a:lnTo>
                  <a:pt x="827" y="796"/>
                </a:lnTo>
                <a:lnTo>
                  <a:pt x="844" y="813"/>
                </a:lnTo>
                <a:lnTo>
                  <a:pt x="844" y="836"/>
                </a:lnTo>
                <a:lnTo>
                  <a:pt x="823" y="823"/>
                </a:lnTo>
                <a:lnTo>
                  <a:pt x="804" y="811"/>
                </a:lnTo>
                <a:lnTo>
                  <a:pt x="808" y="787"/>
                </a:lnTo>
                <a:lnTo>
                  <a:pt x="800" y="775"/>
                </a:lnTo>
                <a:lnTo>
                  <a:pt x="793" y="767"/>
                </a:lnTo>
                <a:lnTo>
                  <a:pt x="779" y="773"/>
                </a:lnTo>
                <a:lnTo>
                  <a:pt x="783" y="781"/>
                </a:lnTo>
                <a:lnTo>
                  <a:pt x="791" y="796"/>
                </a:lnTo>
                <a:lnTo>
                  <a:pt x="765" y="792"/>
                </a:lnTo>
                <a:lnTo>
                  <a:pt x="741" y="779"/>
                </a:lnTo>
                <a:lnTo>
                  <a:pt x="722" y="767"/>
                </a:lnTo>
                <a:lnTo>
                  <a:pt x="701" y="759"/>
                </a:lnTo>
                <a:lnTo>
                  <a:pt x="674" y="748"/>
                </a:lnTo>
                <a:lnTo>
                  <a:pt x="639" y="740"/>
                </a:lnTo>
                <a:lnTo>
                  <a:pt x="610" y="728"/>
                </a:lnTo>
                <a:lnTo>
                  <a:pt x="595" y="704"/>
                </a:lnTo>
                <a:lnTo>
                  <a:pt x="575" y="694"/>
                </a:lnTo>
                <a:lnTo>
                  <a:pt x="594" y="694"/>
                </a:lnTo>
                <a:lnTo>
                  <a:pt x="602" y="680"/>
                </a:lnTo>
                <a:lnTo>
                  <a:pt x="602" y="657"/>
                </a:lnTo>
                <a:lnTo>
                  <a:pt x="599" y="628"/>
                </a:lnTo>
                <a:lnTo>
                  <a:pt x="594" y="600"/>
                </a:lnTo>
                <a:lnTo>
                  <a:pt x="567" y="576"/>
                </a:lnTo>
                <a:lnTo>
                  <a:pt x="563" y="570"/>
                </a:lnTo>
                <a:lnTo>
                  <a:pt x="541" y="562"/>
                </a:lnTo>
                <a:lnTo>
                  <a:pt x="526" y="541"/>
                </a:lnTo>
                <a:lnTo>
                  <a:pt x="509" y="529"/>
                </a:lnTo>
                <a:lnTo>
                  <a:pt x="511" y="518"/>
                </a:lnTo>
                <a:lnTo>
                  <a:pt x="498" y="514"/>
                </a:lnTo>
                <a:lnTo>
                  <a:pt x="487" y="510"/>
                </a:lnTo>
                <a:lnTo>
                  <a:pt x="484" y="521"/>
                </a:lnTo>
                <a:lnTo>
                  <a:pt x="477" y="506"/>
                </a:lnTo>
                <a:lnTo>
                  <a:pt x="473" y="491"/>
                </a:lnTo>
                <a:lnTo>
                  <a:pt x="462" y="514"/>
                </a:lnTo>
                <a:lnTo>
                  <a:pt x="473" y="538"/>
                </a:lnTo>
                <a:lnTo>
                  <a:pt x="451" y="547"/>
                </a:lnTo>
                <a:lnTo>
                  <a:pt x="443" y="571"/>
                </a:lnTo>
                <a:lnTo>
                  <a:pt x="429" y="581"/>
                </a:lnTo>
                <a:lnTo>
                  <a:pt x="411" y="595"/>
                </a:lnTo>
                <a:lnTo>
                  <a:pt x="387" y="589"/>
                </a:lnTo>
                <a:lnTo>
                  <a:pt x="369" y="589"/>
                </a:lnTo>
                <a:lnTo>
                  <a:pt x="350" y="584"/>
                </a:lnTo>
                <a:lnTo>
                  <a:pt x="339" y="571"/>
                </a:lnTo>
                <a:lnTo>
                  <a:pt x="311" y="554"/>
                </a:lnTo>
                <a:lnTo>
                  <a:pt x="280" y="545"/>
                </a:lnTo>
                <a:lnTo>
                  <a:pt x="256" y="521"/>
                </a:lnTo>
                <a:lnTo>
                  <a:pt x="238" y="507"/>
                </a:lnTo>
                <a:lnTo>
                  <a:pt x="209" y="483"/>
                </a:lnTo>
                <a:lnTo>
                  <a:pt x="177" y="467"/>
                </a:lnTo>
                <a:lnTo>
                  <a:pt x="154" y="443"/>
                </a:lnTo>
                <a:lnTo>
                  <a:pt x="132" y="415"/>
                </a:lnTo>
                <a:lnTo>
                  <a:pt x="98" y="380"/>
                </a:lnTo>
                <a:lnTo>
                  <a:pt x="58" y="358"/>
                </a:lnTo>
                <a:lnTo>
                  <a:pt x="31" y="351"/>
                </a:lnTo>
                <a:lnTo>
                  <a:pt x="14" y="342"/>
                </a:lnTo>
                <a:lnTo>
                  <a:pt x="14" y="306"/>
                </a:lnTo>
                <a:lnTo>
                  <a:pt x="14" y="302"/>
                </a:lnTo>
                <a:lnTo>
                  <a:pt x="31" y="272"/>
                </a:lnTo>
                <a:lnTo>
                  <a:pt x="32" y="259"/>
                </a:lnTo>
                <a:lnTo>
                  <a:pt x="37" y="241"/>
                </a:lnTo>
                <a:lnTo>
                  <a:pt x="40" y="228"/>
                </a:lnTo>
                <a:lnTo>
                  <a:pt x="40" y="215"/>
                </a:lnTo>
                <a:lnTo>
                  <a:pt x="37" y="201"/>
                </a:lnTo>
                <a:lnTo>
                  <a:pt x="37" y="185"/>
                </a:lnTo>
                <a:lnTo>
                  <a:pt x="31" y="175"/>
                </a:lnTo>
                <a:lnTo>
                  <a:pt x="32" y="165"/>
                </a:lnTo>
                <a:lnTo>
                  <a:pt x="44" y="159"/>
                </a:lnTo>
                <a:lnTo>
                  <a:pt x="46" y="152"/>
                </a:lnTo>
                <a:lnTo>
                  <a:pt x="40" y="149"/>
                </a:lnTo>
                <a:lnTo>
                  <a:pt x="32" y="143"/>
                </a:lnTo>
                <a:lnTo>
                  <a:pt x="31" y="132"/>
                </a:lnTo>
                <a:lnTo>
                  <a:pt x="24" y="121"/>
                </a:lnTo>
                <a:lnTo>
                  <a:pt x="13" y="111"/>
                </a:lnTo>
                <a:lnTo>
                  <a:pt x="0" y="90"/>
                </a:lnTo>
                <a:lnTo>
                  <a:pt x="13" y="82"/>
                </a:lnTo>
                <a:lnTo>
                  <a:pt x="17" y="74"/>
                </a:lnTo>
                <a:lnTo>
                  <a:pt x="22" y="68"/>
                </a:lnTo>
                <a:lnTo>
                  <a:pt x="28" y="56"/>
                </a:lnTo>
                <a:lnTo>
                  <a:pt x="32" y="49"/>
                </a:lnTo>
                <a:lnTo>
                  <a:pt x="44" y="45"/>
                </a:lnTo>
                <a:lnTo>
                  <a:pt x="82" y="0"/>
                </a:lnTo>
                <a:lnTo>
                  <a:pt x="1317" y="630"/>
                </a:lnTo>
                <a:lnTo>
                  <a:pt x="1955" y="874"/>
                </a:lnTo>
                <a:lnTo>
                  <a:pt x="2828" y="960"/>
                </a:lnTo>
                <a:lnTo>
                  <a:pt x="2847" y="960"/>
                </a:lnTo>
                <a:lnTo>
                  <a:pt x="2810" y="1006"/>
                </a:lnTo>
                <a:lnTo>
                  <a:pt x="2844" y="1018"/>
                </a:lnTo>
                <a:lnTo>
                  <a:pt x="2847" y="1077"/>
                </a:lnTo>
                <a:lnTo>
                  <a:pt x="2847" y="1090"/>
                </a:lnTo>
                <a:lnTo>
                  <a:pt x="2855" y="1150"/>
                </a:lnTo>
                <a:lnTo>
                  <a:pt x="2859" y="1212"/>
                </a:lnTo>
                <a:lnTo>
                  <a:pt x="2876" y="1339"/>
                </a:lnTo>
                <a:lnTo>
                  <a:pt x="2895" y="1411"/>
                </a:lnTo>
                <a:lnTo>
                  <a:pt x="2905" y="1425"/>
                </a:lnTo>
                <a:lnTo>
                  <a:pt x="2908" y="1436"/>
                </a:lnTo>
                <a:lnTo>
                  <a:pt x="2916" y="1455"/>
                </a:lnTo>
                <a:lnTo>
                  <a:pt x="2916" y="1495"/>
                </a:lnTo>
                <a:lnTo>
                  <a:pt x="2920" y="1526"/>
                </a:lnTo>
                <a:lnTo>
                  <a:pt x="2924" y="1556"/>
                </a:lnTo>
                <a:lnTo>
                  <a:pt x="2931" y="1594"/>
                </a:lnTo>
                <a:lnTo>
                  <a:pt x="2916" y="1634"/>
                </a:lnTo>
                <a:lnTo>
                  <a:pt x="2916" y="1639"/>
                </a:lnTo>
                <a:lnTo>
                  <a:pt x="2916" y="1657"/>
                </a:lnTo>
                <a:lnTo>
                  <a:pt x="2916" y="1678"/>
                </a:lnTo>
                <a:lnTo>
                  <a:pt x="2916" y="1689"/>
                </a:lnTo>
                <a:lnTo>
                  <a:pt x="2913" y="1738"/>
                </a:lnTo>
                <a:lnTo>
                  <a:pt x="2905" y="1798"/>
                </a:lnTo>
                <a:lnTo>
                  <a:pt x="2905" y="1844"/>
                </a:lnTo>
                <a:lnTo>
                  <a:pt x="2901" y="1876"/>
                </a:lnTo>
                <a:lnTo>
                  <a:pt x="2895" y="1916"/>
                </a:lnTo>
                <a:lnTo>
                  <a:pt x="2890" y="1951"/>
                </a:lnTo>
                <a:lnTo>
                  <a:pt x="2886" y="1968"/>
                </a:lnTo>
                <a:lnTo>
                  <a:pt x="2856" y="1964"/>
                </a:lnTo>
                <a:lnTo>
                  <a:pt x="2833" y="1962"/>
                </a:lnTo>
                <a:lnTo>
                  <a:pt x="2828" y="1984"/>
                </a:lnTo>
                <a:lnTo>
                  <a:pt x="2832" y="2031"/>
                </a:lnTo>
                <a:lnTo>
                  <a:pt x="2832" y="2037"/>
                </a:lnTo>
                <a:lnTo>
                  <a:pt x="2833" y="2050"/>
                </a:lnTo>
                <a:lnTo>
                  <a:pt x="2837" y="2095"/>
                </a:lnTo>
                <a:lnTo>
                  <a:pt x="2841" y="2155"/>
                </a:lnTo>
                <a:lnTo>
                  <a:pt x="2841" y="2207"/>
                </a:lnTo>
                <a:lnTo>
                  <a:pt x="2844" y="2255"/>
                </a:lnTo>
                <a:lnTo>
                  <a:pt x="2837" y="2289"/>
                </a:lnTo>
                <a:lnTo>
                  <a:pt x="2837" y="2291"/>
                </a:lnTo>
                <a:lnTo>
                  <a:pt x="2855" y="2310"/>
                </a:lnTo>
                <a:lnTo>
                  <a:pt x="2851" y="2333"/>
                </a:lnTo>
                <a:lnTo>
                  <a:pt x="2834" y="2358"/>
                </a:lnTo>
                <a:lnTo>
                  <a:pt x="2825" y="2385"/>
                </a:lnTo>
                <a:lnTo>
                  <a:pt x="2832" y="2414"/>
                </a:lnTo>
                <a:lnTo>
                  <a:pt x="2832" y="2422"/>
                </a:lnTo>
                <a:lnTo>
                  <a:pt x="2834" y="2446"/>
                </a:lnTo>
                <a:lnTo>
                  <a:pt x="2841" y="2462"/>
                </a:lnTo>
                <a:lnTo>
                  <a:pt x="2844" y="2468"/>
                </a:lnTo>
                <a:lnTo>
                  <a:pt x="2855" y="2501"/>
                </a:lnTo>
                <a:lnTo>
                  <a:pt x="2855" y="2536"/>
                </a:lnTo>
                <a:lnTo>
                  <a:pt x="2837" y="2548"/>
                </a:lnTo>
                <a:lnTo>
                  <a:pt x="2815" y="2553"/>
                </a:lnTo>
                <a:lnTo>
                  <a:pt x="2789" y="2548"/>
                </a:lnTo>
                <a:lnTo>
                  <a:pt x="2758" y="2542"/>
                </a:lnTo>
                <a:lnTo>
                  <a:pt x="2733" y="2539"/>
                </a:lnTo>
                <a:lnTo>
                  <a:pt x="2699" y="2536"/>
                </a:lnTo>
                <a:lnTo>
                  <a:pt x="2666" y="2536"/>
                </a:lnTo>
                <a:lnTo>
                  <a:pt x="2641" y="2529"/>
                </a:lnTo>
                <a:lnTo>
                  <a:pt x="2610" y="2531"/>
                </a:lnTo>
                <a:lnTo>
                  <a:pt x="2595" y="2556"/>
                </a:lnTo>
                <a:lnTo>
                  <a:pt x="2595" y="2571"/>
                </a:lnTo>
                <a:lnTo>
                  <a:pt x="2595" y="2584"/>
                </a:lnTo>
                <a:lnTo>
                  <a:pt x="2599" y="2623"/>
                </a:lnTo>
                <a:lnTo>
                  <a:pt x="2613" y="2662"/>
                </a:lnTo>
                <a:lnTo>
                  <a:pt x="2620" y="2683"/>
                </a:lnTo>
                <a:lnTo>
                  <a:pt x="2626" y="2696"/>
                </a:lnTo>
                <a:lnTo>
                  <a:pt x="2631" y="2716"/>
                </a:lnTo>
                <a:lnTo>
                  <a:pt x="2646" y="2739"/>
                </a:lnTo>
                <a:lnTo>
                  <a:pt x="2668" y="2758"/>
                </a:lnTo>
                <a:lnTo>
                  <a:pt x="2675" y="2791"/>
                </a:lnTo>
                <a:lnTo>
                  <a:pt x="2678" y="2795"/>
                </a:lnTo>
                <a:lnTo>
                  <a:pt x="2692" y="2810"/>
                </a:lnTo>
                <a:lnTo>
                  <a:pt x="2710" y="2835"/>
                </a:lnTo>
                <a:lnTo>
                  <a:pt x="2720" y="2851"/>
                </a:lnTo>
                <a:lnTo>
                  <a:pt x="2724" y="2854"/>
                </a:lnTo>
                <a:lnTo>
                  <a:pt x="2727" y="2874"/>
                </a:lnTo>
                <a:lnTo>
                  <a:pt x="2729" y="2885"/>
                </a:lnTo>
                <a:lnTo>
                  <a:pt x="2736" y="2905"/>
                </a:lnTo>
                <a:lnTo>
                  <a:pt x="2750" y="2925"/>
                </a:lnTo>
                <a:lnTo>
                  <a:pt x="2758" y="2934"/>
                </a:lnTo>
                <a:lnTo>
                  <a:pt x="2770" y="2954"/>
                </a:lnTo>
                <a:lnTo>
                  <a:pt x="2770" y="2966"/>
                </a:lnTo>
                <a:lnTo>
                  <a:pt x="2768" y="2988"/>
                </a:lnTo>
                <a:lnTo>
                  <a:pt x="2770" y="3008"/>
                </a:lnTo>
                <a:lnTo>
                  <a:pt x="2778" y="3028"/>
                </a:lnTo>
                <a:lnTo>
                  <a:pt x="2770" y="3049"/>
                </a:lnTo>
                <a:lnTo>
                  <a:pt x="2758" y="3077"/>
                </a:lnTo>
                <a:lnTo>
                  <a:pt x="2757" y="3104"/>
                </a:lnTo>
                <a:lnTo>
                  <a:pt x="2761" y="3130"/>
                </a:lnTo>
                <a:lnTo>
                  <a:pt x="2773" y="3156"/>
                </a:lnTo>
                <a:lnTo>
                  <a:pt x="2783" y="3181"/>
                </a:lnTo>
                <a:lnTo>
                  <a:pt x="2797" y="3195"/>
                </a:lnTo>
                <a:lnTo>
                  <a:pt x="2810" y="3197"/>
                </a:lnTo>
                <a:lnTo>
                  <a:pt x="2825" y="3203"/>
                </a:lnTo>
                <a:lnTo>
                  <a:pt x="2832" y="3223"/>
                </a:lnTo>
                <a:lnTo>
                  <a:pt x="2832" y="3231"/>
                </a:lnTo>
                <a:lnTo>
                  <a:pt x="2825" y="3268"/>
                </a:lnTo>
                <a:lnTo>
                  <a:pt x="2810" y="3304"/>
                </a:lnTo>
                <a:lnTo>
                  <a:pt x="2789" y="3334"/>
                </a:lnTo>
                <a:lnTo>
                  <a:pt x="2768" y="3364"/>
                </a:lnTo>
                <a:lnTo>
                  <a:pt x="2742" y="3387"/>
                </a:lnTo>
                <a:lnTo>
                  <a:pt x="2720" y="3409"/>
                </a:lnTo>
                <a:lnTo>
                  <a:pt x="2720" y="3412"/>
                </a:lnTo>
                <a:lnTo>
                  <a:pt x="2699" y="3427"/>
                </a:lnTo>
                <a:lnTo>
                  <a:pt x="2675" y="3443"/>
                </a:lnTo>
                <a:lnTo>
                  <a:pt x="2652" y="3465"/>
                </a:lnTo>
                <a:lnTo>
                  <a:pt x="2620" y="3483"/>
                </a:lnTo>
                <a:lnTo>
                  <a:pt x="2594" y="3503"/>
                </a:lnTo>
                <a:lnTo>
                  <a:pt x="2567" y="3517"/>
                </a:lnTo>
                <a:lnTo>
                  <a:pt x="2543" y="3537"/>
                </a:lnTo>
                <a:lnTo>
                  <a:pt x="2536" y="3539"/>
                </a:lnTo>
                <a:lnTo>
                  <a:pt x="2529" y="3546"/>
                </a:lnTo>
                <a:lnTo>
                  <a:pt x="2475" y="3576"/>
                </a:lnTo>
                <a:lnTo>
                  <a:pt x="2458" y="3568"/>
                </a:lnTo>
                <a:lnTo>
                  <a:pt x="2471" y="3542"/>
                </a:lnTo>
                <a:lnTo>
                  <a:pt x="2435" y="3510"/>
                </a:lnTo>
                <a:lnTo>
                  <a:pt x="2417" y="3507"/>
                </a:lnTo>
                <a:lnTo>
                  <a:pt x="2436" y="3537"/>
                </a:lnTo>
                <a:lnTo>
                  <a:pt x="2444" y="3565"/>
                </a:lnTo>
                <a:lnTo>
                  <a:pt x="2435" y="3554"/>
                </a:lnTo>
                <a:lnTo>
                  <a:pt x="2428" y="3550"/>
                </a:lnTo>
                <a:lnTo>
                  <a:pt x="2419" y="3558"/>
                </a:lnTo>
                <a:lnTo>
                  <a:pt x="2404" y="3568"/>
                </a:lnTo>
                <a:lnTo>
                  <a:pt x="2408" y="3554"/>
                </a:lnTo>
                <a:lnTo>
                  <a:pt x="2411" y="3539"/>
                </a:lnTo>
                <a:lnTo>
                  <a:pt x="2408" y="3510"/>
                </a:lnTo>
                <a:lnTo>
                  <a:pt x="2400" y="3493"/>
                </a:lnTo>
                <a:lnTo>
                  <a:pt x="2393" y="3547"/>
                </a:lnTo>
                <a:lnTo>
                  <a:pt x="2400" y="3589"/>
                </a:lnTo>
                <a:lnTo>
                  <a:pt x="2388" y="3579"/>
                </a:lnTo>
                <a:lnTo>
                  <a:pt x="2388" y="3521"/>
                </a:lnTo>
                <a:lnTo>
                  <a:pt x="2385" y="3478"/>
                </a:lnTo>
                <a:lnTo>
                  <a:pt x="2370" y="3431"/>
                </a:lnTo>
                <a:lnTo>
                  <a:pt x="2342" y="3398"/>
                </a:lnTo>
                <a:lnTo>
                  <a:pt x="2316" y="3382"/>
                </a:lnTo>
                <a:lnTo>
                  <a:pt x="2303" y="3356"/>
                </a:lnTo>
                <a:lnTo>
                  <a:pt x="2327" y="3372"/>
                </a:lnTo>
                <a:lnTo>
                  <a:pt x="2353" y="3371"/>
                </a:lnTo>
                <a:lnTo>
                  <a:pt x="2350" y="3342"/>
                </a:lnTo>
                <a:lnTo>
                  <a:pt x="2339" y="3322"/>
                </a:lnTo>
                <a:lnTo>
                  <a:pt x="2327" y="3311"/>
                </a:lnTo>
                <a:lnTo>
                  <a:pt x="2316" y="3300"/>
                </a:lnTo>
                <a:lnTo>
                  <a:pt x="2325" y="3286"/>
                </a:lnTo>
                <a:lnTo>
                  <a:pt x="2316" y="3286"/>
                </a:lnTo>
                <a:lnTo>
                  <a:pt x="2305" y="3286"/>
                </a:lnTo>
                <a:lnTo>
                  <a:pt x="2292" y="3297"/>
                </a:lnTo>
                <a:lnTo>
                  <a:pt x="2291" y="3300"/>
                </a:lnTo>
                <a:lnTo>
                  <a:pt x="2291" y="3322"/>
                </a:lnTo>
                <a:lnTo>
                  <a:pt x="2309" y="3338"/>
                </a:lnTo>
                <a:lnTo>
                  <a:pt x="2285" y="3331"/>
                </a:lnTo>
                <a:lnTo>
                  <a:pt x="2259" y="3319"/>
                </a:lnTo>
                <a:lnTo>
                  <a:pt x="2256" y="3299"/>
                </a:lnTo>
                <a:lnTo>
                  <a:pt x="2245" y="3300"/>
                </a:lnTo>
                <a:lnTo>
                  <a:pt x="2245" y="3330"/>
                </a:lnTo>
                <a:lnTo>
                  <a:pt x="2291" y="3359"/>
                </a:lnTo>
                <a:lnTo>
                  <a:pt x="2251" y="3351"/>
                </a:lnTo>
                <a:lnTo>
                  <a:pt x="2222" y="3326"/>
                </a:lnTo>
                <a:lnTo>
                  <a:pt x="2208" y="3334"/>
                </a:lnTo>
                <a:lnTo>
                  <a:pt x="2184" y="3334"/>
                </a:lnTo>
                <a:lnTo>
                  <a:pt x="2162" y="3311"/>
                </a:lnTo>
                <a:lnTo>
                  <a:pt x="2151" y="3300"/>
                </a:lnTo>
                <a:lnTo>
                  <a:pt x="2128" y="3257"/>
                </a:lnTo>
                <a:lnTo>
                  <a:pt x="2128" y="3231"/>
                </a:lnTo>
                <a:lnTo>
                  <a:pt x="2114" y="3193"/>
                </a:lnTo>
                <a:lnTo>
                  <a:pt x="2090" y="3165"/>
                </a:lnTo>
                <a:lnTo>
                  <a:pt x="2096" y="3151"/>
                </a:lnTo>
                <a:lnTo>
                  <a:pt x="2114" y="3168"/>
                </a:lnTo>
                <a:lnTo>
                  <a:pt x="2128" y="3184"/>
                </a:lnTo>
                <a:lnTo>
                  <a:pt x="2132" y="3175"/>
                </a:lnTo>
                <a:lnTo>
                  <a:pt x="2132" y="3164"/>
                </a:lnTo>
                <a:lnTo>
                  <a:pt x="2128" y="3164"/>
                </a:lnTo>
                <a:lnTo>
                  <a:pt x="2132" y="3144"/>
                </a:lnTo>
                <a:lnTo>
                  <a:pt x="2109" y="3141"/>
                </a:lnTo>
                <a:lnTo>
                  <a:pt x="2103" y="3112"/>
                </a:lnTo>
                <a:lnTo>
                  <a:pt x="2060" y="3101"/>
                </a:lnTo>
                <a:lnTo>
                  <a:pt x="2031" y="3090"/>
                </a:lnTo>
                <a:lnTo>
                  <a:pt x="2017" y="3077"/>
                </a:lnTo>
                <a:lnTo>
                  <a:pt x="2013" y="3082"/>
                </a:lnTo>
                <a:lnTo>
                  <a:pt x="2010" y="3085"/>
                </a:lnTo>
                <a:lnTo>
                  <a:pt x="2010" y="3092"/>
                </a:lnTo>
                <a:lnTo>
                  <a:pt x="2013" y="3104"/>
                </a:lnTo>
                <a:lnTo>
                  <a:pt x="2002" y="3111"/>
                </a:lnTo>
                <a:lnTo>
                  <a:pt x="1970" y="3092"/>
                </a:lnTo>
                <a:lnTo>
                  <a:pt x="1930" y="3069"/>
                </a:lnTo>
                <a:lnTo>
                  <a:pt x="1916" y="3056"/>
                </a:lnTo>
                <a:lnTo>
                  <a:pt x="1912" y="3066"/>
                </a:lnTo>
                <a:lnTo>
                  <a:pt x="1862" y="3040"/>
                </a:lnTo>
                <a:lnTo>
                  <a:pt x="1819" y="3021"/>
                </a:lnTo>
                <a:lnTo>
                  <a:pt x="1838" y="3014"/>
                </a:lnTo>
                <a:lnTo>
                  <a:pt x="1847" y="2996"/>
                </a:lnTo>
                <a:lnTo>
                  <a:pt x="1838" y="2969"/>
                </a:lnTo>
                <a:lnTo>
                  <a:pt x="1825" y="2945"/>
                </a:lnTo>
                <a:lnTo>
                  <a:pt x="1807" y="2951"/>
                </a:lnTo>
                <a:lnTo>
                  <a:pt x="1812" y="2933"/>
                </a:lnTo>
                <a:lnTo>
                  <a:pt x="1807" y="2918"/>
                </a:lnTo>
                <a:lnTo>
                  <a:pt x="1805" y="2887"/>
                </a:lnTo>
                <a:lnTo>
                  <a:pt x="1802" y="2874"/>
                </a:lnTo>
                <a:lnTo>
                  <a:pt x="1789" y="2883"/>
                </a:lnTo>
                <a:lnTo>
                  <a:pt x="1786" y="2903"/>
                </a:lnTo>
                <a:lnTo>
                  <a:pt x="1772" y="2862"/>
                </a:lnTo>
                <a:lnTo>
                  <a:pt x="1765" y="2832"/>
                </a:lnTo>
                <a:lnTo>
                  <a:pt x="1777" y="2813"/>
                </a:lnTo>
                <a:lnTo>
                  <a:pt x="1767" y="2795"/>
                </a:lnTo>
                <a:lnTo>
                  <a:pt x="1794" y="2784"/>
                </a:lnTo>
                <a:lnTo>
                  <a:pt x="1794" y="2766"/>
                </a:lnTo>
                <a:lnTo>
                  <a:pt x="1789" y="2770"/>
                </a:lnTo>
                <a:lnTo>
                  <a:pt x="1777" y="2775"/>
                </a:lnTo>
                <a:lnTo>
                  <a:pt x="1771" y="2766"/>
                </a:lnTo>
                <a:lnTo>
                  <a:pt x="1777" y="2747"/>
                </a:lnTo>
                <a:lnTo>
                  <a:pt x="1796" y="2747"/>
                </a:lnTo>
                <a:lnTo>
                  <a:pt x="1792" y="2738"/>
                </a:lnTo>
                <a:lnTo>
                  <a:pt x="1783" y="2735"/>
                </a:lnTo>
                <a:lnTo>
                  <a:pt x="1772" y="2728"/>
                </a:lnTo>
                <a:lnTo>
                  <a:pt x="1777" y="2704"/>
                </a:lnTo>
                <a:lnTo>
                  <a:pt x="1777" y="2698"/>
                </a:lnTo>
                <a:lnTo>
                  <a:pt x="1783" y="2692"/>
                </a:lnTo>
                <a:lnTo>
                  <a:pt x="1805" y="2695"/>
                </a:lnTo>
                <a:lnTo>
                  <a:pt x="1812" y="2679"/>
                </a:lnTo>
                <a:lnTo>
                  <a:pt x="1789" y="2683"/>
                </a:lnTo>
                <a:lnTo>
                  <a:pt x="1749" y="2654"/>
                </a:lnTo>
                <a:lnTo>
                  <a:pt x="1725" y="2643"/>
                </a:lnTo>
                <a:lnTo>
                  <a:pt x="1739" y="2675"/>
                </a:lnTo>
                <a:lnTo>
                  <a:pt x="1674" y="2623"/>
                </a:lnTo>
                <a:lnTo>
                  <a:pt x="1649" y="2603"/>
                </a:lnTo>
                <a:lnTo>
                  <a:pt x="1674" y="2597"/>
                </a:lnTo>
                <a:lnTo>
                  <a:pt x="1666" y="2550"/>
                </a:lnTo>
                <a:lnTo>
                  <a:pt x="1645" y="2553"/>
                </a:lnTo>
                <a:lnTo>
                  <a:pt x="1645" y="2579"/>
                </a:lnTo>
                <a:lnTo>
                  <a:pt x="1621" y="2597"/>
                </a:lnTo>
                <a:lnTo>
                  <a:pt x="1608" y="2612"/>
                </a:lnTo>
                <a:lnTo>
                  <a:pt x="1636" y="2609"/>
                </a:lnTo>
                <a:lnTo>
                  <a:pt x="1639" y="2619"/>
                </a:lnTo>
                <a:lnTo>
                  <a:pt x="1623" y="2652"/>
                </a:lnTo>
                <a:lnTo>
                  <a:pt x="1608" y="2635"/>
                </a:lnTo>
                <a:lnTo>
                  <a:pt x="1591" y="2631"/>
                </a:lnTo>
                <a:lnTo>
                  <a:pt x="1574" y="2612"/>
                </a:lnTo>
                <a:lnTo>
                  <a:pt x="1578" y="2597"/>
                </a:lnTo>
                <a:lnTo>
                  <a:pt x="1571" y="2581"/>
                </a:lnTo>
                <a:lnTo>
                  <a:pt x="1576" y="2553"/>
                </a:lnTo>
                <a:lnTo>
                  <a:pt x="1566" y="2560"/>
                </a:lnTo>
                <a:lnTo>
                  <a:pt x="1531" y="2560"/>
                </a:lnTo>
                <a:lnTo>
                  <a:pt x="1522" y="2579"/>
                </a:lnTo>
                <a:lnTo>
                  <a:pt x="1500" y="2584"/>
                </a:lnTo>
                <a:lnTo>
                  <a:pt x="1487" y="2581"/>
                </a:lnTo>
                <a:lnTo>
                  <a:pt x="1480" y="2561"/>
                </a:lnTo>
                <a:lnTo>
                  <a:pt x="1470" y="2545"/>
                </a:lnTo>
                <a:lnTo>
                  <a:pt x="1470" y="2520"/>
                </a:lnTo>
                <a:lnTo>
                  <a:pt x="1458" y="2497"/>
                </a:lnTo>
                <a:lnTo>
                  <a:pt x="1462" y="2478"/>
                </a:lnTo>
                <a:lnTo>
                  <a:pt x="1462" y="2462"/>
                </a:lnTo>
                <a:lnTo>
                  <a:pt x="1439" y="2430"/>
                </a:lnTo>
                <a:lnTo>
                  <a:pt x="1439" y="2397"/>
                </a:lnTo>
                <a:lnTo>
                  <a:pt x="1397" y="2373"/>
                </a:lnTo>
                <a:lnTo>
                  <a:pt x="1362" y="2362"/>
                </a:lnTo>
                <a:lnTo>
                  <a:pt x="1327" y="2349"/>
                </a:lnTo>
                <a:lnTo>
                  <a:pt x="1306" y="2332"/>
                </a:lnTo>
                <a:lnTo>
                  <a:pt x="1299" y="2286"/>
                </a:lnTo>
                <a:lnTo>
                  <a:pt x="1266" y="2241"/>
                </a:lnTo>
                <a:lnTo>
                  <a:pt x="1241" y="2199"/>
                </a:lnTo>
                <a:lnTo>
                  <a:pt x="1226" y="2183"/>
                </a:lnTo>
                <a:lnTo>
                  <a:pt x="1233" y="2171"/>
                </a:lnTo>
                <a:lnTo>
                  <a:pt x="1251" y="2163"/>
                </a:lnTo>
                <a:lnTo>
                  <a:pt x="1269" y="2178"/>
                </a:lnTo>
                <a:lnTo>
                  <a:pt x="1282" y="2150"/>
                </a:lnTo>
                <a:lnTo>
                  <a:pt x="1269" y="2138"/>
                </a:lnTo>
                <a:lnTo>
                  <a:pt x="1248" y="2132"/>
                </a:lnTo>
                <a:lnTo>
                  <a:pt x="1241" y="2124"/>
                </a:lnTo>
                <a:lnTo>
                  <a:pt x="1241" y="2146"/>
                </a:lnTo>
                <a:lnTo>
                  <a:pt x="1186" y="2130"/>
                </a:lnTo>
                <a:lnTo>
                  <a:pt x="1168" y="2092"/>
                </a:lnTo>
                <a:lnTo>
                  <a:pt x="1151" y="2063"/>
                </a:lnTo>
                <a:lnTo>
                  <a:pt x="1136" y="2032"/>
                </a:lnTo>
                <a:lnTo>
                  <a:pt x="1123" y="2004"/>
                </a:lnTo>
                <a:lnTo>
                  <a:pt x="1113" y="1984"/>
                </a:lnTo>
                <a:lnTo>
                  <a:pt x="1116" y="1959"/>
                </a:lnTo>
                <a:lnTo>
                  <a:pt x="1113" y="1943"/>
                </a:lnTo>
                <a:lnTo>
                  <a:pt x="1113" y="1917"/>
                </a:lnTo>
                <a:lnTo>
                  <a:pt x="1101" y="1913"/>
                </a:lnTo>
                <a:lnTo>
                  <a:pt x="1094" y="1898"/>
                </a:lnTo>
                <a:lnTo>
                  <a:pt x="1092" y="1868"/>
                </a:lnTo>
                <a:lnTo>
                  <a:pt x="1075" y="1841"/>
                </a:lnTo>
                <a:lnTo>
                  <a:pt x="1058" y="1834"/>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dirty="0"/>
          </a:p>
        </p:txBody>
      </p:sp>
      <p:sp>
        <p:nvSpPr>
          <p:cNvPr id="24" name="Freeform 1044"/>
          <p:cNvSpPr>
            <a:spLocks/>
          </p:cNvSpPr>
          <p:nvPr userDrawn="1"/>
        </p:nvSpPr>
        <p:spPr bwMode="auto">
          <a:xfrm>
            <a:off x="4181950" y="2853114"/>
            <a:ext cx="638374" cy="1424260"/>
          </a:xfrm>
          <a:custGeom>
            <a:avLst/>
            <a:gdLst>
              <a:gd name="T0" fmla="*/ 519 w 1469"/>
              <a:gd name="T1" fmla="*/ 1418 h 2917"/>
              <a:gd name="T2" fmla="*/ 617 w 1469"/>
              <a:gd name="T3" fmla="*/ 1403 h 2917"/>
              <a:gd name="T4" fmla="*/ 783 w 1469"/>
              <a:gd name="T5" fmla="*/ 1091 h 2917"/>
              <a:gd name="T6" fmla="*/ 722 w 1469"/>
              <a:gd name="T7" fmla="*/ 890 h 2917"/>
              <a:gd name="T8" fmla="*/ 581 w 1469"/>
              <a:gd name="T9" fmla="*/ 870 h 2917"/>
              <a:gd name="T10" fmla="*/ 461 w 1469"/>
              <a:gd name="T11" fmla="*/ 778 h 2917"/>
              <a:gd name="T12" fmla="*/ 378 w 1469"/>
              <a:gd name="T13" fmla="*/ 695 h 2917"/>
              <a:gd name="T14" fmla="*/ 365 w 1469"/>
              <a:gd name="T15" fmla="*/ 595 h 2917"/>
              <a:gd name="T16" fmla="*/ 336 w 1469"/>
              <a:gd name="T17" fmla="*/ 563 h 2917"/>
              <a:gd name="T18" fmla="*/ 264 w 1469"/>
              <a:gd name="T19" fmla="*/ 481 h 2917"/>
              <a:gd name="T20" fmla="*/ 240 w 1469"/>
              <a:gd name="T21" fmla="*/ 425 h 2917"/>
              <a:gd name="T22" fmla="*/ 252 w 1469"/>
              <a:gd name="T23" fmla="*/ 334 h 2917"/>
              <a:gd name="T24" fmla="*/ 209 w 1469"/>
              <a:gd name="T25" fmla="*/ 215 h 2917"/>
              <a:gd name="T26" fmla="*/ 231 w 1469"/>
              <a:gd name="T27" fmla="*/ 10 h 2917"/>
              <a:gd name="T28" fmla="*/ 473 w 1469"/>
              <a:gd name="T29" fmla="*/ 529 h 2917"/>
              <a:gd name="T30" fmla="*/ 1019 w 1469"/>
              <a:gd name="T31" fmla="*/ 858 h 2917"/>
              <a:gd name="T32" fmla="*/ 1454 w 1469"/>
              <a:gd name="T33" fmla="*/ 906 h 2917"/>
              <a:gd name="T34" fmla="*/ 1355 w 1469"/>
              <a:gd name="T35" fmla="*/ 1260 h 2917"/>
              <a:gd name="T36" fmla="*/ 1337 w 1469"/>
              <a:gd name="T37" fmla="*/ 1252 h 2917"/>
              <a:gd name="T38" fmla="*/ 1289 w 1469"/>
              <a:gd name="T39" fmla="*/ 1215 h 2917"/>
              <a:gd name="T40" fmla="*/ 1278 w 1469"/>
              <a:gd name="T41" fmla="*/ 1294 h 2917"/>
              <a:gd name="T42" fmla="*/ 1191 w 1469"/>
              <a:gd name="T43" fmla="*/ 1247 h 2917"/>
              <a:gd name="T44" fmla="*/ 1196 w 1469"/>
              <a:gd name="T45" fmla="*/ 1305 h 2917"/>
              <a:gd name="T46" fmla="*/ 1191 w 1469"/>
              <a:gd name="T47" fmla="*/ 1316 h 2917"/>
              <a:gd name="T48" fmla="*/ 1213 w 1469"/>
              <a:gd name="T49" fmla="*/ 1386 h 2917"/>
              <a:gd name="T50" fmla="*/ 1224 w 1469"/>
              <a:gd name="T51" fmla="*/ 1470 h 2917"/>
              <a:gd name="T52" fmla="*/ 1184 w 1469"/>
              <a:gd name="T53" fmla="*/ 1528 h 2917"/>
              <a:gd name="T54" fmla="*/ 1191 w 1469"/>
              <a:gd name="T55" fmla="*/ 1617 h 2917"/>
              <a:gd name="T56" fmla="*/ 1128 w 1469"/>
              <a:gd name="T57" fmla="*/ 1613 h 2917"/>
              <a:gd name="T58" fmla="*/ 1163 w 1469"/>
              <a:gd name="T59" fmla="*/ 1741 h 2917"/>
              <a:gd name="T60" fmla="*/ 1178 w 1469"/>
              <a:gd name="T61" fmla="*/ 1794 h 2917"/>
              <a:gd name="T62" fmla="*/ 1155 w 1469"/>
              <a:gd name="T63" fmla="*/ 1963 h 2917"/>
              <a:gd name="T64" fmla="*/ 1174 w 1469"/>
              <a:gd name="T65" fmla="*/ 1993 h 2917"/>
              <a:gd name="T66" fmla="*/ 1181 w 1469"/>
              <a:gd name="T67" fmla="*/ 2109 h 2917"/>
              <a:gd name="T68" fmla="*/ 1213 w 1469"/>
              <a:gd name="T69" fmla="*/ 1741 h 2917"/>
              <a:gd name="T70" fmla="*/ 1184 w 1469"/>
              <a:gd name="T71" fmla="*/ 2013 h 2917"/>
              <a:gd name="T72" fmla="*/ 1152 w 1469"/>
              <a:gd name="T73" fmla="*/ 2168 h 2917"/>
              <a:gd name="T74" fmla="*/ 1123 w 1469"/>
              <a:gd name="T75" fmla="*/ 2153 h 2917"/>
              <a:gd name="T76" fmla="*/ 1083 w 1469"/>
              <a:gd name="T77" fmla="*/ 2162 h 2917"/>
              <a:gd name="T78" fmla="*/ 1160 w 1469"/>
              <a:gd name="T79" fmla="*/ 2176 h 2917"/>
              <a:gd name="T80" fmla="*/ 1193 w 1469"/>
              <a:gd name="T81" fmla="*/ 2396 h 2917"/>
              <a:gd name="T82" fmla="*/ 1218 w 1469"/>
              <a:gd name="T83" fmla="*/ 2557 h 2917"/>
              <a:gd name="T84" fmla="*/ 1149 w 1469"/>
              <a:gd name="T85" fmla="*/ 2697 h 2917"/>
              <a:gd name="T86" fmla="*/ 1163 w 1469"/>
              <a:gd name="T87" fmla="*/ 2734 h 2917"/>
              <a:gd name="T88" fmla="*/ 1196 w 1469"/>
              <a:gd name="T89" fmla="*/ 2912 h 2917"/>
              <a:gd name="T90" fmla="*/ 1073 w 1469"/>
              <a:gd name="T91" fmla="*/ 2834 h 2917"/>
              <a:gd name="T92" fmla="*/ 949 w 1469"/>
              <a:gd name="T93" fmla="*/ 2831 h 2917"/>
              <a:gd name="T94" fmla="*/ 794 w 1469"/>
              <a:gd name="T95" fmla="*/ 2831 h 2917"/>
              <a:gd name="T96" fmla="*/ 621 w 1469"/>
              <a:gd name="T97" fmla="*/ 2856 h 2917"/>
              <a:gd name="T98" fmla="*/ 469 w 1469"/>
              <a:gd name="T99" fmla="*/ 2818 h 2917"/>
              <a:gd name="T100" fmla="*/ 325 w 1469"/>
              <a:gd name="T101" fmla="*/ 2685 h 2917"/>
              <a:gd name="T102" fmla="*/ 166 w 1469"/>
              <a:gd name="T103" fmla="*/ 2664 h 2917"/>
              <a:gd name="T104" fmla="*/ 108 w 1469"/>
              <a:gd name="T105" fmla="*/ 2552 h 2917"/>
              <a:gd name="T106" fmla="*/ 21 w 1469"/>
              <a:gd name="T107" fmla="*/ 2440 h 2917"/>
              <a:gd name="T108" fmla="*/ 11 w 1469"/>
              <a:gd name="T109" fmla="*/ 2347 h 2917"/>
              <a:gd name="T110" fmla="*/ 98 w 1469"/>
              <a:gd name="T111" fmla="*/ 2305 h 2917"/>
              <a:gd name="T112" fmla="*/ 153 w 1469"/>
              <a:gd name="T113" fmla="*/ 2113 h 2917"/>
              <a:gd name="T114" fmla="*/ 336 w 1469"/>
              <a:gd name="T115" fmla="*/ 2054 h 2917"/>
              <a:gd name="T116" fmla="*/ 286 w 1469"/>
              <a:gd name="T117" fmla="*/ 1959 h 2917"/>
              <a:gd name="T118" fmla="*/ 286 w 1469"/>
              <a:gd name="T119" fmla="*/ 1780 h 2917"/>
              <a:gd name="T120" fmla="*/ 215 w 1469"/>
              <a:gd name="T121" fmla="*/ 1707 h 2917"/>
              <a:gd name="T122" fmla="*/ 292 w 1469"/>
              <a:gd name="T123" fmla="*/ 1659 h 2917"/>
              <a:gd name="T124" fmla="*/ 444 w 1469"/>
              <a:gd name="T125" fmla="*/ 1558 h 2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69" h="2917">
                <a:moveTo>
                  <a:pt x="488" y="1509"/>
                </a:moveTo>
                <a:lnTo>
                  <a:pt x="488" y="1505"/>
                </a:lnTo>
                <a:lnTo>
                  <a:pt x="489" y="1491"/>
                </a:lnTo>
                <a:lnTo>
                  <a:pt x="489" y="1477"/>
                </a:lnTo>
                <a:lnTo>
                  <a:pt x="489" y="1453"/>
                </a:lnTo>
                <a:lnTo>
                  <a:pt x="499" y="1443"/>
                </a:lnTo>
                <a:lnTo>
                  <a:pt x="510" y="1437"/>
                </a:lnTo>
                <a:lnTo>
                  <a:pt x="519" y="1418"/>
                </a:lnTo>
                <a:lnTo>
                  <a:pt x="531" y="1413"/>
                </a:lnTo>
                <a:lnTo>
                  <a:pt x="538" y="1417"/>
                </a:lnTo>
                <a:lnTo>
                  <a:pt x="556" y="1413"/>
                </a:lnTo>
                <a:lnTo>
                  <a:pt x="575" y="1425"/>
                </a:lnTo>
                <a:lnTo>
                  <a:pt x="592" y="1413"/>
                </a:lnTo>
                <a:lnTo>
                  <a:pt x="600" y="1409"/>
                </a:lnTo>
                <a:lnTo>
                  <a:pt x="604" y="1403"/>
                </a:lnTo>
                <a:lnTo>
                  <a:pt x="617" y="1403"/>
                </a:lnTo>
                <a:lnTo>
                  <a:pt x="627" y="1397"/>
                </a:lnTo>
                <a:lnTo>
                  <a:pt x="866" y="1212"/>
                </a:lnTo>
                <a:lnTo>
                  <a:pt x="867" y="1182"/>
                </a:lnTo>
                <a:lnTo>
                  <a:pt x="856" y="1179"/>
                </a:lnTo>
                <a:lnTo>
                  <a:pt x="794" y="1177"/>
                </a:lnTo>
                <a:lnTo>
                  <a:pt x="790" y="1135"/>
                </a:lnTo>
                <a:lnTo>
                  <a:pt x="787" y="1104"/>
                </a:lnTo>
                <a:lnTo>
                  <a:pt x="783" y="1091"/>
                </a:lnTo>
                <a:lnTo>
                  <a:pt x="787" y="1060"/>
                </a:lnTo>
                <a:lnTo>
                  <a:pt x="790" y="1021"/>
                </a:lnTo>
                <a:lnTo>
                  <a:pt x="787" y="980"/>
                </a:lnTo>
                <a:lnTo>
                  <a:pt x="787" y="946"/>
                </a:lnTo>
                <a:lnTo>
                  <a:pt x="783" y="902"/>
                </a:lnTo>
                <a:lnTo>
                  <a:pt x="766" y="894"/>
                </a:lnTo>
                <a:lnTo>
                  <a:pt x="729" y="890"/>
                </a:lnTo>
                <a:lnTo>
                  <a:pt x="722" y="890"/>
                </a:lnTo>
                <a:lnTo>
                  <a:pt x="695" y="889"/>
                </a:lnTo>
                <a:lnTo>
                  <a:pt x="676" y="890"/>
                </a:lnTo>
                <a:lnTo>
                  <a:pt x="658" y="902"/>
                </a:lnTo>
                <a:lnTo>
                  <a:pt x="639" y="924"/>
                </a:lnTo>
                <a:lnTo>
                  <a:pt x="627" y="916"/>
                </a:lnTo>
                <a:lnTo>
                  <a:pt x="618" y="906"/>
                </a:lnTo>
                <a:lnTo>
                  <a:pt x="590" y="870"/>
                </a:lnTo>
                <a:lnTo>
                  <a:pt x="581" y="870"/>
                </a:lnTo>
                <a:lnTo>
                  <a:pt x="559" y="870"/>
                </a:lnTo>
                <a:lnTo>
                  <a:pt x="535" y="870"/>
                </a:lnTo>
                <a:lnTo>
                  <a:pt x="531" y="870"/>
                </a:lnTo>
                <a:lnTo>
                  <a:pt x="507" y="871"/>
                </a:lnTo>
                <a:lnTo>
                  <a:pt x="489" y="806"/>
                </a:lnTo>
                <a:lnTo>
                  <a:pt x="473" y="799"/>
                </a:lnTo>
                <a:lnTo>
                  <a:pt x="469" y="790"/>
                </a:lnTo>
                <a:lnTo>
                  <a:pt x="461" y="778"/>
                </a:lnTo>
                <a:lnTo>
                  <a:pt x="446" y="767"/>
                </a:lnTo>
                <a:lnTo>
                  <a:pt x="434" y="757"/>
                </a:lnTo>
                <a:lnTo>
                  <a:pt x="430" y="750"/>
                </a:lnTo>
                <a:lnTo>
                  <a:pt x="418" y="741"/>
                </a:lnTo>
                <a:lnTo>
                  <a:pt x="409" y="741"/>
                </a:lnTo>
                <a:lnTo>
                  <a:pt x="388" y="741"/>
                </a:lnTo>
                <a:lnTo>
                  <a:pt x="378" y="704"/>
                </a:lnTo>
                <a:lnTo>
                  <a:pt x="378" y="695"/>
                </a:lnTo>
                <a:lnTo>
                  <a:pt x="383" y="672"/>
                </a:lnTo>
                <a:lnTo>
                  <a:pt x="388" y="642"/>
                </a:lnTo>
                <a:lnTo>
                  <a:pt x="372" y="630"/>
                </a:lnTo>
                <a:lnTo>
                  <a:pt x="361" y="620"/>
                </a:lnTo>
                <a:lnTo>
                  <a:pt x="365" y="616"/>
                </a:lnTo>
                <a:lnTo>
                  <a:pt x="365" y="610"/>
                </a:lnTo>
                <a:lnTo>
                  <a:pt x="372" y="600"/>
                </a:lnTo>
                <a:lnTo>
                  <a:pt x="365" y="595"/>
                </a:lnTo>
                <a:lnTo>
                  <a:pt x="373" y="589"/>
                </a:lnTo>
                <a:lnTo>
                  <a:pt x="373" y="581"/>
                </a:lnTo>
                <a:lnTo>
                  <a:pt x="373" y="580"/>
                </a:lnTo>
                <a:lnTo>
                  <a:pt x="368" y="576"/>
                </a:lnTo>
                <a:lnTo>
                  <a:pt x="365" y="573"/>
                </a:lnTo>
                <a:lnTo>
                  <a:pt x="361" y="571"/>
                </a:lnTo>
                <a:lnTo>
                  <a:pt x="348" y="565"/>
                </a:lnTo>
                <a:lnTo>
                  <a:pt x="336" y="563"/>
                </a:lnTo>
                <a:lnTo>
                  <a:pt x="319" y="557"/>
                </a:lnTo>
                <a:lnTo>
                  <a:pt x="305" y="551"/>
                </a:lnTo>
                <a:lnTo>
                  <a:pt x="293" y="551"/>
                </a:lnTo>
                <a:lnTo>
                  <a:pt x="256" y="548"/>
                </a:lnTo>
                <a:lnTo>
                  <a:pt x="264" y="511"/>
                </a:lnTo>
                <a:lnTo>
                  <a:pt x="264" y="488"/>
                </a:lnTo>
                <a:lnTo>
                  <a:pt x="267" y="481"/>
                </a:lnTo>
                <a:lnTo>
                  <a:pt x="264" y="481"/>
                </a:lnTo>
                <a:lnTo>
                  <a:pt x="283" y="456"/>
                </a:lnTo>
                <a:lnTo>
                  <a:pt x="283" y="444"/>
                </a:lnTo>
                <a:lnTo>
                  <a:pt x="278" y="448"/>
                </a:lnTo>
                <a:lnTo>
                  <a:pt x="274" y="443"/>
                </a:lnTo>
                <a:lnTo>
                  <a:pt x="267" y="435"/>
                </a:lnTo>
                <a:lnTo>
                  <a:pt x="264" y="432"/>
                </a:lnTo>
                <a:lnTo>
                  <a:pt x="252" y="425"/>
                </a:lnTo>
                <a:lnTo>
                  <a:pt x="240" y="425"/>
                </a:lnTo>
                <a:lnTo>
                  <a:pt x="225" y="424"/>
                </a:lnTo>
                <a:lnTo>
                  <a:pt x="209" y="417"/>
                </a:lnTo>
                <a:lnTo>
                  <a:pt x="212" y="409"/>
                </a:lnTo>
                <a:lnTo>
                  <a:pt x="215" y="398"/>
                </a:lnTo>
                <a:lnTo>
                  <a:pt x="225" y="390"/>
                </a:lnTo>
                <a:lnTo>
                  <a:pt x="231" y="384"/>
                </a:lnTo>
                <a:lnTo>
                  <a:pt x="247" y="365"/>
                </a:lnTo>
                <a:lnTo>
                  <a:pt x="252" y="334"/>
                </a:lnTo>
                <a:lnTo>
                  <a:pt x="252" y="326"/>
                </a:lnTo>
                <a:lnTo>
                  <a:pt x="243" y="325"/>
                </a:lnTo>
                <a:lnTo>
                  <a:pt x="243" y="312"/>
                </a:lnTo>
                <a:lnTo>
                  <a:pt x="236" y="308"/>
                </a:lnTo>
                <a:lnTo>
                  <a:pt x="228" y="289"/>
                </a:lnTo>
                <a:lnTo>
                  <a:pt x="225" y="282"/>
                </a:lnTo>
                <a:lnTo>
                  <a:pt x="209" y="245"/>
                </a:lnTo>
                <a:lnTo>
                  <a:pt x="209" y="215"/>
                </a:lnTo>
                <a:lnTo>
                  <a:pt x="202" y="195"/>
                </a:lnTo>
                <a:lnTo>
                  <a:pt x="197" y="151"/>
                </a:lnTo>
                <a:lnTo>
                  <a:pt x="153" y="131"/>
                </a:lnTo>
                <a:lnTo>
                  <a:pt x="131" y="90"/>
                </a:lnTo>
                <a:lnTo>
                  <a:pt x="167" y="52"/>
                </a:lnTo>
                <a:lnTo>
                  <a:pt x="184" y="35"/>
                </a:lnTo>
                <a:lnTo>
                  <a:pt x="209" y="0"/>
                </a:lnTo>
                <a:lnTo>
                  <a:pt x="231" y="10"/>
                </a:lnTo>
                <a:lnTo>
                  <a:pt x="339" y="50"/>
                </a:lnTo>
                <a:lnTo>
                  <a:pt x="344" y="170"/>
                </a:lnTo>
                <a:lnTo>
                  <a:pt x="368" y="231"/>
                </a:lnTo>
                <a:lnTo>
                  <a:pt x="368" y="320"/>
                </a:lnTo>
                <a:lnTo>
                  <a:pt x="397" y="398"/>
                </a:lnTo>
                <a:lnTo>
                  <a:pt x="415" y="488"/>
                </a:lnTo>
                <a:lnTo>
                  <a:pt x="456" y="488"/>
                </a:lnTo>
                <a:lnTo>
                  <a:pt x="473" y="529"/>
                </a:lnTo>
                <a:lnTo>
                  <a:pt x="523" y="599"/>
                </a:lnTo>
                <a:lnTo>
                  <a:pt x="563" y="690"/>
                </a:lnTo>
                <a:lnTo>
                  <a:pt x="612" y="696"/>
                </a:lnTo>
                <a:lnTo>
                  <a:pt x="705" y="738"/>
                </a:lnTo>
                <a:lnTo>
                  <a:pt x="759" y="786"/>
                </a:lnTo>
                <a:lnTo>
                  <a:pt x="833" y="787"/>
                </a:lnTo>
                <a:lnTo>
                  <a:pt x="929" y="849"/>
                </a:lnTo>
                <a:lnTo>
                  <a:pt x="1019" y="858"/>
                </a:lnTo>
                <a:lnTo>
                  <a:pt x="1123" y="878"/>
                </a:lnTo>
                <a:lnTo>
                  <a:pt x="1205" y="889"/>
                </a:lnTo>
                <a:lnTo>
                  <a:pt x="1189" y="861"/>
                </a:lnTo>
                <a:lnTo>
                  <a:pt x="1228" y="878"/>
                </a:lnTo>
                <a:lnTo>
                  <a:pt x="1270" y="919"/>
                </a:lnTo>
                <a:lnTo>
                  <a:pt x="1268" y="866"/>
                </a:lnTo>
                <a:lnTo>
                  <a:pt x="1350" y="972"/>
                </a:lnTo>
                <a:lnTo>
                  <a:pt x="1454" y="906"/>
                </a:lnTo>
                <a:lnTo>
                  <a:pt x="1463" y="903"/>
                </a:lnTo>
                <a:lnTo>
                  <a:pt x="1469" y="922"/>
                </a:lnTo>
                <a:lnTo>
                  <a:pt x="1454" y="1018"/>
                </a:lnTo>
                <a:lnTo>
                  <a:pt x="1438" y="1085"/>
                </a:lnTo>
                <a:lnTo>
                  <a:pt x="1419" y="1160"/>
                </a:lnTo>
                <a:lnTo>
                  <a:pt x="1404" y="1179"/>
                </a:lnTo>
                <a:lnTo>
                  <a:pt x="1384" y="1217"/>
                </a:lnTo>
                <a:lnTo>
                  <a:pt x="1355" y="1260"/>
                </a:lnTo>
                <a:lnTo>
                  <a:pt x="1332" y="1318"/>
                </a:lnTo>
                <a:lnTo>
                  <a:pt x="1303" y="1374"/>
                </a:lnTo>
                <a:lnTo>
                  <a:pt x="1279" y="1437"/>
                </a:lnTo>
                <a:lnTo>
                  <a:pt x="1260" y="1465"/>
                </a:lnTo>
                <a:lnTo>
                  <a:pt x="1278" y="1409"/>
                </a:lnTo>
                <a:lnTo>
                  <a:pt x="1300" y="1355"/>
                </a:lnTo>
                <a:lnTo>
                  <a:pt x="1314" y="1305"/>
                </a:lnTo>
                <a:lnTo>
                  <a:pt x="1337" y="1252"/>
                </a:lnTo>
                <a:lnTo>
                  <a:pt x="1346" y="1230"/>
                </a:lnTo>
                <a:lnTo>
                  <a:pt x="1335" y="1200"/>
                </a:lnTo>
                <a:lnTo>
                  <a:pt x="1318" y="1200"/>
                </a:lnTo>
                <a:lnTo>
                  <a:pt x="1292" y="1169"/>
                </a:lnTo>
                <a:lnTo>
                  <a:pt x="1289" y="1171"/>
                </a:lnTo>
                <a:lnTo>
                  <a:pt x="1282" y="1182"/>
                </a:lnTo>
                <a:lnTo>
                  <a:pt x="1292" y="1201"/>
                </a:lnTo>
                <a:lnTo>
                  <a:pt x="1289" y="1215"/>
                </a:lnTo>
                <a:lnTo>
                  <a:pt x="1303" y="1231"/>
                </a:lnTo>
                <a:lnTo>
                  <a:pt x="1303" y="1256"/>
                </a:lnTo>
                <a:lnTo>
                  <a:pt x="1289" y="1252"/>
                </a:lnTo>
                <a:lnTo>
                  <a:pt x="1279" y="1244"/>
                </a:lnTo>
                <a:lnTo>
                  <a:pt x="1278" y="1260"/>
                </a:lnTo>
                <a:lnTo>
                  <a:pt x="1286" y="1271"/>
                </a:lnTo>
                <a:lnTo>
                  <a:pt x="1294" y="1271"/>
                </a:lnTo>
                <a:lnTo>
                  <a:pt x="1278" y="1294"/>
                </a:lnTo>
                <a:lnTo>
                  <a:pt x="1275" y="1280"/>
                </a:lnTo>
                <a:lnTo>
                  <a:pt x="1270" y="1268"/>
                </a:lnTo>
                <a:lnTo>
                  <a:pt x="1254" y="1270"/>
                </a:lnTo>
                <a:lnTo>
                  <a:pt x="1248" y="1243"/>
                </a:lnTo>
                <a:lnTo>
                  <a:pt x="1224" y="1235"/>
                </a:lnTo>
                <a:lnTo>
                  <a:pt x="1191" y="1219"/>
                </a:lnTo>
                <a:lnTo>
                  <a:pt x="1191" y="1243"/>
                </a:lnTo>
                <a:lnTo>
                  <a:pt x="1191" y="1247"/>
                </a:lnTo>
                <a:lnTo>
                  <a:pt x="1196" y="1256"/>
                </a:lnTo>
                <a:lnTo>
                  <a:pt x="1205" y="1260"/>
                </a:lnTo>
                <a:lnTo>
                  <a:pt x="1206" y="1270"/>
                </a:lnTo>
                <a:lnTo>
                  <a:pt x="1206" y="1287"/>
                </a:lnTo>
                <a:lnTo>
                  <a:pt x="1187" y="1284"/>
                </a:lnTo>
                <a:lnTo>
                  <a:pt x="1184" y="1287"/>
                </a:lnTo>
                <a:lnTo>
                  <a:pt x="1178" y="1295"/>
                </a:lnTo>
                <a:lnTo>
                  <a:pt x="1196" y="1305"/>
                </a:lnTo>
                <a:lnTo>
                  <a:pt x="1205" y="1303"/>
                </a:lnTo>
                <a:lnTo>
                  <a:pt x="1210" y="1297"/>
                </a:lnTo>
                <a:lnTo>
                  <a:pt x="1210" y="1316"/>
                </a:lnTo>
                <a:lnTo>
                  <a:pt x="1220" y="1321"/>
                </a:lnTo>
                <a:lnTo>
                  <a:pt x="1218" y="1327"/>
                </a:lnTo>
                <a:lnTo>
                  <a:pt x="1210" y="1335"/>
                </a:lnTo>
                <a:lnTo>
                  <a:pt x="1196" y="1334"/>
                </a:lnTo>
                <a:lnTo>
                  <a:pt x="1191" y="1316"/>
                </a:lnTo>
                <a:lnTo>
                  <a:pt x="1187" y="1316"/>
                </a:lnTo>
                <a:lnTo>
                  <a:pt x="1184" y="1338"/>
                </a:lnTo>
                <a:lnTo>
                  <a:pt x="1184" y="1367"/>
                </a:lnTo>
                <a:lnTo>
                  <a:pt x="1191" y="1355"/>
                </a:lnTo>
                <a:lnTo>
                  <a:pt x="1206" y="1350"/>
                </a:lnTo>
                <a:lnTo>
                  <a:pt x="1214" y="1347"/>
                </a:lnTo>
                <a:lnTo>
                  <a:pt x="1210" y="1361"/>
                </a:lnTo>
                <a:lnTo>
                  <a:pt x="1213" y="1386"/>
                </a:lnTo>
                <a:lnTo>
                  <a:pt x="1205" y="1399"/>
                </a:lnTo>
                <a:lnTo>
                  <a:pt x="1210" y="1421"/>
                </a:lnTo>
                <a:lnTo>
                  <a:pt x="1196" y="1430"/>
                </a:lnTo>
                <a:lnTo>
                  <a:pt x="1196" y="1446"/>
                </a:lnTo>
                <a:lnTo>
                  <a:pt x="1210" y="1457"/>
                </a:lnTo>
                <a:lnTo>
                  <a:pt x="1213" y="1450"/>
                </a:lnTo>
                <a:lnTo>
                  <a:pt x="1214" y="1453"/>
                </a:lnTo>
                <a:lnTo>
                  <a:pt x="1224" y="1470"/>
                </a:lnTo>
                <a:lnTo>
                  <a:pt x="1224" y="1490"/>
                </a:lnTo>
                <a:lnTo>
                  <a:pt x="1218" y="1483"/>
                </a:lnTo>
                <a:lnTo>
                  <a:pt x="1205" y="1491"/>
                </a:lnTo>
                <a:lnTo>
                  <a:pt x="1214" y="1504"/>
                </a:lnTo>
                <a:lnTo>
                  <a:pt x="1196" y="1504"/>
                </a:lnTo>
                <a:lnTo>
                  <a:pt x="1191" y="1486"/>
                </a:lnTo>
                <a:lnTo>
                  <a:pt x="1184" y="1502"/>
                </a:lnTo>
                <a:lnTo>
                  <a:pt x="1184" y="1528"/>
                </a:lnTo>
                <a:lnTo>
                  <a:pt x="1189" y="1550"/>
                </a:lnTo>
                <a:lnTo>
                  <a:pt x="1196" y="1546"/>
                </a:lnTo>
                <a:lnTo>
                  <a:pt x="1205" y="1542"/>
                </a:lnTo>
                <a:lnTo>
                  <a:pt x="1202" y="1558"/>
                </a:lnTo>
                <a:lnTo>
                  <a:pt x="1193" y="1580"/>
                </a:lnTo>
                <a:lnTo>
                  <a:pt x="1202" y="1584"/>
                </a:lnTo>
                <a:lnTo>
                  <a:pt x="1202" y="1600"/>
                </a:lnTo>
                <a:lnTo>
                  <a:pt x="1191" y="1617"/>
                </a:lnTo>
                <a:lnTo>
                  <a:pt x="1191" y="1643"/>
                </a:lnTo>
                <a:lnTo>
                  <a:pt x="1181" y="1659"/>
                </a:lnTo>
                <a:lnTo>
                  <a:pt x="1184" y="1640"/>
                </a:lnTo>
                <a:lnTo>
                  <a:pt x="1170" y="1610"/>
                </a:lnTo>
                <a:lnTo>
                  <a:pt x="1140" y="1602"/>
                </a:lnTo>
                <a:lnTo>
                  <a:pt x="1140" y="1612"/>
                </a:lnTo>
                <a:lnTo>
                  <a:pt x="1137" y="1613"/>
                </a:lnTo>
                <a:lnTo>
                  <a:pt x="1128" y="1613"/>
                </a:lnTo>
                <a:lnTo>
                  <a:pt x="1131" y="1636"/>
                </a:lnTo>
                <a:lnTo>
                  <a:pt x="1144" y="1637"/>
                </a:lnTo>
                <a:lnTo>
                  <a:pt x="1147" y="1643"/>
                </a:lnTo>
                <a:lnTo>
                  <a:pt x="1149" y="1667"/>
                </a:lnTo>
                <a:lnTo>
                  <a:pt x="1144" y="1703"/>
                </a:lnTo>
                <a:lnTo>
                  <a:pt x="1149" y="1717"/>
                </a:lnTo>
                <a:lnTo>
                  <a:pt x="1163" y="1733"/>
                </a:lnTo>
                <a:lnTo>
                  <a:pt x="1163" y="1741"/>
                </a:lnTo>
                <a:lnTo>
                  <a:pt x="1152" y="1749"/>
                </a:lnTo>
                <a:lnTo>
                  <a:pt x="1159" y="1759"/>
                </a:lnTo>
                <a:lnTo>
                  <a:pt x="1163" y="1767"/>
                </a:lnTo>
                <a:lnTo>
                  <a:pt x="1170" y="1780"/>
                </a:lnTo>
                <a:lnTo>
                  <a:pt x="1163" y="1799"/>
                </a:lnTo>
                <a:lnTo>
                  <a:pt x="1163" y="1810"/>
                </a:lnTo>
                <a:lnTo>
                  <a:pt x="1170" y="1820"/>
                </a:lnTo>
                <a:lnTo>
                  <a:pt x="1178" y="1794"/>
                </a:lnTo>
                <a:lnTo>
                  <a:pt x="1174" y="1770"/>
                </a:lnTo>
                <a:lnTo>
                  <a:pt x="1184" y="1741"/>
                </a:lnTo>
                <a:lnTo>
                  <a:pt x="1191" y="1743"/>
                </a:lnTo>
                <a:lnTo>
                  <a:pt x="1196" y="1776"/>
                </a:lnTo>
                <a:lnTo>
                  <a:pt x="1187" y="1856"/>
                </a:lnTo>
                <a:lnTo>
                  <a:pt x="1165" y="1948"/>
                </a:lnTo>
                <a:lnTo>
                  <a:pt x="1155" y="1979"/>
                </a:lnTo>
                <a:lnTo>
                  <a:pt x="1155" y="1963"/>
                </a:lnTo>
                <a:lnTo>
                  <a:pt x="1149" y="1963"/>
                </a:lnTo>
                <a:lnTo>
                  <a:pt x="1149" y="1985"/>
                </a:lnTo>
                <a:lnTo>
                  <a:pt x="1144" y="1999"/>
                </a:lnTo>
                <a:lnTo>
                  <a:pt x="1152" y="2015"/>
                </a:lnTo>
                <a:lnTo>
                  <a:pt x="1155" y="2026"/>
                </a:lnTo>
                <a:lnTo>
                  <a:pt x="1159" y="2009"/>
                </a:lnTo>
                <a:lnTo>
                  <a:pt x="1170" y="1993"/>
                </a:lnTo>
                <a:lnTo>
                  <a:pt x="1174" y="1993"/>
                </a:lnTo>
                <a:lnTo>
                  <a:pt x="1170" y="2009"/>
                </a:lnTo>
                <a:lnTo>
                  <a:pt x="1170" y="2034"/>
                </a:lnTo>
                <a:lnTo>
                  <a:pt x="1174" y="2079"/>
                </a:lnTo>
                <a:lnTo>
                  <a:pt x="1174" y="2132"/>
                </a:lnTo>
                <a:lnTo>
                  <a:pt x="1171" y="2158"/>
                </a:lnTo>
                <a:lnTo>
                  <a:pt x="1174" y="2164"/>
                </a:lnTo>
                <a:lnTo>
                  <a:pt x="1181" y="2145"/>
                </a:lnTo>
                <a:lnTo>
                  <a:pt x="1181" y="2109"/>
                </a:lnTo>
                <a:lnTo>
                  <a:pt x="1181" y="2068"/>
                </a:lnTo>
                <a:lnTo>
                  <a:pt x="1178" y="2038"/>
                </a:lnTo>
                <a:lnTo>
                  <a:pt x="1181" y="1985"/>
                </a:lnTo>
                <a:lnTo>
                  <a:pt x="1181" y="1942"/>
                </a:lnTo>
                <a:lnTo>
                  <a:pt x="1189" y="1896"/>
                </a:lnTo>
                <a:lnTo>
                  <a:pt x="1196" y="1836"/>
                </a:lnTo>
                <a:lnTo>
                  <a:pt x="1206" y="1786"/>
                </a:lnTo>
                <a:lnTo>
                  <a:pt x="1213" y="1741"/>
                </a:lnTo>
                <a:lnTo>
                  <a:pt x="1223" y="1723"/>
                </a:lnTo>
                <a:lnTo>
                  <a:pt x="1220" y="1741"/>
                </a:lnTo>
                <a:lnTo>
                  <a:pt x="1210" y="1811"/>
                </a:lnTo>
                <a:lnTo>
                  <a:pt x="1206" y="1840"/>
                </a:lnTo>
                <a:lnTo>
                  <a:pt x="1196" y="1870"/>
                </a:lnTo>
                <a:lnTo>
                  <a:pt x="1196" y="1923"/>
                </a:lnTo>
                <a:lnTo>
                  <a:pt x="1191" y="1958"/>
                </a:lnTo>
                <a:lnTo>
                  <a:pt x="1184" y="2013"/>
                </a:lnTo>
                <a:lnTo>
                  <a:pt x="1187" y="2046"/>
                </a:lnTo>
                <a:lnTo>
                  <a:pt x="1189" y="2079"/>
                </a:lnTo>
                <a:lnTo>
                  <a:pt x="1191" y="2116"/>
                </a:lnTo>
                <a:lnTo>
                  <a:pt x="1189" y="2138"/>
                </a:lnTo>
                <a:lnTo>
                  <a:pt x="1184" y="2158"/>
                </a:lnTo>
                <a:lnTo>
                  <a:pt x="1174" y="2168"/>
                </a:lnTo>
                <a:lnTo>
                  <a:pt x="1163" y="2165"/>
                </a:lnTo>
                <a:lnTo>
                  <a:pt x="1152" y="2168"/>
                </a:lnTo>
                <a:lnTo>
                  <a:pt x="1149" y="2149"/>
                </a:lnTo>
                <a:lnTo>
                  <a:pt x="1144" y="2138"/>
                </a:lnTo>
                <a:lnTo>
                  <a:pt x="1144" y="2118"/>
                </a:lnTo>
                <a:lnTo>
                  <a:pt x="1138" y="2124"/>
                </a:lnTo>
                <a:lnTo>
                  <a:pt x="1128" y="2132"/>
                </a:lnTo>
                <a:lnTo>
                  <a:pt x="1123" y="2132"/>
                </a:lnTo>
                <a:lnTo>
                  <a:pt x="1131" y="2145"/>
                </a:lnTo>
                <a:lnTo>
                  <a:pt x="1123" y="2153"/>
                </a:lnTo>
                <a:lnTo>
                  <a:pt x="1112" y="2162"/>
                </a:lnTo>
                <a:lnTo>
                  <a:pt x="1112" y="2149"/>
                </a:lnTo>
                <a:lnTo>
                  <a:pt x="1110" y="2145"/>
                </a:lnTo>
                <a:lnTo>
                  <a:pt x="1101" y="2149"/>
                </a:lnTo>
                <a:lnTo>
                  <a:pt x="1095" y="2146"/>
                </a:lnTo>
                <a:lnTo>
                  <a:pt x="1091" y="2156"/>
                </a:lnTo>
                <a:lnTo>
                  <a:pt x="1088" y="2162"/>
                </a:lnTo>
                <a:lnTo>
                  <a:pt x="1083" y="2162"/>
                </a:lnTo>
                <a:lnTo>
                  <a:pt x="1083" y="2168"/>
                </a:lnTo>
                <a:lnTo>
                  <a:pt x="1110" y="2172"/>
                </a:lnTo>
                <a:lnTo>
                  <a:pt x="1137" y="2174"/>
                </a:lnTo>
                <a:lnTo>
                  <a:pt x="1137" y="2176"/>
                </a:lnTo>
                <a:lnTo>
                  <a:pt x="1131" y="2189"/>
                </a:lnTo>
                <a:lnTo>
                  <a:pt x="1147" y="2182"/>
                </a:lnTo>
                <a:lnTo>
                  <a:pt x="1147" y="2176"/>
                </a:lnTo>
                <a:lnTo>
                  <a:pt x="1160" y="2176"/>
                </a:lnTo>
                <a:lnTo>
                  <a:pt x="1170" y="2174"/>
                </a:lnTo>
                <a:lnTo>
                  <a:pt x="1174" y="2209"/>
                </a:lnTo>
                <a:lnTo>
                  <a:pt x="1178" y="2251"/>
                </a:lnTo>
                <a:lnTo>
                  <a:pt x="1181" y="2269"/>
                </a:lnTo>
                <a:lnTo>
                  <a:pt x="1181" y="2308"/>
                </a:lnTo>
                <a:lnTo>
                  <a:pt x="1187" y="2339"/>
                </a:lnTo>
                <a:lnTo>
                  <a:pt x="1191" y="2363"/>
                </a:lnTo>
                <a:lnTo>
                  <a:pt x="1193" y="2396"/>
                </a:lnTo>
                <a:lnTo>
                  <a:pt x="1196" y="2411"/>
                </a:lnTo>
                <a:lnTo>
                  <a:pt x="1205" y="2424"/>
                </a:lnTo>
                <a:lnTo>
                  <a:pt x="1206" y="2436"/>
                </a:lnTo>
                <a:lnTo>
                  <a:pt x="1205" y="2455"/>
                </a:lnTo>
                <a:lnTo>
                  <a:pt x="1213" y="2466"/>
                </a:lnTo>
                <a:lnTo>
                  <a:pt x="1210" y="2488"/>
                </a:lnTo>
                <a:lnTo>
                  <a:pt x="1218" y="2511"/>
                </a:lnTo>
                <a:lnTo>
                  <a:pt x="1218" y="2557"/>
                </a:lnTo>
                <a:lnTo>
                  <a:pt x="1213" y="2547"/>
                </a:lnTo>
                <a:lnTo>
                  <a:pt x="1210" y="2534"/>
                </a:lnTo>
                <a:lnTo>
                  <a:pt x="1205" y="2559"/>
                </a:lnTo>
                <a:lnTo>
                  <a:pt x="1191" y="2602"/>
                </a:lnTo>
                <a:lnTo>
                  <a:pt x="1178" y="2639"/>
                </a:lnTo>
                <a:lnTo>
                  <a:pt x="1165" y="2653"/>
                </a:lnTo>
                <a:lnTo>
                  <a:pt x="1155" y="2670"/>
                </a:lnTo>
                <a:lnTo>
                  <a:pt x="1149" y="2697"/>
                </a:lnTo>
                <a:lnTo>
                  <a:pt x="1140" y="2720"/>
                </a:lnTo>
                <a:lnTo>
                  <a:pt x="1128" y="2756"/>
                </a:lnTo>
                <a:lnTo>
                  <a:pt x="1140" y="2770"/>
                </a:lnTo>
                <a:lnTo>
                  <a:pt x="1149" y="2786"/>
                </a:lnTo>
                <a:lnTo>
                  <a:pt x="1165" y="2778"/>
                </a:lnTo>
                <a:lnTo>
                  <a:pt x="1170" y="2764"/>
                </a:lnTo>
                <a:lnTo>
                  <a:pt x="1165" y="2748"/>
                </a:lnTo>
                <a:lnTo>
                  <a:pt x="1163" y="2734"/>
                </a:lnTo>
                <a:lnTo>
                  <a:pt x="1163" y="2709"/>
                </a:lnTo>
                <a:lnTo>
                  <a:pt x="1170" y="2709"/>
                </a:lnTo>
                <a:lnTo>
                  <a:pt x="1170" y="2728"/>
                </a:lnTo>
                <a:lnTo>
                  <a:pt x="1171" y="2753"/>
                </a:lnTo>
                <a:lnTo>
                  <a:pt x="1174" y="2789"/>
                </a:lnTo>
                <a:lnTo>
                  <a:pt x="1174" y="2831"/>
                </a:lnTo>
                <a:lnTo>
                  <a:pt x="1181" y="2868"/>
                </a:lnTo>
                <a:lnTo>
                  <a:pt x="1196" y="2912"/>
                </a:lnTo>
                <a:lnTo>
                  <a:pt x="1184" y="2917"/>
                </a:lnTo>
                <a:lnTo>
                  <a:pt x="1178" y="2917"/>
                </a:lnTo>
                <a:lnTo>
                  <a:pt x="1171" y="2917"/>
                </a:lnTo>
                <a:lnTo>
                  <a:pt x="1147" y="2904"/>
                </a:lnTo>
                <a:lnTo>
                  <a:pt x="1127" y="2887"/>
                </a:lnTo>
                <a:lnTo>
                  <a:pt x="1091" y="2853"/>
                </a:lnTo>
                <a:lnTo>
                  <a:pt x="1086" y="2849"/>
                </a:lnTo>
                <a:lnTo>
                  <a:pt x="1073" y="2834"/>
                </a:lnTo>
                <a:lnTo>
                  <a:pt x="1062" y="2820"/>
                </a:lnTo>
                <a:lnTo>
                  <a:pt x="1044" y="2813"/>
                </a:lnTo>
                <a:lnTo>
                  <a:pt x="1021" y="2797"/>
                </a:lnTo>
                <a:lnTo>
                  <a:pt x="1000" y="2797"/>
                </a:lnTo>
                <a:lnTo>
                  <a:pt x="987" y="2809"/>
                </a:lnTo>
                <a:lnTo>
                  <a:pt x="978" y="2818"/>
                </a:lnTo>
                <a:lnTo>
                  <a:pt x="975" y="2834"/>
                </a:lnTo>
                <a:lnTo>
                  <a:pt x="949" y="2831"/>
                </a:lnTo>
                <a:lnTo>
                  <a:pt x="922" y="2831"/>
                </a:lnTo>
                <a:lnTo>
                  <a:pt x="895" y="2826"/>
                </a:lnTo>
                <a:lnTo>
                  <a:pt x="881" y="2826"/>
                </a:lnTo>
                <a:lnTo>
                  <a:pt x="867" y="2837"/>
                </a:lnTo>
                <a:lnTo>
                  <a:pt x="857" y="2834"/>
                </a:lnTo>
                <a:lnTo>
                  <a:pt x="849" y="2831"/>
                </a:lnTo>
                <a:lnTo>
                  <a:pt x="824" y="2829"/>
                </a:lnTo>
                <a:lnTo>
                  <a:pt x="794" y="2831"/>
                </a:lnTo>
                <a:lnTo>
                  <a:pt x="770" y="2831"/>
                </a:lnTo>
                <a:lnTo>
                  <a:pt x="754" y="2842"/>
                </a:lnTo>
                <a:lnTo>
                  <a:pt x="705" y="2850"/>
                </a:lnTo>
                <a:lnTo>
                  <a:pt x="676" y="2856"/>
                </a:lnTo>
                <a:lnTo>
                  <a:pt x="655" y="2856"/>
                </a:lnTo>
                <a:lnTo>
                  <a:pt x="646" y="2856"/>
                </a:lnTo>
                <a:lnTo>
                  <a:pt x="630" y="2856"/>
                </a:lnTo>
                <a:lnTo>
                  <a:pt x="621" y="2856"/>
                </a:lnTo>
                <a:lnTo>
                  <a:pt x="604" y="2853"/>
                </a:lnTo>
                <a:lnTo>
                  <a:pt x="564" y="2841"/>
                </a:lnTo>
                <a:lnTo>
                  <a:pt x="554" y="2837"/>
                </a:lnTo>
                <a:lnTo>
                  <a:pt x="519" y="2834"/>
                </a:lnTo>
                <a:lnTo>
                  <a:pt x="509" y="2834"/>
                </a:lnTo>
                <a:lnTo>
                  <a:pt x="509" y="2831"/>
                </a:lnTo>
                <a:lnTo>
                  <a:pt x="489" y="2831"/>
                </a:lnTo>
                <a:lnTo>
                  <a:pt x="469" y="2818"/>
                </a:lnTo>
                <a:lnTo>
                  <a:pt x="456" y="2796"/>
                </a:lnTo>
                <a:lnTo>
                  <a:pt x="441" y="2746"/>
                </a:lnTo>
                <a:lnTo>
                  <a:pt x="430" y="2722"/>
                </a:lnTo>
                <a:lnTo>
                  <a:pt x="426" y="2713"/>
                </a:lnTo>
                <a:lnTo>
                  <a:pt x="397" y="2696"/>
                </a:lnTo>
                <a:lnTo>
                  <a:pt x="368" y="2681"/>
                </a:lnTo>
                <a:lnTo>
                  <a:pt x="325" y="2673"/>
                </a:lnTo>
                <a:lnTo>
                  <a:pt x="325" y="2685"/>
                </a:lnTo>
                <a:lnTo>
                  <a:pt x="336" y="2709"/>
                </a:lnTo>
                <a:lnTo>
                  <a:pt x="333" y="2726"/>
                </a:lnTo>
                <a:lnTo>
                  <a:pt x="307" y="2720"/>
                </a:lnTo>
                <a:lnTo>
                  <a:pt x="295" y="2713"/>
                </a:lnTo>
                <a:lnTo>
                  <a:pt x="275" y="2705"/>
                </a:lnTo>
                <a:lnTo>
                  <a:pt x="243" y="2696"/>
                </a:lnTo>
                <a:lnTo>
                  <a:pt x="212" y="2681"/>
                </a:lnTo>
                <a:lnTo>
                  <a:pt x="166" y="2664"/>
                </a:lnTo>
                <a:lnTo>
                  <a:pt x="132" y="2653"/>
                </a:lnTo>
                <a:lnTo>
                  <a:pt x="87" y="2645"/>
                </a:lnTo>
                <a:lnTo>
                  <a:pt x="73" y="2639"/>
                </a:lnTo>
                <a:lnTo>
                  <a:pt x="58" y="2621"/>
                </a:lnTo>
                <a:lnTo>
                  <a:pt x="66" y="2590"/>
                </a:lnTo>
                <a:lnTo>
                  <a:pt x="73" y="2563"/>
                </a:lnTo>
                <a:lnTo>
                  <a:pt x="90" y="2557"/>
                </a:lnTo>
                <a:lnTo>
                  <a:pt x="108" y="2552"/>
                </a:lnTo>
                <a:lnTo>
                  <a:pt x="116" y="2518"/>
                </a:lnTo>
                <a:lnTo>
                  <a:pt x="116" y="2491"/>
                </a:lnTo>
                <a:lnTo>
                  <a:pt x="92" y="2478"/>
                </a:lnTo>
                <a:lnTo>
                  <a:pt x="76" y="2464"/>
                </a:lnTo>
                <a:lnTo>
                  <a:pt x="73" y="2444"/>
                </a:lnTo>
                <a:lnTo>
                  <a:pt x="66" y="2423"/>
                </a:lnTo>
                <a:lnTo>
                  <a:pt x="43" y="2431"/>
                </a:lnTo>
                <a:lnTo>
                  <a:pt x="21" y="2440"/>
                </a:lnTo>
                <a:lnTo>
                  <a:pt x="11" y="2423"/>
                </a:lnTo>
                <a:lnTo>
                  <a:pt x="8" y="2398"/>
                </a:lnTo>
                <a:lnTo>
                  <a:pt x="15" y="2395"/>
                </a:lnTo>
                <a:lnTo>
                  <a:pt x="21" y="2385"/>
                </a:lnTo>
                <a:lnTo>
                  <a:pt x="21" y="2372"/>
                </a:lnTo>
                <a:lnTo>
                  <a:pt x="21" y="2366"/>
                </a:lnTo>
                <a:lnTo>
                  <a:pt x="18" y="2350"/>
                </a:lnTo>
                <a:lnTo>
                  <a:pt x="11" y="2347"/>
                </a:lnTo>
                <a:lnTo>
                  <a:pt x="0" y="2347"/>
                </a:lnTo>
                <a:lnTo>
                  <a:pt x="4" y="2332"/>
                </a:lnTo>
                <a:lnTo>
                  <a:pt x="11" y="2324"/>
                </a:lnTo>
                <a:lnTo>
                  <a:pt x="23" y="2308"/>
                </a:lnTo>
                <a:lnTo>
                  <a:pt x="62" y="2320"/>
                </a:lnTo>
                <a:lnTo>
                  <a:pt x="90" y="2331"/>
                </a:lnTo>
                <a:lnTo>
                  <a:pt x="101" y="2320"/>
                </a:lnTo>
                <a:lnTo>
                  <a:pt x="98" y="2305"/>
                </a:lnTo>
                <a:lnTo>
                  <a:pt x="92" y="2297"/>
                </a:lnTo>
                <a:lnTo>
                  <a:pt x="90" y="2284"/>
                </a:lnTo>
                <a:lnTo>
                  <a:pt x="90" y="2259"/>
                </a:lnTo>
                <a:lnTo>
                  <a:pt x="90" y="2238"/>
                </a:lnTo>
                <a:lnTo>
                  <a:pt x="90" y="2224"/>
                </a:lnTo>
                <a:lnTo>
                  <a:pt x="92" y="2205"/>
                </a:lnTo>
                <a:lnTo>
                  <a:pt x="127" y="2132"/>
                </a:lnTo>
                <a:lnTo>
                  <a:pt x="153" y="2113"/>
                </a:lnTo>
                <a:lnTo>
                  <a:pt x="174" y="2110"/>
                </a:lnTo>
                <a:lnTo>
                  <a:pt x="197" y="2109"/>
                </a:lnTo>
                <a:lnTo>
                  <a:pt x="250" y="2129"/>
                </a:lnTo>
                <a:lnTo>
                  <a:pt x="260" y="2113"/>
                </a:lnTo>
                <a:lnTo>
                  <a:pt x="282" y="2092"/>
                </a:lnTo>
                <a:lnTo>
                  <a:pt x="328" y="2092"/>
                </a:lnTo>
                <a:lnTo>
                  <a:pt x="330" y="2085"/>
                </a:lnTo>
                <a:lnTo>
                  <a:pt x="336" y="2054"/>
                </a:lnTo>
                <a:lnTo>
                  <a:pt x="339" y="2038"/>
                </a:lnTo>
                <a:lnTo>
                  <a:pt x="341" y="2026"/>
                </a:lnTo>
                <a:lnTo>
                  <a:pt x="348" y="2021"/>
                </a:lnTo>
                <a:lnTo>
                  <a:pt x="341" y="2013"/>
                </a:lnTo>
                <a:lnTo>
                  <a:pt x="333" y="2009"/>
                </a:lnTo>
                <a:lnTo>
                  <a:pt x="317" y="1993"/>
                </a:lnTo>
                <a:lnTo>
                  <a:pt x="310" y="1989"/>
                </a:lnTo>
                <a:lnTo>
                  <a:pt x="286" y="1959"/>
                </a:lnTo>
                <a:lnTo>
                  <a:pt x="278" y="1958"/>
                </a:lnTo>
                <a:lnTo>
                  <a:pt x="274" y="1955"/>
                </a:lnTo>
                <a:lnTo>
                  <a:pt x="264" y="1950"/>
                </a:lnTo>
                <a:lnTo>
                  <a:pt x="260" y="1915"/>
                </a:lnTo>
                <a:lnTo>
                  <a:pt x="260" y="1856"/>
                </a:lnTo>
                <a:lnTo>
                  <a:pt x="286" y="1799"/>
                </a:lnTo>
                <a:lnTo>
                  <a:pt x="293" y="1786"/>
                </a:lnTo>
                <a:lnTo>
                  <a:pt x="286" y="1780"/>
                </a:lnTo>
                <a:lnTo>
                  <a:pt x="283" y="1776"/>
                </a:lnTo>
                <a:lnTo>
                  <a:pt x="282" y="1768"/>
                </a:lnTo>
                <a:lnTo>
                  <a:pt x="274" y="1756"/>
                </a:lnTo>
                <a:lnTo>
                  <a:pt x="270" y="1747"/>
                </a:lnTo>
                <a:lnTo>
                  <a:pt x="267" y="1741"/>
                </a:lnTo>
                <a:lnTo>
                  <a:pt x="264" y="1731"/>
                </a:lnTo>
                <a:lnTo>
                  <a:pt x="264" y="1715"/>
                </a:lnTo>
                <a:lnTo>
                  <a:pt x="215" y="1707"/>
                </a:lnTo>
                <a:lnTo>
                  <a:pt x="212" y="1700"/>
                </a:lnTo>
                <a:lnTo>
                  <a:pt x="225" y="1673"/>
                </a:lnTo>
                <a:lnTo>
                  <a:pt x="231" y="1673"/>
                </a:lnTo>
                <a:lnTo>
                  <a:pt x="240" y="1667"/>
                </a:lnTo>
                <a:lnTo>
                  <a:pt x="264" y="1660"/>
                </a:lnTo>
                <a:lnTo>
                  <a:pt x="278" y="1648"/>
                </a:lnTo>
                <a:lnTo>
                  <a:pt x="283" y="1653"/>
                </a:lnTo>
                <a:lnTo>
                  <a:pt x="292" y="1659"/>
                </a:lnTo>
                <a:lnTo>
                  <a:pt x="307" y="1648"/>
                </a:lnTo>
                <a:lnTo>
                  <a:pt x="325" y="1640"/>
                </a:lnTo>
                <a:lnTo>
                  <a:pt x="336" y="1612"/>
                </a:lnTo>
                <a:lnTo>
                  <a:pt x="357" y="1608"/>
                </a:lnTo>
                <a:lnTo>
                  <a:pt x="368" y="1606"/>
                </a:lnTo>
                <a:lnTo>
                  <a:pt x="378" y="1590"/>
                </a:lnTo>
                <a:lnTo>
                  <a:pt x="409" y="1565"/>
                </a:lnTo>
                <a:lnTo>
                  <a:pt x="444" y="1558"/>
                </a:lnTo>
                <a:lnTo>
                  <a:pt x="449" y="1554"/>
                </a:lnTo>
                <a:lnTo>
                  <a:pt x="481" y="1558"/>
                </a:lnTo>
                <a:lnTo>
                  <a:pt x="489" y="1550"/>
                </a:lnTo>
                <a:lnTo>
                  <a:pt x="488" y="1536"/>
                </a:lnTo>
                <a:lnTo>
                  <a:pt x="483" y="1528"/>
                </a:lnTo>
                <a:lnTo>
                  <a:pt x="481" y="1517"/>
                </a:lnTo>
                <a:lnTo>
                  <a:pt x="488" y="1509"/>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5" name="Freeform 1045"/>
          <p:cNvSpPr>
            <a:spLocks/>
          </p:cNvSpPr>
          <p:nvPr userDrawn="1"/>
        </p:nvSpPr>
        <p:spPr bwMode="auto">
          <a:xfrm>
            <a:off x="2175632" y="2946892"/>
            <a:ext cx="853337" cy="1241099"/>
          </a:xfrm>
          <a:custGeom>
            <a:avLst/>
            <a:gdLst>
              <a:gd name="T0" fmla="*/ 1139 w 1963"/>
              <a:gd name="T1" fmla="*/ 1718 h 2541"/>
              <a:gd name="T2" fmla="*/ 1051 w 1963"/>
              <a:gd name="T3" fmla="*/ 1676 h 2541"/>
              <a:gd name="T4" fmla="*/ 1266 w 1963"/>
              <a:gd name="T5" fmla="*/ 1891 h 2541"/>
              <a:gd name="T6" fmla="*/ 1396 w 1963"/>
              <a:gd name="T7" fmla="*/ 2051 h 2541"/>
              <a:gd name="T8" fmla="*/ 1549 w 1963"/>
              <a:gd name="T9" fmla="*/ 2277 h 2541"/>
              <a:gd name="T10" fmla="*/ 1660 w 1963"/>
              <a:gd name="T11" fmla="*/ 2335 h 2541"/>
              <a:gd name="T12" fmla="*/ 1775 w 1963"/>
              <a:gd name="T13" fmla="*/ 2503 h 2541"/>
              <a:gd name="T14" fmla="*/ 1733 w 1963"/>
              <a:gd name="T15" fmla="*/ 2418 h 2541"/>
              <a:gd name="T16" fmla="*/ 1724 w 1963"/>
              <a:gd name="T17" fmla="*/ 2354 h 2541"/>
              <a:gd name="T18" fmla="*/ 1884 w 1963"/>
              <a:gd name="T19" fmla="*/ 2537 h 2541"/>
              <a:gd name="T20" fmla="*/ 1884 w 1963"/>
              <a:gd name="T21" fmla="*/ 2391 h 2541"/>
              <a:gd name="T22" fmla="*/ 1952 w 1963"/>
              <a:gd name="T23" fmla="*/ 2225 h 2541"/>
              <a:gd name="T24" fmla="*/ 1832 w 1963"/>
              <a:gd name="T25" fmla="*/ 2061 h 2541"/>
              <a:gd name="T26" fmla="*/ 1768 w 1963"/>
              <a:gd name="T27" fmla="*/ 1905 h 2541"/>
              <a:gd name="T28" fmla="*/ 1714 w 1963"/>
              <a:gd name="T29" fmla="*/ 1758 h 2541"/>
              <a:gd name="T30" fmla="*/ 1635 w 1963"/>
              <a:gd name="T31" fmla="*/ 1535 h 2541"/>
              <a:gd name="T32" fmla="*/ 1508 w 1963"/>
              <a:gd name="T33" fmla="*/ 1505 h 2541"/>
              <a:gd name="T34" fmla="*/ 1327 w 1963"/>
              <a:gd name="T35" fmla="*/ 1290 h 2541"/>
              <a:gd name="T36" fmla="*/ 1210 w 1963"/>
              <a:gd name="T37" fmla="*/ 1174 h 2541"/>
              <a:gd name="T38" fmla="*/ 1170 w 1963"/>
              <a:gd name="T39" fmla="*/ 931 h 2541"/>
              <a:gd name="T40" fmla="*/ 1125 w 1963"/>
              <a:gd name="T41" fmla="*/ 652 h 2541"/>
              <a:gd name="T42" fmla="*/ 988 w 1963"/>
              <a:gd name="T43" fmla="*/ 520 h 2541"/>
              <a:gd name="T44" fmla="*/ 857 w 1963"/>
              <a:gd name="T45" fmla="*/ 405 h 2541"/>
              <a:gd name="T46" fmla="*/ 790 w 1963"/>
              <a:gd name="T47" fmla="*/ 114 h 2541"/>
              <a:gd name="T48" fmla="*/ 722 w 1963"/>
              <a:gd name="T49" fmla="*/ 34 h 2541"/>
              <a:gd name="T50" fmla="*/ 639 w 1963"/>
              <a:gd name="T51" fmla="*/ 3 h 2541"/>
              <a:gd name="T52" fmla="*/ 541 w 1963"/>
              <a:gd name="T53" fmla="*/ 110 h 2541"/>
              <a:gd name="T54" fmla="*/ 325 w 1963"/>
              <a:gd name="T55" fmla="*/ 309 h 2541"/>
              <a:gd name="T56" fmla="*/ 206 w 1963"/>
              <a:gd name="T57" fmla="*/ 423 h 2541"/>
              <a:gd name="T58" fmla="*/ 186 w 1963"/>
              <a:gd name="T59" fmla="*/ 483 h 2541"/>
              <a:gd name="T60" fmla="*/ 122 w 1963"/>
              <a:gd name="T61" fmla="*/ 483 h 2541"/>
              <a:gd name="T62" fmla="*/ 73 w 1963"/>
              <a:gd name="T63" fmla="*/ 524 h 2541"/>
              <a:gd name="T64" fmla="*/ 73 w 1963"/>
              <a:gd name="T65" fmla="*/ 475 h 2541"/>
              <a:gd name="T66" fmla="*/ 50 w 1963"/>
              <a:gd name="T67" fmla="*/ 582 h 2541"/>
              <a:gd name="T68" fmla="*/ 22 w 1963"/>
              <a:gd name="T69" fmla="*/ 618 h 2541"/>
              <a:gd name="T70" fmla="*/ 32 w 1963"/>
              <a:gd name="T71" fmla="*/ 684 h 2541"/>
              <a:gd name="T72" fmla="*/ 53 w 1963"/>
              <a:gd name="T73" fmla="*/ 750 h 2541"/>
              <a:gd name="T74" fmla="*/ 125 w 1963"/>
              <a:gd name="T75" fmla="*/ 801 h 2541"/>
              <a:gd name="T76" fmla="*/ 101 w 1963"/>
              <a:gd name="T77" fmla="*/ 743 h 2541"/>
              <a:gd name="T78" fmla="*/ 181 w 1963"/>
              <a:gd name="T79" fmla="*/ 793 h 2541"/>
              <a:gd name="T80" fmla="*/ 198 w 1963"/>
              <a:gd name="T81" fmla="*/ 817 h 2541"/>
              <a:gd name="T82" fmla="*/ 202 w 1963"/>
              <a:gd name="T83" fmla="*/ 872 h 2541"/>
              <a:gd name="T84" fmla="*/ 260 w 1963"/>
              <a:gd name="T85" fmla="*/ 858 h 2541"/>
              <a:gd name="T86" fmla="*/ 306 w 1963"/>
              <a:gd name="T87" fmla="*/ 833 h 2541"/>
              <a:gd name="T88" fmla="*/ 342 w 1963"/>
              <a:gd name="T89" fmla="*/ 916 h 2541"/>
              <a:gd name="T90" fmla="*/ 375 w 1963"/>
              <a:gd name="T91" fmla="*/ 928 h 2541"/>
              <a:gd name="T92" fmla="*/ 392 w 1963"/>
              <a:gd name="T93" fmla="*/ 961 h 2541"/>
              <a:gd name="T94" fmla="*/ 439 w 1963"/>
              <a:gd name="T95" fmla="*/ 968 h 2541"/>
              <a:gd name="T96" fmla="*/ 533 w 1963"/>
              <a:gd name="T97" fmla="*/ 1019 h 2541"/>
              <a:gd name="T98" fmla="*/ 614 w 1963"/>
              <a:gd name="T99" fmla="*/ 1111 h 2541"/>
              <a:gd name="T100" fmla="*/ 704 w 1963"/>
              <a:gd name="T101" fmla="*/ 1215 h 2541"/>
              <a:gd name="T102" fmla="*/ 667 w 1963"/>
              <a:gd name="T103" fmla="*/ 1295 h 2541"/>
              <a:gd name="T104" fmla="*/ 777 w 1963"/>
              <a:gd name="T105" fmla="*/ 1406 h 2541"/>
              <a:gd name="T106" fmla="*/ 787 w 1963"/>
              <a:gd name="T107" fmla="*/ 1406 h 2541"/>
              <a:gd name="T108" fmla="*/ 923 w 1963"/>
              <a:gd name="T109" fmla="*/ 1418 h 2541"/>
              <a:gd name="T110" fmla="*/ 881 w 1963"/>
              <a:gd name="T111" fmla="*/ 1482 h 2541"/>
              <a:gd name="T112" fmla="*/ 920 w 1963"/>
              <a:gd name="T113" fmla="*/ 1549 h 2541"/>
              <a:gd name="T114" fmla="*/ 1061 w 1963"/>
              <a:gd name="T115" fmla="*/ 160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63" h="2541">
                <a:moveTo>
                  <a:pt x="1144" y="1705"/>
                </a:moveTo>
                <a:lnTo>
                  <a:pt x="1121" y="1696"/>
                </a:lnTo>
                <a:lnTo>
                  <a:pt x="1105" y="1679"/>
                </a:lnTo>
                <a:lnTo>
                  <a:pt x="1082" y="1668"/>
                </a:lnTo>
                <a:lnTo>
                  <a:pt x="1065" y="1660"/>
                </a:lnTo>
                <a:lnTo>
                  <a:pt x="1074" y="1671"/>
                </a:lnTo>
                <a:lnTo>
                  <a:pt x="1089" y="1679"/>
                </a:lnTo>
                <a:lnTo>
                  <a:pt x="1105" y="1692"/>
                </a:lnTo>
                <a:lnTo>
                  <a:pt x="1121" y="1704"/>
                </a:lnTo>
                <a:lnTo>
                  <a:pt x="1139" y="1718"/>
                </a:lnTo>
                <a:lnTo>
                  <a:pt x="1121" y="1715"/>
                </a:lnTo>
                <a:lnTo>
                  <a:pt x="1103" y="1699"/>
                </a:lnTo>
                <a:lnTo>
                  <a:pt x="1057" y="1668"/>
                </a:lnTo>
                <a:lnTo>
                  <a:pt x="1010" y="1627"/>
                </a:lnTo>
                <a:lnTo>
                  <a:pt x="959" y="1585"/>
                </a:lnTo>
                <a:lnTo>
                  <a:pt x="959" y="1596"/>
                </a:lnTo>
                <a:lnTo>
                  <a:pt x="974" y="1605"/>
                </a:lnTo>
                <a:lnTo>
                  <a:pt x="993" y="1627"/>
                </a:lnTo>
                <a:lnTo>
                  <a:pt x="1021" y="1655"/>
                </a:lnTo>
                <a:lnTo>
                  <a:pt x="1051" y="1676"/>
                </a:lnTo>
                <a:lnTo>
                  <a:pt x="1082" y="1703"/>
                </a:lnTo>
                <a:lnTo>
                  <a:pt x="1118" y="1726"/>
                </a:lnTo>
                <a:lnTo>
                  <a:pt x="1132" y="1742"/>
                </a:lnTo>
                <a:lnTo>
                  <a:pt x="1164" y="1761"/>
                </a:lnTo>
                <a:lnTo>
                  <a:pt x="1194" y="1782"/>
                </a:lnTo>
                <a:lnTo>
                  <a:pt x="1210" y="1815"/>
                </a:lnTo>
                <a:lnTo>
                  <a:pt x="1223" y="1833"/>
                </a:lnTo>
                <a:lnTo>
                  <a:pt x="1247" y="1859"/>
                </a:lnTo>
                <a:lnTo>
                  <a:pt x="1252" y="1879"/>
                </a:lnTo>
                <a:lnTo>
                  <a:pt x="1266" y="1891"/>
                </a:lnTo>
                <a:lnTo>
                  <a:pt x="1275" y="1907"/>
                </a:lnTo>
                <a:lnTo>
                  <a:pt x="1291" y="1930"/>
                </a:lnTo>
                <a:lnTo>
                  <a:pt x="1303" y="1947"/>
                </a:lnTo>
                <a:lnTo>
                  <a:pt x="1300" y="1969"/>
                </a:lnTo>
                <a:lnTo>
                  <a:pt x="1306" y="1989"/>
                </a:lnTo>
                <a:lnTo>
                  <a:pt x="1328" y="2011"/>
                </a:lnTo>
                <a:lnTo>
                  <a:pt x="1353" y="2033"/>
                </a:lnTo>
                <a:lnTo>
                  <a:pt x="1360" y="2030"/>
                </a:lnTo>
                <a:lnTo>
                  <a:pt x="1378" y="2035"/>
                </a:lnTo>
                <a:lnTo>
                  <a:pt x="1396" y="2051"/>
                </a:lnTo>
                <a:lnTo>
                  <a:pt x="1374" y="2046"/>
                </a:lnTo>
                <a:lnTo>
                  <a:pt x="1360" y="2041"/>
                </a:lnTo>
                <a:lnTo>
                  <a:pt x="1354" y="2051"/>
                </a:lnTo>
                <a:lnTo>
                  <a:pt x="1374" y="2057"/>
                </a:lnTo>
                <a:lnTo>
                  <a:pt x="1396" y="2069"/>
                </a:lnTo>
                <a:lnTo>
                  <a:pt x="1418" y="2101"/>
                </a:lnTo>
                <a:lnTo>
                  <a:pt x="1480" y="2176"/>
                </a:lnTo>
                <a:lnTo>
                  <a:pt x="1501" y="2221"/>
                </a:lnTo>
                <a:lnTo>
                  <a:pt x="1512" y="2229"/>
                </a:lnTo>
                <a:lnTo>
                  <a:pt x="1549" y="2277"/>
                </a:lnTo>
                <a:lnTo>
                  <a:pt x="1576" y="2290"/>
                </a:lnTo>
                <a:lnTo>
                  <a:pt x="1594" y="2298"/>
                </a:lnTo>
                <a:lnTo>
                  <a:pt x="1627" y="2323"/>
                </a:lnTo>
                <a:lnTo>
                  <a:pt x="1644" y="2328"/>
                </a:lnTo>
                <a:lnTo>
                  <a:pt x="1649" y="2317"/>
                </a:lnTo>
                <a:lnTo>
                  <a:pt x="1657" y="2317"/>
                </a:lnTo>
                <a:lnTo>
                  <a:pt x="1667" y="2325"/>
                </a:lnTo>
                <a:lnTo>
                  <a:pt x="1668" y="2343"/>
                </a:lnTo>
                <a:lnTo>
                  <a:pt x="1660" y="2347"/>
                </a:lnTo>
                <a:lnTo>
                  <a:pt x="1660" y="2335"/>
                </a:lnTo>
                <a:lnTo>
                  <a:pt x="1657" y="2335"/>
                </a:lnTo>
                <a:lnTo>
                  <a:pt x="1646" y="2335"/>
                </a:lnTo>
                <a:lnTo>
                  <a:pt x="1660" y="2359"/>
                </a:lnTo>
                <a:lnTo>
                  <a:pt x="1671" y="2370"/>
                </a:lnTo>
                <a:lnTo>
                  <a:pt x="1703" y="2411"/>
                </a:lnTo>
                <a:lnTo>
                  <a:pt x="1714" y="2451"/>
                </a:lnTo>
                <a:lnTo>
                  <a:pt x="1729" y="2458"/>
                </a:lnTo>
                <a:lnTo>
                  <a:pt x="1740" y="2469"/>
                </a:lnTo>
                <a:lnTo>
                  <a:pt x="1767" y="2491"/>
                </a:lnTo>
                <a:lnTo>
                  <a:pt x="1775" y="2503"/>
                </a:lnTo>
                <a:lnTo>
                  <a:pt x="1783" y="2511"/>
                </a:lnTo>
                <a:lnTo>
                  <a:pt x="1789" y="2515"/>
                </a:lnTo>
                <a:lnTo>
                  <a:pt x="1793" y="2518"/>
                </a:lnTo>
                <a:lnTo>
                  <a:pt x="1793" y="2515"/>
                </a:lnTo>
                <a:lnTo>
                  <a:pt x="1790" y="2503"/>
                </a:lnTo>
                <a:lnTo>
                  <a:pt x="1775" y="2491"/>
                </a:lnTo>
                <a:lnTo>
                  <a:pt x="1765" y="2479"/>
                </a:lnTo>
                <a:lnTo>
                  <a:pt x="1749" y="2454"/>
                </a:lnTo>
                <a:lnTo>
                  <a:pt x="1757" y="2446"/>
                </a:lnTo>
                <a:lnTo>
                  <a:pt x="1733" y="2418"/>
                </a:lnTo>
                <a:lnTo>
                  <a:pt x="1721" y="2387"/>
                </a:lnTo>
                <a:lnTo>
                  <a:pt x="1717" y="2364"/>
                </a:lnTo>
                <a:lnTo>
                  <a:pt x="1703" y="2351"/>
                </a:lnTo>
                <a:lnTo>
                  <a:pt x="1703" y="2335"/>
                </a:lnTo>
                <a:lnTo>
                  <a:pt x="1721" y="2323"/>
                </a:lnTo>
                <a:lnTo>
                  <a:pt x="1727" y="2323"/>
                </a:lnTo>
                <a:lnTo>
                  <a:pt x="1727" y="2335"/>
                </a:lnTo>
                <a:lnTo>
                  <a:pt x="1714" y="2335"/>
                </a:lnTo>
                <a:lnTo>
                  <a:pt x="1717" y="2347"/>
                </a:lnTo>
                <a:lnTo>
                  <a:pt x="1724" y="2354"/>
                </a:lnTo>
                <a:lnTo>
                  <a:pt x="1729" y="2384"/>
                </a:lnTo>
                <a:lnTo>
                  <a:pt x="1743" y="2408"/>
                </a:lnTo>
                <a:lnTo>
                  <a:pt x="1779" y="2439"/>
                </a:lnTo>
                <a:lnTo>
                  <a:pt x="1798" y="2474"/>
                </a:lnTo>
                <a:lnTo>
                  <a:pt x="1811" y="2518"/>
                </a:lnTo>
                <a:lnTo>
                  <a:pt x="1822" y="2534"/>
                </a:lnTo>
                <a:lnTo>
                  <a:pt x="1826" y="2541"/>
                </a:lnTo>
                <a:lnTo>
                  <a:pt x="1832" y="2541"/>
                </a:lnTo>
                <a:lnTo>
                  <a:pt x="1858" y="2537"/>
                </a:lnTo>
                <a:lnTo>
                  <a:pt x="1884" y="2537"/>
                </a:lnTo>
                <a:lnTo>
                  <a:pt x="1916" y="2534"/>
                </a:lnTo>
                <a:lnTo>
                  <a:pt x="1920" y="2529"/>
                </a:lnTo>
                <a:lnTo>
                  <a:pt x="1919" y="2511"/>
                </a:lnTo>
                <a:lnTo>
                  <a:pt x="1911" y="2499"/>
                </a:lnTo>
                <a:lnTo>
                  <a:pt x="1902" y="2491"/>
                </a:lnTo>
                <a:lnTo>
                  <a:pt x="1898" y="2467"/>
                </a:lnTo>
                <a:lnTo>
                  <a:pt x="1893" y="2446"/>
                </a:lnTo>
                <a:lnTo>
                  <a:pt x="1886" y="2436"/>
                </a:lnTo>
                <a:lnTo>
                  <a:pt x="1880" y="2406"/>
                </a:lnTo>
                <a:lnTo>
                  <a:pt x="1884" y="2391"/>
                </a:lnTo>
                <a:lnTo>
                  <a:pt x="1890" y="2376"/>
                </a:lnTo>
                <a:lnTo>
                  <a:pt x="1898" y="2359"/>
                </a:lnTo>
                <a:lnTo>
                  <a:pt x="1902" y="2347"/>
                </a:lnTo>
                <a:lnTo>
                  <a:pt x="1908" y="2339"/>
                </a:lnTo>
                <a:lnTo>
                  <a:pt x="1920" y="2320"/>
                </a:lnTo>
                <a:lnTo>
                  <a:pt x="1931" y="2295"/>
                </a:lnTo>
                <a:lnTo>
                  <a:pt x="1934" y="2271"/>
                </a:lnTo>
                <a:lnTo>
                  <a:pt x="1930" y="2251"/>
                </a:lnTo>
                <a:lnTo>
                  <a:pt x="1934" y="2235"/>
                </a:lnTo>
                <a:lnTo>
                  <a:pt x="1952" y="2225"/>
                </a:lnTo>
                <a:lnTo>
                  <a:pt x="1963" y="2204"/>
                </a:lnTo>
                <a:lnTo>
                  <a:pt x="1963" y="2192"/>
                </a:lnTo>
                <a:lnTo>
                  <a:pt x="1959" y="2177"/>
                </a:lnTo>
                <a:lnTo>
                  <a:pt x="1942" y="2160"/>
                </a:lnTo>
                <a:lnTo>
                  <a:pt x="1931" y="2156"/>
                </a:lnTo>
                <a:lnTo>
                  <a:pt x="1908" y="2156"/>
                </a:lnTo>
                <a:lnTo>
                  <a:pt x="1884" y="2145"/>
                </a:lnTo>
                <a:lnTo>
                  <a:pt x="1858" y="2116"/>
                </a:lnTo>
                <a:lnTo>
                  <a:pt x="1848" y="2090"/>
                </a:lnTo>
                <a:lnTo>
                  <a:pt x="1832" y="2061"/>
                </a:lnTo>
                <a:lnTo>
                  <a:pt x="1822" y="2046"/>
                </a:lnTo>
                <a:lnTo>
                  <a:pt x="1810" y="2022"/>
                </a:lnTo>
                <a:lnTo>
                  <a:pt x="1798" y="2011"/>
                </a:lnTo>
                <a:lnTo>
                  <a:pt x="1790" y="1997"/>
                </a:lnTo>
                <a:lnTo>
                  <a:pt x="1779" y="1981"/>
                </a:lnTo>
                <a:lnTo>
                  <a:pt x="1775" y="1958"/>
                </a:lnTo>
                <a:lnTo>
                  <a:pt x="1775" y="1945"/>
                </a:lnTo>
                <a:lnTo>
                  <a:pt x="1775" y="1941"/>
                </a:lnTo>
                <a:lnTo>
                  <a:pt x="1772" y="1919"/>
                </a:lnTo>
                <a:lnTo>
                  <a:pt x="1768" y="1905"/>
                </a:lnTo>
                <a:lnTo>
                  <a:pt x="1753" y="1882"/>
                </a:lnTo>
                <a:lnTo>
                  <a:pt x="1743" y="1863"/>
                </a:lnTo>
                <a:lnTo>
                  <a:pt x="1740" y="1859"/>
                </a:lnTo>
                <a:lnTo>
                  <a:pt x="1735" y="1855"/>
                </a:lnTo>
                <a:lnTo>
                  <a:pt x="1733" y="1847"/>
                </a:lnTo>
                <a:lnTo>
                  <a:pt x="1729" y="1822"/>
                </a:lnTo>
                <a:lnTo>
                  <a:pt x="1724" y="1799"/>
                </a:lnTo>
                <a:lnTo>
                  <a:pt x="1717" y="1786"/>
                </a:lnTo>
                <a:lnTo>
                  <a:pt x="1714" y="1772"/>
                </a:lnTo>
                <a:lnTo>
                  <a:pt x="1714" y="1758"/>
                </a:lnTo>
                <a:lnTo>
                  <a:pt x="1717" y="1739"/>
                </a:lnTo>
                <a:lnTo>
                  <a:pt x="1717" y="1723"/>
                </a:lnTo>
                <a:lnTo>
                  <a:pt x="1710" y="1699"/>
                </a:lnTo>
                <a:lnTo>
                  <a:pt x="1711" y="1676"/>
                </a:lnTo>
                <a:lnTo>
                  <a:pt x="1703" y="1655"/>
                </a:lnTo>
                <a:lnTo>
                  <a:pt x="1692" y="1629"/>
                </a:lnTo>
                <a:lnTo>
                  <a:pt x="1681" y="1601"/>
                </a:lnTo>
                <a:lnTo>
                  <a:pt x="1668" y="1576"/>
                </a:lnTo>
                <a:lnTo>
                  <a:pt x="1652" y="1561"/>
                </a:lnTo>
                <a:lnTo>
                  <a:pt x="1635" y="1535"/>
                </a:lnTo>
                <a:lnTo>
                  <a:pt x="1617" y="1513"/>
                </a:lnTo>
                <a:lnTo>
                  <a:pt x="1609" y="1506"/>
                </a:lnTo>
                <a:lnTo>
                  <a:pt x="1609" y="1505"/>
                </a:lnTo>
                <a:lnTo>
                  <a:pt x="1599" y="1498"/>
                </a:lnTo>
                <a:lnTo>
                  <a:pt x="1591" y="1488"/>
                </a:lnTo>
                <a:lnTo>
                  <a:pt x="1577" y="1482"/>
                </a:lnTo>
                <a:lnTo>
                  <a:pt x="1561" y="1488"/>
                </a:lnTo>
                <a:lnTo>
                  <a:pt x="1540" y="1493"/>
                </a:lnTo>
                <a:lnTo>
                  <a:pt x="1523" y="1501"/>
                </a:lnTo>
                <a:lnTo>
                  <a:pt x="1508" y="1505"/>
                </a:lnTo>
                <a:lnTo>
                  <a:pt x="1480" y="1516"/>
                </a:lnTo>
                <a:lnTo>
                  <a:pt x="1453" y="1521"/>
                </a:lnTo>
                <a:lnTo>
                  <a:pt x="1432" y="1506"/>
                </a:lnTo>
                <a:lnTo>
                  <a:pt x="1418" y="1488"/>
                </a:lnTo>
                <a:lnTo>
                  <a:pt x="1404" y="1465"/>
                </a:lnTo>
                <a:lnTo>
                  <a:pt x="1392" y="1430"/>
                </a:lnTo>
                <a:lnTo>
                  <a:pt x="1385" y="1397"/>
                </a:lnTo>
                <a:lnTo>
                  <a:pt x="1364" y="1359"/>
                </a:lnTo>
                <a:lnTo>
                  <a:pt x="1338" y="1323"/>
                </a:lnTo>
                <a:lnTo>
                  <a:pt x="1327" y="1290"/>
                </a:lnTo>
                <a:lnTo>
                  <a:pt x="1310" y="1279"/>
                </a:lnTo>
                <a:lnTo>
                  <a:pt x="1300" y="1270"/>
                </a:lnTo>
                <a:lnTo>
                  <a:pt x="1291" y="1250"/>
                </a:lnTo>
                <a:lnTo>
                  <a:pt x="1280" y="1231"/>
                </a:lnTo>
                <a:lnTo>
                  <a:pt x="1266" y="1223"/>
                </a:lnTo>
                <a:lnTo>
                  <a:pt x="1248" y="1224"/>
                </a:lnTo>
                <a:lnTo>
                  <a:pt x="1238" y="1216"/>
                </a:lnTo>
                <a:lnTo>
                  <a:pt x="1237" y="1215"/>
                </a:lnTo>
                <a:lnTo>
                  <a:pt x="1219" y="1198"/>
                </a:lnTo>
                <a:lnTo>
                  <a:pt x="1210" y="1174"/>
                </a:lnTo>
                <a:lnTo>
                  <a:pt x="1204" y="1148"/>
                </a:lnTo>
                <a:lnTo>
                  <a:pt x="1204" y="1142"/>
                </a:lnTo>
                <a:lnTo>
                  <a:pt x="1192" y="1124"/>
                </a:lnTo>
                <a:lnTo>
                  <a:pt x="1184" y="1100"/>
                </a:lnTo>
                <a:lnTo>
                  <a:pt x="1179" y="1087"/>
                </a:lnTo>
                <a:lnTo>
                  <a:pt x="1176" y="1067"/>
                </a:lnTo>
                <a:lnTo>
                  <a:pt x="1172" y="1044"/>
                </a:lnTo>
                <a:lnTo>
                  <a:pt x="1165" y="1017"/>
                </a:lnTo>
                <a:lnTo>
                  <a:pt x="1165" y="980"/>
                </a:lnTo>
                <a:lnTo>
                  <a:pt x="1170" y="931"/>
                </a:lnTo>
                <a:lnTo>
                  <a:pt x="1179" y="894"/>
                </a:lnTo>
                <a:lnTo>
                  <a:pt x="1184" y="868"/>
                </a:lnTo>
                <a:lnTo>
                  <a:pt x="1187" y="840"/>
                </a:lnTo>
                <a:lnTo>
                  <a:pt x="1187" y="801"/>
                </a:lnTo>
                <a:lnTo>
                  <a:pt x="1192" y="781"/>
                </a:lnTo>
                <a:lnTo>
                  <a:pt x="1190" y="739"/>
                </a:lnTo>
                <a:lnTo>
                  <a:pt x="1170" y="707"/>
                </a:lnTo>
                <a:lnTo>
                  <a:pt x="1147" y="681"/>
                </a:lnTo>
                <a:lnTo>
                  <a:pt x="1129" y="665"/>
                </a:lnTo>
                <a:lnTo>
                  <a:pt x="1125" y="652"/>
                </a:lnTo>
                <a:lnTo>
                  <a:pt x="1107" y="647"/>
                </a:lnTo>
                <a:lnTo>
                  <a:pt x="1093" y="636"/>
                </a:lnTo>
                <a:lnTo>
                  <a:pt x="1086" y="622"/>
                </a:lnTo>
                <a:lnTo>
                  <a:pt x="1082" y="594"/>
                </a:lnTo>
                <a:lnTo>
                  <a:pt x="1079" y="566"/>
                </a:lnTo>
                <a:lnTo>
                  <a:pt x="1074" y="536"/>
                </a:lnTo>
                <a:lnTo>
                  <a:pt x="1051" y="522"/>
                </a:lnTo>
                <a:lnTo>
                  <a:pt x="1028" y="522"/>
                </a:lnTo>
                <a:lnTo>
                  <a:pt x="1003" y="520"/>
                </a:lnTo>
                <a:lnTo>
                  <a:pt x="988" y="520"/>
                </a:lnTo>
                <a:lnTo>
                  <a:pt x="961" y="514"/>
                </a:lnTo>
                <a:lnTo>
                  <a:pt x="930" y="506"/>
                </a:lnTo>
                <a:lnTo>
                  <a:pt x="913" y="511"/>
                </a:lnTo>
                <a:lnTo>
                  <a:pt x="895" y="503"/>
                </a:lnTo>
                <a:lnTo>
                  <a:pt x="885" y="491"/>
                </a:lnTo>
                <a:lnTo>
                  <a:pt x="880" y="487"/>
                </a:lnTo>
                <a:lnTo>
                  <a:pt x="872" y="475"/>
                </a:lnTo>
                <a:lnTo>
                  <a:pt x="869" y="471"/>
                </a:lnTo>
                <a:lnTo>
                  <a:pt x="865" y="440"/>
                </a:lnTo>
                <a:lnTo>
                  <a:pt x="857" y="405"/>
                </a:lnTo>
                <a:lnTo>
                  <a:pt x="854" y="376"/>
                </a:lnTo>
                <a:lnTo>
                  <a:pt x="857" y="353"/>
                </a:lnTo>
                <a:lnTo>
                  <a:pt x="847" y="317"/>
                </a:lnTo>
                <a:lnTo>
                  <a:pt x="837" y="274"/>
                </a:lnTo>
                <a:lnTo>
                  <a:pt x="833" y="250"/>
                </a:lnTo>
                <a:lnTo>
                  <a:pt x="819" y="230"/>
                </a:lnTo>
                <a:lnTo>
                  <a:pt x="811" y="205"/>
                </a:lnTo>
                <a:lnTo>
                  <a:pt x="807" y="160"/>
                </a:lnTo>
                <a:lnTo>
                  <a:pt x="792" y="133"/>
                </a:lnTo>
                <a:lnTo>
                  <a:pt x="790" y="114"/>
                </a:lnTo>
                <a:lnTo>
                  <a:pt x="790" y="94"/>
                </a:lnTo>
                <a:lnTo>
                  <a:pt x="780" y="75"/>
                </a:lnTo>
                <a:lnTo>
                  <a:pt x="771" y="63"/>
                </a:lnTo>
                <a:lnTo>
                  <a:pt x="767" y="55"/>
                </a:lnTo>
                <a:lnTo>
                  <a:pt x="758" y="55"/>
                </a:lnTo>
                <a:lnTo>
                  <a:pt x="749" y="46"/>
                </a:lnTo>
                <a:lnTo>
                  <a:pt x="740" y="42"/>
                </a:lnTo>
                <a:lnTo>
                  <a:pt x="732" y="38"/>
                </a:lnTo>
                <a:lnTo>
                  <a:pt x="729" y="38"/>
                </a:lnTo>
                <a:lnTo>
                  <a:pt x="722" y="34"/>
                </a:lnTo>
                <a:lnTo>
                  <a:pt x="717" y="26"/>
                </a:lnTo>
                <a:lnTo>
                  <a:pt x="709" y="23"/>
                </a:lnTo>
                <a:lnTo>
                  <a:pt x="700" y="15"/>
                </a:lnTo>
                <a:lnTo>
                  <a:pt x="696" y="10"/>
                </a:lnTo>
                <a:lnTo>
                  <a:pt x="686" y="7"/>
                </a:lnTo>
                <a:lnTo>
                  <a:pt x="672" y="10"/>
                </a:lnTo>
                <a:lnTo>
                  <a:pt x="656" y="11"/>
                </a:lnTo>
                <a:lnTo>
                  <a:pt x="650" y="11"/>
                </a:lnTo>
                <a:lnTo>
                  <a:pt x="641" y="7"/>
                </a:lnTo>
                <a:lnTo>
                  <a:pt x="639" y="3"/>
                </a:lnTo>
                <a:lnTo>
                  <a:pt x="632" y="0"/>
                </a:lnTo>
                <a:lnTo>
                  <a:pt x="621" y="0"/>
                </a:lnTo>
                <a:lnTo>
                  <a:pt x="620" y="3"/>
                </a:lnTo>
                <a:lnTo>
                  <a:pt x="614" y="3"/>
                </a:lnTo>
                <a:lnTo>
                  <a:pt x="605" y="10"/>
                </a:lnTo>
                <a:lnTo>
                  <a:pt x="587" y="22"/>
                </a:lnTo>
                <a:lnTo>
                  <a:pt x="563" y="30"/>
                </a:lnTo>
                <a:lnTo>
                  <a:pt x="563" y="38"/>
                </a:lnTo>
                <a:lnTo>
                  <a:pt x="556" y="75"/>
                </a:lnTo>
                <a:lnTo>
                  <a:pt x="541" y="110"/>
                </a:lnTo>
                <a:lnTo>
                  <a:pt x="520" y="141"/>
                </a:lnTo>
                <a:lnTo>
                  <a:pt x="500" y="171"/>
                </a:lnTo>
                <a:lnTo>
                  <a:pt x="473" y="193"/>
                </a:lnTo>
                <a:lnTo>
                  <a:pt x="451" y="216"/>
                </a:lnTo>
                <a:lnTo>
                  <a:pt x="451" y="218"/>
                </a:lnTo>
                <a:lnTo>
                  <a:pt x="430" y="234"/>
                </a:lnTo>
                <a:lnTo>
                  <a:pt x="407" y="250"/>
                </a:lnTo>
                <a:lnTo>
                  <a:pt x="383" y="272"/>
                </a:lnTo>
                <a:lnTo>
                  <a:pt x="352" y="290"/>
                </a:lnTo>
                <a:lnTo>
                  <a:pt x="325" y="309"/>
                </a:lnTo>
                <a:lnTo>
                  <a:pt x="299" y="324"/>
                </a:lnTo>
                <a:lnTo>
                  <a:pt x="274" y="344"/>
                </a:lnTo>
                <a:lnTo>
                  <a:pt x="267" y="346"/>
                </a:lnTo>
                <a:lnTo>
                  <a:pt x="260" y="353"/>
                </a:lnTo>
                <a:lnTo>
                  <a:pt x="206" y="383"/>
                </a:lnTo>
                <a:lnTo>
                  <a:pt x="198" y="396"/>
                </a:lnTo>
                <a:lnTo>
                  <a:pt x="180" y="421"/>
                </a:lnTo>
                <a:lnTo>
                  <a:pt x="184" y="428"/>
                </a:lnTo>
                <a:lnTo>
                  <a:pt x="199" y="423"/>
                </a:lnTo>
                <a:lnTo>
                  <a:pt x="206" y="423"/>
                </a:lnTo>
                <a:lnTo>
                  <a:pt x="209" y="436"/>
                </a:lnTo>
                <a:lnTo>
                  <a:pt x="198" y="437"/>
                </a:lnTo>
                <a:lnTo>
                  <a:pt x="194" y="456"/>
                </a:lnTo>
                <a:lnTo>
                  <a:pt x="199" y="480"/>
                </a:lnTo>
                <a:lnTo>
                  <a:pt x="206" y="503"/>
                </a:lnTo>
                <a:lnTo>
                  <a:pt x="186" y="531"/>
                </a:lnTo>
                <a:lnTo>
                  <a:pt x="194" y="503"/>
                </a:lnTo>
                <a:lnTo>
                  <a:pt x="190" y="500"/>
                </a:lnTo>
                <a:lnTo>
                  <a:pt x="181" y="499"/>
                </a:lnTo>
                <a:lnTo>
                  <a:pt x="186" y="483"/>
                </a:lnTo>
                <a:lnTo>
                  <a:pt x="180" y="487"/>
                </a:lnTo>
                <a:lnTo>
                  <a:pt x="176" y="479"/>
                </a:lnTo>
                <a:lnTo>
                  <a:pt x="168" y="469"/>
                </a:lnTo>
                <a:lnTo>
                  <a:pt x="166" y="453"/>
                </a:lnTo>
                <a:lnTo>
                  <a:pt x="166" y="431"/>
                </a:lnTo>
                <a:lnTo>
                  <a:pt x="155" y="421"/>
                </a:lnTo>
                <a:lnTo>
                  <a:pt x="140" y="413"/>
                </a:lnTo>
                <a:lnTo>
                  <a:pt x="136" y="421"/>
                </a:lnTo>
                <a:lnTo>
                  <a:pt x="136" y="450"/>
                </a:lnTo>
                <a:lnTo>
                  <a:pt x="122" y="483"/>
                </a:lnTo>
                <a:lnTo>
                  <a:pt x="113" y="479"/>
                </a:lnTo>
                <a:lnTo>
                  <a:pt x="108" y="491"/>
                </a:lnTo>
                <a:lnTo>
                  <a:pt x="116" y="499"/>
                </a:lnTo>
                <a:lnTo>
                  <a:pt x="111" y="511"/>
                </a:lnTo>
                <a:lnTo>
                  <a:pt x="101" y="500"/>
                </a:lnTo>
                <a:lnTo>
                  <a:pt x="100" y="500"/>
                </a:lnTo>
                <a:lnTo>
                  <a:pt x="98" y="516"/>
                </a:lnTo>
                <a:lnTo>
                  <a:pt x="90" y="532"/>
                </a:lnTo>
                <a:lnTo>
                  <a:pt x="78" y="531"/>
                </a:lnTo>
                <a:lnTo>
                  <a:pt x="73" y="524"/>
                </a:lnTo>
                <a:lnTo>
                  <a:pt x="73" y="516"/>
                </a:lnTo>
                <a:lnTo>
                  <a:pt x="78" y="500"/>
                </a:lnTo>
                <a:lnTo>
                  <a:pt x="94" y="474"/>
                </a:lnTo>
                <a:lnTo>
                  <a:pt x="100" y="474"/>
                </a:lnTo>
                <a:lnTo>
                  <a:pt x="111" y="471"/>
                </a:lnTo>
                <a:lnTo>
                  <a:pt x="119" y="448"/>
                </a:lnTo>
                <a:lnTo>
                  <a:pt x="113" y="437"/>
                </a:lnTo>
                <a:lnTo>
                  <a:pt x="105" y="437"/>
                </a:lnTo>
                <a:lnTo>
                  <a:pt x="89" y="450"/>
                </a:lnTo>
                <a:lnTo>
                  <a:pt x="73" y="475"/>
                </a:lnTo>
                <a:lnTo>
                  <a:pt x="57" y="514"/>
                </a:lnTo>
                <a:lnTo>
                  <a:pt x="32" y="554"/>
                </a:lnTo>
                <a:lnTo>
                  <a:pt x="17" y="591"/>
                </a:lnTo>
                <a:lnTo>
                  <a:pt x="24" y="582"/>
                </a:lnTo>
                <a:lnTo>
                  <a:pt x="32" y="570"/>
                </a:lnTo>
                <a:lnTo>
                  <a:pt x="50" y="552"/>
                </a:lnTo>
                <a:lnTo>
                  <a:pt x="64" y="544"/>
                </a:lnTo>
                <a:lnTo>
                  <a:pt x="64" y="552"/>
                </a:lnTo>
                <a:lnTo>
                  <a:pt x="58" y="572"/>
                </a:lnTo>
                <a:lnTo>
                  <a:pt x="50" y="582"/>
                </a:lnTo>
                <a:lnTo>
                  <a:pt x="47" y="596"/>
                </a:lnTo>
                <a:lnTo>
                  <a:pt x="43" y="591"/>
                </a:lnTo>
                <a:lnTo>
                  <a:pt x="47" y="572"/>
                </a:lnTo>
                <a:lnTo>
                  <a:pt x="50" y="563"/>
                </a:lnTo>
                <a:lnTo>
                  <a:pt x="36" y="578"/>
                </a:lnTo>
                <a:lnTo>
                  <a:pt x="35" y="587"/>
                </a:lnTo>
                <a:lnTo>
                  <a:pt x="27" y="599"/>
                </a:lnTo>
                <a:lnTo>
                  <a:pt x="17" y="606"/>
                </a:lnTo>
                <a:lnTo>
                  <a:pt x="17" y="614"/>
                </a:lnTo>
                <a:lnTo>
                  <a:pt x="22" y="618"/>
                </a:lnTo>
                <a:lnTo>
                  <a:pt x="32" y="610"/>
                </a:lnTo>
                <a:lnTo>
                  <a:pt x="35" y="618"/>
                </a:lnTo>
                <a:lnTo>
                  <a:pt x="35" y="636"/>
                </a:lnTo>
                <a:lnTo>
                  <a:pt x="22" y="630"/>
                </a:lnTo>
                <a:lnTo>
                  <a:pt x="22" y="634"/>
                </a:lnTo>
                <a:lnTo>
                  <a:pt x="15" y="636"/>
                </a:lnTo>
                <a:lnTo>
                  <a:pt x="11" y="647"/>
                </a:lnTo>
                <a:lnTo>
                  <a:pt x="18" y="657"/>
                </a:lnTo>
                <a:lnTo>
                  <a:pt x="24" y="657"/>
                </a:lnTo>
                <a:lnTo>
                  <a:pt x="32" y="684"/>
                </a:lnTo>
                <a:lnTo>
                  <a:pt x="17" y="673"/>
                </a:lnTo>
                <a:lnTo>
                  <a:pt x="15" y="676"/>
                </a:lnTo>
                <a:lnTo>
                  <a:pt x="18" y="707"/>
                </a:lnTo>
                <a:lnTo>
                  <a:pt x="27" y="707"/>
                </a:lnTo>
                <a:lnTo>
                  <a:pt x="27" y="703"/>
                </a:lnTo>
                <a:lnTo>
                  <a:pt x="43" y="707"/>
                </a:lnTo>
                <a:lnTo>
                  <a:pt x="67" y="719"/>
                </a:lnTo>
                <a:lnTo>
                  <a:pt x="72" y="729"/>
                </a:lnTo>
                <a:lnTo>
                  <a:pt x="69" y="750"/>
                </a:lnTo>
                <a:lnTo>
                  <a:pt x="53" y="750"/>
                </a:lnTo>
                <a:lnTo>
                  <a:pt x="40" y="739"/>
                </a:lnTo>
                <a:lnTo>
                  <a:pt x="24" y="734"/>
                </a:lnTo>
                <a:lnTo>
                  <a:pt x="17" y="734"/>
                </a:lnTo>
                <a:lnTo>
                  <a:pt x="0" y="743"/>
                </a:lnTo>
                <a:lnTo>
                  <a:pt x="17" y="747"/>
                </a:lnTo>
                <a:lnTo>
                  <a:pt x="36" y="761"/>
                </a:lnTo>
                <a:lnTo>
                  <a:pt x="85" y="786"/>
                </a:lnTo>
                <a:lnTo>
                  <a:pt x="111" y="809"/>
                </a:lnTo>
                <a:lnTo>
                  <a:pt x="128" y="817"/>
                </a:lnTo>
                <a:lnTo>
                  <a:pt x="125" y="801"/>
                </a:lnTo>
                <a:lnTo>
                  <a:pt x="113" y="789"/>
                </a:lnTo>
                <a:lnTo>
                  <a:pt x="94" y="778"/>
                </a:lnTo>
                <a:lnTo>
                  <a:pt x="73" y="762"/>
                </a:lnTo>
                <a:lnTo>
                  <a:pt x="69" y="761"/>
                </a:lnTo>
                <a:lnTo>
                  <a:pt x="82" y="765"/>
                </a:lnTo>
                <a:lnTo>
                  <a:pt x="89" y="755"/>
                </a:lnTo>
                <a:lnTo>
                  <a:pt x="90" y="750"/>
                </a:lnTo>
                <a:lnTo>
                  <a:pt x="82" y="730"/>
                </a:lnTo>
                <a:lnTo>
                  <a:pt x="90" y="730"/>
                </a:lnTo>
                <a:lnTo>
                  <a:pt x="101" y="743"/>
                </a:lnTo>
                <a:lnTo>
                  <a:pt x="105" y="753"/>
                </a:lnTo>
                <a:lnTo>
                  <a:pt x="111" y="755"/>
                </a:lnTo>
                <a:lnTo>
                  <a:pt x="108" y="762"/>
                </a:lnTo>
                <a:lnTo>
                  <a:pt x="111" y="765"/>
                </a:lnTo>
                <a:lnTo>
                  <a:pt x="125" y="789"/>
                </a:lnTo>
                <a:lnTo>
                  <a:pt x="148" y="796"/>
                </a:lnTo>
                <a:lnTo>
                  <a:pt x="155" y="789"/>
                </a:lnTo>
                <a:lnTo>
                  <a:pt x="168" y="796"/>
                </a:lnTo>
                <a:lnTo>
                  <a:pt x="176" y="789"/>
                </a:lnTo>
                <a:lnTo>
                  <a:pt x="181" y="793"/>
                </a:lnTo>
                <a:lnTo>
                  <a:pt x="190" y="773"/>
                </a:lnTo>
                <a:lnTo>
                  <a:pt x="198" y="769"/>
                </a:lnTo>
                <a:lnTo>
                  <a:pt x="209" y="782"/>
                </a:lnTo>
                <a:lnTo>
                  <a:pt x="216" y="793"/>
                </a:lnTo>
                <a:lnTo>
                  <a:pt x="226" y="801"/>
                </a:lnTo>
                <a:lnTo>
                  <a:pt x="239" y="817"/>
                </a:lnTo>
                <a:lnTo>
                  <a:pt x="221" y="813"/>
                </a:lnTo>
                <a:lnTo>
                  <a:pt x="219" y="812"/>
                </a:lnTo>
                <a:lnTo>
                  <a:pt x="209" y="821"/>
                </a:lnTo>
                <a:lnTo>
                  <a:pt x="198" y="817"/>
                </a:lnTo>
                <a:lnTo>
                  <a:pt x="198" y="820"/>
                </a:lnTo>
                <a:lnTo>
                  <a:pt x="202" y="829"/>
                </a:lnTo>
                <a:lnTo>
                  <a:pt x="194" y="828"/>
                </a:lnTo>
                <a:lnTo>
                  <a:pt x="190" y="833"/>
                </a:lnTo>
                <a:lnTo>
                  <a:pt x="180" y="829"/>
                </a:lnTo>
                <a:lnTo>
                  <a:pt x="172" y="829"/>
                </a:lnTo>
                <a:lnTo>
                  <a:pt x="166" y="844"/>
                </a:lnTo>
                <a:lnTo>
                  <a:pt x="181" y="854"/>
                </a:lnTo>
                <a:lnTo>
                  <a:pt x="202" y="866"/>
                </a:lnTo>
                <a:lnTo>
                  <a:pt x="202" y="872"/>
                </a:lnTo>
                <a:lnTo>
                  <a:pt x="226" y="885"/>
                </a:lnTo>
                <a:lnTo>
                  <a:pt x="239" y="892"/>
                </a:lnTo>
                <a:lnTo>
                  <a:pt x="235" y="885"/>
                </a:lnTo>
                <a:lnTo>
                  <a:pt x="251" y="892"/>
                </a:lnTo>
                <a:lnTo>
                  <a:pt x="264" y="893"/>
                </a:lnTo>
                <a:lnTo>
                  <a:pt x="271" y="881"/>
                </a:lnTo>
                <a:lnTo>
                  <a:pt x="264" y="881"/>
                </a:lnTo>
                <a:lnTo>
                  <a:pt x="252" y="880"/>
                </a:lnTo>
                <a:lnTo>
                  <a:pt x="244" y="868"/>
                </a:lnTo>
                <a:lnTo>
                  <a:pt x="260" y="858"/>
                </a:lnTo>
                <a:lnTo>
                  <a:pt x="271" y="861"/>
                </a:lnTo>
                <a:lnTo>
                  <a:pt x="282" y="862"/>
                </a:lnTo>
                <a:lnTo>
                  <a:pt x="288" y="880"/>
                </a:lnTo>
                <a:lnTo>
                  <a:pt x="296" y="880"/>
                </a:lnTo>
                <a:lnTo>
                  <a:pt x="306" y="866"/>
                </a:lnTo>
                <a:lnTo>
                  <a:pt x="299" y="854"/>
                </a:lnTo>
                <a:lnTo>
                  <a:pt x="296" y="840"/>
                </a:lnTo>
                <a:lnTo>
                  <a:pt x="299" y="844"/>
                </a:lnTo>
                <a:lnTo>
                  <a:pt x="302" y="840"/>
                </a:lnTo>
                <a:lnTo>
                  <a:pt x="306" y="833"/>
                </a:lnTo>
                <a:lnTo>
                  <a:pt x="317" y="829"/>
                </a:lnTo>
                <a:lnTo>
                  <a:pt x="322" y="836"/>
                </a:lnTo>
                <a:lnTo>
                  <a:pt x="331" y="836"/>
                </a:lnTo>
                <a:lnTo>
                  <a:pt x="338" y="829"/>
                </a:lnTo>
                <a:lnTo>
                  <a:pt x="339" y="840"/>
                </a:lnTo>
                <a:lnTo>
                  <a:pt x="339" y="854"/>
                </a:lnTo>
                <a:lnTo>
                  <a:pt x="338" y="868"/>
                </a:lnTo>
                <a:lnTo>
                  <a:pt x="338" y="885"/>
                </a:lnTo>
                <a:lnTo>
                  <a:pt x="342" y="904"/>
                </a:lnTo>
                <a:lnTo>
                  <a:pt x="342" y="916"/>
                </a:lnTo>
                <a:lnTo>
                  <a:pt x="349" y="897"/>
                </a:lnTo>
                <a:lnTo>
                  <a:pt x="360" y="893"/>
                </a:lnTo>
                <a:lnTo>
                  <a:pt x="362" y="897"/>
                </a:lnTo>
                <a:lnTo>
                  <a:pt x="372" y="916"/>
                </a:lnTo>
                <a:lnTo>
                  <a:pt x="362" y="924"/>
                </a:lnTo>
                <a:lnTo>
                  <a:pt x="357" y="924"/>
                </a:lnTo>
                <a:lnTo>
                  <a:pt x="352" y="934"/>
                </a:lnTo>
                <a:lnTo>
                  <a:pt x="365" y="931"/>
                </a:lnTo>
                <a:lnTo>
                  <a:pt x="374" y="925"/>
                </a:lnTo>
                <a:lnTo>
                  <a:pt x="375" y="928"/>
                </a:lnTo>
                <a:lnTo>
                  <a:pt x="372" y="941"/>
                </a:lnTo>
                <a:lnTo>
                  <a:pt x="362" y="945"/>
                </a:lnTo>
                <a:lnTo>
                  <a:pt x="379" y="944"/>
                </a:lnTo>
                <a:lnTo>
                  <a:pt x="397" y="937"/>
                </a:lnTo>
                <a:lnTo>
                  <a:pt x="410" y="947"/>
                </a:lnTo>
                <a:lnTo>
                  <a:pt x="423" y="966"/>
                </a:lnTo>
                <a:lnTo>
                  <a:pt x="415" y="971"/>
                </a:lnTo>
                <a:lnTo>
                  <a:pt x="407" y="961"/>
                </a:lnTo>
                <a:lnTo>
                  <a:pt x="404" y="958"/>
                </a:lnTo>
                <a:lnTo>
                  <a:pt x="392" y="961"/>
                </a:lnTo>
                <a:lnTo>
                  <a:pt x="374" y="955"/>
                </a:lnTo>
                <a:lnTo>
                  <a:pt x="375" y="961"/>
                </a:lnTo>
                <a:lnTo>
                  <a:pt x="383" y="968"/>
                </a:lnTo>
                <a:lnTo>
                  <a:pt x="401" y="971"/>
                </a:lnTo>
                <a:lnTo>
                  <a:pt x="423" y="992"/>
                </a:lnTo>
                <a:lnTo>
                  <a:pt x="433" y="992"/>
                </a:lnTo>
                <a:lnTo>
                  <a:pt x="439" y="980"/>
                </a:lnTo>
                <a:lnTo>
                  <a:pt x="442" y="984"/>
                </a:lnTo>
                <a:lnTo>
                  <a:pt x="442" y="972"/>
                </a:lnTo>
                <a:lnTo>
                  <a:pt x="439" y="968"/>
                </a:lnTo>
                <a:lnTo>
                  <a:pt x="455" y="977"/>
                </a:lnTo>
                <a:lnTo>
                  <a:pt x="465" y="988"/>
                </a:lnTo>
                <a:lnTo>
                  <a:pt x="455" y="1000"/>
                </a:lnTo>
                <a:lnTo>
                  <a:pt x="473" y="1019"/>
                </a:lnTo>
                <a:lnTo>
                  <a:pt x="515" y="1067"/>
                </a:lnTo>
                <a:lnTo>
                  <a:pt x="528" y="1071"/>
                </a:lnTo>
                <a:lnTo>
                  <a:pt x="531" y="1053"/>
                </a:lnTo>
                <a:lnTo>
                  <a:pt x="537" y="1041"/>
                </a:lnTo>
                <a:lnTo>
                  <a:pt x="537" y="1029"/>
                </a:lnTo>
                <a:lnTo>
                  <a:pt x="533" y="1019"/>
                </a:lnTo>
                <a:lnTo>
                  <a:pt x="533" y="1011"/>
                </a:lnTo>
                <a:lnTo>
                  <a:pt x="546" y="1021"/>
                </a:lnTo>
                <a:lnTo>
                  <a:pt x="563" y="1036"/>
                </a:lnTo>
                <a:lnTo>
                  <a:pt x="559" y="1049"/>
                </a:lnTo>
                <a:lnTo>
                  <a:pt x="551" y="1049"/>
                </a:lnTo>
                <a:lnTo>
                  <a:pt x="556" y="1063"/>
                </a:lnTo>
                <a:lnTo>
                  <a:pt x="576" y="1071"/>
                </a:lnTo>
                <a:lnTo>
                  <a:pt x="583" y="1071"/>
                </a:lnTo>
                <a:lnTo>
                  <a:pt x="598" y="1084"/>
                </a:lnTo>
                <a:lnTo>
                  <a:pt x="614" y="1111"/>
                </a:lnTo>
                <a:lnTo>
                  <a:pt x="645" y="1136"/>
                </a:lnTo>
                <a:lnTo>
                  <a:pt x="648" y="1134"/>
                </a:lnTo>
                <a:lnTo>
                  <a:pt x="653" y="1130"/>
                </a:lnTo>
                <a:lnTo>
                  <a:pt x="656" y="1134"/>
                </a:lnTo>
                <a:lnTo>
                  <a:pt x="663" y="1128"/>
                </a:lnTo>
                <a:lnTo>
                  <a:pt x="667" y="1142"/>
                </a:lnTo>
                <a:lnTo>
                  <a:pt x="678" y="1154"/>
                </a:lnTo>
                <a:lnTo>
                  <a:pt x="688" y="1174"/>
                </a:lnTo>
                <a:lnTo>
                  <a:pt x="688" y="1194"/>
                </a:lnTo>
                <a:lnTo>
                  <a:pt x="704" y="1215"/>
                </a:lnTo>
                <a:lnTo>
                  <a:pt x="709" y="1243"/>
                </a:lnTo>
                <a:lnTo>
                  <a:pt x="704" y="1253"/>
                </a:lnTo>
                <a:lnTo>
                  <a:pt x="704" y="1259"/>
                </a:lnTo>
                <a:lnTo>
                  <a:pt x="699" y="1258"/>
                </a:lnTo>
                <a:lnTo>
                  <a:pt x="699" y="1266"/>
                </a:lnTo>
                <a:lnTo>
                  <a:pt x="696" y="1279"/>
                </a:lnTo>
                <a:lnTo>
                  <a:pt x="691" y="1286"/>
                </a:lnTo>
                <a:lnTo>
                  <a:pt x="694" y="1295"/>
                </a:lnTo>
                <a:lnTo>
                  <a:pt x="688" y="1301"/>
                </a:lnTo>
                <a:lnTo>
                  <a:pt x="667" y="1295"/>
                </a:lnTo>
                <a:lnTo>
                  <a:pt x="653" y="1293"/>
                </a:lnTo>
                <a:lnTo>
                  <a:pt x="663" y="1309"/>
                </a:lnTo>
                <a:lnTo>
                  <a:pt x="671" y="1323"/>
                </a:lnTo>
                <a:lnTo>
                  <a:pt x="674" y="1342"/>
                </a:lnTo>
                <a:lnTo>
                  <a:pt x="688" y="1361"/>
                </a:lnTo>
                <a:lnTo>
                  <a:pt x="714" y="1381"/>
                </a:lnTo>
                <a:lnTo>
                  <a:pt x="746" y="1399"/>
                </a:lnTo>
                <a:lnTo>
                  <a:pt x="772" y="1418"/>
                </a:lnTo>
                <a:lnTo>
                  <a:pt x="790" y="1417"/>
                </a:lnTo>
                <a:lnTo>
                  <a:pt x="777" y="1406"/>
                </a:lnTo>
                <a:lnTo>
                  <a:pt x="755" y="1390"/>
                </a:lnTo>
                <a:lnTo>
                  <a:pt x="746" y="1378"/>
                </a:lnTo>
                <a:lnTo>
                  <a:pt x="725" y="1370"/>
                </a:lnTo>
                <a:lnTo>
                  <a:pt x="714" y="1357"/>
                </a:lnTo>
                <a:lnTo>
                  <a:pt x="706" y="1342"/>
                </a:lnTo>
                <a:lnTo>
                  <a:pt x="722" y="1350"/>
                </a:lnTo>
                <a:lnTo>
                  <a:pt x="740" y="1365"/>
                </a:lnTo>
                <a:lnTo>
                  <a:pt x="758" y="1375"/>
                </a:lnTo>
                <a:lnTo>
                  <a:pt x="772" y="1383"/>
                </a:lnTo>
                <a:lnTo>
                  <a:pt x="787" y="1406"/>
                </a:lnTo>
                <a:lnTo>
                  <a:pt x="804" y="1413"/>
                </a:lnTo>
                <a:lnTo>
                  <a:pt x="819" y="1413"/>
                </a:lnTo>
                <a:lnTo>
                  <a:pt x="827" y="1413"/>
                </a:lnTo>
                <a:lnTo>
                  <a:pt x="862" y="1423"/>
                </a:lnTo>
                <a:lnTo>
                  <a:pt x="877" y="1413"/>
                </a:lnTo>
                <a:lnTo>
                  <a:pt x="869" y="1399"/>
                </a:lnTo>
                <a:lnTo>
                  <a:pt x="869" y="1386"/>
                </a:lnTo>
                <a:lnTo>
                  <a:pt x="877" y="1386"/>
                </a:lnTo>
                <a:lnTo>
                  <a:pt x="899" y="1393"/>
                </a:lnTo>
                <a:lnTo>
                  <a:pt x="923" y="1418"/>
                </a:lnTo>
                <a:lnTo>
                  <a:pt x="927" y="1445"/>
                </a:lnTo>
                <a:lnTo>
                  <a:pt x="927" y="1465"/>
                </a:lnTo>
                <a:lnTo>
                  <a:pt x="912" y="1469"/>
                </a:lnTo>
                <a:lnTo>
                  <a:pt x="912" y="1482"/>
                </a:lnTo>
                <a:lnTo>
                  <a:pt x="891" y="1472"/>
                </a:lnTo>
                <a:lnTo>
                  <a:pt x="880" y="1460"/>
                </a:lnTo>
                <a:lnTo>
                  <a:pt x="881" y="1469"/>
                </a:lnTo>
                <a:lnTo>
                  <a:pt x="895" y="1484"/>
                </a:lnTo>
                <a:lnTo>
                  <a:pt x="895" y="1493"/>
                </a:lnTo>
                <a:lnTo>
                  <a:pt x="881" y="1482"/>
                </a:lnTo>
                <a:lnTo>
                  <a:pt x="866" y="1472"/>
                </a:lnTo>
                <a:lnTo>
                  <a:pt x="840" y="1453"/>
                </a:lnTo>
                <a:lnTo>
                  <a:pt x="833" y="1445"/>
                </a:lnTo>
                <a:lnTo>
                  <a:pt x="822" y="1444"/>
                </a:lnTo>
                <a:lnTo>
                  <a:pt x="807" y="1436"/>
                </a:lnTo>
                <a:lnTo>
                  <a:pt x="802" y="1426"/>
                </a:lnTo>
                <a:lnTo>
                  <a:pt x="795" y="1439"/>
                </a:lnTo>
                <a:lnTo>
                  <a:pt x="819" y="1460"/>
                </a:lnTo>
                <a:lnTo>
                  <a:pt x="877" y="1513"/>
                </a:lnTo>
                <a:lnTo>
                  <a:pt x="920" y="1549"/>
                </a:lnTo>
                <a:lnTo>
                  <a:pt x="935" y="1561"/>
                </a:lnTo>
                <a:lnTo>
                  <a:pt x="933" y="1556"/>
                </a:lnTo>
                <a:lnTo>
                  <a:pt x="948" y="1561"/>
                </a:lnTo>
                <a:lnTo>
                  <a:pt x="961" y="1573"/>
                </a:lnTo>
                <a:lnTo>
                  <a:pt x="988" y="1589"/>
                </a:lnTo>
                <a:lnTo>
                  <a:pt x="1010" y="1608"/>
                </a:lnTo>
                <a:lnTo>
                  <a:pt x="1044" y="1635"/>
                </a:lnTo>
                <a:lnTo>
                  <a:pt x="1051" y="1616"/>
                </a:lnTo>
                <a:lnTo>
                  <a:pt x="1053" y="1605"/>
                </a:lnTo>
                <a:lnTo>
                  <a:pt x="1061" y="1609"/>
                </a:lnTo>
                <a:lnTo>
                  <a:pt x="1089" y="1617"/>
                </a:lnTo>
                <a:lnTo>
                  <a:pt x="1082" y="1629"/>
                </a:lnTo>
                <a:lnTo>
                  <a:pt x="1071" y="1639"/>
                </a:lnTo>
                <a:lnTo>
                  <a:pt x="1082" y="1649"/>
                </a:lnTo>
                <a:lnTo>
                  <a:pt x="1097" y="1663"/>
                </a:lnTo>
                <a:lnTo>
                  <a:pt x="1121" y="1679"/>
                </a:lnTo>
                <a:lnTo>
                  <a:pt x="1144" y="1699"/>
                </a:lnTo>
                <a:lnTo>
                  <a:pt x="1144" y="170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6" name="Freeform 1047"/>
          <p:cNvSpPr>
            <a:spLocks/>
          </p:cNvSpPr>
          <p:nvPr userDrawn="1"/>
        </p:nvSpPr>
        <p:spPr bwMode="auto">
          <a:xfrm>
            <a:off x="2937773" y="4031206"/>
            <a:ext cx="399961" cy="653518"/>
          </a:xfrm>
          <a:custGeom>
            <a:avLst/>
            <a:gdLst>
              <a:gd name="T0" fmla="*/ 166 w 921"/>
              <a:gd name="T1" fmla="*/ 296 h 1337"/>
              <a:gd name="T2" fmla="*/ 153 w 921"/>
              <a:gd name="T3" fmla="*/ 156 h 1337"/>
              <a:gd name="T4" fmla="*/ 207 w 921"/>
              <a:gd name="T5" fmla="*/ 22 h 1337"/>
              <a:gd name="T6" fmla="*/ 423 w 921"/>
              <a:gd name="T7" fmla="*/ 44 h 1337"/>
              <a:gd name="T8" fmla="*/ 464 w 921"/>
              <a:gd name="T9" fmla="*/ 205 h 1337"/>
              <a:gd name="T10" fmla="*/ 421 w 921"/>
              <a:gd name="T11" fmla="*/ 299 h 1337"/>
              <a:gd name="T12" fmla="*/ 584 w 921"/>
              <a:gd name="T13" fmla="*/ 299 h 1337"/>
              <a:gd name="T14" fmla="*/ 731 w 921"/>
              <a:gd name="T15" fmla="*/ 454 h 1337"/>
              <a:gd name="T16" fmla="*/ 817 w 921"/>
              <a:gd name="T17" fmla="*/ 805 h 1337"/>
              <a:gd name="T18" fmla="*/ 864 w 921"/>
              <a:gd name="T19" fmla="*/ 1066 h 1337"/>
              <a:gd name="T20" fmla="*/ 775 w 921"/>
              <a:gd name="T21" fmla="*/ 1205 h 1337"/>
              <a:gd name="T22" fmla="*/ 692 w 921"/>
              <a:gd name="T23" fmla="*/ 1271 h 1337"/>
              <a:gd name="T24" fmla="*/ 496 w 921"/>
              <a:gd name="T25" fmla="*/ 1153 h 1337"/>
              <a:gd name="T26" fmla="*/ 356 w 921"/>
              <a:gd name="T27" fmla="*/ 1188 h 1337"/>
              <a:gd name="T28" fmla="*/ 258 w 921"/>
              <a:gd name="T29" fmla="*/ 1301 h 1337"/>
              <a:gd name="T30" fmla="*/ 207 w 921"/>
              <a:gd name="T31" fmla="*/ 1271 h 1337"/>
              <a:gd name="T32" fmla="*/ 129 w 921"/>
              <a:gd name="T33" fmla="*/ 1260 h 1337"/>
              <a:gd name="T34" fmla="*/ 148 w 921"/>
              <a:gd name="T35" fmla="*/ 1234 h 1337"/>
              <a:gd name="T36" fmla="*/ 179 w 921"/>
              <a:gd name="T37" fmla="*/ 1193 h 1337"/>
              <a:gd name="T38" fmla="*/ 206 w 921"/>
              <a:gd name="T39" fmla="*/ 1154 h 1337"/>
              <a:gd name="T40" fmla="*/ 264 w 921"/>
              <a:gd name="T41" fmla="*/ 1109 h 1337"/>
              <a:gd name="T42" fmla="*/ 269 w 921"/>
              <a:gd name="T43" fmla="*/ 1055 h 1337"/>
              <a:gd name="T44" fmla="*/ 271 w 921"/>
              <a:gd name="T45" fmla="*/ 1015 h 1337"/>
              <a:gd name="T46" fmla="*/ 272 w 921"/>
              <a:gd name="T47" fmla="*/ 934 h 1337"/>
              <a:gd name="T48" fmla="*/ 269 w 921"/>
              <a:gd name="T49" fmla="*/ 876 h 1337"/>
              <a:gd name="T50" fmla="*/ 221 w 921"/>
              <a:gd name="T51" fmla="*/ 840 h 1337"/>
              <a:gd name="T52" fmla="*/ 217 w 921"/>
              <a:gd name="T53" fmla="*/ 847 h 1337"/>
              <a:gd name="T54" fmla="*/ 182 w 921"/>
              <a:gd name="T55" fmla="*/ 807 h 1337"/>
              <a:gd name="T56" fmla="*/ 145 w 921"/>
              <a:gd name="T57" fmla="*/ 736 h 1337"/>
              <a:gd name="T58" fmla="*/ 87 w 921"/>
              <a:gd name="T59" fmla="*/ 636 h 1337"/>
              <a:gd name="T60" fmla="*/ 78 w 921"/>
              <a:gd name="T61" fmla="*/ 525 h 1337"/>
              <a:gd name="T62" fmla="*/ 43 w 921"/>
              <a:gd name="T63" fmla="*/ 338 h 1337"/>
              <a:gd name="T64" fmla="*/ 45 w 921"/>
              <a:gd name="T65" fmla="*/ 326 h 1337"/>
              <a:gd name="T66" fmla="*/ 55 w 921"/>
              <a:gd name="T67" fmla="*/ 316 h 1337"/>
              <a:gd name="T68" fmla="*/ 38 w 921"/>
              <a:gd name="T69" fmla="*/ 271 h 1337"/>
              <a:gd name="T70" fmla="*/ 66 w 921"/>
              <a:gd name="T71" fmla="*/ 331 h 1337"/>
              <a:gd name="T72" fmla="*/ 84 w 921"/>
              <a:gd name="T73" fmla="*/ 380 h 1337"/>
              <a:gd name="T74" fmla="*/ 78 w 921"/>
              <a:gd name="T75" fmla="*/ 420 h 1337"/>
              <a:gd name="T76" fmla="*/ 87 w 921"/>
              <a:gd name="T77" fmla="*/ 467 h 1337"/>
              <a:gd name="T78" fmla="*/ 96 w 921"/>
              <a:gd name="T79" fmla="*/ 525 h 1337"/>
              <a:gd name="T80" fmla="*/ 116 w 921"/>
              <a:gd name="T81" fmla="*/ 561 h 1337"/>
              <a:gd name="T82" fmla="*/ 134 w 921"/>
              <a:gd name="T83" fmla="*/ 590 h 1337"/>
              <a:gd name="T84" fmla="*/ 157 w 921"/>
              <a:gd name="T85" fmla="*/ 609 h 1337"/>
              <a:gd name="T86" fmla="*/ 166 w 921"/>
              <a:gd name="T87" fmla="*/ 609 h 1337"/>
              <a:gd name="T88" fmla="*/ 192 w 921"/>
              <a:gd name="T89" fmla="*/ 636 h 1337"/>
              <a:gd name="T90" fmla="*/ 175 w 921"/>
              <a:gd name="T91" fmla="*/ 594 h 1337"/>
              <a:gd name="T92" fmla="*/ 171 w 921"/>
              <a:gd name="T93" fmla="*/ 557 h 1337"/>
              <a:gd name="T94" fmla="*/ 171 w 921"/>
              <a:gd name="T95" fmla="*/ 525 h 1337"/>
              <a:gd name="T96" fmla="*/ 148 w 921"/>
              <a:gd name="T97" fmla="*/ 521 h 1337"/>
              <a:gd name="T98" fmla="*/ 128 w 921"/>
              <a:gd name="T99" fmla="*/ 505 h 1337"/>
              <a:gd name="T100" fmla="*/ 139 w 921"/>
              <a:gd name="T101" fmla="*/ 542 h 1337"/>
              <a:gd name="T102" fmla="*/ 124 w 921"/>
              <a:gd name="T103" fmla="*/ 537 h 1337"/>
              <a:gd name="T104" fmla="*/ 107 w 921"/>
              <a:gd name="T105" fmla="*/ 505 h 1337"/>
              <a:gd name="T106" fmla="*/ 96 w 921"/>
              <a:gd name="T107" fmla="*/ 467 h 1337"/>
              <a:gd name="T108" fmla="*/ 89 w 921"/>
              <a:gd name="T109" fmla="*/ 422 h 1337"/>
              <a:gd name="T110" fmla="*/ 92 w 921"/>
              <a:gd name="T111" fmla="*/ 382 h 1337"/>
              <a:gd name="T112" fmla="*/ 87 w 921"/>
              <a:gd name="T113" fmla="*/ 338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21" h="1337">
                <a:moveTo>
                  <a:pt x="87" y="338"/>
                </a:moveTo>
                <a:lnTo>
                  <a:pt x="81" y="338"/>
                </a:lnTo>
                <a:lnTo>
                  <a:pt x="113" y="334"/>
                </a:lnTo>
                <a:lnTo>
                  <a:pt x="139" y="334"/>
                </a:lnTo>
                <a:lnTo>
                  <a:pt x="171" y="331"/>
                </a:lnTo>
                <a:lnTo>
                  <a:pt x="175" y="326"/>
                </a:lnTo>
                <a:lnTo>
                  <a:pt x="174" y="308"/>
                </a:lnTo>
                <a:lnTo>
                  <a:pt x="166" y="296"/>
                </a:lnTo>
                <a:lnTo>
                  <a:pt x="157" y="288"/>
                </a:lnTo>
                <a:lnTo>
                  <a:pt x="153" y="264"/>
                </a:lnTo>
                <a:lnTo>
                  <a:pt x="148" y="243"/>
                </a:lnTo>
                <a:lnTo>
                  <a:pt x="141" y="234"/>
                </a:lnTo>
                <a:lnTo>
                  <a:pt x="134" y="203"/>
                </a:lnTo>
                <a:lnTo>
                  <a:pt x="139" y="188"/>
                </a:lnTo>
                <a:lnTo>
                  <a:pt x="145" y="173"/>
                </a:lnTo>
                <a:lnTo>
                  <a:pt x="153" y="156"/>
                </a:lnTo>
                <a:lnTo>
                  <a:pt x="157" y="144"/>
                </a:lnTo>
                <a:lnTo>
                  <a:pt x="163" y="136"/>
                </a:lnTo>
                <a:lnTo>
                  <a:pt x="175" y="117"/>
                </a:lnTo>
                <a:lnTo>
                  <a:pt x="186" y="92"/>
                </a:lnTo>
                <a:lnTo>
                  <a:pt x="189" y="68"/>
                </a:lnTo>
                <a:lnTo>
                  <a:pt x="184" y="48"/>
                </a:lnTo>
                <a:lnTo>
                  <a:pt x="189" y="32"/>
                </a:lnTo>
                <a:lnTo>
                  <a:pt x="207" y="22"/>
                </a:lnTo>
                <a:lnTo>
                  <a:pt x="217" y="1"/>
                </a:lnTo>
                <a:lnTo>
                  <a:pt x="237" y="4"/>
                </a:lnTo>
                <a:lnTo>
                  <a:pt x="255" y="4"/>
                </a:lnTo>
                <a:lnTo>
                  <a:pt x="290" y="0"/>
                </a:lnTo>
                <a:lnTo>
                  <a:pt x="323" y="10"/>
                </a:lnTo>
                <a:lnTo>
                  <a:pt x="369" y="25"/>
                </a:lnTo>
                <a:lnTo>
                  <a:pt x="399" y="34"/>
                </a:lnTo>
                <a:lnTo>
                  <a:pt x="423" y="44"/>
                </a:lnTo>
                <a:lnTo>
                  <a:pt x="438" y="68"/>
                </a:lnTo>
                <a:lnTo>
                  <a:pt x="441" y="81"/>
                </a:lnTo>
                <a:lnTo>
                  <a:pt x="449" y="101"/>
                </a:lnTo>
                <a:lnTo>
                  <a:pt x="453" y="128"/>
                </a:lnTo>
                <a:lnTo>
                  <a:pt x="446" y="148"/>
                </a:lnTo>
                <a:lnTo>
                  <a:pt x="449" y="170"/>
                </a:lnTo>
                <a:lnTo>
                  <a:pt x="458" y="184"/>
                </a:lnTo>
                <a:lnTo>
                  <a:pt x="464" y="205"/>
                </a:lnTo>
                <a:lnTo>
                  <a:pt x="446" y="221"/>
                </a:lnTo>
                <a:lnTo>
                  <a:pt x="423" y="240"/>
                </a:lnTo>
                <a:lnTo>
                  <a:pt x="405" y="256"/>
                </a:lnTo>
                <a:lnTo>
                  <a:pt x="388" y="271"/>
                </a:lnTo>
                <a:lnTo>
                  <a:pt x="388" y="279"/>
                </a:lnTo>
                <a:lnTo>
                  <a:pt x="395" y="292"/>
                </a:lnTo>
                <a:lnTo>
                  <a:pt x="406" y="299"/>
                </a:lnTo>
                <a:lnTo>
                  <a:pt x="421" y="299"/>
                </a:lnTo>
                <a:lnTo>
                  <a:pt x="441" y="300"/>
                </a:lnTo>
                <a:lnTo>
                  <a:pt x="460" y="296"/>
                </a:lnTo>
                <a:lnTo>
                  <a:pt x="470" y="288"/>
                </a:lnTo>
                <a:lnTo>
                  <a:pt x="486" y="279"/>
                </a:lnTo>
                <a:lnTo>
                  <a:pt x="541" y="266"/>
                </a:lnTo>
                <a:lnTo>
                  <a:pt x="557" y="271"/>
                </a:lnTo>
                <a:lnTo>
                  <a:pt x="572" y="284"/>
                </a:lnTo>
                <a:lnTo>
                  <a:pt x="584" y="299"/>
                </a:lnTo>
                <a:lnTo>
                  <a:pt x="589" y="307"/>
                </a:lnTo>
                <a:lnTo>
                  <a:pt x="594" y="340"/>
                </a:lnTo>
                <a:lnTo>
                  <a:pt x="597" y="362"/>
                </a:lnTo>
                <a:lnTo>
                  <a:pt x="597" y="374"/>
                </a:lnTo>
                <a:lnTo>
                  <a:pt x="615" y="401"/>
                </a:lnTo>
                <a:lnTo>
                  <a:pt x="659" y="438"/>
                </a:lnTo>
                <a:lnTo>
                  <a:pt x="698" y="449"/>
                </a:lnTo>
                <a:lnTo>
                  <a:pt x="731" y="454"/>
                </a:lnTo>
                <a:lnTo>
                  <a:pt x="744" y="497"/>
                </a:lnTo>
                <a:lnTo>
                  <a:pt x="752" y="525"/>
                </a:lnTo>
                <a:lnTo>
                  <a:pt x="726" y="613"/>
                </a:lnTo>
                <a:lnTo>
                  <a:pt x="731" y="630"/>
                </a:lnTo>
                <a:lnTo>
                  <a:pt x="763" y="704"/>
                </a:lnTo>
                <a:lnTo>
                  <a:pt x="803" y="736"/>
                </a:lnTo>
                <a:lnTo>
                  <a:pt x="827" y="749"/>
                </a:lnTo>
                <a:lnTo>
                  <a:pt x="817" y="805"/>
                </a:lnTo>
                <a:lnTo>
                  <a:pt x="823" y="843"/>
                </a:lnTo>
                <a:lnTo>
                  <a:pt x="827" y="855"/>
                </a:lnTo>
                <a:lnTo>
                  <a:pt x="812" y="870"/>
                </a:lnTo>
                <a:lnTo>
                  <a:pt x="800" y="892"/>
                </a:lnTo>
                <a:lnTo>
                  <a:pt x="921" y="976"/>
                </a:lnTo>
                <a:lnTo>
                  <a:pt x="908" y="1037"/>
                </a:lnTo>
                <a:lnTo>
                  <a:pt x="867" y="1066"/>
                </a:lnTo>
                <a:lnTo>
                  <a:pt x="864" y="1066"/>
                </a:lnTo>
                <a:lnTo>
                  <a:pt x="798" y="1067"/>
                </a:lnTo>
                <a:lnTo>
                  <a:pt x="780" y="1081"/>
                </a:lnTo>
                <a:lnTo>
                  <a:pt x="780" y="1106"/>
                </a:lnTo>
                <a:lnTo>
                  <a:pt x="795" y="1119"/>
                </a:lnTo>
                <a:lnTo>
                  <a:pt x="784" y="1153"/>
                </a:lnTo>
                <a:lnTo>
                  <a:pt x="791" y="1185"/>
                </a:lnTo>
                <a:lnTo>
                  <a:pt x="787" y="1189"/>
                </a:lnTo>
                <a:lnTo>
                  <a:pt x="775" y="1205"/>
                </a:lnTo>
                <a:lnTo>
                  <a:pt x="769" y="1241"/>
                </a:lnTo>
                <a:lnTo>
                  <a:pt x="769" y="1249"/>
                </a:lnTo>
                <a:lnTo>
                  <a:pt x="763" y="1257"/>
                </a:lnTo>
                <a:lnTo>
                  <a:pt x="752" y="1282"/>
                </a:lnTo>
                <a:lnTo>
                  <a:pt x="756" y="1328"/>
                </a:lnTo>
                <a:lnTo>
                  <a:pt x="756" y="1337"/>
                </a:lnTo>
                <a:lnTo>
                  <a:pt x="709" y="1298"/>
                </a:lnTo>
                <a:lnTo>
                  <a:pt x="692" y="1271"/>
                </a:lnTo>
                <a:lnTo>
                  <a:pt x="670" y="1265"/>
                </a:lnTo>
                <a:lnTo>
                  <a:pt x="609" y="1201"/>
                </a:lnTo>
                <a:lnTo>
                  <a:pt x="586" y="1205"/>
                </a:lnTo>
                <a:lnTo>
                  <a:pt x="584" y="1205"/>
                </a:lnTo>
                <a:lnTo>
                  <a:pt x="551" y="1185"/>
                </a:lnTo>
                <a:lnTo>
                  <a:pt x="526" y="1154"/>
                </a:lnTo>
                <a:lnTo>
                  <a:pt x="501" y="1150"/>
                </a:lnTo>
                <a:lnTo>
                  <a:pt x="496" y="1153"/>
                </a:lnTo>
                <a:lnTo>
                  <a:pt x="466" y="1154"/>
                </a:lnTo>
                <a:lnTo>
                  <a:pt x="446" y="1167"/>
                </a:lnTo>
                <a:lnTo>
                  <a:pt x="438" y="1182"/>
                </a:lnTo>
                <a:lnTo>
                  <a:pt x="412" y="1189"/>
                </a:lnTo>
                <a:lnTo>
                  <a:pt x="412" y="1193"/>
                </a:lnTo>
                <a:lnTo>
                  <a:pt x="391" y="1201"/>
                </a:lnTo>
                <a:lnTo>
                  <a:pt x="370" y="1197"/>
                </a:lnTo>
                <a:lnTo>
                  <a:pt x="356" y="1188"/>
                </a:lnTo>
                <a:lnTo>
                  <a:pt x="347" y="1197"/>
                </a:lnTo>
                <a:lnTo>
                  <a:pt x="345" y="1197"/>
                </a:lnTo>
                <a:lnTo>
                  <a:pt x="329" y="1205"/>
                </a:lnTo>
                <a:lnTo>
                  <a:pt x="314" y="1221"/>
                </a:lnTo>
                <a:lnTo>
                  <a:pt x="297" y="1242"/>
                </a:lnTo>
                <a:lnTo>
                  <a:pt x="280" y="1263"/>
                </a:lnTo>
                <a:lnTo>
                  <a:pt x="271" y="1282"/>
                </a:lnTo>
                <a:lnTo>
                  <a:pt x="258" y="1301"/>
                </a:lnTo>
                <a:lnTo>
                  <a:pt x="253" y="1309"/>
                </a:lnTo>
                <a:lnTo>
                  <a:pt x="232" y="1319"/>
                </a:lnTo>
                <a:lnTo>
                  <a:pt x="232" y="1309"/>
                </a:lnTo>
                <a:lnTo>
                  <a:pt x="229" y="1301"/>
                </a:lnTo>
                <a:lnTo>
                  <a:pt x="229" y="1285"/>
                </a:lnTo>
                <a:lnTo>
                  <a:pt x="224" y="1271"/>
                </a:lnTo>
                <a:lnTo>
                  <a:pt x="215" y="1268"/>
                </a:lnTo>
                <a:lnTo>
                  <a:pt x="207" y="1271"/>
                </a:lnTo>
                <a:lnTo>
                  <a:pt x="197" y="1276"/>
                </a:lnTo>
                <a:lnTo>
                  <a:pt x="189" y="1282"/>
                </a:lnTo>
                <a:lnTo>
                  <a:pt x="179" y="1276"/>
                </a:lnTo>
                <a:lnTo>
                  <a:pt x="171" y="1271"/>
                </a:lnTo>
                <a:lnTo>
                  <a:pt x="153" y="1271"/>
                </a:lnTo>
                <a:lnTo>
                  <a:pt x="148" y="1263"/>
                </a:lnTo>
                <a:lnTo>
                  <a:pt x="139" y="1260"/>
                </a:lnTo>
                <a:lnTo>
                  <a:pt x="129" y="1260"/>
                </a:lnTo>
                <a:lnTo>
                  <a:pt x="124" y="1260"/>
                </a:lnTo>
                <a:lnTo>
                  <a:pt x="113" y="1263"/>
                </a:lnTo>
                <a:lnTo>
                  <a:pt x="113" y="1253"/>
                </a:lnTo>
                <a:lnTo>
                  <a:pt x="120" y="1245"/>
                </a:lnTo>
                <a:lnTo>
                  <a:pt x="128" y="1242"/>
                </a:lnTo>
                <a:lnTo>
                  <a:pt x="131" y="1237"/>
                </a:lnTo>
                <a:lnTo>
                  <a:pt x="139" y="1237"/>
                </a:lnTo>
                <a:lnTo>
                  <a:pt x="148" y="1234"/>
                </a:lnTo>
                <a:lnTo>
                  <a:pt x="150" y="1226"/>
                </a:lnTo>
                <a:lnTo>
                  <a:pt x="153" y="1221"/>
                </a:lnTo>
                <a:lnTo>
                  <a:pt x="153" y="1210"/>
                </a:lnTo>
                <a:lnTo>
                  <a:pt x="157" y="1210"/>
                </a:lnTo>
                <a:lnTo>
                  <a:pt x="163" y="1210"/>
                </a:lnTo>
                <a:lnTo>
                  <a:pt x="166" y="1205"/>
                </a:lnTo>
                <a:lnTo>
                  <a:pt x="174" y="1197"/>
                </a:lnTo>
                <a:lnTo>
                  <a:pt x="179" y="1193"/>
                </a:lnTo>
                <a:lnTo>
                  <a:pt x="186" y="1188"/>
                </a:lnTo>
                <a:lnTo>
                  <a:pt x="186" y="1182"/>
                </a:lnTo>
                <a:lnTo>
                  <a:pt x="186" y="1178"/>
                </a:lnTo>
                <a:lnTo>
                  <a:pt x="189" y="1172"/>
                </a:lnTo>
                <a:lnTo>
                  <a:pt x="194" y="1172"/>
                </a:lnTo>
                <a:lnTo>
                  <a:pt x="200" y="1170"/>
                </a:lnTo>
                <a:lnTo>
                  <a:pt x="200" y="1159"/>
                </a:lnTo>
                <a:lnTo>
                  <a:pt x="206" y="1154"/>
                </a:lnTo>
                <a:lnTo>
                  <a:pt x="207" y="1149"/>
                </a:lnTo>
                <a:lnTo>
                  <a:pt x="215" y="1149"/>
                </a:lnTo>
                <a:lnTo>
                  <a:pt x="224" y="1149"/>
                </a:lnTo>
                <a:lnTo>
                  <a:pt x="232" y="1145"/>
                </a:lnTo>
                <a:lnTo>
                  <a:pt x="240" y="1141"/>
                </a:lnTo>
                <a:lnTo>
                  <a:pt x="253" y="1129"/>
                </a:lnTo>
                <a:lnTo>
                  <a:pt x="258" y="1119"/>
                </a:lnTo>
                <a:lnTo>
                  <a:pt x="264" y="1109"/>
                </a:lnTo>
                <a:lnTo>
                  <a:pt x="271" y="1103"/>
                </a:lnTo>
                <a:lnTo>
                  <a:pt x="269" y="1089"/>
                </a:lnTo>
                <a:lnTo>
                  <a:pt x="264" y="1081"/>
                </a:lnTo>
                <a:lnTo>
                  <a:pt x="264" y="1075"/>
                </a:lnTo>
                <a:lnTo>
                  <a:pt x="269" y="1070"/>
                </a:lnTo>
                <a:lnTo>
                  <a:pt x="271" y="1067"/>
                </a:lnTo>
                <a:lnTo>
                  <a:pt x="272" y="1059"/>
                </a:lnTo>
                <a:lnTo>
                  <a:pt x="269" y="1055"/>
                </a:lnTo>
                <a:lnTo>
                  <a:pt x="261" y="1054"/>
                </a:lnTo>
                <a:lnTo>
                  <a:pt x="261" y="1051"/>
                </a:lnTo>
                <a:lnTo>
                  <a:pt x="264" y="1045"/>
                </a:lnTo>
                <a:lnTo>
                  <a:pt x="264" y="1037"/>
                </a:lnTo>
                <a:lnTo>
                  <a:pt x="258" y="1035"/>
                </a:lnTo>
                <a:lnTo>
                  <a:pt x="258" y="1022"/>
                </a:lnTo>
                <a:lnTo>
                  <a:pt x="264" y="1022"/>
                </a:lnTo>
                <a:lnTo>
                  <a:pt x="271" y="1015"/>
                </a:lnTo>
                <a:lnTo>
                  <a:pt x="272" y="1014"/>
                </a:lnTo>
                <a:lnTo>
                  <a:pt x="271" y="989"/>
                </a:lnTo>
                <a:lnTo>
                  <a:pt x="271" y="971"/>
                </a:lnTo>
                <a:lnTo>
                  <a:pt x="269" y="963"/>
                </a:lnTo>
                <a:lnTo>
                  <a:pt x="264" y="962"/>
                </a:lnTo>
                <a:lnTo>
                  <a:pt x="269" y="951"/>
                </a:lnTo>
                <a:lnTo>
                  <a:pt x="271" y="943"/>
                </a:lnTo>
                <a:lnTo>
                  <a:pt x="272" y="934"/>
                </a:lnTo>
                <a:lnTo>
                  <a:pt x="280" y="922"/>
                </a:lnTo>
                <a:lnTo>
                  <a:pt x="287" y="914"/>
                </a:lnTo>
                <a:lnTo>
                  <a:pt x="292" y="906"/>
                </a:lnTo>
                <a:lnTo>
                  <a:pt x="290" y="899"/>
                </a:lnTo>
                <a:lnTo>
                  <a:pt x="287" y="895"/>
                </a:lnTo>
                <a:lnTo>
                  <a:pt x="280" y="888"/>
                </a:lnTo>
                <a:lnTo>
                  <a:pt x="272" y="879"/>
                </a:lnTo>
                <a:lnTo>
                  <a:pt x="269" y="876"/>
                </a:lnTo>
                <a:lnTo>
                  <a:pt x="261" y="870"/>
                </a:lnTo>
                <a:lnTo>
                  <a:pt x="258" y="866"/>
                </a:lnTo>
                <a:lnTo>
                  <a:pt x="255" y="855"/>
                </a:lnTo>
                <a:lnTo>
                  <a:pt x="249" y="846"/>
                </a:lnTo>
                <a:lnTo>
                  <a:pt x="239" y="840"/>
                </a:lnTo>
                <a:lnTo>
                  <a:pt x="232" y="840"/>
                </a:lnTo>
                <a:lnTo>
                  <a:pt x="225" y="840"/>
                </a:lnTo>
                <a:lnTo>
                  <a:pt x="221" y="840"/>
                </a:lnTo>
                <a:lnTo>
                  <a:pt x="225" y="846"/>
                </a:lnTo>
                <a:lnTo>
                  <a:pt x="232" y="855"/>
                </a:lnTo>
                <a:lnTo>
                  <a:pt x="239" y="859"/>
                </a:lnTo>
                <a:lnTo>
                  <a:pt x="247" y="860"/>
                </a:lnTo>
                <a:lnTo>
                  <a:pt x="240" y="863"/>
                </a:lnTo>
                <a:lnTo>
                  <a:pt x="232" y="860"/>
                </a:lnTo>
                <a:lnTo>
                  <a:pt x="225" y="855"/>
                </a:lnTo>
                <a:lnTo>
                  <a:pt x="217" y="847"/>
                </a:lnTo>
                <a:lnTo>
                  <a:pt x="214" y="846"/>
                </a:lnTo>
                <a:lnTo>
                  <a:pt x="200" y="836"/>
                </a:lnTo>
                <a:lnTo>
                  <a:pt x="197" y="828"/>
                </a:lnTo>
                <a:lnTo>
                  <a:pt x="194" y="820"/>
                </a:lnTo>
                <a:lnTo>
                  <a:pt x="192" y="811"/>
                </a:lnTo>
                <a:lnTo>
                  <a:pt x="189" y="805"/>
                </a:lnTo>
                <a:lnTo>
                  <a:pt x="184" y="807"/>
                </a:lnTo>
                <a:lnTo>
                  <a:pt x="182" y="807"/>
                </a:lnTo>
                <a:lnTo>
                  <a:pt x="175" y="796"/>
                </a:lnTo>
                <a:lnTo>
                  <a:pt x="175" y="791"/>
                </a:lnTo>
                <a:lnTo>
                  <a:pt x="175" y="787"/>
                </a:lnTo>
                <a:lnTo>
                  <a:pt x="175" y="777"/>
                </a:lnTo>
                <a:lnTo>
                  <a:pt x="166" y="780"/>
                </a:lnTo>
                <a:lnTo>
                  <a:pt x="157" y="769"/>
                </a:lnTo>
                <a:lnTo>
                  <a:pt x="148" y="747"/>
                </a:lnTo>
                <a:lnTo>
                  <a:pt x="145" y="736"/>
                </a:lnTo>
                <a:lnTo>
                  <a:pt x="141" y="729"/>
                </a:lnTo>
                <a:lnTo>
                  <a:pt x="139" y="724"/>
                </a:lnTo>
                <a:lnTo>
                  <a:pt x="131" y="720"/>
                </a:lnTo>
                <a:lnTo>
                  <a:pt x="116" y="704"/>
                </a:lnTo>
                <a:lnTo>
                  <a:pt x="107" y="692"/>
                </a:lnTo>
                <a:lnTo>
                  <a:pt x="98" y="683"/>
                </a:lnTo>
                <a:lnTo>
                  <a:pt x="92" y="660"/>
                </a:lnTo>
                <a:lnTo>
                  <a:pt x="87" y="636"/>
                </a:lnTo>
                <a:lnTo>
                  <a:pt x="84" y="608"/>
                </a:lnTo>
                <a:lnTo>
                  <a:pt x="84" y="597"/>
                </a:lnTo>
                <a:lnTo>
                  <a:pt x="87" y="586"/>
                </a:lnTo>
                <a:lnTo>
                  <a:pt x="87" y="573"/>
                </a:lnTo>
                <a:lnTo>
                  <a:pt x="78" y="556"/>
                </a:lnTo>
                <a:lnTo>
                  <a:pt x="76" y="549"/>
                </a:lnTo>
                <a:lnTo>
                  <a:pt x="78" y="537"/>
                </a:lnTo>
                <a:lnTo>
                  <a:pt x="78" y="525"/>
                </a:lnTo>
                <a:lnTo>
                  <a:pt x="74" y="503"/>
                </a:lnTo>
                <a:lnTo>
                  <a:pt x="74" y="482"/>
                </a:lnTo>
                <a:lnTo>
                  <a:pt x="70" y="465"/>
                </a:lnTo>
                <a:lnTo>
                  <a:pt x="70" y="454"/>
                </a:lnTo>
                <a:lnTo>
                  <a:pt x="62" y="422"/>
                </a:lnTo>
                <a:lnTo>
                  <a:pt x="49" y="356"/>
                </a:lnTo>
                <a:lnTo>
                  <a:pt x="48" y="334"/>
                </a:lnTo>
                <a:lnTo>
                  <a:pt x="43" y="338"/>
                </a:lnTo>
                <a:lnTo>
                  <a:pt x="26" y="318"/>
                </a:lnTo>
                <a:lnTo>
                  <a:pt x="16" y="304"/>
                </a:lnTo>
                <a:lnTo>
                  <a:pt x="8" y="292"/>
                </a:lnTo>
                <a:lnTo>
                  <a:pt x="0" y="282"/>
                </a:lnTo>
                <a:lnTo>
                  <a:pt x="12" y="288"/>
                </a:lnTo>
                <a:lnTo>
                  <a:pt x="22" y="299"/>
                </a:lnTo>
                <a:lnTo>
                  <a:pt x="45" y="323"/>
                </a:lnTo>
                <a:lnTo>
                  <a:pt x="45" y="326"/>
                </a:lnTo>
                <a:lnTo>
                  <a:pt x="49" y="331"/>
                </a:lnTo>
                <a:lnTo>
                  <a:pt x="55" y="338"/>
                </a:lnTo>
                <a:lnTo>
                  <a:pt x="58" y="338"/>
                </a:lnTo>
                <a:lnTo>
                  <a:pt x="62" y="334"/>
                </a:lnTo>
                <a:lnTo>
                  <a:pt x="62" y="331"/>
                </a:lnTo>
                <a:lnTo>
                  <a:pt x="62" y="330"/>
                </a:lnTo>
                <a:lnTo>
                  <a:pt x="58" y="323"/>
                </a:lnTo>
                <a:lnTo>
                  <a:pt x="55" y="316"/>
                </a:lnTo>
                <a:lnTo>
                  <a:pt x="48" y="299"/>
                </a:lnTo>
                <a:lnTo>
                  <a:pt x="45" y="288"/>
                </a:lnTo>
                <a:lnTo>
                  <a:pt x="34" y="279"/>
                </a:lnTo>
                <a:lnTo>
                  <a:pt x="30" y="271"/>
                </a:lnTo>
                <a:lnTo>
                  <a:pt x="23" y="264"/>
                </a:lnTo>
                <a:lnTo>
                  <a:pt x="22" y="255"/>
                </a:lnTo>
                <a:lnTo>
                  <a:pt x="26" y="255"/>
                </a:lnTo>
                <a:lnTo>
                  <a:pt x="38" y="271"/>
                </a:lnTo>
                <a:lnTo>
                  <a:pt x="48" y="282"/>
                </a:lnTo>
                <a:lnTo>
                  <a:pt x="53" y="288"/>
                </a:lnTo>
                <a:lnTo>
                  <a:pt x="55" y="299"/>
                </a:lnTo>
                <a:lnTo>
                  <a:pt x="58" y="308"/>
                </a:lnTo>
                <a:lnTo>
                  <a:pt x="58" y="316"/>
                </a:lnTo>
                <a:lnTo>
                  <a:pt x="65" y="318"/>
                </a:lnTo>
                <a:lnTo>
                  <a:pt x="65" y="326"/>
                </a:lnTo>
                <a:lnTo>
                  <a:pt x="66" y="331"/>
                </a:lnTo>
                <a:lnTo>
                  <a:pt x="70" y="338"/>
                </a:lnTo>
                <a:lnTo>
                  <a:pt x="74" y="350"/>
                </a:lnTo>
                <a:lnTo>
                  <a:pt x="74" y="356"/>
                </a:lnTo>
                <a:lnTo>
                  <a:pt x="74" y="364"/>
                </a:lnTo>
                <a:lnTo>
                  <a:pt x="74" y="370"/>
                </a:lnTo>
                <a:lnTo>
                  <a:pt x="76" y="374"/>
                </a:lnTo>
                <a:lnTo>
                  <a:pt x="81" y="377"/>
                </a:lnTo>
                <a:lnTo>
                  <a:pt x="84" y="380"/>
                </a:lnTo>
                <a:lnTo>
                  <a:pt x="84" y="382"/>
                </a:lnTo>
                <a:lnTo>
                  <a:pt x="84" y="393"/>
                </a:lnTo>
                <a:lnTo>
                  <a:pt x="81" y="395"/>
                </a:lnTo>
                <a:lnTo>
                  <a:pt x="78" y="396"/>
                </a:lnTo>
                <a:lnTo>
                  <a:pt x="78" y="399"/>
                </a:lnTo>
                <a:lnTo>
                  <a:pt x="76" y="404"/>
                </a:lnTo>
                <a:lnTo>
                  <a:pt x="76" y="410"/>
                </a:lnTo>
                <a:lnTo>
                  <a:pt x="78" y="420"/>
                </a:lnTo>
                <a:lnTo>
                  <a:pt x="81" y="422"/>
                </a:lnTo>
                <a:lnTo>
                  <a:pt x="84" y="430"/>
                </a:lnTo>
                <a:lnTo>
                  <a:pt x="84" y="434"/>
                </a:lnTo>
                <a:lnTo>
                  <a:pt x="84" y="441"/>
                </a:lnTo>
                <a:lnTo>
                  <a:pt x="84" y="449"/>
                </a:lnTo>
                <a:lnTo>
                  <a:pt x="84" y="454"/>
                </a:lnTo>
                <a:lnTo>
                  <a:pt x="84" y="465"/>
                </a:lnTo>
                <a:lnTo>
                  <a:pt x="87" y="467"/>
                </a:lnTo>
                <a:lnTo>
                  <a:pt x="87" y="471"/>
                </a:lnTo>
                <a:lnTo>
                  <a:pt x="87" y="479"/>
                </a:lnTo>
                <a:lnTo>
                  <a:pt x="87" y="490"/>
                </a:lnTo>
                <a:lnTo>
                  <a:pt x="87" y="497"/>
                </a:lnTo>
                <a:lnTo>
                  <a:pt x="87" y="503"/>
                </a:lnTo>
                <a:lnTo>
                  <a:pt x="89" y="505"/>
                </a:lnTo>
                <a:lnTo>
                  <a:pt x="89" y="513"/>
                </a:lnTo>
                <a:lnTo>
                  <a:pt x="96" y="525"/>
                </a:lnTo>
                <a:lnTo>
                  <a:pt x="96" y="533"/>
                </a:lnTo>
                <a:lnTo>
                  <a:pt x="98" y="537"/>
                </a:lnTo>
                <a:lnTo>
                  <a:pt x="98" y="542"/>
                </a:lnTo>
                <a:lnTo>
                  <a:pt x="101" y="546"/>
                </a:lnTo>
                <a:lnTo>
                  <a:pt x="101" y="550"/>
                </a:lnTo>
                <a:lnTo>
                  <a:pt x="107" y="553"/>
                </a:lnTo>
                <a:lnTo>
                  <a:pt x="116" y="557"/>
                </a:lnTo>
                <a:lnTo>
                  <a:pt x="116" y="561"/>
                </a:lnTo>
                <a:lnTo>
                  <a:pt x="120" y="566"/>
                </a:lnTo>
                <a:lnTo>
                  <a:pt x="124" y="566"/>
                </a:lnTo>
                <a:lnTo>
                  <a:pt x="128" y="569"/>
                </a:lnTo>
                <a:lnTo>
                  <a:pt x="128" y="576"/>
                </a:lnTo>
                <a:lnTo>
                  <a:pt x="131" y="582"/>
                </a:lnTo>
                <a:lnTo>
                  <a:pt x="134" y="582"/>
                </a:lnTo>
                <a:lnTo>
                  <a:pt x="134" y="589"/>
                </a:lnTo>
                <a:lnTo>
                  <a:pt x="134" y="590"/>
                </a:lnTo>
                <a:lnTo>
                  <a:pt x="134" y="594"/>
                </a:lnTo>
                <a:lnTo>
                  <a:pt x="139" y="597"/>
                </a:lnTo>
                <a:lnTo>
                  <a:pt x="141" y="605"/>
                </a:lnTo>
                <a:lnTo>
                  <a:pt x="141" y="608"/>
                </a:lnTo>
                <a:lnTo>
                  <a:pt x="145" y="609"/>
                </a:lnTo>
                <a:lnTo>
                  <a:pt x="150" y="609"/>
                </a:lnTo>
                <a:lnTo>
                  <a:pt x="156" y="613"/>
                </a:lnTo>
                <a:lnTo>
                  <a:pt x="157" y="609"/>
                </a:lnTo>
                <a:lnTo>
                  <a:pt x="156" y="608"/>
                </a:lnTo>
                <a:lnTo>
                  <a:pt x="156" y="605"/>
                </a:lnTo>
                <a:lnTo>
                  <a:pt x="153" y="602"/>
                </a:lnTo>
                <a:lnTo>
                  <a:pt x="156" y="597"/>
                </a:lnTo>
                <a:lnTo>
                  <a:pt x="161" y="597"/>
                </a:lnTo>
                <a:lnTo>
                  <a:pt x="161" y="602"/>
                </a:lnTo>
                <a:lnTo>
                  <a:pt x="166" y="605"/>
                </a:lnTo>
                <a:lnTo>
                  <a:pt x="166" y="609"/>
                </a:lnTo>
                <a:lnTo>
                  <a:pt x="171" y="613"/>
                </a:lnTo>
                <a:lnTo>
                  <a:pt x="174" y="613"/>
                </a:lnTo>
                <a:lnTo>
                  <a:pt x="175" y="620"/>
                </a:lnTo>
                <a:lnTo>
                  <a:pt x="179" y="621"/>
                </a:lnTo>
                <a:lnTo>
                  <a:pt x="179" y="624"/>
                </a:lnTo>
                <a:lnTo>
                  <a:pt x="182" y="630"/>
                </a:lnTo>
                <a:lnTo>
                  <a:pt x="186" y="636"/>
                </a:lnTo>
                <a:lnTo>
                  <a:pt x="192" y="636"/>
                </a:lnTo>
                <a:lnTo>
                  <a:pt x="192" y="630"/>
                </a:lnTo>
                <a:lnTo>
                  <a:pt x="189" y="616"/>
                </a:lnTo>
                <a:lnTo>
                  <a:pt x="186" y="616"/>
                </a:lnTo>
                <a:lnTo>
                  <a:pt x="184" y="609"/>
                </a:lnTo>
                <a:lnTo>
                  <a:pt x="182" y="605"/>
                </a:lnTo>
                <a:lnTo>
                  <a:pt x="179" y="602"/>
                </a:lnTo>
                <a:lnTo>
                  <a:pt x="179" y="597"/>
                </a:lnTo>
                <a:lnTo>
                  <a:pt x="175" y="594"/>
                </a:lnTo>
                <a:lnTo>
                  <a:pt x="175" y="590"/>
                </a:lnTo>
                <a:lnTo>
                  <a:pt x="174" y="589"/>
                </a:lnTo>
                <a:lnTo>
                  <a:pt x="179" y="580"/>
                </a:lnTo>
                <a:lnTo>
                  <a:pt x="179" y="573"/>
                </a:lnTo>
                <a:lnTo>
                  <a:pt x="175" y="573"/>
                </a:lnTo>
                <a:lnTo>
                  <a:pt x="174" y="566"/>
                </a:lnTo>
                <a:lnTo>
                  <a:pt x="174" y="564"/>
                </a:lnTo>
                <a:lnTo>
                  <a:pt x="171" y="557"/>
                </a:lnTo>
                <a:lnTo>
                  <a:pt x="179" y="550"/>
                </a:lnTo>
                <a:lnTo>
                  <a:pt x="182" y="546"/>
                </a:lnTo>
                <a:lnTo>
                  <a:pt x="179" y="542"/>
                </a:lnTo>
                <a:lnTo>
                  <a:pt x="179" y="538"/>
                </a:lnTo>
                <a:lnTo>
                  <a:pt x="175" y="537"/>
                </a:lnTo>
                <a:lnTo>
                  <a:pt x="171" y="533"/>
                </a:lnTo>
                <a:lnTo>
                  <a:pt x="171" y="530"/>
                </a:lnTo>
                <a:lnTo>
                  <a:pt x="171" y="525"/>
                </a:lnTo>
                <a:lnTo>
                  <a:pt x="163" y="525"/>
                </a:lnTo>
                <a:lnTo>
                  <a:pt x="157" y="525"/>
                </a:lnTo>
                <a:lnTo>
                  <a:pt x="156" y="524"/>
                </a:lnTo>
                <a:lnTo>
                  <a:pt x="153" y="524"/>
                </a:lnTo>
                <a:lnTo>
                  <a:pt x="148" y="524"/>
                </a:lnTo>
                <a:lnTo>
                  <a:pt x="148" y="525"/>
                </a:lnTo>
                <a:lnTo>
                  <a:pt x="141" y="524"/>
                </a:lnTo>
                <a:lnTo>
                  <a:pt x="148" y="521"/>
                </a:lnTo>
                <a:lnTo>
                  <a:pt x="148" y="517"/>
                </a:lnTo>
                <a:lnTo>
                  <a:pt x="148" y="516"/>
                </a:lnTo>
                <a:lnTo>
                  <a:pt x="145" y="513"/>
                </a:lnTo>
                <a:lnTo>
                  <a:pt x="141" y="516"/>
                </a:lnTo>
                <a:lnTo>
                  <a:pt x="134" y="516"/>
                </a:lnTo>
                <a:lnTo>
                  <a:pt x="134" y="508"/>
                </a:lnTo>
                <a:lnTo>
                  <a:pt x="129" y="505"/>
                </a:lnTo>
                <a:lnTo>
                  <a:pt x="128" y="505"/>
                </a:lnTo>
                <a:lnTo>
                  <a:pt x="128" y="508"/>
                </a:lnTo>
                <a:lnTo>
                  <a:pt x="128" y="513"/>
                </a:lnTo>
                <a:lnTo>
                  <a:pt x="129" y="517"/>
                </a:lnTo>
                <a:lnTo>
                  <a:pt x="129" y="521"/>
                </a:lnTo>
                <a:lnTo>
                  <a:pt x="129" y="525"/>
                </a:lnTo>
                <a:lnTo>
                  <a:pt x="131" y="530"/>
                </a:lnTo>
                <a:lnTo>
                  <a:pt x="134" y="538"/>
                </a:lnTo>
                <a:lnTo>
                  <a:pt x="139" y="542"/>
                </a:lnTo>
                <a:lnTo>
                  <a:pt x="139" y="546"/>
                </a:lnTo>
                <a:lnTo>
                  <a:pt x="139" y="549"/>
                </a:lnTo>
                <a:lnTo>
                  <a:pt x="139" y="553"/>
                </a:lnTo>
                <a:lnTo>
                  <a:pt x="134" y="549"/>
                </a:lnTo>
                <a:lnTo>
                  <a:pt x="129" y="546"/>
                </a:lnTo>
                <a:lnTo>
                  <a:pt x="128" y="542"/>
                </a:lnTo>
                <a:lnTo>
                  <a:pt x="124" y="542"/>
                </a:lnTo>
                <a:lnTo>
                  <a:pt x="124" y="537"/>
                </a:lnTo>
                <a:lnTo>
                  <a:pt x="124" y="533"/>
                </a:lnTo>
                <a:lnTo>
                  <a:pt x="120" y="533"/>
                </a:lnTo>
                <a:lnTo>
                  <a:pt x="116" y="530"/>
                </a:lnTo>
                <a:lnTo>
                  <a:pt x="113" y="526"/>
                </a:lnTo>
                <a:lnTo>
                  <a:pt x="113" y="525"/>
                </a:lnTo>
                <a:lnTo>
                  <a:pt x="107" y="524"/>
                </a:lnTo>
                <a:lnTo>
                  <a:pt x="107" y="513"/>
                </a:lnTo>
                <a:lnTo>
                  <a:pt x="107" y="505"/>
                </a:lnTo>
                <a:lnTo>
                  <a:pt x="107" y="500"/>
                </a:lnTo>
                <a:lnTo>
                  <a:pt x="107" y="498"/>
                </a:lnTo>
                <a:lnTo>
                  <a:pt x="107" y="493"/>
                </a:lnTo>
                <a:lnTo>
                  <a:pt x="103" y="493"/>
                </a:lnTo>
                <a:lnTo>
                  <a:pt x="98" y="497"/>
                </a:lnTo>
                <a:lnTo>
                  <a:pt x="96" y="482"/>
                </a:lnTo>
                <a:lnTo>
                  <a:pt x="96" y="474"/>
                </a:lnTo>
                <a:lnTo>
                  <a:pt x="96" y="467"/>
                </a:lnTo>
                <a:lnTo>
                  <a:pt x="96" y="459"/>
                </a:lnTo>
                <a:lnTo>
                  <a:pt x="96" y="454"/>
                </a:lnTo>
                <a:lnTo>
                  <a:pt x="96" y="446"/>
                </a:lnTo>
                <a:lnTo>
                  <a:pt x="96" y="441"/>
                </a:lnTo>
                <a:lnTo>
                  <a:pt x="92" y="438"/>
                </a:lnTo>
                <a:lnTo>
                  <a:pt x="92" y="433"/>
                </a:lnTo>
                <a:lnTo>
                  <a:pt x="89" y="426"/>
                </a:lnTo>
                <a:lnTo>
                  <a:pt x="89" y="422"/>
                </a:lnTo>
                <a:lnTo>
                  <a:pt x="89" y="420"/>
                </a:lnTo>
                <a:lnTo>
                  <a:pt x="89" y="412"/>
                </a:lnTo>
                <a:lnTo>
                  <a:pt x="92" y="407"/>
                </a:lnTo>
                <a:lnTo>
                  <a:pt x="96" y="404"/>
                </a:lnTo>
                <a:lnTo>
                  <a:pt x="98" y="399"/>
                </a:lnTo>
                <a:lnTo>
                  <a:pt x="98" y="395"/>
                </a:lnTo>
                <a:lnTo>
                  <a:pt x="96" y="390"/>
                </a:lnTo>
                <a:lnTo>
                  <a:pt x="92" y="382"/>
                </a:lnTo>
                <a:lnTo>
                  <a:pt x="89" y="374"/>
                </a:lnTo>
                <a:lnTo>
                  <a:pt x="87" y="367"/>
                </a:lnTo>
                <a:lnTo>
                  <a:pt x="87" y="364"/>
                </a:lnTo>
                <a:lnTo>
                  <a:pt x="87" y="359"/>
                </a:lnTo>
                <a:lnTo>
                  <a:pt x="87" y="356"/>
                </a:lnTo>
                <a:lnTo>
                  <a:pt x="87" y="350"/>
                </a:lnTo>
                <a:lnTo>
                  <a:pt x="81" y="338"/>
                </a:lnTo>
                <a:lnTo>
                  <a:pt x="87" y="33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7" name="Freeform 1048"/>
          <p:cNvSpPr>
            <a:spLocks/>
          </p:cNvSpPr>
          <p:nvPr userDrawn="1"/>
        </p:nvSpPr>
        <p:spPr bwMode="auto">
          <a:xfrm>
            <a:off x="3362487" y="4763850"/>
            <a:ext cx="852034" cy="660845"/>
          </a:xfrm>
          <a:custGeom>
            <a:avLst/>
            <a:gdLst>
              <a:gd name="T0" fmla="*/ 1713 w 1961"/>
              <a:gd name="T1" fmla="*/ 228 h 1353"/>
              <a:gd name="T2" fmla="*/ 1639 w 1961"/>
              <a:gd name="T3" fmla="*/ 228 h 1353"/>
              <a:gd name="T4" fmla="*/ 1574 w 1961"/>
              <a:gd name="T5" fmla="*/ 228 h 1353"/>
              <a:gd name="T6" fmla="*/ 1522 w 1961"/>
              <a:gd name="T7" fmla="*/ 190 h 1353"/>
              <a:gd name="T8" fmla="*/ 1476 w 1961"/>
              <a:gd name="T9" fmla="*/ 166 h 1353"/>
              <a:gd name="T10" fmla="*/ 1401 w 1961"/>
              <a:gd name="T11" fmla="*/ 172 h 1353"/>
              <a:gd name="T12" fmla="*/ 1337 w 1961"/>
              <a:gd name="T13" fmla="*/ 183 h 1353"/>
              <a:gd name="T14" fmla="*/ 1291 w 1961"/>
              <a:gd name="T15" fmla="*/ 202 h 1353"/>
              <a:gd name="T16" fmla="*/ 1247 w 1961"/>
              <a:gd name="T17" fmla="*/ 161 h 1353"/>
              <a:gd name="T18" fmla="*/ 1233 w 1961"/>
              <a:gd name="T19" fmla="*/ 83 h 1353"/>
              <a:gd name="T20" fmla="*/ 1211 w 1961"/>
              <a:gd name="T21" fmla="*/ 45 h 1353"/>
              <a:gd name="T22" fmla="*/ 1150 w 1961"/>
              <a:gd name="T23" fmla="*/ 44 h 1353"/>
              <a:gd name="T24" fmla="*/ 1095 w 1961"/>
              <a:gd name="T25" fmla="*/ 91 h 1353"/>
              <a:gd name="T26" fmla="*/ 1044 w 1961"/>
              <a:gd name="T27" fmla="*/ 91 h 1353"/>
              <a:gd name="T28" fmla="*/ 983 w 1961"/>
              <a:gd name="T29" fmla="*/ 64 h 1353"/>
              <a:gd name="T30" fmla="*/ 975 w 1961"/>
              <a:gd name="T31" fmla="*/ 17 h 1353"/>
              <a:gd name="T32" fmla="*/ 932 w 1961"/>
              <a:gd name="T33" fmla="*/ 23 h 1353"/>
              <a:gd name="T34" fmla="*/ 882 w 1961"/>
              <a:gd name="T35" fmla="*/ 5 h 1353"/>
              <a:gd name="T36" fmla="*/ 402 w 1961"/>
              <a:gd name="T37" fmla="*/ 148 h 1353"/>
              <a:gd name="T38" fmla="*/ 569 w 1961"/>
              <a:gd name="T39" fmla="*/ 448 h 1353"/>
              <a:gd name="T40" fmla="*/ 332 w 1961"/>
              <a:gd name="T41" fmla="*/ 711 h 1353"/>
              <a:gd name="T42" fmla="*/ 89 w 1961"/>
              <a:gd name="T43" fmla="*/ 802 h 1353"/>
              <a:gd name="T44" fmla="*/ 58 w 1961"/>
              <a:gd name="T45" fmla="*/ 802 h 1353"/>
              <a:gd name="T46" fmla="*/ 60 w 1961"/>
              <a:gd name="T47" fmla="*/ 839 h 1353"/>
              <a:gd name="T48" fmla="*/ 25 w 1961"/>
              <a:gd name="T49" fmla="*/ 859 h 1353"/>
              <a:gd name="T50" fmla="*/ 0 w 1961"/>
              <a:gd name="T51" fmla="*/ 890 h 1353"/>
              <a:gd name="T52" fmla="*/ 73 w 1961"/>
              <a:gd name="T53" fmla="*/ 990 h 1353"/>
              <a:gd name="T54" fmla="*/ 309 w 1961"/>
              <a:gd name="T55" fmla="*/ 1181 h 1353"/>
              <a:gd name="T56" fmla="*/ 633 w 1961"/>
              <a:gd name="T57" fmla="*/ 1296 h 1353"/>
              <a:gd name="T58" fmla="*/ 871 w 1961"/>
              <a:gd name="T59" fmla="*/ 1340 h 1353"/>
              <a:gd name="T60" fmla="*/ 886 w 1961"/>
              <a:gd name="T61" fmla="*/ 1197 h 1353"/>
              <a:gd name="T62" fmla="*/ 986 w 1961"/>
              <a:gd name="T63" fmla="*/ 1130 h 1353"/>
              <a:gd name="T64" fmla="*/ 1009 w 1961"/>
              <a:gd name="T65" fmla="*/ 967 h 1353"/>
              <a:gd name="T66" fmla="*/ 1141 w 1961"/>
              <a:gd name="T67" fmla="*/ 981 h 1353"/>
              <a:gd name="T68" fmla="*/ 1250 w 1961"/>
              <a:gd name="T69" fmla="*/ 1006 h 1353"/>
              <a:gd name="T70" fmla="*/ 1415 w 1961"/>
              <a:gd name="T71" fmla="*/ 1023 h 1353"/>
              <a:gd name="T72" fmla="*/ 1470 w 1961"/>
              <a:gd name="T73" fmla="*/ 1041 h 1353"/>
              <a:gd name="T74" fmla="*/ 1514 w 1961"/>
              <a:gd name="T75" fmla="*/ 1053 h 1353"/>
              <a:gd name="T76" fmla="*/ 1542 w 1961"/>
              <a:gd name="T77" fmla="*/ 1050 h 1353"/>
              <a:gd name="T78" fmla="*/ 1590 w 1961"/>
              <a:gd name="T79" fmla="*/ 1057 h 1353"/>
              <a:gd name="T80" fmla="*/ 1632 w 1961"/>
              <a:gd name="T81" fmla="*/ 1084 h 1353"/>
              <a:gd name="T82" fmla="*/ 1650 w 1961"/>
              <a:gd name="T83" fmla="*/ 1118 h 1353"/>
              <a:gd name="T84" fmla="*/ 1700 w 1961"/>
              <a:gd name="T85" fmla="*/ 1100 h 1353"/>
              <a:gd name="T86" fmla="*/ 1657 w 1961"/>
              <a:gd name="T87" fmla="*/ 1057 h 1353"/>
              <a:gd name="T88" fmla="*/ 1614 w 1961"/>
              <a:gd name="T89" fmla="*/ 1010 h 1353"/>
              <a:gd name="T90" fmla="*/ 1607 w 1961"/>
              <a:gd name="T91" fmla="*/ 947 h 1353"/>
              <a:gd name="T92" fmla="*/ 1593 w 1961"/>
              <a:gd name="T93" fmla="*/ 910 h 1353"/>
              <a:gd name="T94" fmla="*/ 1596 w 1961"/>
              <a:gd name="T95" fmla="*/ 858 h 1353"/>
              <a:gd name="T96" fmla="*/ 1639 w 1961"/>
              <a:gd name="T97" fmla="*/ 871 h 1353"/>
              <a:gd name="T98" fmla="*/ 1673 w 1961"/>
              <a:gd name="T99" fmla="*/ 851 h 1353"/>
              <a:gd name="T100" fmla="*/ 1720 w 1961"/>
              <a:gd name="T101" fmla="*/ 861 h 1353"/>
              <a:gd name="T102" fmla="*/ 1813 w 1961"/>
              <a:gd name="T103" fmla="*/ 781 h 1353"/>
              <a:gd name="T104" fmla="*/ 1874 w 1961"/>
              <a:gd name="T105" fmla="*/ 647 h 1353"/>
              <a:gd name="T106" fmla="*/ 1886 w 1961"/>
              <a:gd name="T107" fmla="*/ 544 h 1353"/>
              <a:gd name="T108" fmla="*/ 1897 w 1961"/>
              <a:gd name="T109" fmla="*/ 395 h 1353"/>
              <a:gd name="T110" fmla="*/ 1957 w 1961"/>
              <a:gd name="T111" fmla="*/ 231 h 1353"/>
              <a:gd name="T112" fmla="*/ 1899 w 1961"/>
              <a:gd name="T113" fmla="*/ 152 h 1353"/>
              <a:gd name="T114" fmla="*/ 1866 w 1961"/>
              <a:gd name="T115" fmla="*/ 80 h 1353"/>
              <a:gd name="T116" fmla="*/ 1850 w 1961"/>
              <a:gd name="T117" fmla="*/ 105 h 1353"/>
              <a:gd name="T118" fmla="*/ 1821 w 1961"/>
              <a:gd name="T119" fmla="*/ 170 h 1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61" h="1353">
                <a:moveTo>
                  <a:pt x="1777" y="196"/>
                </a:moveTo>
                <a:lnTo>
                  <a:pt x="1771" y="202"/>
                </a:lnTo>
                <a:lnTo>
                  <a:pt x="1763" y="210"/>
                </a:lnTo>
                <a:lnTo>
                  <a:pt x="1756" y="218"/>
                </a:lnTo>
                <a:lnTo>
                  <a:pt x="1749" y="220"/>
                </a:lnTo>
                <a:lnTo>
                  <a:pt x="1744" y="226"/>
                </a:lnTo>
                <a:lnTo>
                  <a:pt x="1734" y="228"/>
                </a:lnTo>
                <a:lnTo>
                  <a:pt x="1723" y="228"/>
                </a:lnTo>
                <a:lnTo>
                  <a:pt x="1713" y="228"/>
                </a:lnTo>
                <a:lnTo>
                  <a:pt x="1705" y="226"/>
                </a:lnTo>
                <a:lnTo>
                  <a:pt x="1700" y="228"/>
                </a:lnTo>
                <a:lnTo>
                  <a:pt x="1691" y="228"/>
                </a:lnTo>
                <a:lnTo>
                  <a:pt x="1684" y="228"/>
                </a:lnTo>
                <a:lnTo>
                  <a:pt x="1680" y="228"/>
                </a:lnTo>
                <a:lnTo>
                  <a:pt x="1673" y="231"/>
                </a:lnTo>
                <a:lnTo>
                  <a:pt x="1666" y="228"/>
                </a:lnTo>
                <a:lnTo>
                  <a:pt x="1650" y="228"/>
                </a:lnTo>
                <a:lnTo>
                  <a:pt x="1639" y="228"/>
                </a:lnTo>
                <a:lnTo>
                  <a:pt x="1622" y="228"/>
                </a:lnTo>
                <a:lnTo>
                  <a:pt x="1612" y="235"/>
                </a:lnTo>
                <a:lnTo>
                  <a:pt x="1604" y="231"/>
                </a:lnTo>
                <a:lnTo>
                  <a:pt x="1593" y="228"/>
                </a:lnTo>
                <a:lnTo>
                  <a:pt x="1590" y="228"/>
                </a:lnTo>
                <a:lnTo>
                  <a:pt x="1583" y="235"/>
                </a:lnTo>
                <a:lnTo>
                  <a:pt x="1583" y="228"/>
                </a:lnTo>
                <a:lnTo>
                  <a:pt x="1581" y="228"/>
                </a:lnTo>
                <a:lnTo>
                  <a:pt x="1574" y="228"/>
                </a:lnTo>
                <a:lnTo>
                  <a:pt x="1561" y="228"/>
                </a:lnTo>
                <a:lnTo>
                  <a:pt x="1553" y="228"/>
                </a:lnTo>
                <a:lnTo>
                  <a:pt x="1534" y="226"/>
                </a:lnTo>
                <a:lnTo>
                  <a:pt x="1529" y="218"/>
                </a:lnTo>
                <a:lnTo>
                  <a:pt x="1529" y="210"/>
                </a:lnTo>
                <a:lnTo>
                  <a:pt x="1529" y="206"/>
                </a:lnTo>
                <a:lnTo>
                  <a:pt x="1522" y="199"/>
                </a:lnTo>
                <a:lnTo>
                  <a:pt x="1522" y="195"/>
                </a:lnTo>
                <a:lnTo>
                  <a:pt x="1522" y="190"/>
                </a:lnTo>
                <a:lnTo>
                  <a:pt x="1518" y="182"/>
                </a:lnTo>
                <a:lnTo>
                  <a:pt x="1517" y="174"/>
                </a:lnTo>
                <a:lnTo>
                  <a:pt x="1514" y="166"/>
                </a:lnTo>
                <a:lnTo>
                  <a:pt x="1506" y="161"/>
                </a:lnTo>
                <a:lnTo>
                  <a:pt x="1499" y="156"/>
                </a:lnTo>
                <a:lnTo>
                  <a:pt x="1491" y="161"/>
                </a:lnTo>
                <a:lnTo>
                  <a:pt x="1488" y="161"/>
                </a:lnTo>
                <a:lnTo>
                  <a:pt x="1476" y="164"/>
                </a:lnTo>
                <a:lnTo>
                  <a:pt x="1476" y="166"/>
                </a:lnTo>
                <a:lnTo>
                  <a:pt x="1470" y="166"/>
                </a:lnTo>
                <a:lnTo>
                  <a:pt x="1455" y="166"/>
                </a:lnTo>
                <a:lnTo>
                  <a:pt x="1446" y="172"/>
                </a:lnTo>
                <a:lnTo>
                  <a:pt x="1441" y="172"/>
                </a:lnTo>
                <a:lnTo>
                  <a:pt x="1427" y="166"/>
                </a:lnTo>
                <a:lnTo>
                  <a:pt x="1421" y="172"/>
                </a:lnTo>
                <a:lnTo>
                  <a:pt x="1417" y="175"/>
                </a:lnTo>
                <a:lnTo>
                  <a:pt x="1412" y="175"/>
                </a:lnTo>
                <a:lnTo>
                  <a:pt x="1401" y="172"/>
                </a:lnTo>
                <a:lnTo>
                  <a:pt x="1393" y="170"/>
                </a:lnTo>
                <a:lnTo>
                  <a:pt x="1390" y="170"/>
                </a:lnTo>
                <a:lnTo>
                  <a:pt x="1380" y="170"/>
                </a:lnTo>
                <a:lnTo>
                  <a:pt x="1377" y="170"/>
                </a:lnTo>
                <a:lnTo>
                  <a:pt x="1374" y="170"/>
                </a:lnTo>
                <a:lnTo>
                  <a:pt x="1372" y="172"/>
                </a:lnTo>
                <a:lnTo>
                  <a:pt x="1359" y="175"/>
                </a:lnTo>
                <a:lnTo>
                  <a:pt x="1348" y="179"/>
                </a:lnTo>
                <a:lnTo>
                  <a:pt x="1337" y="183"/>
                </a:lnTo>
                <a:lnTo>
                  <a:pt x="1325" y="196"/>
                </a:lnTo>
                <a:lnTo>
                  <a:pt x="1323" y="199"/>
                </a:lnTo>
                <a:lnTo>
                  <a:pt x="1316" y="199"/>
                </a:lnTo>
                <a:lnTo>
                  <a:pt x="1313" y="202"/>
                </a:lnTo>
                <a:lnTo>
                  <a:pt x="1311" y="202"/>
                </a:lnTo>
                <a:lnTo>
                  <a:pt x="1301" y="206"/>
                </a:lnTo>
                <a:lnTo>
                  <a:pt x="1297" y="210"/>
                </a:lnTo>
                <a:lnTo>
                  <a:pt x="1293" y="206"/>
                </a:lnTo>
                <a:lnTo>
                  <a:pt x="1291" y="202"/>
                </a:lnTo>
                <a:lnTo>
                  <a:pt x="1289" y="196"/>
                </a:lnTo>
                <a:lnTo>
                  <a:pt x="1283" y="190"/>
                </a:lnTo>
                <a:lnTo>
                  <a:pt x="1275" y="183"/>
                </a:lnTo>
                <a:lnTo>
                  <a:pt x="1268" y="183"/>
                </a:lnTo>
                <a:lnTo>
                  <a:pt x="1258" y="182"/>
                </a:lnTo>
                <a:lnTo>
                  <a:pt x="1250" y="175"/>
                </a:lnTo>
                <a:lnTo>
                  <a:pt x="1247" y="172"/>
                </a:lnTo>
                <a:lnTo>
                  <a:pt x="1247" y="166"/>
                </a:lnTo>
                <a:lnTo>
                  <a:pt x="1247" y="161"/>
                </a:lnTo>
                <a:lnTo>
                  <a:pt x="1236" y="152"/>
                </a:lnTo>
                <a:lnTo>
                  <a:pt x="1233" y="144"/>
                </a:lnTo>
                <a:lnTo>
                  <a:pt x="1233" y="136"/>
                </a:lnTo>
                <a:lnTo>
                  <a:pt x="1233" y="127"/>
                </a:lnTo>
                <a:lnTo>
                  <a:pt x="1236" y="116"/>
                </a:lnTo>
                <a:lnTo>
                  <a:pt x="1236" y="105"/>
                </a:lnTo>
                <a:lnTo>
                  <a:pt x="1236" y="95"/>
                </a:lnTo>
                <a:lnTo>
                  <a:pt x="1236" y="89"/>
                </a:lnTo>
                <a:lnTo>
                  <a:pt x="1233" y="83"/>
                </a:lnTo>
                <a:lnTo>
                  <a:pt x="1230" y="71"/>
                </a:lnTo>
                <a:lnTo>
                  <a:pt x="1230" y="61"/>
                </a:lnTo>
                <a:lnTo>
                  <a:pt x="1230" y="53"/>
                </a:lnTo>
                <a:lnTo>
                  <a:pt x="1230" y="49"/>
                </a:lnTo>
                <a:lnTo>
                  <a:pt x="1230" y="48"/>
                </a:lnTo>
                <a:lnTo>
                  <a:pt x="1227" y="44"/>
                </a:lnTo>
                <a:lnTo>
                  <a:pt x="1221" y="33"/>
                </a:lnTo>
                <a:lnTo>
                  <a:pt x="1217" y="40"/>
                </a:lnTo>
                <a:lnTo>
                  <a:pt x="1211" y="45"/>
                </a:lnTo>
                <a:lnTo>
                  <a:pt x="1202" y="45"/>
                </a:lnTo>
                <a:lnTo>
                  <a:pt x="1192" y="45"/>
                </a:lnTo>
                <a:lnTo>
                  <a:pt x="1177" y="45"/>
                </a:lnTo>
                <a:lnTo>
                  <a:pt x="1172" y="44"/>
                </a:lnTo>
                <a:lnTo>
                  <a:pt x="1168" y="44"/>
                </a:lnTo>
                <a:lnTo>
                  <a:pt x="1166" y="45"/>
                </a:lnTo>
                <a:lnTo>
                  <a:pt x="1163" y="53"/>
                </a:lnTo>
                <a:lnTo>
                  <a:pt x="1157" y="49"/>
                </a:lnTo>
                <a:lnTo>
                  <a:pt x="1150" y="44"/>
                </a:lnTo>
                <a:lnTo>
                  <a:pt x="1147" y="44"/>
                </a:lnTo>
                <a:lnTo>
                  <a:pt x="1144" y="45"/>
                </a:lnTo>
                <a:lnTo>
                  <a:pt x="1141" y="48"/>
                </a:lnTo>
                <a:lnTo>
                  <a:pt x="1141" y="59"/>
                </a:lnTo>
                <a:lnTo>
                  <a:pt x="1131" y="71"/>
                </a:lnTo>
                <a:lnTo>
                  <a:pt x="1123" y="79"/>
                </a:lnTo>
                <a:lnTo>
                  <a:pt x="1112" y="83"/>
                </a:lnTo>
                <a:lnTo>
                  <a:pt x="1106" y="89"/>
                </a:lnTo>
                <a:lnTo>
                  <a:pt x="1095" y="91"/>
                </a:lnTo>
                <a:lnTo>
                  <a:pt x="1092" y="95"/>
                </a:lnTo>
                <a:lnTo>
                  <a:pt x="1087" y="96"/>
                </a:lnTo>
                <a:lnTo>
                  <a:pt x="1081" y="96"/>
                </a:lnTo>
                <a:lnTo>
                  <a:pt x="1070" y="91"/>
                </a:lnTo>
                <a:lnTo>
                  <a:pt x="1067" y="95"/>
                </a:lnTo>
                <a:lnTo>
                  <a:pt x="1061" y="95"/>
                </a:lnTo>
                <a:lnTo>
                  <a:pt x="1055" y="96"/>
                </a:lnTo>
                <a:lnTo>
                  <a:pt x="1044" y="95"/>
                </a:lnTo>
                <a:lnTo>
                  <a:pt x="1044" y="91"/>
                </a:lnTo>
                <a:lnTo>
                  <a:pt x="1037" y="89"/>
                </a:lnTo>
                <a:lnTo>
                  <a:pt x="1029" y="80"/>
                </a:lnTo>
                <a:lnTo>
                  <a:pt x="1020" y="87"/>
                </a:lnTo>
                <a:lnTo>
                  <a:pt x="1009" y="91"/>
                </a:lnTo>
                <a:lnTo>
                  <a:pt x="1002" y="89"/>
                </a:lnTo>
                <a:lnTo>
                  <a:pt x="1000" y="83"/>
                </a:lnTo>
                <a:lnTo>
                  <a:pt x="991" y="80"/>
                </a:lnTo>
                <a:lnTo>
                  <a:pt x="986" y="71"/>
                </a:lnTo>
                <a:lnTo>
                  <a:pt x="983" y="64"/>
                </a:lnTo>
                <a:lnTo>
                  <a:pt x="978" y="53"/>
                </a:lnTo>
                <a:lnTo>
                  <a:pt x="981" y="49"/>
                </a:lnTo>
                <a:lnTo>
                  <a:pt x="990" y="40"/>
                </a:lnTo>
                <a:lnTo>
                  <a:pt x="983" y="40"/>
                </a:lnTo>
                <a:lnTo>
                  <a:pt x="978" y="33"/>
                </a:lnTo>
                <a:lnTo>
                  <a:pt x="975" y="31"/>
                </a:lnTo>
                <a:lnTo>
                  <a:pt x="968" y="29"/>
                </a:lnTo>
                <a:lnTo>
                  <a:pt x="971" y="23"/>
                </a:lnTo>
                <a:lnTo>
                  <a:pt x="975" y="17"/>
                </a:lnTo>
                <a:lnTo>
                  <a:pt x="975" y="9"/>
                </a:lnTo>
                <a:lnTo>
                  <a:pt x="971" y="5"/>
                </a:lnTo>
                <a:lnTo>
                  <a:pt x="966" y="5"/>
                </a:lnTo>
                <a:lnTo>
                  <a:pt x="957" y="0"/>
                </a:lnTo>
                <a:lnTo>
                  <a:pt x="944" y="0"/>
                </a:lnTo>
                <a:lnTo>
                  <a:pt x="940" y="13"/>
                </a:lnTo>
                <a:lnTo>
                  <a:pt x="940" y="20"/>
                </a:lnTo>
                <a:lnTo>
                  <a:pt x="936" y="23"/>
                </a:lnTo>
                <a:lnTo>
                  <a:pt x="932" y="23"/>
                </a:lnTo>
                <a:lnTo>
                  <a:pt x="926" y="17"/>
                </a:lnTo>
                <a:lnTo>
                  <a:pt x="925" y="13"/>
                </a:lnTo>
                <a:lnTo>
                  <a:pt x="925" y="0"/>
                </a:lnTo>
                <a:lnTo>
                  <a:pt x="914" y="0"/>
                </a:lnTo>
                <a:lnTo>
                  <a:pt x="911" y="5"/>
                </a:lnTo>
                <a:lnTo>
                  <a:pt x="904" y="9"/>
                </a:lnTo>
                <a:lnTo>
                  <a:pt x="895" y="13"/>
                </a:lnTo>
                <a:lnTo>
                  <a:pt x="890" y="8"/>
                </a:lnTo>
                <a:lnTo>
                  <a:pt x="882" y="5"/>
                </a:lnTo>
                <a:lnTo>
                  <a:pt x="874" y="5"/>
                </a:lnTo>
                <a:lnTo>
                  <a:pt x="800" y="33"/>
                </a:lnTo>
                <a:lnTo>
                  <a:pt x="762" y="29"/>
                </a:lnTo>
                <a:lnTo>
                  <a:pt x="717" y="29"/>
                </a:lnTo>
                <a:lnTo>
                  <a:pt x="643" y="69"/>
                </a:lnTo>
                <a:lnTo>
                  <a:pt x="586" y="83"/>
                </a:lnTo>
                <a:lnTo>
                  <a:pt x="551" y="89"/>
                </a:lnTo>
                <a:lnTo>
                  <a:pt x="402" y="127"/>
                </a:lnTo>
                <a:lnTo>
                  <a:pt x="402" y="148"/>
                </a:lnTo>
                <a:lnTo>
                  <a:pt x="398" y="199"/>
                </a:lnTo>
                <a:lnTo>
                  <a:pt x="443" y="202"/>
                </a:lnTo>
                <a:lnTo>
                  <a:pt x="478" y="218"/>
                </a:lnTo>
                <a:lnTo>
                  <a:pt x="520" y="226"/>
                </a:lnTo>
                <a:lnTo>
                  <a:pt x="551" y="265"/>
                </a:lnTo>
                <a:lnTo>
                  <a:pt x="506" y="322"/>
                </a:lnTo>
                <a:lnTo>
                  <a:pt x="526" y="382"/>
                </a:lnTo>
                <a:lnTo>
                  <a:pt x="556" y="402"/>
                </a:lnTo>
                <a:lnTo>
                  <a:pt x="569" y="448"/>
                </a:lnTo>
                <a:lnTo>
                  <a:pt x="606" y="451"/>
                </a:lnTo>
                <a:lnTo>
                  <a:pt x="649" y="464"/>
                </a:lnTo>
                <a:lnTo>
                  <a:pt x="649" y="516"/>
                </a:lnTo>
                <a:lnTo>
                  <a:pt x="621" y="549"/>
                </a:lnTo>
                <a:lnTo>
                  <a:pt x="586" y="600"/>
                </a:lnTo>
                <a:lnTo>
                  <a:pt x="503" y="601"/>
                </a:lnTo>
                <a:lnTo>
                  <a:pt x="443" y="637"/>
                </a:lnTo>
                <a:lnTo>
                  <a:pt x="385" y="685"/>
                </a:lnTo>
                <a:lnTo>
                  <a:pt x="332" y="711"/>
                </a:lnTo>
                <a:lnTo>
                  <a:pt x="277" y="738"/>
                </a:lnTo>
                <a:lnTo>
                  <a:pt x="178" y="775"/>
                </a:lnTo>
                <a:lnTo>
                  <a:pt x="105" y="791"/>
                </a:lnTo>
                <a:lnTo>
                  <a:pt x="98" y="791"/>
                </a:lnTo>
                <a:lnTo>
                  <a:pt x="95" y="794"/>
                </a:lnTo>
                <a:lnTo>
                  <a:pt x="91" y="794"/>
                </a:lnTo>
                <a:lnTo>
                  <a:pt x="89" y="796"/>
                </a:lnTo>
                <a:lnTo>
                  <a:pt x="89" y="799"/>
                </a:lnTo>
                <a:lnTo>
                  <a:pt x="89" y="802"/>
                </a:lnTo>
                <a:lnTo>
                  <a:pt x="87" y="799"/>
                </a:lnTo>
                <a:lnTo>
                  <a:pt x="83" y="799"/>
                </a:lnTo>
                <a:lnTo>
                  <a:pt x="83" y="796"/>
                </a:lnTo>
                <a:lnTo>
                  <a:pt x="81" y="796"/>
                </a:lnTo>
                <a:lnTo>
                  <a:pt x="80" y="794"/>
                </a:lnTo>
                <a:lnTo>
                  <a:pt x="73" y="794"/>
                </a:lnTo>
                <a:lnTo>
                  <a:pt x="66" y="796"/>
                </a:lnTo>
                <a:lnTo>
                  <a:pt x="60" y="799"/>
                </a:lnTo>
                <a:lnTo>
                  <a:pt x="58" y="802"/>
                </a:lnTo>
                <a:lnTo>
                  <a:pt x="60" y="803"/>
                </a:lnTo>
                <a:lnTo>
                  <a:pt x="60" y="811"/>
                </a:lnTo>
                <a:lnTo>
                  <a:pt x="63" y="815"/>
                </a:lnTo>
                <a:lnTo>
                  <a:pt x="63" y="819"/>
                </a:lnTo>
                <a:lnTo>
                  <a:pt x="63" y="824"/>
                </a:lnTo>
                <a:lnTo>
                  <a:pt x="63" y="828"/>
                </a:lnTo>
                <a:lnTo>
                  <a:pt x="63" y="831"/>
                </a:lnTo>
                <a:lnTo>
                  <a:pt x="63" y="836"/>
                </a:lnTo>
                <a:lnTo>
                  <a:pt x="60" y="839"/>
                </a:lnTo>
                <a:lnTo>
                  <a:pt x="55" y="842"/>
                </a:lnTo>
                <a:lnTo>
                  <a:pt x="49" y="844"/>
                </a:lnTo>
                <a:lnTo>
                  <a:pt x="45" y="844"/>
                </a:lnTo>
                <a:lnTo>
                  <a:pt x="38" y="850"/>
                </a:lnTo>
                <a:lnTo>
                  <a:pt x="35" y="851"/>
                </a:lnTo>
                <a:lnTo>
                  <a:pt x="35" y="854"/>
                </a:lnTo>
                <a:lnTo>
                  <a:pt x="31" y="858"/>
                </a:lnTo>
                <a:lnTo>
                  <a:pt x="27" y="858"/>
                </a:lnTo>
                <a:lnTo>
                  <a:pt x="25" y="859"/>
                </a:lnTo>
                <a:lnTo>
                  <a:pt x="25" y="864"/>
                </a:lnTo>
                <a:lnTo>
                  <a:pt x="22" y="867"/>
                </a:lnTo>
                <a:lnTo>
                  <a:pt x="22" y="871"/>
                </a:lnTo>
                <a:lnTo>
                  <a:pt x="19" y="875"/>
                </a:lnTo>
                <a:lnTo>
                  <a:pt x="13" y="875"/>
                </a:lnTo>
                <a:lnTo>
                  <a:pt x="13" y="882"/>
                </a:lnTo>
                <a:lnTo>
                  <a:pt x="10" y="883"/>
                </a:lnTo>
                <a:lnTo>
                  <a:pt x="6" y="886"/>
                </a:lnTo>
                <a:lnTo>
                  <a:pt x="0" y="890"/>
                </a:lnTo>
                <a:lnTo>
                  <a:pt x="22" y="894"/>
                </a:lnTo>
                <a:lnTo>
                  <a:pt x="38" y="925"/>
                </a:lnTo>
                <a:lnTo>
                  <a:pt x="58" y="943"/>
                </a:lnTo>
                <a:lnTo>
                  <a:pt x="55" y="958"/>
                </a:lnTo>
                <a:lnTo>
                  <a:pt x="41" y="970"/>
                </a:lnTo>
                <a:lnTo>
                  <a:pt x="45" y="974"/>
                </a:lnTo>
                <a:lnTo>
                  <a:pt x="55" y="974"/>
                </a:lnTo>
                <a:lnTo>
                  <a:pt x="60" y="977"/>
                </a:lnTo>
                <a:lnTo>
                  <a:pt x="73" y="990"/>
                </a:lnTo>
                <a:lnTo>
                  <a:pt x="91" y="1007"/>
                </a:lnTo>
                <a:lnTo>
                  <a:pt x="123" y="1038"/>
                </a:lnTo>
                <a:lnTo>
                  <a:pt x="145" y="1073"/>
                </a:lnTo>
                <a:lnTo>
                  <a:pt x="170" y="1121"/>
                </a:lnTo>
                <a:lnTo>
                  <a:pt x="188" y="1130"/>
                </a:lnTo>
                <a:lnTo>
                  <a:pt x="218" y="1149"/>
                </a:lnTo>
                <a:lnTo>
                  <a:pt x="246" y="1157"/>
                </a:lnTo>
                <a:lnTo>
                  <a:pt x="280" y="1173"/>
                </a:lnTo>
                <a:lnTo>
                  <a:pt x="309" y="1181"/>
                </a:lnTo>
                <a:lnTo>
                  <a:pt x="360" y="1193"/>
                </a:lnTo>
                <a:lnTo>
                  <a:pt x="385" y="1192"/>
                </a:lnTo>
                <a:lnTo>
                  <a:pt x="423" y="1204"/>
                </a:lnTo>
                <a:lnTo>
                  <a:pt x="483" y="1224"/>
                </a:lnTo>
                <a:lnTo>
                  <a:pt x="526" y="1248"/>
                </a:lnTo>
                <a:lnTo>
                  <a:pt x="551" y="1271"/>
                </a:lnTo>
                <a:lnTo>
                  <a:pt x="583" y="1280"/>
                </a:lnTo>
                <a:lnTo>
                  <a:pt x="603" y="1292"/>
                </a:lnTo>
                <a:lnTo>
                  <a:pt x="633" y="1296"/>
                </a:lnTo>
                <a:lnTo>
                  <a:pt x="652" y="1292"/>
                </a:lnTo>
                <a:lnTo>
                  <a:pt x="724" y="1303"/>
                </a:lnTo>
                <a:lnTo>
                  <a:pt x="737" y="1313"/>
                </a:lnTo>
                <a:lnTo>
                  <a:pt x="787" y="1326"/>
                </a:lnTo>
                <a:lnTo>
                  <a:pt x="838" y="1335"/>
                </a:lnTo>
                <a:lnTo>
                  <a:pt x="856" y="1343"/>
                </a:lnTo>
                <a:lnTo>
                  <a:pt x="874" y="1353"/>
                </a:lnTo>
                <a:lnTo>
                  <a:pt x="867" y="1337"/>
                </a:lnTo>
                <a:lnTo>
                  <a:pt x="871" y="1340"/>
                </a:lnTo>
                <a:lnTo>
                  <a:pt x="882" y="1348"/>
                </a:lnTo>
                <a:lnTo>
                  <a:pt x="886" y="1343"/>
                </a:lnTo>
                <a:lnTo>
                  <a:pt x="886" y="1335"/>
                </a:lnTo>
                <a:lnTo>
                  <a:pt x="874" y="1323"/>
                </a:lnTo>
                <a:lnTo>
                  <a:pt x="874" y="1297"/>
                </a:lnTo>
                <a:lnTo>
                  <a:pt x="874" y="1259"/>
                </a:lnTo>
                <a:lnTo>
                  <a:pt x="874" y="1232"/>
                </a:lnTo>
                <a:lnTo>
                  <a:pt x="874" y="1204"/>
                </a:lnTo>
                <a:lnTo>
                  <a:pt x="886" y="1197"/>
                </a:lnTo>
                <a:lnTo>
                  <a:pt x="895" y="1192"/>
                </a:lnTo>
                <a:lnTo>
                  <a:pt x="908" y="1180"/>
                </a:lnTo>
                <a:lnTo>
                  <a:pt x="921" y="1169"/>
                </a:lnTo>
                <a:lnTo>
                  <a:pt x="928" y="1166"/>
                </a:lnTo>
                <a:lnTo>
                  <a:pt x="936" y="1172"/>
                </a:lnTo>
                <a:lnTo>
                  <a:pt x="944" y="1164"/>
                </a:lnTo>
                <a:lnTo>
                  <a:pt x="959" y="1150"/>
                </a:lnTo>
                <a:lnTo>
                  <a:pt x="978" y="1133"/>
                </a:lnTo>
                <a:lnTo>
                  <a:pt x="986" y="1130"/>
                </a:lnTo>
                <a:lnTo>
                  <a:pt x="990" y="1126"/>
                </a:lnTo>
                <a:lnTo>
                  <a:pt x="986" y="1102"/>
                </a:lnTo>
                <a:lnTo>
                  <a:pt x="978" y="1076"/>
                </a:lnTo>
                <a:lnTo>
                  <a:pt x="968" y="1053"/>
                </a:lnTo>
                <a:lnTo>
                  <a:pt x="968" y="1031"/>
                </a:lnTo>
                <a:lnTo>
                  <a:pt x="968" y="1010"/>
                </a:lnTo>
                <a:lnTo>
                  <a:pt x="978" y="994"/>
                </a:lnTo>
                <a:lnTo>
                  <a:pt x="991" y="981"/>
                </a:lnTo>
                <a:lnTo>
                  <a:pt x="1009" y="967"/>
                </a:lnTo>
                <a:lnTo>
                  <a:pt x="1023" y="962"/>
                </a:lnTo>
                <a:lnTo>
                  <a:pt x="1037" y="962"/>
                </a:lnTo>
                <a:lnTo>
                  <a:pt x="1055" y="962"/>
                </a:lnTo>
                <a:lnTo>
                  <a:pt x="1058" y="967"/>
                </a:lnTo>
                <a:lnTo>
                  <a:pt x="1074" y="961"/>
                </a:lnTo>
                <a:lnTo>
                  <a:pt x="1099" y="958"/>
                </a:lnTo>
                <a:lnTo>
                  <a:pt x="1123" y="958"/>
                </a:lnTo>
                <a:lnTo>
                  <a:pt x="1131" y="962"/>
                </a:lnTo>
                <a:lnTo>
                  <a:pt x="1141" y="981"/>
                </a:lnTo>
                <a:lnTo>
                  <a:pt x="1149" y="993"/>
                </a:lnTo>
                <a:lnTo>
                  <a:pt x="1157" y="1006"/>
                </a:lnTo>
                <a:lnTo>
                  <a:pt x="1168" y="1010"/>
                </a:lnTo>
                <a:lnTo>
                  <a:pt x="1181" y="1014"/>
                </a:lnTo>
                <a:lnTo>
                  <a:pt x="1200" y="1015"/>
                </a:lnTo>
                <a:lnTo>
                  <a:pt x="1211" y="1014"/>
                </a:lnTo>
                <a:lnTo>
                  <a:pt x="1221" y="1010"/>
                </a:lnTo>
                <a:lnTo>
                  <a:pt x="1228" y="1006"/>
                </a:lnTo>
                <a:lnTo>
                  <a:pt x="1250" y="1006"/>
                </a:lnTo>
                <a:lnTo>
                  <a:pt x="1282" y="1006"/>
                </a:lnTo>
                <a:lnTo>
                  <a:pt x="1313" y="994"/>
                </a:lnTo>
                <a:lnTo>
                  <a:pt x="1343" y="990"/>
                </a:lnTo>
                <a:lnTo>
                  <a:pt x="1356" y="989"/>
                </a:lnTo>
                <a:lnTo>
                  <a:pt x="1365" y="994"/>
                </a:lnTo>
                <a:lnTo>
                  <a:pt x="1372" y="1001"/>
                </a:lnTo>
                <a:lnTo>
                  <a:pt x="1380" y="1007"/>
                </a:lnTo>
                <a:lnTo>
                  <a:pt x="1401" y="1015"/>
                </a:lnTo>
                <a:lnTo>
                  <a:pt x="1415" y="1023"/>
                </a:lnTo>
                <a:lnTo>
                  <a:pt x="1421" y="1025"/>
                </a:lnTo>
                <a:lnTo>
                  <a:pt x="1431" y="1028"/>
                </a:lnTo>
                <a:lnTo>
                  <a:pt x="1441" y="1031"/>
                </a:lnTo>
                <a:lnTo>
                  <a:pt x="1448" y="1028"/>
                </a:lnTo>
                <a:lnTo>
                  <a:pt x="1455" y="1028"/>
                </a:lnTo>
                <a:lnTo>
                  <a:pt x="1459" y="1023"/>
                </a:lnTo>
                <a:lnTo>
                  <a:pt x="1464" y="1031"/>
                </a:lnTo>
                <a:lnTo>
                  <a:pt x="1464" y="1038"/>
                </a:lnTo>
                <a:lnTo>
                  <a:pt x="1470" y="1041"/>
                </a:lnTo>
                <a:lnTo>
                  <a:pt x="1476" y="1041"/>
                </a:lnTo>
                <a:lnTo>
                  <a:pt x="1482" y="1042"/>
                </a:lnTo>
                <a:lnTo>
                  <a:pt x="1485" y="1047"/>
                </a:lnTo>
                <a:lnTo>
                  <a:pt x="1488" y="1050"/>
                </a:lnTo>
                <a:lnTo>
                  <a:pt x="1495" y="1050"/>
                </a:lnTo>
                <a:lnTo>
                  <a:pt x="1499" y="1050"/>
                </a:lnTo>
                <a:lnTo>
                  <a:pt x="1506" y="1047"/>
                </a:lnTo>
                <a:lnTo>
                  <a:pt x="1507" y="1050"/>
                </a:lnTo>
                <a:lnTo>
                  <a:pt x="1514" y="1053"/>
                </a:lnTo>
                <a:lnTo>
                  <a:pt x="1518" y="1050"/>
                </a:lnTo>
                <a:lnTo>
                  <a:pt x="1525" y="1050"/>
                </a:lnTo>
                <a:lnTo>
                  <a:pt x="1529" y="1050"/>
                </a:lnTo>
                <a:lnTo>
                  <a:pt x="1529" y="1045"/>
                </a:lnTo>
                <a:lnTo>
                  <a:pt x="1529" y="1042"/>
                </a:lnTo>
                <a:lnTo>
                  <a:pt x="1534" y="1041"/>
                </a:lnTo>
                <a:lnTo>
                  <a:pt x="1538" y="1045"/>
                </a:lnTo>
                <a:lnTo>
                  <a:pt x="1540" y="1047"/>
                </a:lnTo>
                <a:lnTo>
                  <a:pt x="1542" y="1050"/>
                </a:lnTo>
                <a:lnTo>
                  <a:pt x="1549" y="1053"/>
                </a:lnTo>
                <a:lnTo>
                  <a:pt x="1553" y="1057"/>
                </a:lnTo>
                <a:lnTo>
                  <a:pt x="1559" y="1057"/>
                </a:lnTo>
                <a:lnTo>
                  <a:pt x="1564" y="1058"/>
                </a:lnTo>
                <a:lnTo>
                  <a:pt x="1572" y="1061"/>
                </a:lnTo>
                <a:lnTo>
                  <a:pt x="1581" y="1058"/>
                </a:lnTo>
                <a:lnTo>
                  <a:pt x="1583" y="1057"/>
                </a:lnTo>
                <a:lnTo>
                  <a:pt x="1587" y="1057"/>
                </a:lnTo>
                <a:lnTo>
                  <a:pt x="1590" y="1057"/>
                </a:lnTo>
                <a:lnTo>
                  <a:pt x="1596" y="1061"/>
                </a:lnTo>
                <a:lnTo>
                  <a:pt x="1600" y="1066"/>
                </a:lnTo>
                <a:lnTo>
                  <a:pt x="1604" y="1069"/>
                </a:lnTo>
                <a:lnTo>
                  <a:pt x="1607" y="1076"/>
                </a:lnTo>
                <a:lnTo>
                  <a:pt x="1612" y="1077"/>
                </a:lnTo>
                <a:lnTo>
                  <a:pt x="1614" y="1081"/>
                </a:lnTo>
                <a:lnTo>
                  <a:pt x="1619" y="1084"/>
                </a:lnTo>
                <a:lnTo>
                  <a:pt x="1625" y="1084"/>
                </a:lnTo>
                <a:lnTo>
                  <a:pt x="1632" y="1084"/>
                </a:lnTo>
                <a:lnTo>
                  <a:pt x="1636" y="1086"/>
                </a:lnTo>
                <a:lnTo>
                  <a:pt x="1639" y="1086"/>
                </a:lnTo>
                <a:lnTo>
                  <a:pt x="1639" y="1092"/>
                </a:lnTo>
                <a:lnTo>
                  <a:pt x="1639" y="1098"/>
                </a:lnTo>
                <a:lnTo>
                  <a:pt x="1639" y="1102"/>
                </a:lnTo>
                <a:lnTo>
                  <a:pt x="1642" y="1109"/>
                </a:lnTo>
                <a:lnTo>
                  <a:pt x="1642" y="1114"/>
                </a:lnTo>
                <a:lnTo>
                  <a:pt x="1645" y="1117"/>
                </a:lnTo>
                <a:lnTo>
                  <a:pt x="1650" y="1118"/>
                </a:lnTo>
                <a:lnTo>
                  <a:pt x="1657" y="1118"/>
                </a:lnTo>
                <a:lnTo>
                  <a:pt x="1666" y="1118"/>
                </a:lnTo>
                <a:lnTo>
                  <a:pt x="1673" y="1118"/>
                </a:lnTo>
                <a:lnTo>
                  <a:pt x="1676" y="1117"/>
                </a:lnTo>
                <a:lnTo>
                  <a:pt x="1682" y="1114"/>
                </a:lnTo>
                <a:lnTo>
                  <a:pt x="1688" y="1110"/>
                </a:lnTo>
                <a:lnTo>
                  <a:pt x="1697" y="1110"/>
                </a:lnTo>
                <a:lnTo>
                  <a:pt x="1700" y="1106"/>
                </a:lnTo>
                <a:lnTo>
                  <a:pt x="1700" y="1100"/>
                </a:lnTo>
                <a:lnTo>
                  <a:pt x="1700" y="1093"/>
                </a:lnTo>
                <a:lnTo>
                  <a:pt x="1700" y="1092"/>
                </a:lnTo>
                <a:lnTo>
                  <a:pt x="1691" y="1086"/>
                </a:lnTo>
                <a:lnTo>
                  <a:pt x="1684" y="1081"/>
                </a:lnTo>
                <a:lnTo>
                  <a:pt x="1680" y="1076"/>
                </a:lnTo>
                <a:lnTo>
                  <a:pt x="1676" y="1069"/>
                </a:lnTo>
                <a:lnTo>
                  <a:pt x="1669" y="1066"/>
                </a:lnTo>
                <a:lnTo>
                  <a:pt x="1662" y="1061"/>
                </a:lnTo>
                <a:lnTo>
                  <a:pt x="1657" y="1057"/>
                </a:lnTo>
                <a:lnTo>
                  <a:pt x="1648" y="1057"/>
                </a:lnTo>
                <a:lnTo>
                  <a:pt x="1639" y="1050"/>
                </a:lnTo>
                <a:lnTo>
                  <a:pt x="1639" y="1047"/>
                </a:lnTo>
                <a:lnTo>
                  <a:pt x="1632" y="1045"/>
                </a:lnTo>
                <a:lnTo>
                  <a:pt x="1625" y="1041"/>
                </a:lnTo>
                <a:lnTo>
                  <a:pt x="1622" y="1038"/>
                </a:lnTo>
                <a:lnTo>
                  <a:pt x="1619" y="1036"/>
                </a:lnTo>
                <a:lnTo>
                  <a:pt x="1615" y="1023"/>
                </a:lnTo>
                <a:lnTo>
                  <a:pt x="1614" y="1010"/>
                </a:lnTo>
                <a:lnTo>
                  <a:pt x="1614" y="1006"/>
                </a:lnTo>
                <a:lnTo>
                  <a:pt x="1612" y="994"/>
                </a:lnTo>
                <a:lnTo>
                  <a:pt x="1608" y="985"/>
                </a:lnTo>
                <a:lnTo>
                  <a:pt x="1607" y="974"/>
                </a:lnTo>
                <a:lnTo>
                  <a:pt x="1607" y="967"/>
                </a:lnTo>
                <a:lnTo>
                  <a:pt x="1608" y="961"/>
                </a:lnTo>
                <a:lnTo>
                  <a:pt x="1608" y="955"/>
                </a:lnTo>
                <a:lnTo>
                  <a:pt x="1608" y="950"/>
                </a:lnTo>
                <a:lnTo>
                  <a:pt x="1607" y="947"/>
                </a:lnTo>
                <a:lnTo>
                  <a:pt x="1604" y="942"/>
                </a:lnTo>
                <a:lnTo>
                  <a:pt x="1600" y="937"/>
                </a:lnTo>
                <a:lnTo>
                  <a:pt x="1596" y="933"/>
                </a:lnTo>
                <a:lnTo>
                  <a:pt x="1600" y="927"/>
                </a:lnTo>
                <a:lnTo>
                  <a:pt x="1604" y="925"/>
                </a:lnTo>
                <a:lnTo>
                  <a:pt x="1607" y="922"/>
                </a:lnTo>
                <a:lnTo>
                  <a:pt x="1607" y="917"/>
                </a:lnTo>
                <a:lnTo>
                  <a:pt x="1600" y="917"/>
                </a:lnTo>
                <a:lnTo>
                  <a:pt x="1593" y="910"/>
                </a:lnTo>
                <a:lnTo>
                  <a:pt x="1590" y="901"/>
                </a:lnTo>
                <a:lnTo>
                  <a:pt x="1583" y="894"/>
                </a:lnTo>
                <a:lnTo>
                  <a:pt x="1583" y="890"/>
                </a:lnTo>
                <a:lnTo>
                  <a:pt x="1583" y="883"/>
                </a:lnTo>
                <a:lnTo>
                  <a:pt x="1583" y="871"/>
                </a:lnTo>
                <a:lnTo>
                  <a:pt x="1583" y="869"/>
                </a:lnTo>
                <a:lnTo>
                  <a:pt x="1583" y="861"/>
                </a:lnTo>
                <a:lnTo>
                  <a:pt x="1590" y="861"/>
                </a:lnTo>
                <a:lnTo>
                  <a:pt x="1596" y="858"/>
                </a:lnTo>
                <a:lnTo>
                  <a:pt x="1604" y="854"/>
                </a:lnTo>
                <a:lnTo>
                  <a:pt x="1608" y="851"/>
                </a:lnTo>
                <a:lnTo>
                  <a:pt x="1614" y="851"/>
                </a:lnTo>
                <a:lnTo>
                  <a:pt x="1619" y="851"/>
                </a:lnTo>
                <a:lnTo>
                  <a:pt x="1625" y="854"/>
                </a:lnTo>
                <a:lnTo>
                  <a:pt x="1632" y="854"/>
                </a:lnTo>
                <a:lnTo>
                  <a:pt x="1636" y="859"/>
                </a:lnTo>
                <a:lnTo>
                  <a:pt x="1636" y="864"/>
                </a:lnTo>
                <a:lnTo>
                  <a:pt x="1639" y="871"/>
                </a:lnTo>
                <a:lnTo>
                  <a:pt x="1639" y="875"/>
                </a:lnTo>
                <a:lnTo>
                  <a:pt x="1645" y="879"/>
                </a:lnTo>
                <a:lnTo>
                  <a:pt x="1654" y="871"/>
                </a:lnTo>
                <a:lnTo>
                  <a:pt x="1661" y="869"/>
                </a:lnTo>
                <a:lnTo>
                  <a:pt x="1662" y="864"/>
                </a:lnTo>
                <a:lnTo>
                  <a:pt x="1666" y="861"/>
                </a:lnTo>
                <a:lnTo>
                  <a:pt x="1669" y="858"/>
                </a:lnTo>
                <a:lnTo>
                  <a:pt x="1670" y="854"/>
                </a:lnTo>
                <a:lnTo>
                  <a:pt x="1673" y="851"/>
                </a:lnTo>
                <a:lnTo>
                  <a:pt x="1676" y="854"/>
                </a:lnTo>
                <a:lnTo>
                  <a:pt x="1676" y="858"/>
                </a:lnTo>
                <a:lnTo>
                  <a:pt x="1680" y="859"/>
                </a:lnTo>
                <a:lnTo>
                  <a:pt x="1691" y="858"/>
                </a:lnTo>
                <a:lnTo>
                  <a:pt x="1694" y="859"/>
                </a:lnTo>
                <a:lnTo>
                  <a:pt x="1704" y="859"/>
                </a:lnTo>
                <a:lnTo>
                  <a:pt x="1708" y="859"/>
                </a:lnTo>
                <a:lnTo>
                  <a:pt x="1716" y="859"/>
                </a:lnTo>
                <a:lnTo>
                  <a:pt x="1720" y="861"/>
                </a:lnTo>
                <a:lnTo>
                  <a:pt x="1723" y="861"/>
                </a:lnTo>
                <a:lnTo>
                  <a:pt x="1734" y="864"/>
                </a:lnTo>
                <a:lnTo>
                  <a:pt x="1740" y="861"/>
                </a:lnTo>
                <a:lnTo>
                  <a:pt x="1747" y="861"/>
                </a:lnTo>
                <a:lnTo>
                  <a:pt x="1753" y="861"/>
                </a:lnTo>
                <a:lnTo>
                  <a:pt x="1781" y="871"/>
                </a:lnTo>
                <a:lnTo>
                  <a:pt x="1788" y="844"/>
                </a:lnTo>
                <a:lnTo>
                  <a:pt x="1803" y="803"/>
                </a:lnTo>
                <a:lnTo>
                  <a:pt x="1813" y="781"/>
                </a:lnTo>
                <a:lnTo>
                  <a:pt x="1816" y="775"/>
                </a:lnTo>
                <a:lnTo>
                  <a:pt x="1836" y="757"/>
                </a:lnTo>
                <a:lnTo>
                  <a:pt x="1839" y="741"/>
                </a:lnTo>
                <a:lnTo>
                  <a:pt x="1843" y="725"/>
                </a:lnTo>
                <a:lnTo>
                  <a:pt x="1845" y="724"/>
                </a:lnTo>
                <a:lnTo>
                  <a:pt x="1848" y="716"/>
                </a:lnTo>
                <a:lnTo>
                  <a:pt x="1860" y="693"/>
                </a:lnTo>
                <a:lnTo>
                  <a:pt x="1871" y="655"/>
                </a:lnTo>
                <a:lnTo>
                  <a:pt x="1874" y="647"/>
                </a:lnTo>
                <a:lnTo>
                  <a:pt x="1874" y="632"/>
                </a:lnTo>
                <a:lnTo>
                  <a:pt x="1874" y="616"/>
                </a:lnTo>
                <a:lnTo>
                  <a:pt x="1874" y="608"/>
                </a:lnTo>
                <a:lnTo>
                  <a:pt x="1882" y="579"/>
                </a:lnTo>
                <a:lnTo>
                  <a:pt x="1885" y="571"/>
                </a:lnTo>
                <a:lnTo>
                  <a:pt x="1886" y="563"/>
                </a:lnTo>
                <a:lnTo>
                  <a:pt x="1885" y="558"/>
                </a:lnTo>
                <a:lnTo>
                  <a:pt x="1886" y="547"/>
                </a:lnTo>
                <a:lnTo>
                  <a:pt x="1886" y="544"/>
                </a:lnTo>
                <a:lnTo>
                  <a:pt x="1882" y="518"/>
                </a:lnTo>
                <a:lnTo>
                  <a:pt x="1882" y="516"/>
                </a:lnTo>
                <a:lnTo>
                  <a:pt x="1882" y="498"/>
                </a:lnTo>
                <a:lnTo>
                  <a:pt x="1886" y="485"/>
                </a:lnTo>
                <a:lnTo>
                  <a:pt x="1886" y="481"/>
                </a:lnTo>
                <a:lnTo>
                  <a:pt x="1886" y="456"/>
                </a:lnTo>
                <a:lnTo>
                  <a:pt x="1889" y="437"/>
                </a:lnTo>
                <a:lnTo>
                  <a:pt x="1897" y="411"/>
                </a:lnTo>
                <a:lnTo>
                  <a:pt x="1897" y="395"/>
                </a:lnTo>
                <a:lnTo>
                  <a:pt x="1894" y="385"/>
                </a:lnTo>
                <a:lnTo>
                  <a:pt x="1899" y="373"/>
                </a:lnTo>
                <a:lnTo>
                  <a:pt x="1903" y="369"/>
                </a:lnTo>
                <a:lnTo>
                  <a:pt x="1915" y="362"/>
                </a:lnTo>
                <a:lnTo>
                  <a:pt x="1939" y="326"/>
                </a:lnTo>
                <a:lnTo>
                  <a:pt x="1953" y="299"/>
                </a:lnTo>
                <a:lnTo>
                  <a:pt x="1953" y="298"/>
                </a:lnTo>
                <a:lnTo>
                  <a:pt x="1961" y="268"/>
                </a:lnTo>
                <a:lnTo>
                  <a:pt x="1957" y="231"/>
                </a:lnTo>
                <a:lnTo>
                  <a:pt x="1957" y="228"/>
                </a:lnTo>
                <a:lnTo>
                  <a:pt x="1957" y="226"/>
                </a:lnTo>
                <a:lnTo>
                  <a:pt x="1957" y="212"/>
                </a:lnTo>
                <a:lnTo>
                  <a:pt x="1953" y="196"/>
                </a:lnTo>
                <a:lnTo>
                  <a:pt x="1940" y="187"/>
                </a:lnTo>
                <a:lnTo>
                  <a:pt x="1931" y="175"/>
                </a:lnTo>
                <a:lnTo>
                  <a:pt x="1912" y="166"/>
                </a:lnTo>
                <a:lnTo>
                  <a:pt x="1910" y="161"/>
                </a:lnTo>
                <a:lnTo>
                  <a:pt x="1899" y="152"/>
                </a:lnTo>
                <a:lnTo>
                  <a:pt x="1899" y="147"/>
                </a:lnTo>
                <a:lnTo>
                  <a:pt x="1899" y="139"/>
                </a:lnTo>
                <a:lnTo>
                  <a:pt x="1899" y="132"/>
                </a:lnTo>
                <a:lnTo>
                  <a:pt x="1899" y="121"/>
                </a:lnTo>
                <a:lnTo>
                  <a:pt x="1897" y="113"/>
                </a:lnTo>
                <a:lnTo>
                  <a:pt x="1889" y="103"/>
                </a:lnTo>
                <a:lnTo>
                  <a:pt x="1879" y="95"/>
                </a:lnTo>
                <a:lnTo>
                  <a:pt x="1874" y="87"/>
                </a:lnTo>
                <a:lnTo>
                  <a:pt x="1866" y="80"/>
                </a:lnTo>
                <a:lnTo>
                  <a:pt x="1854" y="80"/>
                </a:lnTo>
                <a:lnTo>
                  <a:pt x="1848" y="79"/>
                </a:lnTo>
                <a:lnTo>
                  <a:pt x="1836" y="75"/>
                </a:lnTo>
                <a:lnTo>
                  <a:pt x="1824" y="69"/>
                </a:lnTo>
                <a:lnTo>
                  <a:pt x="1831" y="87"/>
                </a:lnTo>
                <a:lnTo>
                  <a:pt x="1839" y="87"/>
                </a:lnTo>
                <a:lnTo>
                  <a:pt x="1848" y="95"/>
                </a:lnTo>
                <a:lnTo>
                  <a:pt x="1854" y="103"/>
                </a:lnTo>
                <a:lnTo>
                  <a:pt x="1850" y="105"/>
                </a:lnTo>
                <a:lnTo>
                  <a:pt x="1848" y="108"/>
                </a:lnTo>
                <a:lnTo>
                  <a:pt x="1843" y="121"/>
                </a:lnTo>
                <a:lnTo>
                  <a:pt x="1839" y="136"/>
                </a:lnTo>
                <a:lnTo>
                  <a:pt x="1848" y="136"/>
                </a:lnTo>
                <a:lnTo>
                  <a:pt x="1848" y="147"/>
                </a:lnTo>
                <a:lnTo>
                  <a:pt x="1848" y="152"/>
                </a:lnTo>
                <a:lnTo>
                  <a:pt x="1839" y="156"/>
                </a:lnTo>
                <a:lnTo>
                  <a:pt x="1830" y="170"/>
                </a:lnTo>
                <a:lnTo>
                  <a:pt x="1821" y="170"/>
                </a:lnTo>
                <a:lnTo>
                  <a:pt x="1808" y="170"/>
                </a:lnTo>
                <a:lnTo>
                  <a:pt x="1803" y="174"/>
                </a:lnTo>
                <a:lnTo>
                  <a:pt x="1802" y="182"/>
                </a:lnTo>
                <a:lnTo>
                  <a:pt x="1795" y="183"/>
                </a:lnTo>
                <a:lnTo>
                  <a:pt x="1785" y="190"/>
                </a:lnTo>
                <a:lnTo>
                  <a:pt x="1777" y="196"/>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8" name="Freeform 1049"/>
          <p:cNvSpPr>
            <a:spLocks/>
          </p:cNvSpPr>
          <p:nvPr userDrawn="1"/>
        </p:nvSpPr>
        <p:spPr bwMode="auto">
          <a:xfrm>
            <a:off x="2944287" y="4151359"/>
            <a:ext cx="952350" cy="999326"/>
          </a:xfrm>
          <a:custGeom>
            <a:avLst/>
            <a:gdLst>
              <a:gd name="T0" fmla="*/ 1865 w 2192"/>
              <a:gd name="T1" fmla="*/ 1242 h 2047"/>
              <a:gd name="T2" fmla="*/ 1923 w 2192"/>
              <a:gd name="T3" fmla="*/ 1150 h 2047"/>
              <a:gd name="T4" fmla="*/ 1875 w 2192"/>
              <a:gd name="T5" fmla="*/ 1065 h 2047"/>
              <a:gd name="T6" fmla="*/ 1945 w 2192"/>
              <a:gd name="T7" fmla="*/ 962 h 2047"/>
              <a:gd name="T8" fmla="*/ 2013 w 2192"/>
              <a:gd name="T9" fmla="*/ 878 h 2047"/>
              <a:gd name="T10" fmla="*/ 2056 w 2192"/>
              <a:gd name="T11" fmla="*/ 807 h 2047"/>
              <a:gd name="T12" fmla="*/ 2114 w 2192"/>
              <a:gd name="T13" fmla="*/ 783 h 2047"/>
              <a:gd name="T14" fmla="*/ 2111 w 2192"/>
              <a:gd name="T15" fmla="*/ 694 h 2047"/>
              <a:gd name="T16" fmla="*/ 2149 w 2192"/>
              <a:gd name="T17" fmla="*/ 621 h 2047"/>
              <a:gd name="T18" fmla="*/ 2149 w 2192"/>
              <a:gd name="T19" fmla="*/ 554 h 2047"/>
              <a:gd name="T20" fmla="*/ 2132 w 2192"/>
              <a:gd name="T21" fmla="*/ 487 h 2047"/>
              <a:gd name="T22" fmla="*/ 1898 w 2192"/>
              <a:gd name="T23" fmla="*/ 497 h 2047"/>
              <a:gd name="T24" fmla="*/ 1652 w 2192"/>
              <a:gd name="T25" fmla="*/ 548 h 2047"/>
              <a:gd name="T26" fmla="*/ 1525 w 2192"/>
              <a:gd name="T27" fmla="*/ 621 h 2047"/>
              <a:gd name="T28" fmla="*/ 1563 w 2192"/>
              <a:gd name="T29" fmla="*/ 765 h 2047"/>
              <a:gd name="T30" fmla="*/ 1392 w 2192"/>
              <a:gd name="T31" fmla="*/ 796 h 2047"/>
              <a:gd name="T32" fmla="*/ 1284 w 2192"/>
              <a:gd name="T33" fmla="*/ 883 h 2047"/>
              <a:gd name="T34" fmla="*/ 1108 w 2192"/>
              <a:gd name="T35" fmla="*/ 848 h 2047"/>
              <a:gd name="T36" fmla="*/ 1027 w 2192"/>
              <a:gd name="T37" fmla="*/ 676 h 2047"/>
              <a:gd name="T38" fmla="*/ 1158 w 2192"/>
              <a:gd name="T39" fmla="*/ 505 h 2047"/>
              <a:gd name="T40" fmla="*/ 1316 w 2192"/>
              <a:gd name="T41" fmla="*/ 431 h 2047"/>
              <a:gd name="T42" fmla="*/ 1381 w 2192"/>
              <a:gd name="T43" fmla="*/ 282 h 2047"/>
              <a:gd name="T44" fmla="*/ 1316 w 2192"/>
              <a:gd name="T45" fmla="*/ 197 h 2047"/>
              <a:gd name="T46" fmla="*/ 1229 w 2192"/>
              <a:gd name="T47" fmla="*/ 275 h 2047"/>
              <a:gd name="T48" fmla="*/ 1058 w 2192"/>
              <a:gd name="T49" fmla="*/ 319 h 2047"/>
              <a:gd name="T50" fmla="*/ 1024 w 2192"/>
              <a:gd name="T51" fmla="*/ 103 h 2047"/>
              <a:gd name="T52" fmla="*/ 970 w 2192"/>
              <a:gd name="T53" fmla="*/ 159 h 2047"/>
              <a:gd name="T54" fmla="*/ 934 w 2192"/>
              <a:gd name="T55" fmla="*/ 145 h 2047"/>
              <a:gd name="T56" fmla="*/ 787 w 2192"/>
              <a:gd name="T57" fmla="*/ 487 h 2047"/>
              <a:gd name="T58" fmla="*/ 848 w 2192"/>
              <a:gd name="T59" fmla="*/ 816 h 2047"/>
              <a:gd name="T60" fmla="*/ 753 w 2192"/>
              <a:gd name="T61" fmla="*/ 999 h 2047"/>
              <a:gd name="T62" fmla="*/ 569 w 2192"/>
              <a:gd name="T63" fmla="*/ 957 h 2047"/>
              <a:gd name="T64" fmla="*/ 375 w 2192"/>
              <a:gd name="T65" fmla="*/ 952 h 2047"/>
              <a:gd name="T66" fmla="*/ 243 w 2192"/>
              <a:gd name="T67" fmla="*/ 1053 h 2047"/>
              <a:gd name="T68" fmla="*/ 74 w 2192"/>
              <a:gd name="T69" fmla="*/ 1425 h 2047"/>
              <a:gd name="T70" fmla="*/ 372 w 2192"/>
              <a:gd name="T71" fmla="*/ 1830 h 2047"/>
              <a:gd name="T72" fmla="*/ 547 w 2192"/>
              <a:gd name="T73" fmla="*/ 1904 h 2047"/>
              <a:gd name="T74" fmla="*/ 580 w 2192"/>
              <a:gd name="T75" fmla="*/ 1904 h 2047"/>
              <a:gd name="T76" fmla="*/ 599 w 2192"/>
              <a:gd name="T77" fmla="*/ 1875 h 2047"/>
              <a:gd name="T78" fmla="*/ 635 w 2192"/>
              <a:gd name="T79" fmla="*/ 1877 h 2047"/>
              <a:gd name="T80" fmla="*/ 655 w 2192"/>
              <a:gd name="T81" fmla="*/ 1856 h 2047"/>
              <a:gd name="T82" fmla="*/ 682 w 2192"/>
              <a:gd name="T83" fmla="*/ 1860 h 2047"/>
              <a:gd name="T84" fmla="*/ 714 w 2192"/>
              <a:gd name="T85" fmla="*/ 1844 h 2047"/>
              <a:gd name="T86" fmla="*/ 747 w 2192"/>
              <a:gd name="T87" fmla="*/ 1834 h 2047"/>
              <a:gd name="T88" fmla="*/ 806 w 2192"/>
              <a:gd name="T89" fmla="*/ 1802 h 2047"/>
              <a:gd name="T90" fmla="*/ 818 w 2192"/>
              <a:gd name="T91" fmla="*/ 1763 h 2047"/>
              <a:gd name="T92" fmla="*/ 864 w 2192"/>
              <a:gd name="T93" fmla="*/ 1750 h 2047"/>
              <a:gd name="T94" fmla="*/ 919 w 2192"/>
              <a:gd name="T95" fmla="*/ 1768 h 2047"/>
              <a:gd name="T96" fmla="*/ 962 w 2192"/>
              <a:gd name="T97" fmla="*/ 1771 h 2047"/>
              <a:gd name="T98" fmla="*/ 1009 w 2192"/>
              <a:gd name="T99" fmla="*/ 1741 h 2047"/>
              <a:gd name="T100" fmla="*/ 1039 w 2192"/>
              <a:gd name="T101" fmla="*/ 1718 h 2047"/>
              <a:gd name="T102" fmla="*/ 1058 w 2192"/>
              <a:gd name="T103" fmla="*/ 1730 h 2047"/>
              <a:gd name="T104" fmla="*/ 1082 w 2192"/>
              <a:gd name="T105" fmla="*/ 1768 h 2047"/>
              <a:gd name="T106" fmla="*/ 1104 w 2192"/>
              <a:gd name="T107" fmla="*/ 1810 h 2047"/>
              <a:gd name="T108" fmla="*/ 1108 w 2192"/>
              <a:gd name="T109" fmla="*/ 1846 h 2047"/>
              <a:gd name="T110" fmla="*/ 1101 w 2192"/>
              <a:gd name="T111" fmla="*/ 1885 h 2047"/>
              <a:gd name="T112" fmla="*/ 1089 w 2192"/>
              <a:gd name="T113" fmla="*/ 1951 h 2047"/>
              <a:gd name="T114" fmla="*/ 1100 w 2192"/>
              <a:gd name="T115" fmla="*/ 2005 h 2047"/>
              <a:gd name="T116" fmla="*/ 1078 w 2192"/>
              <a:gd name="T117" fmla="*/ 2031 h 2047"/>
              <a:gd name="T118" fmla="*/ 1141 w 2192"/>
              <a:gd name="T119" fmla="*/ 2031 h 2047"/>
              <a:gd name="T120" fmla="*/ 1569 w 2192"/>
              <a:gd name="T121" fmla="*/ 1707 h 2047"/>
              <a:gd name="T122" fmla="*/ 1366 w 2192"/>
              <a:gd name="T123" fmla="*/ 1404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92" h="2047">
                <a:moveTo>
                  <a:pt x="1515" y="1345"/>
                </a:moveTo>
                <a:lnTo>
                  <a:pt x="1550" y="1340"/>
                </a:lnTo>
                <a:lnTo>
                  <a:pt x="1606" y="1325"/>
                </a:lnTo>
                <a:lnTo>
                  <a:pt x="1681" y="1285"/>
                </a:lnTo>
                <a:lnTo>
                  <a:pt x="1725" y="1285"/>
                </a:lnTo>
                <a:lnTo>
                  <a:pt x="1764" y="1289"/>
                </a:lnTo>
                <a:lnTo>
                  <a:pt x="1837" y="1261"/>
                </a:lnTo>
                <a:lnTo>
                  <a:pt x="1845" y="1261"/>
                </a:lnTo>
                <a:lnTo>
                  <a:pt x="1855" y="1253"/>
                </a:lnTo>
                <a:lnTo>
                  <a:pt x="1865" y="1242"/>
                </a:lnTo>
                <a:lnTo>
                  <a:pt x="1868" y="1226"/>
                </a:lnTo>
                <a:lnTo>
                  <a:pt x="1875" y="1213"/>
                </a:lnTo>
                <a:lnTo>
                  <a:pt x="1884" y="1205"/>
                </a:lnTo>
                <a:lnTo>
                  <a:pt x="1891" y="1194"/>
                </a:lnTo>
                <a:lnTo>
                  <a:pt x="1904" y="1183"/>
                </a:lnTo>
                <a:lnTo>
                  <a:pt x="1906" y="1175"/>
                </a:lnTo>
                <a:lnTo>
                  <a:pt x="1906" y="1172"/>
                </a:lnTo>
                <a:lnTo>
                  <a:pt x="1906" y="1161"/>
                </a:lnTo>
                <a:lnTo>
                  <a:pt x="1913" y="1159"/>
                </a:lnTo>
                <a:lnTo>
                  <a:pt x="1923" y="1150"/>
                </a:lnTo>
                <a:lnTo>
                  <a:pt x="1926" y="1143"/>
                </a:lnTo>
                <a:lnTo>
                  <a:pt x="1930" y="1134"/>
                </a:lnTo>
                <a:lnTo>
                  <a:pt x="1920" y="1130"/>
                </a:lnTo>
                <a:lnTo>
                  <a:pt x="1906" y="1129"/>
                </a:lnTo>
                <a:lnTo>
                  <a:pt x="1898" y="1118"/>
                </a:lnTo>
                <a:lnTo>
                  <a:pt x="1891" y="1109"/>
                </a:lnTo>
                <a:lnTo>
                  <a:pt x="1888" y="1101"/>
                </a:lnTo>
                <a:lnTo>
                  <a:pt x="1884" y="1089"/>
                </a:lnTo>
                <a:lnTo>
                  <a:pt x="1876" y="1082"/>
                </a:lnTo>
                <a:lnTo>
                  <a:pt x="1875" y="1065"/>
                </a:lnTo>
                <a:lnTo>
                  <a:pt x="1872" y="1061"/>
                </a:lnTo>
                <a:lnTo>
                  <a:pt x="1884" y="1046"/>
                </a:lnTo>
                <a:lnTo>
                  <a:pt x="1884" y="1045"/>
                </a:lnTo>
                <a:lnTo>
                  <a:pt x="1898" y="1027"/>
                </a:lnTo>
                <a:lnTo>
                  <a:pt x="1906" y="1014"/>
                </a:lnTo>
                <a:lnTo>
                  <a:pt x="1906" y="1011"/>
                </a:lnTo>
                <a:lnTo>
                  <a:pt x="1920" y="997"/>
                </a:lnTo>
                <a:lnTo>
                  <a:pt x="1930" y="986"/>
                </a:lnTo>
                <a:lnTo>
                  <a:pt x="1941" y="973"/>
                </a:lnTo>
                <a:lnTo>
                  <a:pt x="1945" y="962"/>
                </a:lnTo>
                <a:lnTo>
                  <a:pt x="1947" y="952"/>
                </a:lnTo>
                <a:lnTo>
                  <a:pt x="1963" y="939"/>
                </a:lnTo>
                <a:lnTo>
                  <a:pt x="1973" y="934"/>
                </a:lnTo>
                <a:lnTo>
                  <a:pt x="1981" y="927"/>
                </a:lnTo>
                <a:lnTo>
                  <a:pt x="1987" y="919"/>
                </a:lnTo>
                <a:lnTo>
                  <a:pt x="1989" y="911"/>
                </a:lnTo>
                <a:lnTo>
                  <a:pt x="1989" y="906"/>
                </a:lnTo>
                <a:lnTo>
                  <a:pt x="2003" y="896"/>
                </a:lnTo>
                <a:lnTo>
                  <a:pt x="2013" y="883"/>
                </a:lnTo>
                <a:lnTo>
                  <a:pt x="2013" y="878"/>
                </a:lnTo>
                <a:lnTo>
                  <a:pt x="2016" y="866"/>
                </a:lnTo>
                <a:lnTo>
                  <a:pt x="2017" y="860"/>
                </a:lnTo>
                <a:lnTo>
                  <a:pt x="2024" y="852"/>
                </a:lnTo>
                <a:lnTo>
                  <a:pt x="2028" y="847"/>
                </a:lnTo>
                <a:lnTo>
                  <a:pt x="2028" y="836"/>
                </a:lnTo>
                <a:lnTo>
                  <a:pt x="2031" y="827"/>
                </a:lnTo>
                <a:lnTo>
                  <a:pt x="2031" y="819"/>
                </a:lnTo>
                <a:lnTo>
                  <a:pt x="2034" y="816"/>
                </a:lnTo>
                <a:lnTo>
                  <a:pt x="2039" y="813"/>
                </a:lnTo>
                <a:lnTo>
                  <a:pt x="2056" y="807"/>
                </a:lnTo>
                <a:lnTo>
                  <a:pt x="2059" y="811"/>
                </a:lnTo>
                <a:lnTo>
                  <a:pt x="2063" y="816"/>
                </a:lnTo>
                <a:lnTo>
                  <a:pt x="2075" y="816"/>
                </a:lnTo>
                <a:lnTo>
                  <a:pt x="2079" y="811"/>
                </a:lnTo>
                <a:lnTo>
                  <a:pt x="2084" y="805"/>
                </a:lnTo>
                <a:lnTo>
                  <a:pt x="2092" y="805"/>
                </a:lnTo>
                <a:lnTo>
                  <a:pt x="2100" y="803"/>
                </a:lnTo>
                <a:lnTo>
                  <a:pt x="2104" y="796"/>
                </a:lnTo>
                <a:lnTo>
                  <a:pt x="2114" y="787"/>
                </a:lnTo>
                <a:lnTo>
                  <a:pt x="2114" y="783"/>
                </a:lnTo>
                <a:lnTo>
                  <a:pt x="2121" y="775"/>
                </a:lnTo>
                <a:lnTo>
                  <a:pt x="2129" y="765"/>
                </a:lnTo>
                <a:lnTo>
                  <a:pt x="2132" y="749"/>
                </a:lnTo>
                <a:lnTo>
                  <a:pt x="2136" y="740"/>
                </a:lnTo>
                <a:lnTo>
                  <a:pt x="2136" y="736"/>
                </a:lnTo>
                <a:lnTo>
                  <a:pt x="2132" y="723"/>
                </a:lnTo>
                <a:lnTo>
                  <a:pt x="2125" y="709"/>
                </a:lnTo>
                <a:lnTo>
                  <a:pt x="2121" y="702"/>
                </a:lnTo>
                <a:lnTo>
                  <a:pt x="2114" y="699"/>
                </a:lnTo>
                <a:lnTo>
                  <a:pt x="2111" y="694"/>
                </a:lnTo>
                <a:lnTo>
                  <a:pt x="2104" y="688"/>
                </a:lnTo>
                <a:lnTo>
                  <a:pt x="2100" y="680"/>
                </a:lnTo>
                <a:lnTo>
                  <a:pt x="2104" y="673"/>
                </a:lnTo>
                <a:lnTo>
                  <a:pt x="2104" y="665"/>
                </a:lnTo>
                <a:lnTo>
                  <a:pt x="2111" y="657"/>
                </a:lnTo>
                <a:lnTo>
                  <a:pt x="2114" y="649"/>
                </a:lnTo>
                <a:lnTo>
                  <a:pt x="2121" y="640"/>
                </a:lnTo>
                <a:lnTo>
                  <a:pt x="2129" y="632"/>
                </a:lnTo>
                <a:lnTo>
                  <a:pt x="2137" y="628"/>
                </a:lnTo>
                <a:lnTo>
                  <a:pt x="2149" y="621"/>
                </a:lnTo>
                <a:lnTo>
                  <a:pt x="2158" y="617"/>
                </a:lnTo>
                <a:lnTo>
                  <a:pt x="2165" y="609"/>
                </a:lnTo>
                <a:lnTo>
                  <a:pt x="2167" y="597"/>
                </a:lnTo>
                <a:lnTo>
                  <a:pt x="2172" y="590"/>
                </a:lnTo>
                <a:lnTo>
                  <a:pt x="2167" y="581"/>
                </a:lnTo>
                <a:lnTo>
                  <a:pt x="2161" y="581"/>
                </a:lnTo>
                <a:lnTo>
                  <a:pt x="2153" y="580"/>
                </a:lnTo>
                <a:lnTo>
                  <a:pt x="2144" y="572"/>
                </a:lnTo>
                <a:lnTo>
                  <a:pt x="2147" y="565"/>
                </a:lnTo>
                <a:lnTo>
                  <a:pt x="2149" y="554"/>
                </a:lnTo>
                <a:lnTo>
                  <a:pt x="2149" y="548"/>
                </a:lnTo>
                <a:lnTo>
                  <a:pt x="2155" y="546"/>
                </a:lnTo>
                <a:lnTo>
                  <a:pt x="2165" y="538"/>
                </a:lnTo>
                <a:lnTo>
                  <a:pt x="2175" y="534"/>
                </a:lnTo>
                <a:lnTo>
                  <a:pt x="2180" y="529"/>
                </a:lnTo>
                <a:lnTo>
                  <a:pt x="2190" y="505"/>
                </a:lnTo>
                <a:lnTo>
                  <a:pt x="2192" y="501"/>
                </a:lnTo>
                <a:lnTo>
                  <a:pt x="2187" y="497"/>
                </a:lnTo>
                <a:lnTo>
                  <a:pt x="2175" y="483"/>
                </a:lnTo>
                <a:lnTo>
                  <a:pt x="2132" y="487"/>
                </a:lnTo>
                <a:lnTo>
                  <a:pt x="2071" y="434"/>
                </a:lnTo>
                <a:lnTo>
                  <a:pt x="2063" y="412"/>
                </a:lnTo>
                <a:lnTo>
                  <a:pt x="2038" y="410"/>
                </a:lnTo>
                <a:lnTo>
                  <a:pt x="1996" y="402"/>
                </a:lnTo>
                <a:lnTo>
                  <a:pt x="1989" y="412"/>
                </a:lnTo>
                <a:lnTo>
                  <a:pt x="1978" y="441"/>
                </a:lnTo>
                <a:lnTo>
                  <a:pt x="1963" y="463"/>
                </a:lnTo>
                <a:lnTo>
                  <a:pt x="1941" y="474"/>
                </a:lnTo>
                <a:lnTo>
                  <a:pt x="1916" y="481"/>
                </a:lnTo>
                <a:lnTo>
                  <a:pt x="1898" y="497"/>
                </a:lnTo>
                <a:lnTo>
                  <a:pt x="1876" y="505"/>
                </a:lnTo>
                <a:lnTo>
                  <a:pt x="1858" y="532"/>
                </a:lnTo>
                <a:lnTo>
                  <a:pt x="1843" y="557"/>
                </a:lnTo>
                <a:lnTo>
                  <a:pt x="1818" y="566"/>
                </a:lnTo>
                <a:lnTo>
                  <a:pt x="1792" y="572"/>
                </a:lnTo>
                <a:lnTo>
                  <a:pt x="1772" y="584"/>
                </a:lnTo>
                <a:lnTo>
                  <a:pt x="1732" y="580"/>
                </a:lnTo>
                <a:lnTo>
                  <a:pt x="1713" y="568"/>
                </a:lnTo>
                <a:lnTo>
                  <a:pt x="1694" y="562"/>
                </a:lnTo>
                <a:lnTo>
                  <a:pt x="1652" y="548"/>
                </a:lnTo>
                <a:lnTo>
                  <a:pt x="1616" y="529"/>
                </a:lnTo>
                <a:lnTo>
                  <a:pt x="1613" y="526"/>
                </a:lnTo>
                <a:lnTo>
                  <a:pt x="1588" y="532"/>
                </a:lnTo>
                <a:lnTo>
                  <a:pt x="1569" y="532"/>
                </a:lnTo>
                <a:lnTo>
                  <a:pt x="1556" y="548"/>
                </a:lnTo>
                <a:lnTo>
                  <a:pt x="1528" y="548"/>
                </a:lnTo>
                <a:lnTo>
                  <a:pt x="1505" y="576"/>
                </a:lnTo>
                <a:lnTo>
                  <a:pt x="1515" y="598"/>
                </a:lnTo>
                <a:lnTo>
                  <a:pt x="1519" y="609"/>
                </a:lnTo>
                <a:lnTo>
                  <a:pt x="1525" y="621"/>
                </a:lnTo>
                <a:lnTo>
                  <a:pt x="1547" y="630"/>
                </a:lnTo>
                <a:lnTo>
                  <a:pt x="1551" y="632"/>
                </a:lnTo>
                <a:lnTo>
                  <a:pt x="1566" y="646"/>
                </a:lnTo>
                <a:lnTo>
                  <a:pt x="1598" y="654"/>
                </a:lnTo>
                <a:lnTo>
                  <a:pt x="1593" y="704"/>
                </a:lnTo>
                <a:lnTo>
                  <a:pt x="1569" y="704"/>
                </a:lnTo>
                <a:lnTo>
                  <a:pt x="1566" y="721"/>
                </a:lnTo>
                <a:lnTo>
                  <a:pt x="1577" y="721"/>
                </a:lnTo>
                <a:lnTo>
                  <a:pt x="1588" y="736"/>
                </a:lnTo>
                <a:lnTo>
                  <a:pt x="1563" y="765"/>
                </a:lnTo>
                <a:lnTo>
                  <a:pt x="1559" y="744"/>
                </a:lnTo>
                <a:lnTo>
                  <a:pt x="1547" y="732"/>
                </a:lnTo>
                <a:lnTo>
                  <a:pt x="1543" y="736"/>
                </a:lnTo>
                <a:lnTo>
                  <a:pt x="1536" y="740"/>
                </a:lnTo>
                <a:lnTo>
                  <a:pt x="1532" y="771"/>
                </a:lnTo>
                <a:lnTo>
                  <a:pt x="1483" y="775"/>
                </a:lnTo>
                <a:lnTo>
                  <a:pt x="1469" y="803"/>
                </a:lnTo>
                <a:lnTo>
                  <a:pt x="1450" y="807"/>
                </a:lnTo>
                <a:lnTo>
                  <a:pt x="1415" y="805"/>
                </a:lnTo>
                <a:lnTo>
                  <a:pt x="1392" y="796"/>
                </a:lnTo>
                <a:lnTo>
                  <a:pt x="1371" y="796"/>
                </a:lnTo>
                <a:lnTo>
                  <a:pt x="1366" y="805"/>
                </a:lnTo>
                <a:lnTo>
                  <a:pt x="1352" y="819"/>
                </a:lnTo>
                <a:lnTo>
                  <a:pt x="1356" y="840"/>
                </a:lnTo>
                <a:lnTo>
                  <a:pt x="1357" y="871"/>
                </a:lnTo>
                <a:lnTo>
                  <a:pt x="1362" y="899"/>
                </a:lnTo>
                <a:lnTo>
                  <a:pt x="1331" y="899"/>
                </a:lnTo>
                <a:lnTo>
                  <a:pt x="1327" y="899"/>
                </a:lnTo>
                <a:lnTo>
                  <a:pt x="1310" y="891"/>
                </a:lnTo>
                <a:lnTo>
                  <a:pt x="1284" y="883"/>
                </a:lnTo>
                <a:lnTo>
                  <a:pt x="1262" y="896"/>
                </a:lnTo>
                <a:lnTo>
                  <a:pt x="1256" y="899"/>
                </a:lnTo>
                <a:lnTo>
                  <a:pt x="1252" y="902"/>
                </a:lnTo>
                <a:lnTo>
                  <a:pt x="1236" y="902"/>
                </a:lnTo>
                <a:lnTo>
                  <a:pt x="1208" y="902"/>
                </a:lnTo>
                <a:lnTo>
                  <a:pt x="1200" y="883"/>
                </a:lnTo>
                <a:lnTo>
                  <a:pt x="1184" y="863"/>
                </a:lnTo>
                <a:lnTo>
                  <a:pt x="1176" y="860"/>
                </a:lnTo>
                <a:lnTo>
                  <a:pt x="1141" y="855"/>
                </a:lnTo>
                <a:lnTo>
                  <a:pt x="1108" y="848"/>
                </a:lnTo>
                <a:lnTo>
                  <a:pt x="1074" y="847"/>
                </a:lnTo>
                <a:lnTo>
                  <a:pt x="1067" y="839"/>
                </a:lnTo>
                <a:lnTo>
                  <a:pt x="1061" y="816"/>
                </a:lnTo>
                <a:lnTo>
                  <a:pt x="1027" y="819"/>
                </a:lnTo>
                <a:lnTo>
                  <a:pt x="995" y="827"/>
                </a:lnTo>
                <a:lnTo>
                  <a:pt x="1005" y="792"/>
                </a:lnTo>
                <a:lnTo>
                  <a:pt x="1018" y="763"/>
                </a:lnTo>
                <a:lnTo>
                  <a:pt x="1021" y="753"/>
                </a:lnTo>
                <a:lnTo>
                  <a:pt x="1039" y="717"/>
                </a:lnTo>
                <a:lnTo>
                  <a:pt x="1027" y="676"/>
                </a:lnTo>
                <a:lnTo>
                  <a:pt x="1039" y="654"/>
                </a:lnTo>
                <a:lnTo>
                  <a:pt x="1053" y="665"/>
                </a:lnTo>
                <a:lnTo>
                  <a:pt x="1076" y="640"/>
                </a:lnTo>
                <a:lnTo>
                  <a:pt x="1133" y="640"/>
                </a:lnTo>
                <a:lnTo>
                  <a:pt x="1132" y="624"/>
                </a:lnTo>
                <a:lnTo>
                  <a:pt x="1133" y="621"/>
                </a:lnTo>
                <a:lnTo>
                  <a:pt x="1133" y="580"/>
                </a:lnTo>
                <a:lnTo>
                  <a:pt x="1121" y="558"/>
                </a:lnTo>
                <a:lnTo>
                  <a:pt x="1125" y="546"/>
                </a:lnTo>
                <a:lnTo>
                  <a:pt x="1158" y="505"/>
                </a:lnTo>
                <a:lnTo>
                  <a:pt x="1161" y="498"/>
                </a:lnTo>
                <a:lnTo>
                  <a:pt x="1194" y="450"/>
                </a:lnTo>
                <a:lnTo>
                  <a:pt x="1212" y="443"/>
                </a:lnTo>
                <a:lnTo>
                  <a:pt x="1216" y="443"/>
                </a:lnTo>
                <a:lnTo>
                  <a:pt x="1224" y="438"/>
                </a:lnTo>
                <a:lnTo>
                  <a:pt x="1230" y="434"/>
                </a:lnTo>
                <a:lnTo>
                  <a:pt x="1234" y="434"/>
                </a:lnTo>
                <a:lnTo>
                  <a:pt x="1259" y="423"/>
                </a:lnTo>
                <a:lnTo>
                  <a:pt x="1302" y="434"/>
                </a:lnTo>
                <a:lnTo>
                  <a:pt x="1316" y="431"/>
                </a:lnTo>
                <a:lnTo>
                  <a:pt x="1331" y="427"/>
                </a:lnTo>
                <a:lnTo>
                  <a:pt x="1337" y="393"/>
                </a:lnTo>
                <a:lnTo>
                  <a:pt x="1352" y="390"/>
                </a:lnTo>
                <a:lnTo>
                  <a:pt x="1352" y="367"/>
                </a:lnTo>
                <a:lnTo>
                  <a:pt x="1334" y="361"/>
                </a:lnTo>
                <a:lnTo>
                  <a:pt x="1337" y="348"/>
                </a:lnTo>
                <a:lnTo>
                  <a:pt x="1345" y="348"/>
                </a:lnTo>
                <a:lnTo>
                  <a:pt x="1345" y="319"/>
                </a:lnTo>
                <a:lnTo>
                  <a:pt x="1366" y="302"/>
                </a:lnTo>
                <a:lnTo>
                  <a:pt x="1381" y="282"/>
                </a:lnTo>
                <a:lnTo>
                  <a:pt x="1381" y="278"/>
                </a:lnTo>
                <a:lnTo>
                  <a:pt x="1381" y="267"/>
                </a:lnTo>
                <a:lnTo>
                  <a:pt x="1357" y="264"/>
                </a:lnTo>
                <a:lnTo>
                  <a:pt x="1345" y="248"/>
                </a:lnTo>
                <a:lnTo>
                  <a:pt x="1316" y="248"/>
                </a:lnTo>
                <a:lnTo>
                  <a:pt x="1302" y="259"/>
                </a:lnTo>
                <a:lnTo>
                  <a:pt x="1288" y="250"/>
                </a:lnTo>
                <a:lnTo>
                  <a:pt x="1303" y="244"/>
                </a:lnTo>
                <a:lnTo>
                  <a:pt x="1310" y="219"/>
                </a:lnTo>
                <a:lnTo>
                  <a:pt x="1316" y="197"/>
                </a:lnTo>
                <a:lnTo>
                  <a:pt x="1287" y="186"/>
                </a:lnTo>
                <a:lnTo>
                  <a:pt x="1273" y="181"/>
                </a:lnTo>
                <a:lnTo>
                  <a:pt x="1224" y="137"/>
                </a:lnTo>
                <a:lnTo>
                  <a:pt x="1190" y="186"/>
                </a:lnTo>
                <a:lnTo>
                  <a:pt x="1208" y="226"/>
                </a:lnTo>
                <a:lnTo>
                  <a:pt x="1218" y="226"/>
                </a:lnTo>
                <a:lnTo>
                  <a:pt x="1218" y="244"/>
                </a:lnTo>
                <a:lnTo>
                  <a:pt x="1218" y="250"/>
                </a:lnTo>
                <a:lnTo>
                  <a:pt x="1229" y="272"/>
                </a:lnTo>
                <a:lnTo>
                  <a:pt x="1229" y="275"/>
                </a:lnTo>
                <a:lnTo>
                  <a:pt x="1212" y="288"/>
                </a:lnTo>
                <a:lnTo>
                  <a:pt x="1190" y="288"/>
                </a:lnTo>
                <a:lnTo>
                  <a:pt x="1175" y="350"/>
                </a:lnTo>
                <a:lnTo>
                  <a:pt x="1171" y="350"/>
                </a:lnTo>
                <a:lnTo>
                  <a:pt x="1121" y="331"/>
                </a:lnTo>
                <a:lnTo>
                  <a:pt x="1110" y="346"/>
                </a:lnTo>
                <a:lnTo>
                  <a:pt x="1108" y="346"/>
                </a:lnTo>
                <a:lnTo>
                  <a:pt x="1058" y="346"/>
                </a:lnTo>
                <a:lnTo>
                  <a:pt x="1055" y="334"/>
                </a:lnTo>
                <a:lnTo>
                  <a:pt x="1058" y="319"/>
                </a:lnTo>
                <a:lnTo>
                  <a:pt x="1061" y="275"/>
                </a:lnTo>
                <a:lnTo>
                  <a:pt x="1089" y="189"/>
                </a:lnTo>
                <a:lnTo>
                  <a:pt x="1093" y="178"/>
                </a:lnTo>
                <a:lnTo>
                  <a:pt x="1104" y="128"/>
                </a:lnTo>
                <a:lnTo>
                  <a:pt x="1086" y="125"/>
                </a:lnTo>
                <a:lnTo>
                  <a:pt x="1085" y="112"/>
                </a:lnTo>
                <a:lnTo>
                  <a:pt x="1050" y="111"/>
                </a:lnTo>
                <a:lnTo>
                  <a:pt x="1046" y="108"/>
                </a:lnTo>
                <a:lnTo>
                  <a:pt x="1030" y="101"/>
                </a:lnTo>
                <a:lnTo>
                  <a:pt x="1024" y="103"/>
                </a:lnTo>
                <a:lnTo>
                  <a:pt x="1012" y="168"/>
                </a:lnTo>
                <a:lnTo>
                  <a:pt x="1002" y="224"/>
                </a:lnTo>
                <a:lnTo>
                  <a:pt x="988" y="267"/>
                </a:lnTo>
                <a:lnTo>
                  <a:pt x="974" y="311"/>
                </a:lnTo>
                <a:lnTo>
                  <a:pt x="962" y="294"/>
                </a:lnTo>
                <a:lnTo>
                  <a:pt x="963" y="248"/>
                </a:lnTo>
                <a:lnTo>
                  <a:pt x="970" y="197"/>
                </a:lnTo>
                <a:lnTo>
                  <a:pt x="970" y="189"/>
                </a:lnTo>
                <a:lnTo>
                  <a:pt x="963" y="168"/>
                </a:lnTo>
                <a:lnTo>
                  <a:pt x="970" y="159"/>
                </a:lnTo>
                <a:lnTo>
                  <a:pt x="980" y="159"/>
                </a:lnTo>
                <a:lnTo>
                  <a:pt x="977" y="119"/>
                </a:lnTo>
                <a:lnTo>
                  <a:pt x="974" y="112"/>
                </a:lnTo>
                <a:lnTo>
                  <a:pt x="1017" y="89"/>
                </a:lnTo>
                <a:lnTo>
                  <a:pt x="1018" y="29"/>
                </a:lnTo>
                <a:lnTo>
                  <a:pt x="898" y="0"/>
                </a:lnTo>
                <a:lnTo>
                  <a:pt x="892" y="17"/>
                </a:lnTo>
                <a:lnTo>
                  <a:pt x="891" y="122"/>
                </a:lnTo>
                <a:lnTo>
                  <a:pt x="916" y="132"/>
                </a:lnTo>
                <a:lnTo>
                  <a:pt x="934" y="145"/>
                </a:lnTo>
                <a:lnTo>
                  <a:pt x="934" y="189"/>
                </a:lnTo>
                <a:lnTo>
                  <a:pt x="922" y="203"/>
                </a:lnTo>
                <a:lnTo>
                  <a:pt x="909" y="224"/>
                </a:lnTo>
                <a:lnTo>
                  <a:pt x="880" y="226"/>
                </a:lnTo>
                <a:lnTo>
                  <a:pt x="839" y="231"/>
                </a:lnTo>
                <a:lnTo>
                  <a:pt x="736" y="276"/>
                </a:lnTo>
                <a:lnTo>
                  <a:pt x="710" y="364"/>
                </a:lnTo>
                <a:lnTo>
                  <a:pt x="717" y="382"/>
                </a:lnTo>
                <a:lnTo>
                  <a:pt x="747" y="455"/>
                </a:lnTo>
                <a:lnTo>
                  <a:pt x="787" y="487"/>
                </a:lnTo>
                <a:lnTo>
                  <a:pt x="811" y="501"/>
                </a:lnTo>
                <a:lnTo>
                  <a:pt x="801" y="557"/>
                </a:lnTo>
                <a:lnTo>
                  <a:pt x="807" y="593"/>
                </a:lnTo>
                <a:lnTo>
                  <a:pt x="811" y="606"/>
                </a:lnTo>
                <a:lnTo>
                  <a:pt x="796" y="621"/>
                </a:lnTo>
                <a:lnTo>
                  <a:pt x="785" y="644"/>
                </a:lnTo>
                <a:lnTo>
                  <a:pt x="905" y="728"/>
                </a:lnTo>
                <a:lnTo>
                  <a:pt x="892" y="788"/>
                </a:lnTo>
                <a:lnTo>
                  <a:pt x="851" y="816"/>
                </a:lnTo>
                <a:lnTo>
                  <a:pt x="848" y="816"/>
                </a:lnTo>
                <a:lnTo>
                  <a:pt x="782" y="819"/>
                </a:lnTo>
                <a:lnTo>
                  <a:pt x="764" y="832"/>
                </a:lnTo>
                <a:lnTo>
                  <a:pt x="764" y="858"/>
                </a:lnTo>
                <a:lnTo>
                  <a:pt x="779" y="871"/>
                </a:lnTo>
                <a:lnTo>
                  <a:pt x="768" y="904"/>
                </a:lnTo>
                <a:lnTo>
                  <a:pt x="775" y="936"/>
                </a:lnTo>
                <a:lnTo>
                  <a:pt x="771" y="941"/>
                </a:lnTo>
                <a:lnTo>
                  <a:pt x="760" y="957"/>
                </a:lnTo>
                <a:lnTo>
                  <a:pt x="753" y="992"/>
                </a:lnTo>
                <a:lnTo>
                  <a:pt x="753" y="999"/>
                </a:lnTo>
                <a:lnTo>
                  <a:pt x="747" y="1007"/>
                </a:lnTo>
                <a:lnTo>
                  <a:pt x="736" y="1034"/>
                </a:lnTo>
                <a:lnTo>
                  <a:pt x="742" y="1079"/>
                </a:lnTo>
                <a:lnTo>
                  <a:pt x="742" y="1089"/>
                </a:lnTo>
                <a:lnTo>
                  <a:pt x="693" y="1050"/>
                </a:lnTo>
                <a:lnTo>
                  <a:pt x="677" y="1022"/>
                </a:lnTo>
                <a:lnTo>
                  <a:pt x="655" y="1015"/>
                </a:lnTo>
                <a:lnTo>
                  <a:pt x="594" y="952"/>
                </a:lnTo>
                <a:lnTo>
                  <a:pt x="570" y="957"/>
                </a:lnTo>
                <a:lnTo>
                  <a:pt x="569" y="957"/>
                </a:lnTo>
                <a:lnTo>
                  <a:pt x="536" y="936"/>
                </a:lnTo>
                <a:lnTo>
                  <a:pt x="511" y="906"/>
                </a:lnTo>
                <a:lnTo>
                  <a:pt x="486" y="902"/>
                </a:lnTo>
                <a:lnTo>
                  <a:pt x="480" y="904"/>
                </a:lnTo>
                <a:lnTo>
                  <a:pt x="450" y="906"/>
                </a:lnTo>
                <a:lnTo>
                  <a:pt x="431" y="919"/>
                </a:lnTo>
                <a:lnTo>
                  <a:pt x="422" y="934"/>
                </a:lnTo>
                <a:lnTo>
                  <a:pt x="396" y="941"/>
                </a:lnTo>
                <a:lnTo>
                  <a:pt x="396" y="944"/>
                </a:lnTo>
                <a:lnTo>
                  <a:pt x="375" y="952"/>
                </a:lnTo>
                <a:lnTo>
                  <a:pt x="354" y="949"/>
                </a:lnTo>
                <a:lnTo>
                  <a:pt x="341" y="939"/>
                </a:lnTo>
                <a:lnTo>
                  <a:pt x="331" y="949"/>
                </a:lnTo>
                <a:lnTo>
                  <a:pt x="329" y="949"/>
                </a:lnTo>
                <a:lnTo>
                  <a:pt x="313" y="957"/>
                </a:lnTo>
                <a:lnTo>
                  <a:pt x="298" y="973"/>
                </a:lnTo>
                <a:lnTo>
                  <a:pt x="281" y="994"/>
                </a:lnTo>
                <a:lnTo>
                  <a:pt x="265" y="1014"/>
                </a:lnTo>
                <a:lnTo>
                  <a:pt x="255" y="1034"/>
                </a:lnTo>
                <a:lnTo>
                  <a:pt x="243" y="1053"/>
                </a:lnTo>
                <a:lnTo>
                  <a:pt x="237" y="1061"/>
                </a:lnTo>
                <a:lnTo>
                  <a:pt x="216" y="1070"/>
                </a:lnTo>
                <a:lnTo>
                  <a:pt x="208" y="1089"/>
                </a:lnTo>
                <a:lnTo>
                  <a:pt x="213" y="1159"/>
                </a:lnTo>
                <a:lnTo>
                  <a:pt x="170" y="1191"/>
                </a:lnTo>
                <a:lnTo>
                  <a:pt x="112" y="1194"/>
                </a:lnTo>
                <a:lnTo>
                  <a:pt x="38" y="1209"/>
                </a:lnTo>
                <a:lnTo>
                  <a:pt x="0" y="1247"/>
                </a:lnTo>
                <a:lnTo>
                  <a:pt x="46" y="1328"/>
                </a:lnTo>
                <a:lnTo>
                  <a:pt x="74" y="1425"/>
                </a:lnTo>
                <a:lnTo>
                  <a:pt x="137" y="1524"/>
                </a:lnTo>
                <a:lnTo>
                  <a:pt x="166" y="1569"/>
                </a:lnTo>
                <a:lnTo>
                  <a:pt x="195" y="1609"/>
                </a:lnTo>
                <a:lnTo>
                  <a:pt x="233" y="1641"/>
                </a:lnTo>
                <a:lnTo>
                  <a:pt x="263" y="1674"/>
                </a:lnTo>
                <a:lnTo>
                  <a:pt x="299" y="1694"/>
                </a:lnTo>
                <a:lnTo>
                  <a:pt x="313" y="1738"/>
                </a:lnTo>
                <a:lnTo>
                  <a:pt x="339" y="1768"/>
                </a:lnTo>
                <a:lnTo>
                  <a:pt x="357" y="1785"/>
                </a:lnTo>
                <a:lnTo>
                  <a:pt x="372" y="1830"/>
                </a:lnTo>
                <a:lnTo>
                  <a:pt x="437" y="1856"/>
                </a:lnTo>
                <a:lnTo>
                  <a:pt x="450" y="1841"/>
                </a:lnTo>
                <a:lnTo>
                  <a:pt x="472" y="1866"/>
                </a:lnTo>
                <a:lnTo>
                  <a:pt x="489" y="1876"/>
                </a:lnTo>
                <a:lnTo>
                  <a:pt x="504" y="1872"/>
                </a:lnTo>
                <a:lnTo>
                  <a:pt x="498" y="1891"/>
                </a:lnTo>
                <a:lnTo>
                  <a:pt x="547" y="1912"/>
                </a:lnTo>
                <a:lnTo>
                  <a:pt x="547" y="1908"/>
                </a:lnTo>
                <a:lnTo>
                  <a:pt x="547" y="1907"/>
                </a:lnTo>
                <a:lnTo>
                  <a:pt x="547" y="1904"/>
                </a:lnTo>
                <a:lnTo>
                  <a:pt x="548" y="1904"/>
                </a:lnTo>
                <a:lnTo>
                  <a:pt x="554" y="1904"/>
                </a:lnTo>
                <a:lnTo>
                  <a:pt x="557" y="1904"/>
                </a:lnTo>
                <a:lnTo>
                  <a:pt x="558" y="1904"/>
                </a:lnTo>
                <a:lnTo>
                  <a:pt x="565" y="1904"/>
                </a:lnTo>
                <a:lnTo>
                  <a:pt x="570" y="1907"/>
                </a:lnTo>
                <a:lnTo>
                  <a:pt x="570" y="1904"/>
                </a:lnTo>
                <a:lnTo>
                  <a:pt x="573" y="1904"/>
                </a:lnTo>
                <a:lnTo>
                  <a:pt x="578" y="1904"/>
                </a:lnTo>
                <a:lnTo>
                  <a:pt x="580" y="1904"/>
                </a:lnTo>
                <a:lnTo>
                  <a:pt x="581" y="1901"/>
                </a:lnTo>
                <a:lnTo>
                  <a:pt x="585" y="1899"/>
                </a:lnTo>
                <a:lnTo>
                  <a:pt x="585" y="1893"/>
                </a:lnTo>
                <a:lnTo>
                  <a:pt x="585" y="1891"/>
                </a:lnTo>
                <a:lnTo>
                  <a:pt x="585" y="1888"/>
                </a:lnTo>
                <a:lnTo>
                  <a:pt x="585" y="1885"/>
                </a:lnTo>
                <a:lnTo>
                  <a:pt x="588" y="1877"/>
                </a:lnTo>
                <a:lnTo>
                  <a:pt x="594" y="1876"/>
                </a:lnTo>
                <a:lnTo>
                  <a:pt x="597" y="1875"/>
                </a:lnTo>
                <a:lnTo>
                  <a:pt x="599" y="1875"/>
                </a:lnTo>
                <a:lnTo>
                  <a:pt x="599" y="1872"/>
                </a:lnTo>
                <a:lnTo>
                  <a:pt x="602" y="1872"/>
                </a:lnTo>
                <a:lnTo>
                  <a:pt x="605" y="1872"/>
                </a:lnTo>
                <a:lnTo>
                  <a:pt x="606" y="1872"/>
                </a:lnTo>
                <a:lnTo>
                  <a:pt x="613" y="1875"/>
                </a:lnTo>
                <a:lnTo>
                  <a:pt x="613" y="1872"/>
                </a:lnTo>
                <a:lnTo>
                  <a:pt x="621" y="1877"/>
                </a:lnTo>
                <a:lnTo>
                  <a:pt x="624" y="1877"/>
                </a:lnTo>
                <a:lnTo>
                  <a:pt x="631" y="1881"/>
                </a:lnTo>
                <a:lnTo>
                  <a:pt x="635" y="1877"/>
                </a:lnTo>
                <a:lnTo>
                  <a:pt x="635" y="1876"/>
                </a:lnTo>
                <a:lnTo>
                  <a:pt x="635" y="1875"/>
                </a:lnTo>
                <a:lnTo>
                  <a:pt x="635" y="1868"/>
                </a:lnTo>
                <a:lnTo>
                  <a:pt x="638" y="1868"/>
                </a:lnTo>
                <a:lnTo>
                  <a:pt x="643" y="1866"/>
                </a:lnTo>
                <a:lnTo>
                  <a:pt x="645" y="1864"/>
                </a:lnTo>
                <a:lnTo>
                  <a:pt x="645" y="1860"/>
                </a:lnTo>
                <a:lnTo>
                  <a:pt x="648" y="1857"/>
                </a:lnTo>
                <a:lnTo>
                  <a:pt x="652" y="1856"/>
                </a:lnTo>
                <a:lnTo>
                  <a:pt x="655" y="1856"/>
                </a:lnTo>
                <a:lnTo>
                  <a:pt x="661" y="1850"/>
                </a:lnTo>
                <a:lnTo>
                  <a:pt x="661" y="1856"/>
                </a:lnTo>
                <a:lnTo>
                  <a:pt x="660" y="1857"/>
                </a:lnTo>
                <a:lnTo>
                  <a:pt x="661" y="1860"/>
                </a:lnTo>
                <a:lnTo>
                  <a:pt x="664" y="1860"/>
                </a:lnTo>
                <a:lnTo>
                  <a:pt x="666" y="1860"/>
                </a:lnTo>
                <a:lnTo>
                  <a:pt x="673" y="1857"/>
                </a:lnTo>
                <a:lnTo>
                  <a:pt x="677" y="1856"/>
                </a:lnTo>
                <a:lnTo>
                  <a:pt x="680" y="1857"/>
                </a:lnTo>
                <a:lnTo>
                  <a:pt x="682" y="1860"/>
                </a:lnTo>
                <a:lnTo>
                  <a:pt x="686" y="1857"/>
                </a:lnTo>
                <a:lnTo>
                  <a:pt x="686" y="1856"/>
                </a:lnTo>
                <a:lnTo>
                  <a:pt x="688" y="1856"/>
                </a:lnTo>
                <a:lnTo>
                  <a:pt x="693" y="1850"/>
                </a:lnTo>
                <a:lnTo>
                  <a:pt x="696" y="1850"/>
                </a:lnTo>
                <a:lnTo>
                  <a:pt x="702" y="1850"/>
                </a:lnTo>
                <a:lnTo>
                  <a:pt x="704" y="1850"/>
                </a:lnTo>
                <a:lnTo>
                  <a:pt x="710" y="1850"/>
                </a:lnTo>
                <a:lnTo>
                  <a:pt x="711" y="1846"/>
                </a:lnTo>
                <a:lnTo>
                  <a:pt x="714" y="1844"/>
                </a:lnTo>
                <a:lnTo>
                  <a:pt x="717" y="1844"/>
                </a:lnTo>
                <a:lnTo>
                  <a:pt x="720" y="1841"/>
                </a:lnTo>
                <a:lnTo>
                  <a:pt x="721" y="1841"/>
                </a:lnTo>
                <a:lnTo>
                  <a:pt x="728" y="1841"/>
                </a:lnTo>
                <a:lnTo>
                  <a:pt x="732" y="1841"/>
                </a:lnTo>
                <a:lnTo>
                  <a:pt x="736" y="1841"/>
                </a:lnTo>
                <a:lnTo>
                  <a:pt x="742" y="1838"/>
                </a:lnTo>
                <a:lnTo>
                  <a:pt x="743" y="1838"/>
                </a:lnTo>
                <a:lnTo>
                  <a:pt x="744" y="1834"/>
                </a:lnTo>
                <a:lnTo>
                  <a:pt x="747" y="1834"/>
                </a:lnTo>
                <a:lnTo>
                  <a:pt x="753" y="1834"/>
                </a:lnTo>
                <a:lnTo>
                  <a:pt x="764" y="1830"/>
                </a:lnTo>
                <a:lnTo>
                  <a:pt x="775" y="1825"/>
                </a:lnTo>
                <a:lnTo>
                  <a:pt x="779" y="1824"/>
                </a:lnTo>
                <a:lnTo>
                  <a:pt x="785" y="1818"/>
                </a:lnTo>
                <a:lnTo>
                  <a:pt x="790" y="1814"/>
                </a:lnTo>
                <a:lnTo>
                  <a:pt x="796" y="1810"/>
                </a:lnTo>
                <a:lnTo>
                  <a:pt x="796" y="1808"/>
                </a:lnTo>
                <a:lnTo>
                  <a:pt x="797" y="1805"/>
                </a:lnTo>
                <a:lnTo>
                  <a:pt x="806" y="1802"/>
                </a:lnTo>
                <a:lnTo>
                  <a:pt x="806" y="1800"/>
                </a:lnTo>
                <a:lnTo>
                  <a:pt x="806" y="1794"/>
                </a:lnTo>
                <a:lnTo>
                  <a:pt x="806" y="1789"/>
                </a:lnTo>
                <a:lnTo>
                  <a:pt x="806" y="1782"/>
                </a:lnTo>
                <a:lnTo>
                  <a:pt x="806" y="1781"/>
                </a:lnTo>
                <a:lnTo>
                  <a:pt x="807" y="1777"/>
                </a:lnTo>
                <a:lnTo>
                  <a:pt x="807" y="1774"/>
                </a:lnTo>
                <a:lnTo>
                  <a:pt x="811" y="1771"/>
                </a:lnTo>
                <a:lnTo>
                  <a:pt x="814" y="1765"/>
                </a:lnTo>
                <a:lnTo>
                  <a:pt x="818" y="1763"/>
                </a:lnTo>
                <a:lnTo>
                  <a:pt x="819" y="1755"/>
                </a:lnTo>
                <a:lnTo>
                  <a:pt x="822" y="1752"/>
                </a:lnTo>
                <a:lnTo>
                  <a:pt x="826" y="1750"/>
                </a:lnTo>
                <a:lnTo>
                  <a:pt x="826" y="1746"/>
                </a:lnTo>
                <a:lnTo>
                  <a:pt x="833" y="1746"/>
                </a:lnTo>
                <a:lnTo>
                  <a:pt x="839" y="1746"/>
                </a:lnTo>
                <a:lnTo>
                  <a:pt x="843" y="1746"/>
                </a:lnTo>
                <a:lnTo>
                  <a:pt x="848" y="1747"/>
                </a:lnTo>
                <a:lnTo>
                  <a:pt x="855" y="1750"/>
                </a:lnTo>
                <a:lnTo>
                  <a:pt x="864" y="1750"/>
                </a:lnTo>
                <a:lnTo>
                  <a:pt x="872" y="1752"/>
                </a:lnTo>
                <a:lnTo>
                  <a:pt x="877" y="1752"/>
                </a:lnTo>
                <a:lnTo>
                  <a:pt x="880" y="1755"/>
                </a:lnTo>
                <a:lnTo>
                  <a:pt x="880" y="1758"/>
                </a:lnTo>
                <a:lnTo>
                  <a:pt x="887" y="1758"/>
                </a:lnTo>
                <a:lnTo>
                  <a:pt x="892" y="1758"/>
                </a:lnTo>
                <a:lnTo>
                  <a:pt x="898" y="1763"/>
                </a:lnTo>
                <a:lnTo>
                  <a:pt x="905" y="1763"/>
                </a:lnTo>
                <a:lnTo>
                  <a:pt x="910" y="1765"/>
                </a:lnTo>
                <a:lnTo>
                  <a:pt x="919" y="1768"/>
                </a:lnTo>
                <a:lnTo>
                  <a:pt x="926" y="1771"/>
                </a:lnTo>
                <a:lnTo>
                  <a:pt x="930" y="1773"/>
                </a:lnTo>
                <a:lnTo>
                  <a:pt x="934" y="1773"/>
                </a:lnTo>
                <a:lnTo>
                  <a:pt x="942" y="1774"/>
                </a:lnTo>
                <a:lnTo>
                  <a:pt x="945" y="1774"/>
                </a:lnTo>
                <a:lnTo>
                  <a:pt x="947" y="1777"/>
                </a:lnTo>
                <a:lnTo>
                  <a:pt x="951" y="1774"/>
                </a:lnTo>
                <a:lnTo>
                  <a:pt x="951" y="1773"/>
                </a:lnTo>
                <a:lnTo>
                  <a:pt x="956" y="1773"/>
                </a:lnTo>
                <a:lnTo>
                  <a:pt x="962" y="1771"/>
                </a:lnTo>
                <a:lnTo>
                  <a:pt x="969" y="1768"/>
                </a:lnTo>
                <a:lnTo>
                  <a:pt x="974" y="1765"/>
                </a:lnTo>
                <a:lnTo>
                  <a:pt x="980" y="1763"/>
                </a:lnTo>
                <a:lnTo>
                  <a:pt x="981" y="1758"/>
                </a:lnTo>
                <a:lnTo>
                  <a:pt x="985" y="1755"/>
                </a:lnTo>
                <a:lnTo>
                  <a:pt x="988" y="1755"/>
                </a:lnTo>
                <a:lnTo>
                  <a:pt x="999" y="1752"/>
                </a:lnTo>
                <a:lnTo>
                  <a:pt x="1002" y="1750"/>
                </a:lnTo>
                <a:lnTo>
                  <a:pt x="1005" y="1746"/>
                </a:lnTo>
                <a:lnTo>
                  <a:pt x="1009" y="1741"/>
                </a:lnTo>
                <a:lnTo>
                  <a:pt x="1009" y="1734"/>
                </a:lnTo>
                <a:lnTo>
                  <a:pt x="1012" y="1731"/>
                </a:lnTo>
                <a:lnTo>
                  <a:pt x="1013" y="1730"/>
                </a:lnTo>
                <a:lnTo>
                  <a:pt x="1017" y="1730"/>
                </a:lnTo>
                <a:lnTo>
                  <a:pt x="1018" y="1725"/>
                </a:lnTo>
                <a:lnTo>
                  <a:pt x="1021" y="1725"/>
                </a:lnTo>
                <a:lnTo>
                  <a:pt x="1027" y="1722"/>
                </a:lnTo>
                <a:lnTo>
                  <a:pt x="1030" y="1720"/>
                </a:lnTo>
                <a:lnTo>
                  <a:pt x="1036" y="1718"/>
                </a:lnTo>
                <a:lnTo>
                  <a:pt x="1039" y="1718"/>
                </a:lnTo>
                <a:lnTo>
                  <a:pt x="1043" y="1715"/>
                </a:lnTo>
                <a:lnTo>
                  <a:pt x="1043" y="1713"/>
                </a:lnTo>
                <a:lnTo>
                  <a:pt x="1046" y="1710"/>
                </a:lnTo>
                <a:lnTo>
                  <a:pt x="1053" y="1710"/>
                </a:lnTo>
                <a:lnTo>
                  <a:pt x="1055" y="1710"/>
                </a:lnTo>
                <a:lnTo>
                  <a:pt x="1055" y="1713"/>
                </a:lnTo>
                <a:lnTo>
                  <a:pt x="1058" y="1715"/>
                </a:lnTo>
                <a:lnTo>
                  <a:pt x="1058" y="1720"/>
                </a:lnTo>
                <a:lnTo>
                  <a:pt x="1058" y="1725"/>
                </a:lnTo>
                <a:lnTo>
                  <a:pt x="1058" y="1730"/>
                </a:lnTo>
                <a:lnTo>
                  <a:pt x="1058" y="1734"/>
                </a:lnTo>
                <a:lnTo>
                  <a:pt x="1058" y="1738"/>
                </a:lnTo>
                <a:lnTo>
                  <a:pt x="1061" y="1741"/>
                </a:lnTo>
                <a:lnTo>
                  <a:pt x="1061" y="1742"/>
                </a:lnTo>
                <a:lnTo>
                  <a:pt x="1067" y="1746"/>
                </a:lnTo>
                <a:lnTo>
                  <a:pt x="1068" y="1750"/>
                </a:lnTo>
                <a:lnTo>
                  <a:pt x="1071" y="1752"/>
                </a:lnTo>
                <a:lnTo>
                  <a:pt x="1076" y="1758"/>
                </a:lnTo>
                <a:lnTo>
                  <a:pt x="1076" y="1763"/>
                </a:lnTo>
                <a:lnTo>
                  <a:pt x="1082" y="1768"/>
                </a:lnTo>
                <a:lnTo>
                  <a:pt x="1082" y="1773"/>
                </a:lnTo>
                <a:lnTo>
                  <a:pt x="1085" y="1777"/>
                </a:lnTo>
                <a:lnTo>
                  <a:pt x="1086" y="1781"/>
                </a:lnTo>
                <a:lnTo>
                  <a:pt x="1089" y="1782"/>
                </a:lnTo>
                <a:lnTo>
                  <a:pt x="1089" y="1789"/>
                </a:lnTo>
                <a:lnTo>
                  <a:pt x="1096" y="1789"/>
                </a:lnTo>
                <a:lnTo>
                  <a:pt x="1096" y="1793"/>
                </a:lnTo>
                <a:lnTo>
                  <a:pt x="1101" y="1800"/>
                </a:lnTo>
                <a:lnTo>
                  <a:pt x="1101" y="1805"/>
                </a:lnTo>
                <a:lnTo>
                  <a:pt x="1104" y="1810"/>
                </a:lnTo>
                <a:lnTo>
                  <a:pt x="1108" y="1814"/>
                </a:lnTo>
                <a:lnTo>
                  <a:pt x="1113" y="1816"/>
                </a:lnTo>
                <a:lnTo>
                  <a:pt x="1117" y="1816"/>
                </a:lnTo>
                <a:lnTo>
                  <a:pt x="1119" y="1818"/>
                </a:lnTo>
                <a:lnTo>
                  <a:pt x="1119" y="1824"/>
                </a:lnTo>
                <a:lnTo>
                  <a:pt x="1119" y="1830"/>
                </a:lnTo>
                <a:lnTo>
                  <a:pt x="1117" y="1833"/>
                </a:lnTo>
                <a:lnTo>
                  <a:pt x="1113" y="1834"/>
                </a:lnTo>
                <a:lnTo>
                  <a:pt x="1108" y="1844"/>
                </a:lnTo>
                <a:lnTo>
                  <a:pt x="1108" y="1846"/>
                </a:lnTo>
                <a:lnTo>
                  <a:pt x="1108" y="1856"/>
                </a:lnTo>
                <a:lnTo>
                  <a:pt x="1108" y="1857"/>
                </a:lnTo>
                <a:lnTo>
                  <a:pt x="1104" y="1860"/>
                </a:lnTo>
                <a:lnTo>
                  <a:pt x="1108" y="1866"/>
                </a:lnTo>
                <a:lnTo>
                  <a:pt x="1104" y="1868"/>
                </a:lnTo>
                <a:lnTo>
                  <a:pt x="1104" y="1872"/>
                </a:lnTo>
                <a:lnTo>
                  <a:pt x="1104" y="1875"/>
                </a:lnTo>
                <a:lnTo>
                  <a:pt x="1104" y="1876"/>
                </a:lnTo>
                <a:lnTo>
                  <a:pt x="1101" y="1877"/>
                </a:lnTo>
                <a:lnTo>
                  <a:pt x="1101" y="1885"/>
                </a:lnTo>
                <a:lnTo>
                  <a:pt x="1100" y="1891"/>
                </a:lnTo>
                <a:lnTo>
                  <a:pt x="1101" y="1897"/>
                </a:lnTo>
                <a:lnTo>
                  <a:pt x="1101" y="1908"/>
                </a:lnTo>
                <a:lnTo>
                  <a:pt x="1101" y="1912"/>
                </a:lnTo>
                <a:lnTo>
                  <a:pt x="1100" y="1921"/>
                </a:lnTo>
                <a:lnTo>
                  <a:pt x="1096" y="1929"/>
                </a:lnTo>
                <a:lnTo>
                  <a:pt x="1093" y="1933"/>
                </a:lnTo>
                <a:lnTo>
                  <a:pt x="1089" y="1939"/>
                </a:lnTo>
                <a:lnTo>
                  <a:pt x="1089" y="1945"/>
                </a:lnTo>
                <a:lnTo>
                  <a:pt x="1089" y="1951"/>
                </a:lnTo>
                <a:lnTo>
                  <a:pt x="1089" y="1956"/>
                </a:lnTo>
                <a:lnTo>
                  <a:pt x="1086" y="1959"/>
                </a:lnTo>
                <a:lnTo>
                  <a:pt x="1086" y="1967"/>
                </a:lnTo>
                <a:lnTo>
                  <a:pt x="1093" y="1971"/>
                </a:lnTo>
                <a:lnTo>
                  <a:pt x="1096" y="1972"/>
                </a:lnTo>
                <a:lnTo>
                  <a:pt x="1096" y="1981"/>
                </a:lnTo>
                <a:lnTo>
                  <a:pt x="1100" y="1989"/>
                </a:lnTo>
                <a:lnTo>
                  <a:pt x="1101" y="1995"/>
                </a:lnTo>
                <a:lnTo>
                  <a:pt x="1100" y="2000"/>
                </a:lnTo>
                <a:lnTo>
                  <a:pt x="1100" y="2005"/>
                </a:lnTo>
                <a:lnTo>
                  <a:pt x="1100" y="2012"/>
                </a:lnTo>
                <a:lnTo>
                  <a:pt x="1101" y="2016"/>
                </a:lnTo>
                <a:lnTo>
                  <a:pt x="1093" y="2016"/>
                </a:lnTo>
                <a:lnTo>
                  <a:pt x="1086" y="2020"/>
                </a:lnTo>
                <a:lnTo>
                  <a:pt x="1085" y="2020"/>
                </a:lnTo>
                <a:lnTo>
                  <a:pt x="1082" y="2023"/>
                </a:lnTo>
                <a:lnTo>
                  <a:pt x="1082" y="2024"/>
                </a:lnTo>
                <a:lnTo>
                  <a:pt x="1085" y="2024"/>
                </a:lnTo>
                <a:lnTo>
                  <a:pt x="1082" y="2028"/>
                </a:lnTo>
                <a:lnTo>
                  <a:pt x="1078" y="2031"/>
                </a:lnTo>
                <a:lnTo>
                  <a:pt x="1078" y="2032"/>
                </a:lnTo>
                <a:lnTo>
                  <a:pt x="1076" y="2032"/>
                </a:lnTo>
                <a:lnTo>
                  <a:pt x="1076" y="2034"/>
                </a:lnTo>
                <a:lnTo>
                  <a:pt x="1076" y="2042"/>
                </a:lnTo>
                <a:lnTo>
                  <a:pt x="1071" y="2042"/>
                </a:lnTo>
                <a:lnTo>
                  <a:pt x="1068" y="2042"/>
                </a:lnTo>
                <a:lnTo>
                  <a:pt x="1067" y="2042"/>
                </a:lnTo>
                <a:lnTo>
                  <a:pt x="1061" y="2047"/>
                </a:lnTo>
                <a:lnTo>
                  <a:pt x="1068" y="2047"/>
                </a:lnTo>
                <a:lnTo>
                  <a:pt x="1141" y="2031"/>
                </a:lnTo>
                <a:lnTo>
                  <a:pt x="1241" y="1995"/>
                </a:lnTo>
                <a:lnTo>
                  <a:pt x="1295" y="1967"/>
                </a:lnTo>
                <a:lnTo>
                  <a:pt x="1349" y="1941"/>
                </a:lnTo>
                <a:lnTo>
                  <a:pt x="1407" y="1893"/>
                </a:lnTo>
                <a:lnTo>
                  <a:pt x="1467" y="1857"/>
                </a:lnTo>
                <a:lnTo>
                  <a:pt x="1550" y="1856"/>
                </a:lnTo>
                <a:lnTo>
                  <a:pt x="1584" y="1805"/>
                </a:lnTo>
                <a:lnTo>
                  <a:pt x="1613" y="1771"/>
                </a:lnTo>
                <a:lnTo>
                  <a:pt x="1613" y="1720"/>
                </a:lnTo>
                <a:lnTo>
                  <a:pt x="1569" y="1707"/>
                </a:lnTo>
                <a:lnTo>
                  <a:pt x="1533" y="1705"/>
                </a:lnTo>
                <a:lnTo>
                  <a:pt x="1519" y="1658"/>
                </a:lnTo>
                <a:lnTo>
                  <a:pt x="1490" y="1639"/>
                </a:lnTo>
                <a:lnTo>
                  <a:pt x="1469" y="1578"/>
                </a:lnTo>
                <a:lnTo>
                  <a:pt x="1515" y="1520"/>
                </a:lnTo>
                <a:lnTo>
                  <a:pt x="1483" y="1481"/>
                </a:lnTo>
                <a:lnTo>
                  <a:pt x="1442" y="1473"/>
                </a:lnTo>
                <a:lnTo>
                  <a:pt x="1407" y="1457"/>
                </a:lnTo>
                <a:lnTo>
                  <a:pt x="1362" y="1456"/>
                </a:lnTo>
                <a:lnTo>
                  <a:pt x="1366" y="1404"/>
                </a:lnTo>
                <a:lnTo>
                  <a:pt x="1366" y="1383"/>
                </a:lnTo>
                <a:lnTo>
                  <a:pt x="1515" y="134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9" name="Freeform 1050"/>
          <p:cNvSpPr>
            <a:spLocks/>
          </p:cNvSpPr>
          <p:nvPr userDrawn="1"/>
        </p:nvSpPr>
        <p:spPr bwMode="auto">
          <a:xfrm>
            <a:off x="2686331" y="3046532"/>
            <a:ext cx="994040" cy="1226447"/>
          </a:xfrm>
          <a:custGeom>
            <a:avLst/>
            <a:gdLst>
              <a:gd name="T0" fmla="*/ 1491 w 2291"/>
              <a:gd name="T1" fmla="*/ 76 h 2511"/>
              <a:gd name="T2" fmla="*/ 1310 w 2291"/>
              <a:gd name="T3" fmla="*/ 242 h 2511"/>
              <a:gd name="T4" fmla="*/ 1149 w 2291"/>
              <a:gd name="T5" fmla="*/ 191 h 2511"/>
              <a:gd name="T6" fmla="*/ 1011 w 2291"/>
              <a:gd name="T7" fmla="*/ 191 h 2511"/>
              <a:gd name="T8" fmla="*/ 895 w 2291"/>
              <a:gd name="T9" fmla="*/ 211 h 2511"/>
              <a:gd name="T10" fmla="*/ 785 w 2291"/>
              <a:gd name="T11" fmla="*/ 134 h 2511"/>
              <a:gd name="T12" fmla="*/ 666 w 2291"/>
              <a:gd name="T13" fmla="*/ 74 h 2511"/>
              <a:gd name="T14" fmla="*/ 578 w 2291"/>
              <a:gd name="T15" fmla="*/ 0 h 2511"/>
              <a:gd name="T16" fmla="*/ 518 w 2291"/>
              <a:gd name="T17" fmla="*/ 49 h 2511"/>
              <a:gd name="T18" fmla="*/ 460 w 2291"/>
              <a:gd name="T19" fmla="*/ 131 h 2511"/>
              <a:gd name="T20" fmla="*/ 395 w 2291"/>
              <a:gd name="T21" fmla="*/ 230 h 2511"/>
              <a:gd name="T22" fmla="*/ 351 w 2291"/>
              <a:gd name="T23" fmla="*/ 294 h 2511"/>
              <a:gd name="T24" fmla="*/ 304 w 2291"/>
              <a:gd name="T25" fmla="*/ 416 h 2511"/>
              <a:gd name="T26" fmla="*/ 243 w 2291"/>
              <a:gd name="T27" fmla="*/ 580 h 2511"/>
              <a:gd name="T28" fmla="*/ 41 w 2291"/>
              <a:gd name="T29" fmla="*/ 595 h 2511"/>
              <a:gd name="T30" fmla="*/ 0 w 2291"/>
              <a:gd name="T31" fmla="*/ 791 h 2511"/>
              <a:gd name="T32" fmla="*/ 38 w 2291"/>
              <a:gd name="T33" fmla="*/ 953 h 2511"/>
              <a:gd name="T34" fmla="*/ 99 w 2291"/>
              <a:gd name="T35" fmla="*/ 1034 h 2511"/>
              <a:gd name="T36" fmla="*/ 199 w 2291"/>
              <a:gd name="T37" fmla="*/ 1171 h 2511"/>
              <a:gd name="T38" fmla="*/ 315 w 2291"/>
              <a:gd name="T39" fmla="*/ 1327 h 2511"/>
              <a:gd name="T40" fmla="*/ 434 w 2291"/>
              <a:gd name="T41" fmla="*/ 1310 h 2511"/>
              <a:gd name="T42" fmla="*/ 514 w 2291"/>
              <a:gd name="T43" fmla="*/ 1413 h 2511"/>
              <a:gd name="T44" fmla="*/ 547 w 2291"/>
              <a:gd name="T45" fmla="*/ 1569 h 2511"/>
              <a:gd name="T46" fmla="*/ 575 w 2291"/>
              <a:gd name="T47" fmla="*/ 1672 h 2511"/>
              <a:gd name="T48" fmla="*/ 609 w 2291"/>
              <a:gd name="T49" fmla="*/ 1771 h 2511"/>
              <a:gd name="T50" fmla="*/ 683 w 2291"/>
              <a:gd name="T51" fmla="*/ 1902 h 2511"/>
              <a:gd name="T52" fmla="*/ 796 w 2291"/>
              <a:gd name="T53" fmla="*/ 2003 h 2511"/>
              <a:gd name="T54" fmla="*/ 979 w 2291"/>
              <a:gd name="T55" fmla="*/ 2049 h 2511"/>
              <a:gd name="T56" fmla="*/ 1030 w 2291"/>
              <a:gd name="T57" fmla="*/ 2184 h 2511"/>
              <a:gd name="T58" fmla="*/ 968 w 2291"/>
              <a:gd name="T59" fmla="*/ 2293 h 2511"/>
              <a:gd name="T60" fmla="*/ 1066 w 2291"/>
              <a:gd name="T61" fmla="*/ 2293 h 2511"/>
              <a:gd name="T62" fmla="*/ 1177 w 2291"/>
              <a:gd name="T63" fmla="*/ 2376 h 2511"/>
              <a:gd name="T64" fmla="*/ 1332 w 2291"/>
              <a:gd name="T65" fmla="*/ 2487 h 2511"/>
              <a:gd name="T66" fmla="*/ 1396 w 2291"/>
              <a:gd name="T67" fmla="*/ 2262 h 2511"/>
              <a:gd name="T68" fmla="*/ 1402 w 2291"/>
              <a:gd name="T69" fmla="*/ 2058 h 2511"/>
              <a:gd name="T70" fmla="*/ 1431 w 2291"/>
              <a:gd name="T71" fmla="*/ 1950 h 2511"/>
              <a:gd name="T72" fmla="*/ 1491 w 2291"/>
              <a:gd name="T73" fmla="*/ 1815 h 2511"/>
              <a:gd name="T74" fmla="*/ 1578 w 2291"/>
              <a:gd name="T75" fmla="*/ 1761 h 2511"/>
              <a:gd name="T76" fmla="*/ 1569 w 2291"/>
              <a:gd name="T77" fmla="*/ 1652 h 2511"/>
              <a:gd name="T78" fmla="*/ 1627 w 2291"/>
              <a:gd name="T79" fmla="*/ 1526 h 2511"/>
              <a:gd name="T80" fmla="*/ 1705 w 2291"/>
              <a:gd name="T81" fmla="*/ 1466 h 2511"/>
              <a:gd name="T82" fmla="*/ 1781 w 2291"/>
              <a:gd name="T83" fmla="*/ 1398 h 2511"/>
              <a:gd name="T84" fmla="*/ 1897 w 2291"/>
              <a:gd name="T85" fmla="*/ 1343 h 2511"/>
              <a:gd name="T86" fmla="*/ 2081 w 2291"/>
              <a:gd name="T87" fmla="*/ 1367 h 2511"/>
              <a:gd name="T88" fmla="*/ 2266 w 2291"/>
              <a:gd name="T89" fmla="*/ 1367 h 2511"/>
              <a:gd name="T90" fmla="*/ 2272 w 2291"/>
              <a:gd name="T91" fmla="*/ 1123 h 2511"/>
              <a:gd name="T92" fmla="*/ 2168 w 2291"/>
              <a:gd name="T93" fmla="*/ 1057 h 2511"/>
              <a:gd name="T94" fmla="*/ 2127 w 2291"/>
              <a:gd name="T95" fmla="*/ 1164 h 2511"/>
              <a:gd name="T96" fmla="*/ 2060 w 2291"/>
              <a:gd name="T97" fmla="*/ 1143 h 2511"/>
              <a:gd name="T98" fmla="*/ 1919 w 2291"/>
              <a:gd name="T99" fmla="*/ 1120 h 2511"/>
              <a:gd name="T100" fmla="*/ 1857 w 2291"/>
              <a:gd name="T101" fmla="*/ 1009 h 2511"/>
              <a:gd name="T102" fmla="*/ 1770 w 2291"/>
              <a:gd name="T103" fmla="*/ 902 h 2511"/>
              <a:gd name="T104" fmla="*/ 1813 w 2291"/>
              <a:gd name="T105" fmla="*/ 841 h 2511"/>
              <a:gd name="T106" fmla="*/ 1802 w 2291"/>
              <a:gd name="T107" fmla="*/ 770 h 2511"/>
              <a:gd name="T108" fmla="*/ 1820 w 2291"/>
              <a:gd name="T109" fmla="*/ 677 h 2511"/>
              <a:gd name="T110" fmla="*/ 1860 w 2291"/>
              <a:gd name="T111" fmla="*/ 595 h 2511"/>
              <a:gd name="T112" fmla="*/ 1874 w 2291"/>
              <a:gd name="T113" fmla="*/ 408 h 2511"/>
              <a:gd name="T114" fmla="*/ 1851 w 2291"/>
              <a:gd name="T115" fmla="*/ 281 h 2511"/>
              <a:gd name="T116" fmla="*/ 1722 w 2291"/>
              <a:gd name="T117" fmla="*/ 139 h 2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2511">
                <a:moveTo>
                  <a:pt x="1700" y="102"/>
                </a:moveTo>
                <a:lnTo>
                  <a:pt x="1700" y="108"/>
                </a:lnTo>
                <a:lnTo>
                  <a:pt x="1636" y="99"/>
                </a:lnTo>
                <a:lnTo>
                  <a:pt x="1583" y="91"/>
                </a:lnTo>
                <a:lnTo>
                  <a:pt x="1553" y="76"/>
                </a:lnTo>
                <a:lnTo>
                  <a:pt x="1521" y="68"/>
                </a:lnTo>
                <a:lnTo>
                  <a:pt x="1491" y="76"/>
                </a:lnTo>
                <a:lnTo>
                  <a:pt x="1476" y="78"/>
                </a:lnTo>
                <a:lnTo>
                  <a:pt x="1445" y="76"/>
                </a:lnTo>
                <a:lnTo>
                  <a:pt x="1409" y="95"/>
                </a:lnTo>
                <a:lnTo>
                  <a:pt x="1393" y="111"/>
                </a:lnTo>
                <a:lnTo>
                  <a:pt x="1377" y="135"/>
                </a:lnTo>
                <a:lnTo>
                  <a:pt x="1332" y="207"/>
                </a:lnTo>
                <a:lnTo>
                  <a:pt x="1310" y="242"/>
                </a:lnTo>
                <a:lnTo>
                  <a:pt x="1279" y="269"/>
                </a:lnTo>
                <a:lnTo>
                  <a:pt x="1250" y="269"/>
                </a:lnTo>
                <a:lnTo>
                  <a:pt x="1230" y="267"/>
                </a:lnTo>
                <a:lnTo>
                  <a:pt x="1224" y="247"/>
                </a:lnTo>
                <a:lnTo>
                  <a:pt x="1207" y="217"/>
                </a:lnTo>
                <a:lnTo>
                  <a:pt x="1181" y="199"/>
                </a:lnTo>
                <a:lnTo>
                  <a:pt x="1149" y="191"/>
                </a:lnTo>
                <a:lnTo>
                  <a:pt x="1125" y="186"/>
                </a:lnTo>
                <a:lnTo>
                  <a:pt x="1102" y="187"/>
                </a:lnTo>
                <a:lnTo>
                  <a:pt x="1088" y="198"/>
                </a:lnTo>
                <a:lnTo>
                  <a:pt x="1061" y="209"/>
                </a:lnTo>
                <a:lnTo>
                  <a:pt x="1040" y="217"/>
                </a:lnTo>
                <a:lnTo>
                  <a:pt x="1023" y="206"/>
                </a:lnTo>
                <a:lnTo>
                  <a:pt x="1011" y="191"/>
                </a:lnTo>
                <a:lnTo>
                  <a:pt x="986" y="177"/>
                </a:lnTo>
                <a:lnTo>
                  <a:pt x="959" y="183"/>
                </a:lnTo>
                <a:lnTo>
                  <a:pt x="948" y="191"/>
                </a:lnTo>
                <a:lnTo>
                  <a:pt x="935" y="202"/>
                </a:lnTo>
                <a:lnTo>
                  <a:pt x="926" y="211"/>
                </a:lnTo>
                <a:lnTo>
                  <a:pt x="915" y="222"/>
                </a:lnTo>
                <a:lnTo>
                  <a:pt x="895" y="211"/>
                </a:lnTo>
                <a:lnTo>
                  <a:pt x="871" y="206"/>
                </a:lnTo>
                <a:lnTo>
                  <a:pt x="856" y="198"/>
                </a:lnTo>
                <a:lnTo>
                  <a:pt x="838" y="186"/>
                </a:lnTo>
                <a:lnTo>
                  <a:pt x="835" y="183"/>
                </a:lnTo>
                <a:lnTo>
                  <a:pt x="818" y="172"/>
                </a:lnTo>
                <a:lnTo>
                  <a:pt x="803" y="155"/>
                </a:lnTo>
                <a:lnTo>
                  <a:pt x="785" y="134"/>
                </a:lnTo>
                <a:lnTo>
                  <a:pt x="773" y="114"/>
                </a:lnTo>
                <a:lnTo>
                  <a:pt x="753" y="99"/>
                </a:lnTo>
                <a:lnTo>
                  <a:pt x="730" y="95"/>
                </a:lnTo>
                <a:lnTo>
                  <a:pt x="719" y="95"/>
                </a:lnTo>
                <a:lnTo>
                  <a:pt x="709" y="91"/>
                </a:lnTo>
                <a:lnTo>
                  <a:pt x="687" y="82"/>
                </a:lnTo>
                <a:lnTo>
                  <a:pt x="666" y="74"/>
                </a:lnTo>
                <a:lnTo>
                  <a:pt x="665" y="74"/>
                </a:lnTo>
                <a:lnTo>
                  <a:pt x="649" y="60"/>
                </a:lnTo>
                <a:lnTo>
                  <a:pt x="634" y="49"/>
                </a:lnTo>
                <a:lnTo>
                  <a:pt x="625" y="32"/>
                </a:lnTo>
                <a:lnTo>
                  <a:pt x="609" y="9"/>
                </a:lnTo>
                <a:lnTo>
                  <a:pt x="600" y="1"/>
                </a:lnTo>
                <a:lnTo>
                  <a:pt x="578" y="0"/>
                </a:lnTo>
                <a:lnTo>
                  <a:pt x="561" y="8"/>
                </a:lnTo>
                <a:lnTo>
                  <a:pt x="556" y="20"/>
                </a:lnTo>
                <a:lnTo>
                  <a:pt x="547" y="41"/>
                </a:lnTo>
                <a:lnTo>
                  <a:pt x="546" y="49"/>
                </a:lnTo>
                <a:lnTo>
                  <a:pt x="533" y="52"/>
                </a:lnTo>
                <a:lnTo>
                  <a:pt x="525" y="52"/>
                </a:lnTo>
                <a:lnTo>
                  <a:pt x="518" y="49"/>
                </a:lnTo>
                <a:lnTo>
                  <a:pt x="520" y="35"/>
                </a:lnTo>
                <a:lnTo>
                  <a:pt x="514" y="32"/>
                </a:lnTo>
                <a:lnTo>
                  <a:pt x="503" y="49"/>
                </a:lnTo>
                <a:lnTo>
                  <a:pt x="486" y="74"/>
                </a:lnTo>
                <a:lnTo>
                  <a:pt x="470" y="91"/>
                </a:lnTo>
                <a:lnTo>
                  <a:pt x="460" y="102"/>
                </a:lnTo>
                <a:lnTo>
                  <a:pt x="460" y="131"/>
                </a:lnTo>
                <a:lnTo>
                  <a:pt x="461" y="155"/>
                </a:lnTo>
                <a:lnTo>
                  <a:pt x="467" y="175"/>
                </a:lnTo>
                <a:lnTo>
                  <a:pt x="464" y="191"/>
                </a:lnTo>
                <a:lnTo>
                  <a:pt x="460" y="209"/>
                </a:lnTo>
                <a:lnTo>
                  <a:pt x="438" y="218"/>
                </a:lnTo>
                <a:lnTo>
                  <a:pt x="415" y="227"/>
                </a:lnTo>
                <a:lnTo>
                  <a:pt x="395" y="230"/>
                </a:lnTo>
                <a:lnTo>
                  <a:pt x="370" y="225"/>
                </a:lnTo>
                <a:lnTo>
                  <a:pt x="344" y="233"/>
                </a:lnTo>
                <a:lnTo>
                  <a:pt x="338" y="242"/>
                </a:lnTo>
                <a:lnTo>
                  <a:pt x="342" y="251"/>
                </a:lnTo>
                <a:lnTo>
                  <a:pt x="344" y="265"/>
                </a:lnTo>
                <a:lnTo>
                  <a:pt x="347" y="269"/>
                </a:lnTo>
                <a:lnTo>
                  <a:pt x="351" y="294"/>
                </a:lnTo>
                <a:lnTo>
                  <a:pt x="355" y="314"/>
                </a:lnTo>
                <a:lnTo>
                  <a:pt x="362" y="325"/>
                </a:lnTo>
                <a:lnTo>
                  <a:pt x="358" y="344"/>
                </a:lnTo>
                <a:lnTo>
                  <a:pt x="347" y="365"/>
                </a:lnTo>
                <a:lnTo>
                  <a:pt x="329" y="381"/>
                </a:lnTo>
                <a:lnTo>
                  <a:pt x="315" y="393"/>
                </a:lnTo>
                <a:lnTo>
                  <a:pt x="304" y="416"/>
                </a:lnTo>
                <a:lnTo>
                  <a:pt x="297" y="454"/>
                </a:lnTo>
                <a:lnTo>
                  <a:pt x="293" y="488"/>
                </a:lnTo>
                <a:lnTo>
                  <a:pt x="297" y="520"/>
                </a:lnTo>
                <a:lnTo>
                  <a:pt x="289" y="548"/>
                </a:lnTo>
                <a:lnTo>
                  <a:pt x="276" y="567"/>
                </a:lnTo>
                <a:lnTo>
                  <a:pt x="265" y="572"/>
                </a:lnTo>
                <a:lnTo>
                  <a:pt x="243" y="580"/>
                </a:lnTo>
                <a:lnTo>
                  <a:pt x="222" y="589"/>
                </a:lnTo>
                <a:lnTo>
                  <a:pt x="188" y="600"/>
                </a:lnTo>
                <a:lnTo>
                  <a:pt x="161" y="600"/>
                </a:lnTo>
                <a:lnTo>
                  <a:pt x="141" y="595"/>
                </a:lnTo>
                <a:lnTo>
                  <a:pt x="108" y="595"/>
                </a:lnTo>
                <a:lnTo>
                  <a:pt x="77" y="597"/>
                </a:lnTo>
                <a:lnTo>
                  <a:pt x="41" y="595"/>
                </a:lnTo>
                <a:lnTo>
                  <a:pt x="27" y="592"/>
                </a:lnTo>
                <a:lnTo>
                  <a:pt x="22" y="612"/>
                </a:lnTo>
                <a:lnTo>
                  <a:pt x="22" y="651"/>
                </a:lnTo>
                <a:lnTo>
                  <a:pt x="19" y="679"/>
                </a:lnTo>
                <a:lnTo>
                  <a:pt x="13" y="706"/>
                </a:lnTo>
                <a:lnTo>
                  <a:pt x="5" y="742"/>
                </a:lnTo>
                <a:lnTo>
                  <a:pt x="0" y="791"/>
                </a:lnTo>
                <a:lnTo>
                  <a:pt x="0" y="829"/>
                </a:lnTo>
                <a:lnTo>
                  <a:pt x="6" y="855"/>
                </a:lnTo>
                <a:lnTo>
                  <a:pt x="10" y="878"/>
                </a:lnTo>
                <a:lnTo>
                  <a:pt x="13" y="898"/>
                </a:lnTo>
                <a:lnTo>
                  <a:pt x="19" y="911"/>
                </a:lnTo>
                <a:lnTo>
                  <a:pt x="27" y="935"/>
                </a:lnTo>
                <a:lnTo>
                  <a:pt x="38" y="953"/>
                </a:lnTo>
                <a:lnTo>
                  <a:pt x="38" y="959"/>
                </a:lnTo>
                <a:lnTo>
                  <a:pt x="45" y="985"/>
                </a:lnTo>
                <a:lnTo>
                  <a:pt x="53" y="1009"/>
                </a:lnTo>
                <a:lnTo>
                  <a:pt x="71" y="1026"/>
                </a:lnTo>
                <a:lnTo>
                  <a:pt x="73" y="1028"/>
                </a:lnTo>
                <a:lnTo>
                  <a:pt x="83" y="1036"/>
                </a:lnTo>
                <a:lnTo>
                  <a:pt x="99" y="1034"/>
                </a:lnTo>
                <a:lnTo>
                  <a:pt x="114" y="1042"/>
                </a:lnTo>
                <a:lnTo>
                  <a:pt x="124" y="1061"/>
                </a:lnTo>
                <a:lnTo>
                  <a:pt x="135" y="1081"/>
                </a:lnTo>
                <a:lnTo>
                  <a:pt x="145" y="1092"/>
                </a:lnTo>
                <a:lnTo>
                  <a:pt x="161" y="1101"/>
                </a:lnTo>
                <a:lnTo>
                  <a:pt x="172" y="1135"/>
                </a:lnTo>
                <a:lnTo>
                  <a:pt x="199" y="1171"/>
                </a:lnTo>
                <a:lnTo>
                  <a:pt x="219" y="1208"/>
                </a:lnTo>
                <a:lnTo>
                  <a:pt x="226" y="1241"/>
                </a:lnTo>
                <a:lnTo>
                  <a:pt x="239" y="1276"/>
                </a:lnTo>
                <a:lnTo>
                  <a:pt x="253" y="1299"/>
                </a:lnTo>
                <a:lnTo>
                  <a:pt x="265" y="1318"/>
                </a:lnTo>
                <a:lnTo>
                  <a:pt x="287" y="1332"/>
                </a:lnTo>
                <a:lnTo>
                  <a:pt x="315" y="1327"/>
                </a:lnTo>
                <a:lnTo>
                  <a:pt x="342" y="1316"/>
                </a:lnTo>
                <a:lnTo>
                  <a:pt x="358" y="1312"/>
                </a:lnTo>
                <a:lnTo>
                  <a:pt x="373" y="1304"/>
                </a:lnTo>
                <a:lnTo>
                  <a:pt x="395" y="1299"/>
                </a:lnTo>
                <a:lnTo>
                  <a:pt x="412" y="1294"/>
                </a:lnTo>
                <a:lnTo>
                  <a:pt x="425" y="1299"/>
                </a:lnTo>
                <a:lnTo>
                  <a:pt x="434" y="1310"/>
                </a:lnTo>
                <a:lnTo>
                  <a:pt x="443" y="1316"/>
                </a:lnTo>
                <a:lnTo>
                  <a:pt x="443" y="1318"/>
                </a:lnTo>
                <a:lnTo>
                  <a:pt x="452" y="1324"/>
                </a:lnTo>
                <a:lnTo>
                  <a:pt x="470" y="1346"/>
                </a:lnTo>
                <a:lnTo>
                  <a:pt x="486" y="1374"/>
                </a:lnTo>
                <a:lnTo>
                  <a:pt x="503" y="1387"/>
                </a:lnTo>
                <a:lnTo>
                  <a:pt x="514" y="1413"/>
                </a:lnTo>
                <a:lnTo>
                  <a:pt x="526" y="1441"/>
                </a:lnTo>
                <a:lnTo>
                  <a:pt x="538" y="1466"/>
                </a:lnTo>
                <a:lnTo>
                  <a:pt x="546" y="1488"/>
                </a:lnTo>
                <a:lnTo>
                  <a:pt x="544" y="1510"/>
                </a:lnTo>
                <a:lnTo>
                  <a:pt x="551" y="1534"/>
                </a:lnTo>
                <a:lnTo>
                  <a:pt x="551" y="1550"/>
                </a:lnTo>
                <a:lnTo>
                  <a:pt x="547" y="1569"/>
                </a:lnTo>
                <a:lnTo>
                  <a:pt x="547" y="1584"/>
                </a:lnTo>
                <a:lnTo>
                  <a:pt x="551" y="1597"/>
                </a:lnTo>
                <a:lnTo>
                  <a:pt x="558" y="1610"/>
                </a:lnTo>
                <a:lnTo>
                  <a:pt x="564" y="1633"/>
                </a:lnTo>
                <a:lnTo>
                  <a:pt x="568" y="1658"/>
                </a:lnTo>
                <a:lnTo>
                  <a:pt x="569" y="1666"/>
                </a:lnTo>
                <a:lnTo>
                  <a:pt x="575" y="1672"/>
                </a:lnTo>
                <a:lnTo>
                  <a:pt x="578" y="1674"/>
                </a:lnTo>
                <a:lnTo>
                  <a:pt x="587" y="1693"/>
                </a:lnTo>
                <a:lnTo>
                  <a:pt x="603" y="1716"/>
                </a:lnTo>
                <a:lnTo>
                  <a:pt x="607" y="1730"/>
                </a:lnTo>
                <a:lnTo>
                  <a:pt x="609" y="1752"/>
                </a:lnTo>
                <a:lnTo>
                  <a:pt x="609" y="1756"/>
                </a:lnTo>
                <a:lnTo>
                  <a:pt x="609" y="1771"/>
                </a:lnTo>
                <a:lnTo>
                  <a:pt x="614" y="1792"/>
                </a:lnTo>
                <a:lnTo>
                  <a:pt x="625" y="1808"/>
                </a:lnTo>
                <a:lnTo>
                  <a:pt x="633" y="1823"/>
                </a:lnTo>
                <a:lnTo>
                  <a:pt x="644" y="1834"/>
                </a:lnTo>
                <a:lnTo>
                  <a:pt x="655" y="1858"/>
                </a:lnTo>
                <a:lnTo>
                  <a:pt x="666" y="1872"/>
                </a:lnTo>
                <a:lnTo>
                  <a:pt x="683" y="1902"/>
                </a:lnTo>
                <a:lnTo>
                  <a:pt x="692" y="1927"/>
                </a:lnTo>
                <a:lnTo>
                  <a:pt x="719" y="1956"/>
                </a:lnTo>
                <a:lnTo>
                  <a:pt x="742" y="1967"/>
                </a:lnTo>
                <a:lnTo>
                  <a:pt x="766" y="1967"/>
                </a:lnTo>
                <a:lnTo>
                  <a:pt x="777" y="1971"/>
                </a:lnTo>
                <a:lnTo>
                  <a:pt x="793" y="1988"/>
                </a:lnTo>
                <a:lnTo>
                  <a:pt x="796" y="2003"/>
                </a:lnTo>
                <a:lnTo>
                  <a:pt x="796" y="2015"/>
                </a:lnTo>
                <a:lnTo>
                  <a:pt x="817" y="2018"/>
                </a:lnTo>
                <a:lnTo>
                  <a:pt x="835" y="2018"/>
                </a:lnTo>
                <a:lnTo>
                  <a:pt x="870" y="2014"/>
                </a:lnTo>
                <a:lnTo>
                  <a:pt x="903" y="2025"/>
                </a:lnTo>
                <a:lnTo>
                  <a:pt x="948" y="2039"/>
                </a:lnTo>
                <a:lnTo>
                  <a:pt x="979" y="2049"/>
                </a:lnTo>
                <a:lnTo>
                  <a:pt x="1002" y="2058"/>
                </a:lnTo>
                <a:lnTo>
                  <a:pt x="1018" y="2082"/>
                </a:lnTo>
                <a:lnTo>
                  <a:pt x="1022" y="2095"/>
                </a:lnTo>
                <a:lnTo>
                  <a:pt x="1030" y="2116"/>
                </a:lnTo>
                <a:lnTo>
                  <a:pt x="1033" y="2142"/>
                </a:lnTo>
                <a:lnTo>
                  <a:pt x="1026" y="2162"/>
                </a:lnTo>
                <a:lnTo>
                  <a:pt x="1030" y="2184"/>
                </a:lnTo>
                <a:lnTo>
                  <a:pt x="1037" y="2198"/>
                </a:lnTo>
                <a:lnTo>
                  <a:pt x="1044" y="2220"/>
                </a:lnTo>
                <a:lnTo>
                  <a:pt x="1026" y="2236"/>
                </a:lnTo>
                <a:lnTo>
                  <a:pt x="1002" y="2254"/>
                </a:lnTo>
                <a:lnTo>
                  <a:pt x="984" y="2270"/>
                </a:lnTo>
                <a:lnTo>
                  <a:pt x="968" y="2285"/>
                </a:lnTo>
                <a:lnTo>
                  <a:pt x="968" y="2293"/>
                </a:lnTo>
                <a:lnTo>
                  <a:pt x="975" y="2307"/>
                </a:lnTo>
                <a:lnTo>
                  <a:pt x="986" y="2313"/>
                </a:lnTo>
                <a:lnTo>
                  <a:pt x="1001" y="2313"/>
                </a:lnTo>
                <a:lnTo>
                  <a:pt x="1022" y="2315"/>
                </a:lnTo>
                <a:lnTo>
                  <a:pt x="1040" y="2310"/>
                </a:lnTo>
                <a:lnTo>
                  <a:pt x="1049" y="2302"/>
                </a:lnTo>
                <a:lnTo>
                  <a:pt x="1066" y="2293"/>
                </a:lnTo>
                <a:lnTo>
                  <a:pt x="1120" y="2280"/>
                </a:lnTo>
                <a:lnTo>
                  <a:pt x="1138" y="2285"/>
                </a:lnTo>
                <a:lnTo>
                  <a:pt x="1152" y="2299"/>
                </a:lnTo>
                <a:lnTo>
                  <a:pt x="1164" y="2313"/>
                </a:lnTo>
                <a:lnTo>
                  <a:pt x="1168" y="2321"/>
                </a:lnTo>
                <a:lnTo>
                  <a:pt x="1174" y="2355"/>
                </a:lnTo>
                <a:lnTo>
                  <a:pt x="1177" y="2376"/>
                </a:lnTo>
                <a:lnTo>
                  <a:pt x="1177" y="2388"/>
                </a:lnTo>
                <a:lnTo>
                  <a:pt x="1196" y="2415"/>
                </a:lnTo>
                <a:lnTo>
                  <a:pt x="1239" y="2452"/>
                </a:lnTo>
                <a:lnTo>
                  <a:pt x="1279" y="2463"/>
                </a:lnTo>
                <a:lnTo>
                  <a:pt x="1312" y="2468"/>
                </a:lnTo>
                <a:lnTo>
                  <a:pt x="1323" y="2511"/>
                </a:lnTo>
                <a:lnTo>
                  <a:pt x="1332" y="2487"/>
                </a:lnTo>
                <a:lnTo>
                  <a:pt x="1351" y="2440"/>
                </a:lnTo>
                <a:lnTo>
                  <a:pt x="1390" y="2376"/>
                </a:lnTo>
                <a:lnTo>
                  <a:pt x="1396" y="2355"/>
                </a:lnTo>
                <a:lnTo>
                  <a:pt x="1406" y="2340"/>
                </a:lnTo>
                <a:lnTo>
                  <a:pt x="1401" y="2318"/>
                </a:lnTo>
                <a:lnTo>
                  <a:pt x="1393" y="2296"/>
                </a:lnTo>
                <a:lnTo>
                  <a:pt x="1396" y="2262"/>
                </a:lnTo>
                <a:lnTo>
                  <a:pt x="1396" y="2236"/>
                </a:lnTo>
                <a:lnTo>
                  <a:pt x="1396" y="2198"/>
                </a:lnTo>
                <a:lnTo>
                  <a:pt x="1396" y="2170"/>
                </a:lnTo>
                <a:lnTo>
                  <a:pt x="1401" y="2121"/>
                </a:lnTo>
                <a:lnTo>
                  <a:pt x="1401" y="2105"/>
                </a:lnTo>
                <a:lnTo>
                  <a:pt x="1402" y="2075"/>
                </a:lnTo>
                <a:lnTo>
                  <a:pt x="1402" y="2058"/>
                </a:lnTo>
                <a:lnTo>
                  <a:pt x="1401" y="2041"/>
                </a:lnTo>
                <a:lnTo>
                  <a:pt x="1402" y="2028"/>
                </a:lnTo>
                <a:lnTo>
                  <a:pt x="1413" y="2014"/>
                </a:lnTo>
                <a:lnTo>
                  <a:pt x="1421" y="1998"/>
                </a:lnTo>
                <a:lnTo>
                  <a:pt x="1421" y="1995"/>
                </a:lnTo>
                <a:lnTo>
                  <a:pt x="1428" y="1975"/>
                </a:lnTo>
                <a:lnTo>
                  <a:pt x="1431" y="1950"/>
                </a:lnTo>
                <a:lnTo>
                  <a:pt x="1431" y="1935"/>
                </a:lnTo>
                <a:lnTo>
                  <a:pt x="1431" y="1912"/>
                </a:lnTo>
                <a:lnTo>
                  <a:pt x="1438" y="1890"/>
                </a:lnTo>
                <a:lnTo>
                  <a:pt x="1445" y="1863"/>
                </a:lnTo>
                <a:lnTo>
                  <a:pt x="1455" y="1839"/>
                </a:lnTo>
                <a:lnTo>
                  <a:pt x="1470" y="1827"/>
                </a:lnTo>
                <a:lnTo>
                  <a:pt x="1491" y="1815"/>
                </a:lnTo>
                <a:lnTo>
                  <a:pt x="1506" y="1807"/>
                </a:lnTo>
                <a:lnTo>
                  <a:pt x="1506" y="1792"/>
                </a:lnTo>
                <a:lnTo>
                  <a:pt x="1511" y="1776"/>
                </a:lnTo>
                <a:lnTo>
                  <a:pt x="1522" y="1764"/>
                </a:lnTo>
                <a:lnTo>
                  <a:pt x="1540" y="1764"/>
                </a:lnTo>
                <a:lnTo>
                  <a:pt x="1559" y="1764"/>
                </a:lnTo>
                <a:lnTo>
                  <a:pt x="1578" y="1761"/>
                </a:lnTo>
                <a:lnTo>
                  <a:pt x="1586" y="1752"/>
                </a:lnTo>
                <a:lnTo>
                  <a:pt x="1581" y="1749"/>
                </a:lnTo>
                <a:lnTo>
                  <a:pt x="1569" y="1733"/>
                </a:lnTo>
                <a:lnTo>
                  <a:pt x="1559" y="1724"/>
                </a:lnTo>
                <a:lnTo>
                  <a:pt x="1565" y="1697"/>
                </a:lnTo>
                <a:lnTo>
                  <a:pt x="1572" y="1676"/>
                </a:lnTo>
                <a:lnTo>
                  <a:pt x="1569" y="1652"/>
                </a:lnTo>
                <a:lnTo>
                  <a:pt x="1564" y="1633"/>
                </a:lnTo>
                <a:lnTo>
                  <a:pt x="1569" y="1622"/>
                </a:lnTo>
                <a:lnTo>
                  <a:pt x="1572" y="1610"/>
                </a:lnTo>
                <a:lnTo>
                  <a:pt x="1575" y="1606"/>
                </a:lnTo>
                <a:lnTo>
                  <a:pt x="1586" y="1568"/>
                </a:lnTo>
                <a:lnTo>
                  <a:pt x="1600" y="1542"/>
                </a:lnTo>
                <a:lnTo>
                  <a:pt x="1627" y="1526"/>
                </a:lnTo>
                <a:lnTo>
                  <a:pt x="1642" y="1520"/>
                </a:lnTo>
                <a:lnTo>
                  <a:pt x="1657" y="1514"/>
                </a:lnTo>
                <a:lnTo>
                  <a:pt x="1662" y="1515"/>
                </a:lnTo>
                <a:lnTo>
                  <a:pt x="1673" y="1515"/>
                </a:lnTo>
                <a:lnTo>
                  <a:pt x="1680" y="1496"/>
                </a:lnTo>
                <a:lnTo>
                  <a:pt x="1691" y="1482"/>
                </a:lnTo>
                <a:lnTo>
                  <a:pt x="1705" y="1466"/>
                </a:lnTo>
                <a:lnTo>
                  <a:pt x="1722" y="1446"/>
                </a:lnTo>
                <a:lnTo>
                  <a:pt x="1728" y="1434"/>
                </a:lnTo>
                <a:lnTo>
                  <a:pt x="1744" y="1421"/>
                </a:lnTo>
                <a:lnTo>
                  <a:pt x="1747" y="1419"/>
                </a:lnTo>
                <a:lnTo>
                  <a:pt x="1766" y="1411"/>
                </a:lnTo>
                <a:lnTo>
                  <a:pt x="1774" y="1407"/>
                </a:lnTo>
                <a:lnTo>
                  <a:pt x="1781" y="1398"/>
                </a:lnTo>
                <a:lnTo>
                  <a:pt x="1781" y="1379"/>
                </a:lnTo>
                <a:lnTo>
                  <a:pt x="1785" y="1360"/>
                </a:lnTo>
                <a:lnTo>
                  <a:pt x="1798" y="1346"/>
                </a:lnTo>
                <a:lnTo>
                  <a:pt x="1820" y="1343"/>
                </a:lnTo>
                <a:lnTo>
                  <a:pt x="1848" y="1334"/>
                </a:lnTo>
                <a:lnTo>
                  <a:pt x="1878" y="1335"/>
                </a:lnTo>
                <a:lnTo>
                  <a:pt x="1897" y="1343"/>
                </a:lnTo>
                <a:lnTo>
                  <a:pt x="1903" y="1343"/>
                </a:lnTo>
                <a:lnTo>
                  <a:pt x="1951" y="1351"/>
                </a:lnTo>
                <a:lnTo>
                  <a:pt x="1976" y="1359"/>
                </a:lnTo>
                <a:lnTo>
                  <a:pt x="2011" y="1367"/>
                </a:lnTo>
                <a:lnTo>
                  <a:pt x="2048" y="1367"/>
                </a:lnTo>
                <a:lnTo>
                  <a:pt x="2078" y="1367"/>
                </a:lnTo>
                <a:lnTo>
                  <a:pt x="2081" y="1367"/>
                </a:lnTo>
                <a:lnTo>
                  <a:pt x="2100" y="1376"/>
                </a:lnTo>
                <a:lnTo>
                  <a:pt x="2115" y="1386"/>
                </a:lnTo>
                <a:lnTo>
                  <a:pt x="2138" y="1374"/>
                </a:lnTo>
                <a:lnTo>
                  <a:pt x="2173" y="1370"/>
                </a:lnTo>
                <a:lnTo>
                  <a:pt x="2204" y="1370"/>
                </a:lnTo>
                <a:lnTo>
                  <a:pt x="2243" y="1363"/>
                </a:lnTo>
                <a:lnTo>
                  <a:pt x="2266" y="1367"/>
                </a:lnTo>
                <a:lnTo>
                  <a:pt x="2269" y="1370"/>
                </a:lnTo>
                <a:lnTo>
                  <a:pt x="2289" y="1358"/>
                </a:lnTo>
                <a:lnTo>
                  <a:pt x="2291" y="1332"/>
                </a:lnTo>
                <a:lnTo>
                  <a:pt x="2291" y="1295"/>
                </a:lnTo>
                <a:lnTo>
                  <a:pt x="2291" y="1244"/>
                </a:lnTo>
                <a:lnTo>
                  <a:pt x="2289" y="1183"/>
                </a:lnTo>
                <a:lnTo>
                  <a:pt x="2272" y="1123"/>
                </a:lnTo>
                <a:lnTo>
                  <a:pt x="2254" y="1097"/>
                </a:lnTo>
                <a:lnTo>
                  <a:pt x="2236" y="1054"/>
                </a:lnTo>
                <a:lnTo>
                  <a:pt x="2220" y="1009"/>
                </a:lnTo>
                <a:lnTo>
                  <a:pt x="2204" y="990"/>
                </a:lnTo>
                <a:lnTo>
                  <a:pt x="2192" y="1005"/>
                </a:lnTo>
                <a:lnTo>
                  <a:pt x="2177" y="1028"/>
                </a:lnTo>
                <a:lnTo>
                  <a:pt x="2168" y="1057"/>
                </a:lnTo>
                <a:lnTo>
                  <a:pt x="2164" y="1070"/>
                </a:lnTo>
                <a:lnTo>
                  <a:pt x="2160" y="1092"/>
                </a:lnTo>
                <a:lnTo>
                  <a:pt x="2152" y="1109"/>
                </a:lnTo>
                <a:lnTo>
                  <a:pt x="2145" y="1127"/>
                </a:lnTo>
                <a:lnTo>
                  <a:pt x="2138" y="1139"/>
                </a:lnTo>
                <a:lnTo>
                  <a:pt x="2131" y="1148"/>
                </a:lnTo>
                <a:lnTo>
                  <a:pt x="2127" y="1164"/>
                </a:lnTo>
                <a:lnTo>
                  <a:pt x="2113" y="1183"/>
                </a:lnTo>
                <a:lnTo>
                  <a:pt x="2103" y="1168"/>
                </a:lnTo>
                <a:lnTo>
                  <a:pt x="2097" y="1156"/>
                </a:lnTo>
                <a:lnTo>
                  <a:pt x="2085" y="1148"/>
                </a:lnTo>
                <a:lnTo>
                  <a:pt x="2077" y="1148"/>
                </a:lnTo>
                <a:lnTo>
                  <a:pt x="2072" y="1148"/>
                </a:lnTo>
                <a:lnTo>
                  <a:pt x="2060" y="1143"/>
                </a:lnTo>
                <a:lnTo>
                  <a:pt x="2038" y="1135"/>
                </a:lnTo>
                <a:lnTo>
                  <a:pt x="1996" y="1139"/>
                </a:lnTo>
                <a:lnTo>
                  <a:pt x="1974" y="1137"/>
                </a:lnTo>
                <a:lnTo>
                  <a:pt x="1957" y="1137"/>
                </a:lnTo>
                <a:lnTo>
                  <a:pt x="1944" y="1139"/>
                </a:lnTo>
                <a:lnTo>
                  <a:pt x="1937" y="1135"/>
                </a:lnTo>
                <a:lnTo>
                  <a:pt x="1919" y="1120"/>
                </a:lnTo>
                <a:lnTo>
                  <a:pt x="1903" y="1101"/>
                </a:lnTo>
                <a:lnTo>
                  <a:pt x="1894" y="1088"/>
                </a:lnTo>
                <a:lnTo>
                  <a:pt x="1885" y="1069"/>
                </a:lnTo>
                <a:lnTo>
                  <a:pt x="1878" y="1052"/>
                </a:lnTo>
                <a:lnTo>
                  <a:pt x="1868" y="1030"/>
                </a:lnTo>
                <a:lnTo>
                  <a:pt x="1868" y="1021"/>
                </a:lnTo>
                <a:lnTo>
                  <a:pt x="1857" y="1009"/>
                </a:lnTo>
                <a:lnTo>
                  <a:pt x="1845" y="989"/>
                </a:lnTo>
                <a:lnTo>
                  <a:pt x="1831" y="978"/>
                </a:lnTo>
                <a:lnTo>
                  <a:pt x="1824" y="967"/>
                </a:lnTo>
                <a:lnTo>
                  <a:pt x="1802" y="935"/>
                </a:lnTo>
                <a:lnTo>
                  <a:pt x="1785" y="921"/>
                </a:lnTo>
                <a:lnTo>
                  <a:pt x="1780" y="911"/>
                </a:lnTo>
                <a:lnTo>
                  <a:pt x="1770" y="902"/>
                </a:lnTo>
                <a:lnTo>
                  <a:pt x="1770" y="886"/>
                </a:lnTo>
                <a:lnTo>
                  <a:pt x="1771" y="870"/>
                </a:lnTo>
                <a:lnTo>
                  <a:pt x="1771" y="858"/>
                </a:lnTo>
                <a:lnTo>
                  <a:pt x="1780" y="847"/>
                </a:lnTo>
                <a:lnTo>
                  <a:pt x="1798" y="841"/>
                </a:lnTo>
                <a:lnTo>
                  <a:pt x="1805" y="837"/>
                </a:lnTo>
                <a:lnTo>
                  <a:pt x="1813" y="841"/>
                </a:lnTo>
                <a:lnTo>
                  <a:pt x="1824" y="847"/>
                </a:lnTo>
                <a:lnTo>
                  <a:pt x="1832" y="847"/>
                </a:lnTo>
                <a:lnTo>
                  <a:pt x="1836" y="837"/>
                </a:lnTo>
                <a:lnTo>
                  <a:pt x="1836" y="822"/>
                </a:lnTo>
                <a:lnTo>
                  <a:pt x="1830" y="811"/>
                </a:lnTo>
                <a:lnTo>
                  <a:pt x="1808" y="782"/>
                </a:lnTo>
                <a:lnTo>
                  <a:pt x="1802" y="770"/>
                </a:lnTo>
                <a:lnTo>
                  <a:pt x="1788" y="758"/>
                </a:lnTo>
                <a:lnTo>
                  <a:pt x="1780" y="742"/>
                </a:lnTo>
                <a:lnTo>
                  <a:pt x="1789" y="730"/>
                </a:lnTo>
                <a:lnTo>
                  <a:pt x="1803" y="714"/>
                </a:lnTo>
                <a:lnTo>
                  <a:pt x="1811" y="703"/>
                </a:lnTo>
                <a:lnTo>
                  <a:pt x="1813" y="688"/>
                </a:lnTo>
                <a:lnTo>
                  <a:pt x="1820" y="677"/>
                </a:lnTo>
                <a:lnTo>
                  <a:pt x="1831" y="658"/>
                </a:lnTo>
                <a:lnTo>
                  <a:pt x="1845" y="640"/>
                </a:lnTo>
                <a:lnTo>
                  <a:pt x="1848" y="632"/>
                </a:lnTo>
                <a:lnTo>
                  <a:pt x="1851" y="632"/>
                </a:lnTo>
                <a:lnTo>
                  <a:pt x="1860" y="628"/>
                </a:lnTo>
                <a:lnTo>
                  <a:pt x="1863" y="615"/>
                </a:lnTo>
                <a:lnTo>
                  <a:pt x="1860" y="595"/>
                </a:lnTo>
                <a:lnTo>
                  <a:pt x="1857" y="572"/>
                </a:lnTo>
                <a:lnTo>
                  <a:pt x="1851" y="540"/>
                </a:lnTo>
                <a:lnTo>
                  <a:pt x="1851" y="504"/>
                </a:lnTo>
                <a:lnTo>
                  <a:pt x="1851" y="464"/>
                </a:lnTo>
                <a:lnTo>
                  <a:pt x="1854" y="443"/>
                </a:lnTo>
                <a:lnTo>
                  <a:pt x="1860" y="425"/>
                </a:lnTo>
                <a:lnTo>
                  <a:pt x="1874" y="408"/>
                </a:lnTo>
                <a:lnTo>
                  <a:pt x="1879" y="394"/>
                </a:lnTo>
                <a:lnTo>
                  <a:pt x="1886" y="385"/>
                </a:lnTo>
                <a:lnTo>
                  <a:pt x="1891" y="363"/>
                </a:lnTo>
                <a:lnTo>
                  <a:pt x="1891" y="350"/>
                </a:lnTo>
                <a:lnTo>
                  <a:pt x="1879" y="322"/>
                </a:lnTo>
                <a:lnTo>
                  <a:pt x="1874" y="302"/>
                </a:lnTo>
                <a:lnTo>
                  <a:pt x="1851" y="281"/>
                </a:lnTo>
                <a:lnTo>
                  <a:pt x="1827" y="242"/>
                </a:lnTo>
                <a:lnTo>
                  <a:pt x="1802" y="211"/>
                </a:lnTo>
                <a:lnTo>
                  <a:pt x="1780" y="187"/>
                </a:lnTo>
                <a:lnTo>
                  <a:pt x="1763" y="172"/>
                </a:lnTo>
                <a:lnTo>
                  <a:pt x="1747" y="158"/>
                </a:lnTo>
                <a:lnTo>
                  <a:pt x="1728" y="145"/>
                </a:lnTo>
                <a:lnTo>
                  <a:pt x="1722" y="139"/>
                </a:lnTo>
                <a:lnTo>
                  <a:pt x="1715" y="124"/>
                </a:lnTo>
                <a:lnTo>
                  <a:pt x="1700" y="108"/>
                </a:lnTo>
                <a:lnTo>
                  <a:pt x="1700" y="102"/>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0" name="Freeform 1051"/>
          <p:cNvSpPr>
            <a:spLocks/>
          </p:cNvSpPr>
          <p:nvPr userDrawn="1"/>
        </p:nvSpPr>
        <p:spPr bwMode="auto">
          <a:xfrm>
            <a:off x="3741603" y="4390202"/>
            <a:ext cx="548481" cy="489406"/>
          </a:xfrm>
          <a:custGeom>
            <a:avLst/>
            <a:gdLst>
              <a:gd name="T0" fmla="*/ 602 w 1262"/>
              <a:gd name="T1" fmla="*/ 933 h 1003"/>
              <a:gd name="T2" fmla="*/ 537 w 1262"/>
              <a:gd name="T3" fmla="*/ 944 h 1003"/>
              <a:gd name="T4" fmla="*/ 475 w 1262"/>
              <a:gd name="T5" fmla="*/ 947 h 1003"/>
              <a:gd name="T6" fmla="*/ 420 w 1262"/>
              <a:gd name="T7" fmla="*/ 974 h 1003"/>
              <a:gd name="T8" fmla="*/ 374 w 1262"/>
              <a:gd name="T9" fmla="*/ 935 h 1003"/>
              <a:gd name="T10" fmla="*/ 363 w 1262"/>
              <a:gd name="T11" fmla="*/ 858 h 1003"/>
              <a:gd name="T12" fmla="*/ 343 w 1262"/>
              <a:gd name="T13" fmla="*/ 808 h 1003"/>
              <a:gd name="T14" fmla="*/ 284 w 1262"/>
              <a:gd name="T15" fmla="*/ 819 h 1003"/>
              <a:gd name="T16" fmla="*/ 233 w 1262"/>
              <a:gd name="T17" fmla="*/ 858 h 1003"/>
              <a:gd name="T18" fmla="*/ 171 w 1262"/>
              <a:gd name="T19" fmla="*/ 863 h 1003"/>
              <a:gd name="T20" fmla="*/ 112 w 1262"/>
              <a:gd name="T21" fmla="*/ 839 h 1003"/>
              <a:gd name="T22" fmla="*/ 97 w 1262"/>
              <a:gd name="T23" fmla="*/ 791 h 1003"/>
              <a:gd name="T24" fmla="*/ 63 w 1262"/>
              <a:gd name="T25" fmla="*/ 791 h 1003"/>
              <a:gd name="T26" fmla="*/ 17 w 1262"/>
              <a:gd name="T27" fmla="*/ 776 h 1003"/>
              <a:gd name="T28" fmla="*/ 67 w 1262"/>
              <a:gd name="T29" fmla="*/ 696 h 1003"/>
              <a:gd name="T30" fmla="*/ 70 w 1262"/>
              <a:gd name="T31" fmla="*/ 641 h 1003"/>
              <a:gd name="T32" fmla="*/ 48 w 1262"/>
              <a:gd name="T33" fmla="*/ 557 h 1003"/>
              <a:gd name="T34" fmla="*/ 126 w 1262"/>
              <a:gd name="T35" fmla="*/ 452 h 1003"/>
              <a:gd name="T36" fmla="*/ 179 w 1262"/>
              <a:gd name="T37" fmla="*/ 378 h 1003"/>
              <a:gd name="T38" fmla="*/ 219 w 1262"/>
              <a:gd name="T39" fmla="*/ 319 h 1003"/>
              <a:gd name="T40" fmla="*/ 277 w 1262"/>
              <a:gd name="T41" fmla="*/ 299 h 1003"/>
              <a:gd name="T42" fmla="*/ 284 w 1262"/>
              <a:gd name="T43" fmla="*/ 215 h 1003"/>
              <a:gd name="T44" fmla="*/ 284 w 1262"/>
              <a:gd name="T45" fmla="*/ 152 h 1003"/>
              <a:gd name="T46" fmla="*/ 324 w 1262"/>
              <a:gd name="T47" fmla="*/ 93 h 1003"/>
              <a:gd name="T48" fmla="*/ 343 w 1262"/>
              <a:gd name="T49" fmla="*/ 41 h 1003"/>
              <a:gd name="T50" fmla="*/ 402 w 1262"/>
              <a:gd name="T51" fmla="*/ 0 h 1003"/>
              <a:gd name="T52" fmla="*/ 451 w 1262"/>
              <a:gd name="T53" fmla="*/ 27 h 1003"/>
              <a:gd name="T54" fmla="*/ 574 w 1262"/>
              <a:gd name="T55" fmla="*/ 47 h 1003"/>
              <a:gd name="T56" fmla="*/ 637 w 1262"/>
              <a:gd name="T57" fmla="*/ 93 h 1003"/>
              <a:gd name="T58" fmla="*/ 717 w 1262"/>
              <a:gd name="T59" fmla="*/ 144 h 1003"/>
              <a:gd name="T60" fmla="*/ 797 w 1262"/>
              <a:gd name="T61" fmla="*/ 183 h 1003"/>
              <a:gd name="T62" fmla="*/ 858 w 1262"/>
              <a:gd name="T63" fmla="*/ 111 h 1003"/>
              <a:gd name="T64" fmla="*/ 951 w 1262"/>
              <a:gd name="T65" fmla="*/ 107 h 1003"/>
              <a:gd name="T66" fmla="*/ 1021 w 1262"/>
              <a:gd name="T67" fmla="*/ 127 h 1003"/>
              <a:gd name="T68" fmla="*/ 1074 w 1262"/>
              <a:gd name="T69" fmla="*/ 157 h 1003"/>
              <a:gd name="T70" fmla="*/ 1143 w 1262"/>
              <a:gd name="T71" fmla="*/ 188 h 1003"/>
              <a:gd name="T72" fmla="*/ 1207 w 1262"/>
              <a:gd name="T73" fmla="*/ 203 h 1003"/>
              <a:gd name="T74" fmla="*/ 1220 w 1262"/>
              <a:gd name="T75" fmla="*/ 270 h 1003"/>
              <a:gd name="T76" fmla="*/ 1262 w 1262"/>
              <a:gd name="T77" fmla="*/ 295 h 1003"/>
              <a:gd name="T78" fmla="*/ 1172 w 1262"/>
              <a:gd name="T79" fmla="*/ 351 h 1003"/>
              <a:gd name="T80" fmla="*/ 1111 w 1262"/>
              <a:gd name="T81" fmla="*/ 323 h 1003"/>
              <a:gd name="T82" fmla="*/ 1074 w 1262"/>
              <a:gd name="T83" fmla="*/ 383 h 1003"/>
              <a:gd name="T84" fmla="*/ 1057 w 1262"/>
              <a:gd name="T85" fmla="*/ 461 h 1003"/>
              <a:gd name="T86" fmla="*/ 1009 w 1262"/>
              <a:gd name="T87" fmla="*/ 474 h 1003"/>
              <a:gd name="T88" fmla="*/ 946 w 1262"/>
              <a:gd name="T89" fmla="*/ 449 h 1003"/>
              <a:gd name="T90" fmla="*/ 873 w 1262"/>
              <a:gd name="T91" fmla="*/ 490 h 1003"/>
              <a:gd name="T92" fmla="*/ 835 w 1262"/>
              <a:gd name="T93" fmla="*/ 509 h 1003"/>
              <a:gd name="T94" fmla="*/ 803 w 1262"/>
              <a:gd name="T95" fmla="*/ 582 h 1003"/>
              <a:gd name="T96" fmla="*/ 843 w 1262"/>
              <a:gd name="T97" fmla="*/ 652 h 1003"/>
              <a:gd name="T98" fmla="*/ 861 w 1262"/>
              <a:gd name="T99" fmla="*/ 726 h 1003"/>
              <a:gd name="T100" fmla="*/ 893 w 1262"/>
              <a:gd name="T101" fmla="*/ 787 h 1003"/>
              <a:gd name="T102" fmla="*/ 934 w 1262"/>
              <a:gd name="T103" fmla="*/ 824 h 1003"/>
              <a:gd name="T104" fmla="*/ 970 w 1262"/>
              <a:gd name="T105" fmla="*/ 890 h 1003"/>
              <a:gd name="T106" fmla="*/ 930 w 1262"/>
              <a:gd name="T107" fmla="*/ 942 h 1003"/>
              <a:gd name="T108" fmla="*/ 869 w 1262"/>
              <a:gd name="T109" fmla="*/ 994 h 1003"/>
              <a:gd name="T110" fmla="*/ 800 w 1262"/>
              <a:gd name="T111" fmla="*/ 999 h 1003"/>
              <a:gd name="T112" fmla="*/ 710 w 1262"/>
              <a:gd name="T113" fmla="*/ 1003 h 1003"/>
              <a:gd name="T114" fmla="*/ 656 w 1262"/>
              <a:gd name="T115" fmla="*/ 974 h 1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62" h="1003">
                <a:moveTo>
                  <a:pt x="649" y="958"/>
                </a:moveTo>
                <a:lnTo>
                  <a:pt x="645" y="950"/>
                </a:lnTo>
                <a:lnTo>
                  <a:pt x="644" y="942"/>
                </a:lnTo>
                <a:lnTo>
                  <a:pt x="641" y="935"/>
                </a:lnTo>
                <a:lnTo>
                  <a:pt x="632" y="930"/>
                </a:lnTo>
                <a:lnTo>
                  <a:pt x="626" y="925"/>
                </a:lnTo>
                <a:lnTo>
                  <a:pt x="617" y="930"/>
                </a:lnTo>
                <a:lnTo>
                  <a:pt x="614" y="930"/>
                </a:lnTo>
                <a:lnTo>
                  <a:pt x="602" y="933"/>
                </a:lnTo>
                <a:lnTo>
                  <a:pt x="602" y="935"/>
                </a:lnTo>
                <a:lnTo>
                  <a:pt x="595" y="935"/>
                </a:lnTo>
                <a:lnTo>
                  <a:pt x="581" y="935"/>
                </a:lnTo>
                <a:lnTo>
                  <a:pt x="573" y="941"/>
                </a:lnTo>
                <a:lnTo>
                  <a:pt x="568" y="941"/>
                </a:lnTo>
                <a:lnTo>
                  <a:pt x="554" y="935"/>
                </a:lnTo>
                <a:lnTo>
                  <a:pt x="548" y="941"/>
                </a:lnTo>
                <a:lnTo>
                  <a:pt x="544" y="944"/>
                </a:lnTo>
                <a:lnTo>
                  <a:pt x="537" y="944"/>
                </a:lnTo>
                <a:lnTo>
                  <a:pt x="527" y="941"/>
                </a:lnTo>
                <a:lnTo>
                  <a:pt x="519" y="938"/>
                </a:lnTo>
                <a:lnTo>
                  <a:pt x="516" y="938"/>
                </a:lnTo>
                <a:lnTo>
                  <a:pt x="507" y="938"/>
                </a:lnTo>
                <a:lnTo>
                  <a:pt x="504" y="938"/>
                </a:lnTo>
                <a:lnTo>
                  <a:pt x="501" y="938"/>
                </a:lnTo>
                <a:lnTo>
                  <a:pt x="498" y="941"/>
                </a:lnTo>
                <a:lnTo>
                  <a:pt x="486" y="944"/>
                </a:lnTo>
                <a:lnTo>
                  <a:pt x="475" y="947"/>
                </a:lnTo>
                <a:lnTo>
                  <a:pt x="464" y="952"/>
                </a:lnTo>
                <a:lnTo>
                  <a:pt x="451" y="965"/>
                </a:lnTo>
                <a:lnTo>
                  <a:pt x="450" y="968"/>
                </a:lnTo>
                <a:lnTo>
                  <a:pt x="443" y="968"/>
                </a:lnTo>
                <a:lnTo>
                  <a:pt x="440" y="970"/>
                </a:lnTo>
                <a:lnTo>
                  <a:pt x="438" y="970"/>
                </a:lnTo>
                <a:lnTo>
                  <a:pt x="428" y="974"/>
                </a:lnTo>
                <a:lnTo>
                  <a:pt x="424" y="978"/>
                </a:lnTo>
                <a:lnTo>
                  <a:pt x="420" y="974"/>
                </a:lnTo>
                <a:lnTo>
                  <a:pt x="418" y="970"/>
                </a:lnTo>
                <a:lnTo>
                  <a:pt x="415" y="965"/>
                </a:lnTo>
                <a:lnTo>
                  <a:pt x="410" y="958"/>
                </a:lnTo>
                <a:lnTo>
                  <a:pt x="402" y="952"/>
                </a:lnTo>
                <a:lnTo>
                  <a:pt x="395" y="952"/>
                </a:lnTo>
                <a:lnTo>
                  <a:pt x="385" y="950"/>
                </a:lnTo>
                <a:lnTo>
                  <a:pt x="377" y="944"/>
                </a:lnTo>
                <a:lnTo>
                  <a:pt x="374" y="941"/>
                </a:lnTo>
                <a:lnTo>
                  <a:pt x="374" y="935"/>
                </a:lnTo>
                <a:lnTo>
                  <a:pt x="374" y="930"/>
                </a:lnTo>
                <a:lnTo>
                  <a:pt x="363" y="920"/>
                </a:lnTo>
                <a:lnTo>
                  <a:pt x="360" y="912"/>
                </a:lnTo>
                <a:lnTo>
                  <a:pt x="360" y="904"/>
                </a:lnTo>
                <a:lnTo>
                  <a:pt x="360" y="895"/>
                </a:lnTo>
                <a:lnTo>
                  <a:pt x="363" y="886"/>
                </a:lnTo>
                <a:lnTo>
                  <a:pt x="363" y="874"/>
                </a:lnTo>
                <a:lnTo>
                  <a:pt x="363" y="863"/>
                </a:lnTo>
                <a:lnTo>
                  <a:pt x="363" y="858"/>
                </a:lnTo>
                <a:lnTo>
                  <a:pt x="360" y="852"/>
                </a:lnTo>
                <a:lnTo>
                  <a:pt x="357" y="839"/>
                </a:lnTo>
                <a:lnTo>
                  <a:pt x="357" y="830"/>
                </a:lnTo>
                <a:lnTo>
                  <a:pt x="357" y="822"/>
                </a:lnTo>
                <a:lnTo>
                  <a:pt x="357" y="819"/>
                </a:lnTo>
                <a:lnTo>
                  <a:pt x="357" y="816"/>
                </a:lnTo>
                <a:lnTo>
                  <a:pt x="353" y="812"/>
                </a:lnTo>
                <a:lnTo>
                  <a:pt x="346" y="803"/>
                </a:lnTo>
                <a:lnTo>
                  <a:pt x="343" y="808"/>
                </a:lnTo>
                <a:lnTo>
                  <a:pt x="338" y="814"/>
                </a:lnTo>
                <a:lnTo>
                  <a:pt x="328" y="814"/>
                </a:lnTo>
                <a:lnTo>
                  <a:pt x="319" y="814"/>
                </a:lnTo>
                <a:lnTo>
                  <a:pt x="303" y="814"/>
                </a:lnTo>
                <a:lnTo>
                  <a:pt x="299" y="812"/>
                </a:lnTo>
                <a:lnTo>
                  <a:pt x="295" y="812"/>
                </a:lnTo>
                <a:lnTo>
                  <a:pt x="292" y="814"/>
                </a:lnTo>
                <a:lnTo>
                  <a:pt x="288" y="822"/>
                </a:lnTo>
                <a:lnTo>
                  <a:pt x="284" y="819"/>
                </a:lnTo>
                <a:lnTo>
                  <a:pt x="277" y="812"/>
                </a:lnTo>
                <a:lnTo>
                  <a:pt x="274" y="812"/>
                </a:lnTo>
                <a:lnTo>
                  <a:pt x="270" y="814"/>
                </a:lnTo>
                <a:lnTo>
                  <a:pt x="267" y="816"/>
                </a:lnTo>
                <a:lnTo>
                  <a:pt x="267" y="828"/>
                </a:lnTo>
                <a:lnTo>
                  <a:pt x="258" y="839"/>
                </a:lnTo>
                <a:lnTo>
                  <a:pt x="249" y="847"/>
                </a:lnTo>
                <a:lnTo>
                  <a:pt x="238" y="852"/>
                </a:lnTo>
                <a:lnTo>
                  <a:pt x="233" y="858"/>
                </a:lnTo>
                <a:lnTo>
                  <a:pt x="222" y="859"/>
                </a:lnTo>
                <a:lnTo>
                  <a:pt x="219" y="863"/>
                </a:lnTo>
                <a:lnTo>
                  <a:pt x="214" y="864"/>
                </a:lnTo>
                <a:lnTo>
                  <a:pt x="208" y="864"/>
                </a:lnTo>
                <a:lnTo>
                  <a:pt x="197" y="859"/>
                </a:lnTo>
                <a:lnTo>
                  <a:pt x="194" y="863"/>
                </a:lnTo>
                <a:lnTo>
                  <a:pt x="187" y="863"/>
                </a:lnTo>
                <a:lnTo>
                  <a:pt x="180" y="864"/>
                </a:lnTo>
                <a:lnTo>
                  <a:pt x="171" y="863"/>
                </a:lnTo>
                <a:lnTo>
                  <a:pt x="171" y="859"/>
                </a:lnTo>
                <a:lnTo>
                  <a:pt x="164" y="858"/>
                </a:lnTo>
                <a:lnTo>
                  <a:pt x="155" y="848"/>
                </a:lnTo>
                <a:lnTo>
                  <a:pt x="147" y="855"/>
                </a:lnTo>
                <a:lnTo>
                  <a:pt x="136" y="859"/>
                </a:lnTo>
                <a:lnTo>
                  <a:pt x="129" y="858"/>
                </a:lnTo>
                <a:lnTo>
                  <a:pt x="126" y="852"/>
                </a:lnTo>
                <a:lnTo>
                  <a:pt x="118" y="848"/>
                </a:lnTo>
                <a:lnTo>
                  <a:pt x="112" y="839"/>
                </a:lnTo>
                <a:lnTo>
                  <a:pt x="110" y="832"/>
                </a:lnTo>
                <a:lnTo>
                  <a:pt x="104" y="822"/>
                </a:lnTo>
                <a:lnTo>
                  <a:pt x="108" y="819"/>
                </a:lnTo>
                <a:lnTo>
                  <a:pt x="116" y="808"/>
                </a:lnTo>
                <a:lnTo>
                  <a:pt x="110" y="808"/>
                </a:lnTo>
                <a:lnTo>
                  <a:pt x="104" y="803"/>
                </a:lnTo>
                <a:lnTo>
                  <a:pt x="101" y="799"/>
                </a:lnTo>
                <a:lnTo>
                  <a:pt x="94" y="798"/>
                </a:lnTo>
                <a:lnTo>
                  <a:pt x="97" y="791"/>
                </a:lnTo>
                <a:lnTo>
                  <a:pt x="101" y="787"/>
                </a:lnTo>
                <a:lnTo>
                  <a:pt x="101" y="779"/>
                </a:lnTo>
                <a:lnTo>
                  <a:pt x="97" y="774"/>
                </a:lnTo>
                <a:lnTo>
                  <a:pt x="93" y="774"/>
                </a:lnTo>
                <a:lnTo>
                  <a:pt x="83" y="768"/>
                </a:lnTo>
                <a:lnTo>
                  <a:pt x="71" y="768"/>
                </a:lnTo>
                <a:lnTo>
                  <a:pt x="67" y="782"/>
                </a:lnTo>
                <a:lnTo>
                  <a:pt x="67" y="788"/>
                </a:lnTo>
                <a:lnTo>
                  <a:pt x="63" y="791"/>
                </a:lnTo>
                <a:lnTo>
                  <a:pt x="58" y="791"/>
                </a:lnTo>
                <a:lnTo>
                  <a:pt x="53" y="787"/>
                </a:lnTo>
                <a:lnTo>
                  <a:pt x="51" y="782"/>
                </a:lnTo>
                <a:lnTo>
                  <a:pt x="51" y="768"/>
                </a:lnTo>
                <a:lnTo>
                  <a:pt x="39" y="768"/>
                </a:lnTo>
                <a:lnTo>
                  <a:pt x="38" y="774"/>
                </a:lnTo>
                <a:lnTo>
                  <a:pt x="31" y="779"/>
                </a:lnTo>
                <a:lnTo>
                  <a:pt x="21" y="782"/>
                </a:lnTo>
                <a:lnTo>
                  <a:pt x="17" y="776"/>
                </a:lnTo>
                <a:lnTo>
                  <a:pt x="9" y="774"/>
                </a:lnTo>
                <a:lnTo>
                  <a:pt x="0" y="774"/>
                </a:lnTo>
                <a:lnTo>
                  <a:pt x="18" y="766"/>
                </a:lnTo>
                <a:lnTo>
                  <a:pt x="28" y="755"/>
                </a:lnTo>
                <a:lnTo>
                  <a:pt x="31" y="739"/>
                </a:lnTo>
                <a:lnTo>
                  <a:pt x="38" y="726"/>
                </a:lnTo>
                <a:lnTo>
                  <a:pt x="48" y="718"/>
                </a:lnTo>
                <a:lnTo>
                  <a:pt x="54" y="707"/>
                </a:lnTo>
                <a:lnTo>
                  <a:pt x="67" y="696"/>
                </a:lnTo>
                <a:lnTo>
                  <a:pt x="70" y="688"/>
                </a:lnTo>
                <a:lnTo>
                  <a:pt x="70" y="684"/>
                </a:lnTo>
                <a:lnTo>
                  <a:pt x="70" y="673"/>
                </a:lnTo>
                <a:lnTo>
                  <a:pt x="76" y="672"/>
                </a:lnTo>
                <a:lnTo>
                  <a:pt x="86" y="662"/>
                </a:lnTo>
                <a:lnTo>
                  <a:pt x="89" y="656"/>
                </a:lnTo>
                <a:lnTo>
                  <a:pt x="93" y="646"/>
                </a:lnTo>
                <a:lnTo>
                  <a:pt x="83" y="643"/>
                </a:lnTo>
                <a:lnTo>
                  <a:pt x="70" y="641"/>
                </a:lnTo>
                <a:lnTo>
                  <a:pt x="61" y="630"/>
                </a:lnTo>
                <a:lnTo>
                  <a:pt x="54" y="621"/>
                </a:lnTo>
                <a:lnTo>
                  <a:pt x="51" y="613"/>
                </a:lnTo>
                <a:lnTo>
                  <a:pt x="48" y="601"/>
                </a:lnTo>
                <a:lnTo>
                  <a:pt x="39" y="596"/>
                </a:lnTo>
                <a:lnTo>
                  <a:pt x="38" y="577"/>
                </a:lnTo>
                <a:lnTo>
                  <a:pt x="35" y="573"/>
                </a:lnTo>
                <a:lnTo>
                  <a:pt x="48" y="558"/>
                </a:lnTo>
                <a:lnTo>
                  <a:pt x="48" y="557"/>
                </a:lnTo>
                <a:lnTo>
                  <a:pt x="61" y="540"/>
                </a:lnTo>
                <a:lnTo>
                  <a:pt x="70" y="526"/>
                </a:lnTo>
                <a:lnTo>
                  <a:pt x="70" y="524"/>
                </a:lnTo>
                <a:lnTo>
                  <a:pt x="83" y="509"/>
                </a:lnTo>
                <a:lnTo>
                  <a:pt x="93" y="498"/>
                </a:lnTo>
                <a:lnTo>
                  <a:pt x="104" y="485"/>
                </a:lnTo>
                <a:lnTo>
                  <a:pt x="108" y="474"/>
                </a:lnTo>
                <a:lnTo>
                  <a:pt x="110" y="465"/>
                </a:lnTo>
                <a:lnTo>
                  <a:pt x="126" y="452"/>
                </a:lnTo>
                <a:lnTo>
                  <a:pt x="136" y="446"/>
                </a:lnTo>
                <a:lnTo>
                  <a:pt x="144" y="439"/>
                </a:lnTo>
                <a:lnTo>
                  <a:pt x="150" y="431"/>
                </a:lnTo>
                <a:lnTo>
                  <a:pt x="153" y="423"/>
                </a:lnTo>
                <a:lnTo>
                  <a:pt x="153" y="418"/>
                </a:lnTo>
                <a:lnTo>
                  <a:pt x="166" y="409"/>
                </a:lnTo>
                <a:lnTo>
                  <a:pt x="176" y="397"/>
                </a:lnTo>
                <a:lnTo>
                  <a:pt x="176" y="390"/>
                </a:lnTo>
                <a:lnTo>
                  <a:pt x="179" y="378"/>
                </a:lnTo>
                <a:lnTo>
                  <a:pt x="180" y="373"/>
                </a:lnTo>
                <a:lnTo>
                  <a:pt x="187" y="365"/>
                </a:lnTo>
                <a:lnTo>
                  <a:pt x="191" y="359"/>
                </a:lnTo>
                <a:lnTo>
                  <a:pt x="191" y="349"/>
                </a:lnTo>
                <a:lnTo>
                  <a:pt x="194" y="339"/>
                </a:lnTo>
                <a:lnTo>
                  <a:pt x="194" y="331"/>
                </a:lnTo>
                <a:lnTo>
                  <a:pt x="197" y="330"/>
                </a:lnTo>
                <a:lnTo>
                  <a:pt x="202" y="326"/>
                </a:lnTo>
                <a:lnTo>
                  <a:pt x="219" y="319"/>
                </a:lnTo>
                <a:lnTo>
                  <a:pt x="222" y="323"/>
                </a:lnTo>
                <a:lnTo>
                  <a:pt x="226" y="330"/>
                </a:lnTo>
                <a:lnTo>
                  <a:pt x="238" y="330"/>
                </a:lnTo>
                <a:lnTo>
                  <a:pt x="242" y="323"/>
                </a:lnTo>
                <a:lnTo>
                  <a:pt x="247" y="318"/>
                </a:lnTo>
                <a:lnTo>
                  <a:pt x="255" y="318"/>
                </a:lnTo>
                <a:lnTo>
                  <a:pt x="263" y="315"/>
                </a:lnTo>
                <a:lnTo>
                  <a:pt x="267" y="308"/>
                </a:lnTo>
                <a:lnTo>
                  <a:pt x="277" y="299"/>
                </a:lnTo>
                <a:lnTo>
                  <a:pt x="277" y="295"/>
                </a:lnTo>
                <a:lnTo>
                  <a:pt x="284" y="287"/>
                </a:lnTo>
                <a:lnTo>
                  <a:pt x="292" y="278"/>
                </a:lnTo>
                <a:lnTo>
                  <a:pt x="295" y="262"/>
                </a:lnTo>
                <a:lnTo>
                  <a:pt x="299" y="252"/>
                </a:lnTo>
                <a:lnTo>
                  <a:pt x="299" y="248"/>
                </a:lnTo>
                <a:lnTo>
                  <a:pt x="295" y="235"/>
                </a:lnTo>
                <a:lnTo>
                  <a:pt x="288" y="223"/>
                </a:lnTo>
                <a:lnTo>
                  <a:pt x="284" y="215"/>
                </a:lnTo>
                <a:lnTo>
                  <a:pt x="277" y="211"/>
                </a:lnTo>
                <a:lnTo>
                  <a:pt x="274" y="207"/>
                </a:lnTo>
                <a:lnTo>
                  <a:pt x="267" y="200"/>
                </a:lnTo>
                <a:lnTo>
                  <a:pt x="263" y="192"/>
                </a:lnTo>
                <a:lnTo>
                  <a:pt x="267" y="186"/>
                </a:lnTo>
                <a:lnTo>
                  <a:pt x="267" y="178"/>
                </a:lnTo>
                <a:lnTo>
                  <a:pt x="274" y="170"/>
                </a:lnTo>
                <a:lnTo>
                  <a:pt x="277" y="162"/>
                </a:lnTo>
                <a:lnTo>
                  <a:pt x="284" y="152"/>
                </a:lnTo>
                <a:lnTo>
                  <a:pt x="292" y="144"/>
                </a:lnTo>
                <a:lnTo>
                  <a:pt x="300" y="140"/>
                </a:lnTo>
                <a:lnTo>
                  <a:pt x="312" y="133"/>
                </a:lnTo>
                <a:lnTo>
                  <a:pt x="321" y="130"/>
                </a:lnTo>
                <a:lnTo>
                  <a:pt x="328" y="123"/>
                </a:lnTo>
                <a:lnTo>
                  <a:pt x="330" y="109"/>
                </a:lnTo>
                <a:lnTo>
                  <a:pt x="335" y="103"/>
                </a:lnTo>
                <a:lnTo>
                  <a:pt x="330" y="93"/>
                </a:lnTo>
                <a:lnTo>
                  <a:pt x="324" y="93"/>
                </a:lnTo>
                <a:lnTo>
                  <a:pt x="316" y="92"/>
                </a:lnTo>
                <a:lnTo>
                  <a:pt x="307" y="84"/>
                </a:lnTo>
                <a:lnTo>
                  <a:pt x="310" y="77"/>
                </a:lnTo>
                <a:lnTo>
                  <a:pt x="312" y="67"/>
                </a:lnTo>
                <a:lnTo>
                  <a:pt x="312" y="60"/>
                </a:lnTo>
                <a:lnTo>
                  <a:pt x="319" y="59"/>
                </a:lnTo>
                <a:lnTo>
                  <a:pt x="328" y="51"/>
                </a:lnTo>
                <a:lnTo>
                  <a:pt x="338" y="47"/>
                </a:lnTo>
                <a:lnTo>
                  <a:pt x="343" y="41"/>
                </a:lnTo>
                <a:lnTo>
                  <a:pt x="353" y="17"/>
                </a:lnTo>
                <a:lnTo>
                  <a:pt x="355" y="13"/>
                </a:lnTo>
                <a:lnTo>
                  <a:pt x="360" y="13"/>
                </a:lnTo>
                <a:lnTo>
                  <a:pt x="370" y="9"/>
                </a:lnTo>
                <a:lnTo>
                  <a:pt x="383" y="5"/>
                </a:lnTo>
                <a:lnTo>
                  <a:pt x="388" y="3"/>
                </a:lnTo>
                <a:lnTo>
                  <a:pt x="392" y="3"/>
                </a:lnTo>
                <a:lnTo>
                  <a:pt x="395" y="3"/>
                </a:lnTo>
                <a:lnTo>
                  <a:pt x="402" y="0"/>
                </a:lnTo>
                <a:lnTo>
                  <a:pt x="408" y="0"/>
                </a:lnTo>
                <a:lnTo>
                  <a:pt x="418" y="0"/>
                </a:lnTo>
                <a:lnTo>
                  <a:pt x="426" y="0"/>
                </a:lnTo>
                <a:lnTo>
                  <a:pt x="436" y="0"/>
                </a:lnTo>
                <a:lnTo>
                  <a:pt x="440" y="5"/>
                </a:lnTo>
                <a:lnTo>
                  <a:pt x="443" y="5"/>
                </a:lnTo>
                <a:lnTo>
                  <a:pt x="446" y="11"/>
                </a:lnTo>
                <a:lnTo>
                  <a:pt x="450" y="17"/>
                </a:lnTo>
                <a:lnTo>
                  <a:pt x="451" y="27"/>
                </a:lnTo>
                <a:lnTo>
                  <a:pt x="454" y="33"/>
                </a:lnTo>
                <a:lnTo>
                  <a:pt x="469" y="40"/>
                </a:lnTo>
                <a:lnTo>
                  <a:pt x="486" y="41"/>
                </a:lnTo>
                <a:lnTo>
                  <a:pt x="504" y="47"/>
                </a:lnTo>
                <a:lnTo>
                  <a:pt x="518" y="51"/>
                </a:lnTo>
                <a:lnTo>
                  <a:pt x="523" y="51"/>
                </a:lnTo>
                <a:lnTo>
                  <a:pt x="544" y="51"/>
                </a:lnTo>
                <a:lnTo>
                  <a:pt x="559" y="51"/>
                </a:lnTo>
                <a:lnTo>
                  <a:pt x="574" y="47"/>
                </a:lnTo>
                <a:lnTo>
                  <a:pt x="590" y="47"/>
                </a:lnTo>
                <a:lnTo>
                  <a:pt x="599" y="51"/>
                </a:lnTo>
                <a:lnTo>
                  <a:pt x="602" y="59"/>
                </a:lnTo>
                <a:lnTo>
                  <a:pt x="612" y="67"/>
                </a:lnTo>
                <a:lnTo>
                  <a:pt x="614" y="75"/>
                </a:lnTo>
                <a:lnTo>
                  <a:pt x="620" y="77"/>
                </a:lnTo>
                <a:lnTo>
                  <a:pt x="626" y="79"/>
                </a:lnTo>
                <a:lnTo>
                  <a:pt x="632" y="88"/>
                </a:lnTo>
                <a:lnTo>
                  <a:pt x="637" y="93"/>
                </a:lnTo>
                <a:lnTo>
                  <a:pt x="637" y="96"/>
                </a:lnTo>
                <a:lnTo>
                  <a:pt x="645" y="103"/>
                </a:lnTo>
                <a:lnTo>
                  <a:pt x="660" y="107"/>
                </a:lnTo>
                <a:lnTo>
                  <a:pt x="667" y="111"/>
                </a:lnTo>
                <a:lnTo>
                  <a:pt x="672" y="124"/>
                </a:lnTo>
                <a:lnTo>
                  <a:pt x="682" y="119"/>
                </a:lnTo>
                <a:lnTo>
                  <a:pt x="695" y="123"/>
                </a:lnTo>
                <a:lnTo>
                  <a:pt x="707" y="133"/>
                </a:lnTo>
                <a:lnTo>
                  <a:pt x="717" y="144"/>
                </a:lnTo>
                <a:lnTo>
                  <a:pt x="722" y="157"/>
                </a:lnTo>
                <a:lnTo>
                  <a:pt x="731" y="162"/>
                </a:lnTo>
                <a:lnTo>
                  <a:pt x="739" y="167"/>
                </a:lnTo>
                <a:lnTo>
                  <a:pt x="742" y="170"/>
                </a:lnTo>
                <a:lnTo>
                  <a:pt x="753" y="173"/>
                </a:lnTo>
                <a:lnTo>
                  <a:pt x="772" y="175"/>
                </a:lnTo>
                <a:lnTo>
                  <a:pt x="780" y="175"/>
                </a:lnTo>
                <a:lnTo>
                  <a:pt x="786" y="175"/>
                </a:lnTo>
                <a:lnTo>
                  <a:pt x="797" y="183"/>
                </a:lnTo>
                <a:lnTo>
                  <a:pt x="807" y="183"/>
                </a:lnTo>
                <a:lnTo>
                  <a:pt x="819" y="178"/>
                </a:lnTo>
                <a:lnTo>
                  <a:pt x="830" y="170"/>
                </a:lnTo>
                <a:lnTo>
                  <a:pt x="835" y="162"/>
                </a:lnTo>
                <a:lnTo>
                  <a:pt x="838" y="152"/>
                </a:lnTo>
                <a:lnTo>
                  <a:pt x="838" y="140"/>
                </a:lnTo>
                <a:lnTo>
                  <a:pt x="840" y="130"/>
                </a:lnTo>
                <a:lnTo>
                  <a:pt x="843" y="123"/>
                </a:lnTo>
                <a:lnTo>
                  <a:pt x="858" y="111"/>
                </a:lnTo>
                <a:lnTo>
                  <a:pt x="863" y="107"/>
                </a:lnTo>
                <a:lnTo>
                  <a:pt x="875" y="104"/>
                </a:lnTo>
                <a:lnTo>
                  <a:pt x="884" y="103"/>
                </a:lnTo>
                <a:lnTo>
                  <a:pt x="894" y="103"/>
                </a:lnTo>
                <a:lnTo>
                  <a:pt x="908" y="100"/>
                </a:lnTo>
                <a:lnTo>
                  <a:pt x="916" y="100"/>
                </a:lnTo>
                <a:lnTo>
                  <a:pt x="931" y="104"/>
                </a:lnTo>
                <a:lnTo>
                  <a:pt x="942" y="107"/>
                </a:lnTo>
                <a:lnTo>
                  <a:pt x="951" y="107"/>
                </a:lnTo>
                <a:lnTo>
                  <a:pt x="959" y="104"/>
                </a:lnTo>
                <a:lnTo>
                  <a:pt x="971" y="104"/>
                </a:lnTo>
                <a:lnTo>
                  <a:pt x="977" y="104"/>
                </a:lnTo>
                <a:lnTo>
                  <a:pt x="983" y="103"/>
                </a:lnTo>
                <a:lnTo>
                  <a:pt x="985" y="104"/>
                </a:lnTo>
                <a:lnTo>
                  <a:pt x="995" y="107"/>
                </a:lnTo>
                <a:lnTo>
                  <a:pt x="1006" y="111"/>
                </a:lnTo>
                <a:lnTo>
                  <a:pt x="1013" y="123"/>
                </a:lnTo>
                <a:lnTo>
                  <a:pt x="1021" y="127"/>
                </a:lnTo>
                <a:lnTo>
                  <a:pt x="1024" y="132"/>
                </a:lnTo>
                <a:lnTo>
                  <a:pt x="1025" y="133"/>
                </a:lnTo>
                <a:lnTo>
                  <a:pt x="1035" y="133"/>
                </a:lnTo>
                <a:lnTo>
                  <a:pt x="1042" y="140"/>
                </a:lnTo>
                <a:lnTo>
                  <a:pt x="1047" y="144"/>
                </a:lnTo>
                <a:lnTo>
                  <a:pt x="1057" y="149"/>
                </a:lnTo>
                <a:lnTo>
                  <a:pt x="1066" y="152"/>
                </a:lnTo>
                <a:lnTo>
                  <a:pt x="1067" y="152"/>
                </a:lnTo>
                <a:lnTo>
                  <a:pt x="1074" y="157"/>
                </a:lnTo>
                <a:lnTo>
                  <a:pt x="1079" y="163"/>
                </a:lnTo>
                <a:lnTo>
                  <a:pt x="1084" y="170"/>
                </a:lnTo>
                <a:lnTo>
                  <a:pt x="1087" y="173"/>
                </a:lnTo>
                <a:lnTo>
                  <a:pt x="1093" y="175"/>
                </a:lnTo>
                <a:lnTo>
                  <a:pt x="1108" y="184"/>
                </a:lnTo>
                <a:lnTo>
                  <a:pt x="1114" y="183"/>
                </a:lnTo>
                <a:lnTo>
                  <a:pt x="1121" y="183"/>
                </a:lnTo>
                <a:lnTo>
                  <a:pt x="1133" y="184"/>
                </a:lnTo>
                <a:lnTo>
                  <a:pt x="1143" y="188"/>
                </a:lnTo>
                <a:lnTo>
                  <a:pt x="1151" y="188"/>
                </a:lnTo>
                <a:lnTo>
                  <a:pt x="1161" y="192"/>
                </a:lnTo>
                <a:lnTo>
                  <a:pt x="1169" y="188"/>
                </a:lnTo>
                <a:lnTo>
                  <a:pt x="1175" y="188"/>
                </a:lnTo>
                <a:lnTo>
                  <a:pt x="1187" y="186"/>
                </a:lnTo>
                <a:lnTo>
                  <a:pt x="1191" y="188"/>
                </a:lnTo>
                <a:lnTo>
                  <a:pt x="1195" y="196"/>
                </a:lnTo>
                <a:lnTo>
                  <a:pt x="1200" y="196"/>
                </a:lnTo>
                <a:lnTo>
                  <a:pt x="1207" y="203"/>
                </a:lnTo>
                <a:lnTo>
                  <a:pt x="1207" y="208"/>
                </a:lnTo>
                <a:lnTo>
                  <a:pt x="1207" y="216"/>
                </a:lnTo>
                <a:lnTo>
                  <a:pt x="1205" y="227"/>
                </a:lnTo>
                <a:lnTo>
                  <a:pt x="1211" y="231"/>
                </a:lnTo>
                <a:lnTo>
                  <a:pt x="1220" y="236"/>
                </a:lnTo>
                <a:lnTo>
                  <a:pt x="1219" y="248"/>
                </a:lnTo>
                <a:lnTo>
                  <a:pt x="1219" y="258"/>
                </a:lnTo>
                <a:lnTo>
                  <a:pt x="1219" y="266"/>
                </a:lnTo>
                <a:lnTo>
                  <a:pt x="1220" y="270"/>
                </a:lnTo>
                <a:lnTo>
                  <a:pt x="1223" y="278"/>
                </a:lnTo>
                <a:lnTo>
                  <a:pt x="1230" y="278"/>
                </a:lnTo>
                <a:lnTo>
                  <a:pt x="1240" y="278"/>
                </a:lnTo>
                <a:lnTo>
                  <a:pt x="1250" y="278"/>
                </a:lnTo>
                <a:lnTo>
                  <a:pt x="1252" y="278"/>
                </a:lnTo>
                <a:lnTo>
                  <a:pt x="1259" y="278"/>
                </a:lnTo>
                <a:lnTo>
                  <a:pt x="1262" y="283"/>
                </a:lnTo>
                <a:lnTo>
                  <a:pt x="1262" y="292"/>
                </a:lnTo>
                <a:lnTo>
                  <a:pt x="1262" y="295"/>
                </a:lnTo>
                <a:lnTo>
                  <a:pt x="1255" y="306"/>
                </a:lnTo>
                <a:lnTo>
                  <a:pt x="1241" y="310"/>
                </a:lnTo>
                <a:lnTo>
                  <a:pt x="1233" y="315"/>
                </a:lnTo>
                <a:lnTo>
                  <a:pt x="1226" y="318"/>
                </a:lnTo>
                <a:lnTo>
                  <a:pt x="1219" y="319"/>
                </a:lnTo>
                <a:lnTo>
                  <a:pt x="1215" y="330"/>
                </a:lnTo>
                <a:lnTo>
                  <a:pt x="1200" y="341"/>
                </a:lnTo>
                <a:lnTo>
                  <a:pt x="1187" y="345"/>
                </a:lnTo>
                <a:lnTo>
                  <a:pt x="1172" y="351"/>
                </a:lnTo>
                <a:lnTo>
                  <a:pt x="1164" y="349"/>
                </a:lnTo>
                <a:lnTo>
                  <a:pt x="1154" y="341"/>
                </a:lnTo>
                <a:lnTo>
                  <a:pt x="1149" y="334"/>
                </a:lnTo>
                <a:lnTo>
                  <a:pt x="1143" y="331"/>
                </a:lnTo>
                <a:lnTo>
                  <a:pt x="1133" y="331"/>
                </a:lnTo>
                <a:lnTo>
                  <a:pt x="1133" y="326"/>
                </a:lnTo>
                <a:lnTo>
                  <a:pt x="1129" y="319"/>
                </a:lnTo>
                <a:lnTo>
                  <a:pt x="1118" y="319"/>
                </a:lnTo>
                <a:lnTo>
                  <a:pt x="1111" y="323"/>
                </a:lnTo>
                <a:lnTo>
                  <a:pt x="1106" y="326"/>
                </a:lnTo>
                <a:lnTo>
                  <a:pt x="1103" y="326"/>
                </a:lnTo>
                <a:lnTo>
                  <a:pt x="1097" y="323"/>
                </a:lnTo>
                <a:lnTo>
                  <a:pt x="1092" y="334"/>
                </a:lnTo>
                <a:lnTo>
                  <a:pt x="1092" y="345"/>
                </a:lnTo>
                <a:lnTo>
                  <a:pt x="1090" y="357"/>
                </a:lnTo>
                <a:lnTo>
                  <a:pt x="1084" y="370"/>
                </a:lnTo>
                <a:lnTo>
                  <a:pt x="1079" y="375"/>
                </a:lnTo>
                <a:lnTo>
                  <a:pt x="1074" y="383"/>
                </a:lnTo>
                <a:lnTo>
                  <a:pt x="1071" y="391"/>
                </a:lnTo>
                <a:lnTo>
                  <a:pt x="1066" y="397"/>
                </a:lnTo>
                <a:lnTo>
                  <a:pt x="1064" y="401"/>
                </a:lnTo>
                <a:lnTo>
                  <a:pt x="1060" y="405"/>
                </a:lnTo>
                <a:lnTo>
                  <a:pt x="1060" y="413"/>
                </a:lnTo>
                <a:lnTo>
                  <a:pt x="1057" y="422"/>
                </a:lnTo>
                <a:lnTo>
                  <a:pt x="1057" y="436"/>
                </a:lnTo>
                <a:lnTo>
                  <a:pt x="1060" y="449"/>
                </a:lnTo>
                <a:lnTo>
                  <a:pt x="1057" y="461"/>
                </a:lnTo>
                <a:lnTo>
                  <a:pt x="1056" y="465"/>
                </a:lnTo>
                <a:lnTo>
                  <a:pt x="1053" y="469"/>
                </a:lnTo>
                <a:lnTo>
                  <a:pt x="1047" y="471"/>
                </a:lnTo>
                <a:lnTo>
                  <a:pt x="1039" y="471"/>
                </a:lnTo>
                <a:lnTo>
                  <a:pt x="1038" y="476"/>
                </a:lnTo>
                <a:lnTo>
                  <a:pt x="1029" y="478"/>
                </a:lnTo>
                <a:lnTo>
                  <a:pt x="1024" y="476"/>
                </a:lnTo>
                <a:lnTo>
                  <a:pt x="1016" y="474"/>
                </a:lnTo>
                <a:lnTo>
                  <a:pt x="1009" y="474"/>
                </a:lnTo>
                <a:lnTo>
                  <a:pt x="1006" y="465"/>
                </a:lnTo>
                <a:lnTo>
                  <a:pt x="1002" y="452"/>
                </a:lnTo>
                <a:lnTo>
                  <a:pt x="992" y="452"/>
                </a:lnTo>
                <a:lnTo>
                  <a:pt x="977" y="446"/>
                </a:lnTo>
                <a:lnTo>
                  <a:pt x="966" y="446"/>
                </a:lnTo>
                <a:lnTo>
                  <a:pt x="963" y="442"/>
                </a:lnTo>
                <a:lnTo>
                  <a:pt x="958" y="439"/>
                </a:lnTo>
                <a:lnTo>
                  <a:pt x="951" y="442"/>
                </a:lnTo>
                <a:lnTo>
                  <a:pt x="946" y="449"/>
                </a:lnTo>
                <a:lnTo>
                  <a:pt x="946" y="461"/>
                </a:lnTo>
                <a:lnTo>
                  <a:pt x="946" y="471"/>
                </a:lnTo>
                <a:lnTo>
                  <a:pt x="942" y="476"/>
                </a:lnTo>
                <a:lnTo>
                  <a:pt x="938" y="485"/>
                </a:lnTo>
                <a:lnTo>
                  <a:pt x="930" y="485"/>
                </a:lnTo>
                <a:lnTo>
                  <a:pt x="915" y="490"/>
                </a:lnTo>
                <a:lnTo>
                  <a:pt x="901" y="494"/>
                </a:lnTo>
                <a:lnTo>
                  <a:pt x="883" y="494"/>
                </a:lnTo>
                <a:lnTo>
                  <a:pt x="873" y="490"/>
                </a:lnTo>
                <a:lnTo>
                  <a:pt x="869" y="485"/>
                </a:lnTo>
                <a:lnTo>
                  <a:pt x="866" y="482"/>
                </a:lnTo>
                <a:lnTo>
                  <a:pt x="858" y="478"/>
                </a:lnTo>
                <a:lnTo>
                  <a:pt x="850" y="474"/>
                </a:lnTo>
                <a:lnTo>
                  <a:pt x="843" y="474"/>
                </a:lnTo>
                <a:lnTo>
                  <a:pt x="838" y="478"/>
                </a:lnTo>
                <a:lnTo>
                  <a:pt x="838" y="486"/>
                </a:lnTo>
                <a:lnTo>
                  <a:pt x="832" y="498"/>
                </a:lnTo>
                <a:lnTo>
                  <a:pt x="835" y="509"/>
                </a:lnTo>
                <a:lnTo>
                  <a:pt x="826" y="516"/>
                </a:lnTo>
                <a:lnTo>
                  <a:pt x="819" y="517"/>
                </a:lnTo>
                <a:lnTo>
                  <a:pt x="818" y="526"/>
                </a:lnTo>
                <a:lnTo>
                  <a:pt x="811" y="532"/>
                </a:lnTo>
                <a:lnTo>
                  <a:pt x="815" y="538"/>
                </a:lnTo>
                <a:lnTo>
                  <a:pt x="811" y="546"/>
                </a:lnTo>
                <a:lnTo>
                  <a:pt x="807" y="562"/>
                </a:lnTo>
                <a:lnTo>
                  <a:pt x="803" y="573"/>
                </a:lnTo>
                <a:lnTo>
                  <a:pt x="803" y="582"/>
                </a:lnTo>
                <a:lnTo>
                  <a:pt x="803" y="592"/>
                </a:lnTo>
                <a:lnTo>
                  <a:pt x="807" y="601"/>
                </a:lnTo>
                <a:lnTo>
                  <a:pt x="808" y="608"/>
                </a:lnTo>
                <a:lnTo>
                  <a:pt x="811" y="617"/>
                </a:lnTo>
                <a:lnTo>
                  <a:pt x="818" y="629"/>
                </a:lnTo>
                <a:lnTo>
                  <a:pt x="823" y="638"/>
                </a:lnTo>
                <a:lnTo>
                  <a:pt x="830" y="646"/>
                </a:lnTo>
                <a:lnTo>
                  <a:pt x="835" y="652"/>
                </a:lnTo>
                <a:lnTo>
                  <a:pt x="843" y="652"/>
                </a:lnTo>
                <a:lnTo>
                  <a:pt x="854" y="657"/>
                </a:lnTo>
                <a:lnTo>
                  <a:pt x="854" y="665"/>
                </a:lnTo>
                <a:lnTo>
                  <a:pt x="854" y="673"/>
                </a:lnTo>
                <a:lnTo>
                  <a:pt x="848" y="681"/>
                </a:lnTo>
                <a:lnTo>
                  <a:pt x="847" y="684"/>
                </a:lnTo>
                <a:lnTo>
                  <a:pt x="843" y="695"/>
                </a:lnTo>
                <a:lnTo>
                  <a:pt x="848" y="704"/>
                </a:lnTo>
                <a:lnTo>
                  <a:pt x="858" y="715"/>
                </a:lnTo>
                <a:lnTo>
                  <a:pt x="861" y="726"/>
                </a:lnTo>
                <a:lnTo>
                  <a:pt x="863" y="734"/>
                </a:lnTo>
                <a:lnTo>
                  <a:pt x="863" y="747"/>
                </a:lnTo>
                <a:lnTo>
                  <a:pt x="866" y="751"/>
                </a:lnTo>
                <a:lnTo>
                  <a:pt x="869" y="759"/>
                </a:lnTo>
                <a:lnTo>
                  <a:pt x="875" y="764"/>
                </a:lnTo>
                <a:lnTo>
                  <a:pt x="876" y="768"/>
                </a:lnTo>
                <a:lnTo>
                  <a:pt x="876" y="776"/>
                </a:lnTo>
                <a:lnTo>
                  <a:pt x="880" y="779"/>
                </a:lnTo>
                <a:lnTo>
                  <a:pt x="893" y="787"/>
                </a:lnTo>
                <a:lnTo>
                  <a:pt x="898" y="787"/>
                </a:lnTo>
                <a:lnTo>
                  <a:pt x="902" y="791"/>
                </a:lnTo>
                <a:lnTo>
                  <a:pt x="912" y="795"/>
                </a:lnTo>
                <a:lnTo>
                  <a:pt x="916" y="798"/>
                </a:lnTo>
                <a:lnTo>
                  <a:pt x="924" y="803"/>
                </a:lnTo>
                <a:lnTo>
                  <a:pt x="930" y="807"/>
                </a:lnTo>
                <a:lnTo>
                  <a:pt x="930" y="812"/>
                </a:lnTo>
                <a:lnTo>
                  <a:pt x="924" y="814"/>
                </a:lnTo>
                <a:lnTo>
                  <a:pt x="934" y="824"/>
                </a:lnTo>
                <a:lnTo>
                  <a:pt x="940" y="832"/>
                </a:lnTo>
                <a:lnTo>
                  <a:pt x="951" y="838"/>
                </a:lnTo>
                <a:lnTo>
                  <a:pt x="958" y="855"/>
                </a:lnTo>
                <a:lnTo>
                  <a:pt x="966" y="855"/>
                </a:lnTo>
                <a:lnTo>
                  <a:pt x="974" y="863"/>
                </a:lnTo>
                <a:lnTo>
                  <a:pt x="981" y="871"/>
                </a:lnTo>
                <a:lnTo>
                  <a:pt x="977" y="874"/>
                </a:lnTo>
                <a:lnTo>
                  <a:pt x="974" y="878"/>
                </a:lnTo>
                <a:lnTo>
                  <a:pt x="970" y="890"/>
                </a:lnTo>
                <a:lnTo>
                  <a:pt x="966" y="904"/>
                </a:lnTo>
                <a:lnTo>
                  <a:pt x="974" y="904"/>
                </a:lnTo>
                <a:lnTo>
                  <a:pt x="974" y="915"/>
                </a:lnTo>
                <a:lnTo>
                  <a:pt x="974" y="920"/>
                </a:lnTo>
                <a:lnTo>
                  <a:pt x="966" y="925"/>
                </a:lnTo>
                <a:lnTo>
                  <a:pt x="956" y="938"/>
                </a:lnTo>
                <a:lnTo>
                  <a:pt x="948" y="938"/>
                </a:lnTo>
                <a:lnTo>
                  <a:pt x="934" y="938"/>
                </a:lnTo>
                <a:lnTo>
                  <a:pt x="930" y="942"/>
                </a:lnTo>
                <a:lnTo>
                  <a:pt x="927" y="950"/>
                </a:lnTo>
                <a:lnTo>
                  <a:pt x="921" y="952"/>
                </a:lnTo>
                <a:lnTo>
                  <a:pt x="912" y="958"/>
                </a:lnTo>
                <a:lnTo>
                  <a:pt x="902" y="965"/>
                </a:lnTo>
                <a:lnTo>
                  <a:pt x="898" y="970"/>
                </a:lnTo>
                <a:lnTo>
                  <a:pt x="890" y="978"/>
                </a:lnTo>
                <a:lnTo>
                  <a:pt x="883" y="986"/>
                </a:lnTo>
                <a:lnTo>
                  <a:pt x="876" y="989"/>
                </a:lnTo>
                <a:lnTo>
                  <a:pt x="869" y="994"/>
                </a:lnTo>
                <a:lnTo>
                  <a:pt x="861" y="997"/>
                </a:lnTo>
                <a:lnTo>
                  <a:pt x="850" y="997"/>
                </a:lnTo>
                <a:lnTo>
                  <a:pt x="840" y="997"/>
                </a:lnTo>
                <a:lnTo>
                  <a:pt x="832" y="994"/>
                </a:lnTo>
                <a:lnTo>
                  <a:pt x="826" y="997"/>
                </a:lnTo>
                <a:lnTo>
                  <a:pt x="818" y="997"/>
                </a:lnTo>
                <a:lnTo>
                  <a:pt x="811" y="997"/>
                </a:lnTo>
                <a:lnTo>
                  <a:pt x="807" y="997"/>
                </a:lnTo>
                <a:lnTo>
                  <a:pt x="800" y="999"/>
                </a:lnTo>
                <a:lnTo>
                  <a:pt x="793" y="997"/>
                </a:lnTo>
                <a:lnTo>
                  <a:pt x="776" y="997"/>
                </a:lnTo>
                <a:lnTo>
                  <a:pt x="765" y="997"/>
                </a:lnTo>
                <a:lnTo>
                  <a:pt x="749" y="997"/>
                </a:lnTo>
                <a:lnTo>
                  <a:pt x="739" y="1003"/>
                </a:lnTo>
                <a:lnTo>
                  <a:pt x="731" y="999"/>
                </a:lnTo>
                <a:lnTo>
                  <a:pt x="720" y="997"/>
                </a:lnTo>
                <a:lnTo>
                  <a:pt x="717" y="997"/>
                </a:lnTo>
                <a:lnTo>
                  <a:pt x="710" y="1003"/>
                </a:lnTo>
                <a:lnTo>
                  <a:pt x="710" y="997"/>
                </a:lnTo>
                <a:lnTo>
                  <a:pt x="707" y="997"/>
                </a:lnTo>
                <a:lnTo>
                  <a:pt x="700" y="997"/>
                </a:lnTo>
                <a:lnTo>
                  <a:pt x="688" y="997"/>
                </a:lnTo>
                <a:lnTo>
                  <a:pt x="678" y="997"/>
                </a:lnTo>
                <a:lnTo>
                  <a:pt x="660" y="994"/>
                </a:lnTo>
                <a:lnTo>
                  <a:pt x="656" y="986"/>
                </a:lnTo>
                <a:lnTo>
                  <a:pt x="656" y="978"/>
                </a:lnTo>
                <a:lnTo>
                  <a:pt x="656" y="974"/>
                </a:lnTo>
                <a:lnTo>
                  <a:pt x="649" y="968"/>
                </a:lnTo>
                <a:lnTo>
                  <a:pt x="649" y="963"/>
                </a:lnTo>
                <a:lnTo>
                  <a:pt x="649" y="95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1" name="Freeform 1052"/>
          <p:cNvSpPr>
            <a:spLocks/>
          </p:cNvSpPr>
          <p:nvPr userDrawn="1"/>
        </p:nvSpPr>
        <p:spPr bwMode="auto">
          <a:xfrm>
            <a:off x="3698610" y="3676606"/>
            <a:ext cx="906752" cy="868916"/>
          </a:xfrm>
          <a:custGeom>
            <a:avLst/>
            <a:gdLst>
              <a:gd name="T0" fmla="*/ 1788 w 2086"/>
              <a:gd name="T1" fmla="*/ 1761 h 1779"/>
              <a:gd name="T2" fmla="*/ 1717 w 2086"/>
              <a:gd name="T3" fmla="*/ 1728 h 1779"/>
              <a:gd name="T4" fmla="*/ 1656 w 2086"/>
              <a:gd name="T5" fmla="*/ 1669 h 1779"/>
              <a:gd name="T6" fmla="*/ 1625 w 2086"/>
              <a:gd name="T7" fmla="*/ 1594 h 1779"/>
              <a:gd name="T8" fmla="*/ 1579 w 2086"/>
              <a:gd name="T9" fmla="*/ 1557 h 1779"/>
              <a:gd name="T10" fmla="*/ 1522 w 2086"/>
              <a:gd name="T11" fmla="*/ 1644 h 1779"/>
              <a:gd name="T12" fmla="*/ 1478 w 2086"/>
              <a:gd name="T13" fmla="*/ 1661 h 1779"/>
              <a:gd name="T14" fmla="*/ 1381 w 2086"/>
              <a:gd name="T15" fmla="*/ 1620 h 1779"/>
              <a:gd name="T16" fmla="*/ 1330 w 2086"/>
              <a:gd name="T17" fmla="*/ 1610 h 1779"/>
              <a:gd name="T18" fmla="*/ 1287 w 2086"/>
              <a:gd name="T19" fmla="*/ 1646 h 1779"/>
              <a:gd name="T20" fmla="*/ 1213 w 2086"/>
              <a:gd name="T21" fmla="*/ 1644 h 1779"/>
              <a:gd name="T22" fmla="*/ 1165 w 2086"/>
              <a:gd name="T23" fmla="*/ 1613 h 1779"/>
              <a:gd name="T24" fmla="*/ 1112 w 2086"/>
              <a:gd name="T25" fmla="*/ 1582 h 1779"/>
              <a:gd name="T26" fmla="*/ 1050 w 2086"/>
              <a:gd name="T27" fmla="*/ 1566 h 1779"/>
              <a:gd name="T28" fmla="*/ 963 w 2086"/>
              <a:gd name="T29" fmla="*/ 1566 h 1779"/>
              <a:gd name="T30" fmla="*/ 920 w 2086"/>
              <a:gd name="T31" fmla="*/ 1638 h 1779"/>
              <a:gd name="T32" fmla="*/ 838 w 2086"/>
              <a:gd name="T33" fmla="*/ 1628 h 1779"/>
              <a:gd name="T34" fmla="*/ 767 w 2086"/>
              <a:gd name="T35" fmla="*/ 1572 h 1779"/>
              <a:gd name="T36" fmla="*/ 714 w 2086"/>
              <a:gd name="T37" fmla="*/ 1535 h 1779"/>
              <a:gd name="T38" fmla="*/ 623 w 2086"/>
              <a:gd name="T39" fmla="*/ 1511 h 1779"/>
              <a:gd name="T40" fmla="*/ 545 w 2086"/>
              <a:gd name="T41" fmla="*/ 1471 h 1779"/>
              <a:gd name="T42" fmla="*/ 494 w 2086"/>
              <a:gd name="T43" fmla="*/ 1463 h 1779"/>
              <a:gd name="T44" fmla="*/ 476 w 2086"/>
              <a:gd name="T45" fmla="*/ 1457 h 1779"/>
              <a:gd name="T46" fmla="*/ 462 w 2086"/>
              <a:gd name="T47" fmla="*/ 1433 h 1779"/>
              <a:gd name="T48" fmla="*/ 505 w 2086"/>
              <a:gd name="T49" fmla="*/ 1311 h 1779"/>
              <a:gd name="T50" fmla="*/ 515 w 2086"/>
              <a:gd name="T51" fmla="*/ 1224 h 1779"/>
              <a:gd name="T52" fmla="*/ 476 w 2086"/>
              <a:gd name="T53" fmla="*/ 1141 h 1779"/>
              <a:gd name="T54" fmla="*/ 519 w 2086"/>
              <a:gd name="T55" fmla="*/ 1062 h 1779"/>
              <a:gd name="T56" fmla="*/ 462 w 2086"/>
              <a:gd name="T57" fmla="*/ 968 h 1779"/>
              <a:gd name="T58" fmla="*/ 403 w 2086"/>
              <a:gd name="T59" fmla="*/ 1042 h 1779"/>
              <a:gd name="T60" fmla="*/ 316 w 2086"/>
              <a:gd name="T61" fmla="*/ 1072 h 1779"/>
              <a:gd name="T62" fmla="*/ 269 w 2086"/>
              <a:gd name="T63" fmla="*/ 1099 h 1779"/>
              <a:gd name="T64" fmla="*/ 216 w 2086"/>
              <a:gd name="T65" fmla="*/ 1009 h 1779"/>
              <a:gd name="T66" fmla="*/ 112 w 2086"/>
              <a:gd name="T67" fmla="*/ 949 h 1779"/>
              <a:gd name="T68" fmla="*/ 46 w 2086"/>
              <a:gd name="T69" fmla="*/ 853 h 1779"/>
              <a:gd name="T70" fmla="*/ 0 w 2086"/>
              <a:gd name="T71" fmla="*/ 712 h 1779"/>
              <a:gd name="T72" fmla="*/ 107 w 2086"/>
              <a:gd name="T73" fmla="*/ 631 h 1779"/>
              <a:gd name="T74" fmla="*/ 320 w 2086"/>
              <a:gd name="T75" fmla="*/ 579 h 1779"/>
              <a:gd name="T76" fmla="*/ 447 w 2086"/>
              <a:gd name="T77" fmla="*/ 444 h 1779"/>
              <a:gd name="T78" fmla="*/ 555 w 2086"/>
              <a:gd name="T79" fmla="*/ 261 h 1779"/>
              <a:gd name="T80" fmla="*/ 626 w 2086"/>
              <a:gd name="T81" fmla="*/ 202 h 1779"/>
              <a:gd name="T82" fmla="*/ 681 w 2086"/>
              <a:gd name="T83" fmla="*/ 95 h 1779"/>
              <a:gd name="T84" fmla="*/ 732 w 2086"/>
              <a:gd name="T85" fmla="*/ 23 h 1779"/>
              <a:gd name="T86" fmla="*/ 780 w 2086"/>
              <a:gd name="T87" fmla="*/ 28 h 1779"/>
              <a:gd name="T88" fmla="*/ 872 w 2086"/>
              <a:gd name="T89" fmla="*/ 144 h 1779"/>
              <a:gd name="T90" fmla="*/ 946 w 2086"/>
              <a:gd name="T91" fmla="*/ 457 h 1779"/>
              <a:gd name="T92" fmla="*/ 931 w 2086"/>
              <a:gd name="T93" fmla="*/ 700 h 1779"/>
              <a:gd name="T94" fmla="*/ 1164 w 2086"/>
              <a:gd name="T95" fmla="*/ 759 h 1779"/>
              <a:gd name="T96" fmla="*/ 1210 w 2086"/>
              <a:gd name="T97" fmla="*/ 885 h 1779"/>
              <a:gd name="T98" fmla="*/ 1332 w 2086"/>
              <a:gd name="T99" fmla="*/ 1009 h 1779"/>
              <a:gd name="T100" fmla="*/ 1446 w 2086"/>
              <a:gd name="T101" fmla="*/ 1001 h 1779"/>
              <a:gd name="T102" fmla="*/ 1610 w 2086"/>
              <a:gd name="T103" fmla="*/ 1159 h 1779"/>
              <a:gd name="T104" fmla="*/ 1751 w 2086"/>
              <a:gd name="T105" fmla="*/ 1184 h 1779"/>
              <a:gd name="T106" fmla="*/ 1938 w 2086"/>
              <a:gd name="T107" fmla="*/ 1188 h 1779"/>
              <a:gd name="T108" fmla="*/ 2024 w 2086"/>
              <a:gd name="T109" fmla="*/ 1215 h 1779"/>
              <a:gd name="T110" fmla="*/ 2037 w 2086"/>
              <a:gd name="T111" fmla="*/ 1291 h 1779"/>
              <a:gd name="T112" fmla="*/ 2020 w 2086"/>
              <a:gd name="T113" fmla="*/ 1374 h 1779"/>
              <a:gd name="T114" fmla="*/ 1996 w 2086"/>
              <a:gd name="T115" fmla="*/ 1407 h 1779"/>
              <a:gd name="T116" fmla="*/ 2016 w 2086"/>
              <a:gd name="T117" fmla="*/ 1478 h 1779"/>
              <a:gd name="T118" fmla="*/ 1957 w 2086"/>
              <a:gd name="T119" fmla="*/ 1564 h 1779"/>
              <a:gd name="T120" fmla="*/ 1988 w 2086"/>
              <a:gd name="T121" fmla="*/ 1634 h 1779"/>
              <a:gd name="T122" fmla="*/ 1938 w 2086"/>
              <a:gd name="T123" fmla="*/ 1705 h 1779"/>
              <a:gd name="T124" fmla="*/ 1911 w 2086"/>
              <a:gd name="T125" fmla="*/ 1776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86" h="1779">
                <a:moveTo>
                  <a:pt x="1850" y="1775"/>
                </a:moveTo>
                <a:lnTo>
                  <a:pt x="1839" y="1769"/>
                </a:lnTo>
                <a:lnTo>
                  <a:pt x="1821" y="1767"/>
                </a:lnTo>
                <a:lnTo>
                  <a:pt x="1816" y="1767"/>
                </a:lnTo>
                <a:lnTo>
                  <a:pt x="1811" y="1767"/>
                </a:lnTo>
                <a:lnTo>
                  <a:pt x="1803" y="1767"/>
                </a:lnTo>
                <a:lnTo>
                  <a:pt x="1793" y="1767"/>
                </a:lnTo>
                <a:lnTo>
                  <a:pt x="1788" y="1761"/>
                </a:lnTo>
                <a:lnTo>
                  <a:pt x="1776" y="1751"/>
                </a:lnTo>
                <a:lnTo>
                  <a:pt x="1772" y="1747"/>
                </a:lnTo>
                <a:lnTo>
                  <a:pt x="1767" y="1740"/>
                </a:lnTo>
                <a:lnTo>
                  <a:pt x="1760" y="1728"/>
                </a:lnTo>
                <a:lnTo>
                  <a:pt x="1745" y="1726"/>
                </a:lnTo>
                <a:lnTo>
                  <a:pt x="1738" y="1726"/>
                </a:lnTo>
                <a:lnTo>
                  <a:pt x="1728" y="1728"/>
                </a:lnTo>
                <a:lnTo>
                  <a:pt x="1717" y="1728"/>
                </a:lnTo>
                <a:lnTo>
                  <a:pt x="1706" y="1739"/>
                </a:lnTo>
                <a:lnTo>
                  <a:pt x="1698" y="1744"/>
                </a:lnTo>
                <a:lnTo>
                  <a:pt x="1698" y="1756"/>
                </a:lnTo>
                <a:lnTo>
                  <a:pt x="1686" y="1736"/>
                </a:lnTo>
                <a:lnTo>
                  <a:pt x="1680" y="1710"/>
                </a:lnTo>
                <a:lnTo>
                  <a:pt x="1667" y="1688"/>
                </a:lnTo>
                <a:lnTo>
                  <a:pt x="1663" y="1686"/>
                </a:lnTo>
                <a:lnTo>
                  <a:pt x="1656" y="1669"/>
                </a:lnTo>
                <a:lnTo>
                  <a:pt x="1652" y="1661"/>
                </a:lnTo>
                <a:lnTo>
                  <a:pt x="1648" y="1657"/>
                </a:lnTo>
                <a:lnTo>
                  <a:pt x="1645" y="1646"/>
                </a:lnTo>
                <a:lnTo>
                  <a:pt x="1640" y="1634"/>
                </a:lnTo>
                <a:lnTo>
                  <a:pt x="1631" y="1622"/>
                </a:lnTo>
                <a:lnTo>
                  <a:pt x="1628" y="1618"/>
                </a:lnTo>
                <a:lnTo>
                  <a:pt x="1625" y="1597"/>
                </a:lnTo>
                <a:lnTo>
                  <a:pt x="1625" y="1594"/>
                </a:lnTo>
                <a:lnTo>
                  <a:pt x="1622" y="1588"/>
                </a:lnTo>
                <a:lnTo>
                  <a:pt x="1622" y="1566"/>
                </a:lnTo>
                <a:lnTo>
                  <a:pt x="1620" y="1572"/>
                </a:lnTo>
                <a:lnTo>
                  <a:pt x="1613" y="1564"/>
                </a:lnTo>
                <a:lnTo>
                  <a:pt x="1602" y="1557"/>
                </a:lnTo>
                <a:lnTo>
                  <a:pt x="1601" y="1557"/>
                </a:lnTo>
                <a:lnTo>
                  <a:pt x="1590" y="1557"/>
                </a:lnTo>
                <a:lnTo>
                  <a:pt x="1579" y="1557"/>
                </a:lnTo>
                <a:lnTo>
                  <a:pt x="1577" y="1561"/>
                </a:lnTo>
                <a:lnTo>
                  <a:pt x="1567" y="1570"/>
                </a:lnTo>
                <a:lnTo>
                  <a:pt x="1551" y="1574"/>
                </a:lnTo>
                <a:lnTo>
                  <a:pt x="1539" y="1590"/>
                </a:lnTo>
                <a:lnTo>
                  <a:pt x="1527" y="1605"/>
                </a:lnTo>
                <a:lnTo>
                  <a:pt x="1522" y="1620"/>
                </a:lnTo>
                <a:lnTo>
                  <a:pt x="1522" y="1634"/>
                </a:lnTo>
                <a:lnTo>
                  <a:pt x="1522" y="1644"/>
                </a:lnTo>
                <a:lnTo>
                  <a:pt x="1522" y="1657"/>
                </a:lnTo>
                <a:lnTo>
                  <a:pt x="1522" y="1668"/>
                </a:lnTo>
                <a:lnTo>
                  <a:pt x="1518" y="1672"/>
                </a:lnTo>
                <a:lnTo>
                  <a:pt x="1514" y="1677"/>
                </a:lnTo>
                <a:lnTo>
                  <a:pt x="1498" y="1676"/>
                </a:lnTo>
                <a:lnTo>
                  <a:pt x="1493" y="1668"/>
                </a:lnTo>
                <a:lnTo>
                  <a:pt x="1486" y="1661"/>
                </a:lnTo>
                <a:lnTo>
                  <a:pt x="1478" y="1661"/>
                </a:lnTo>
                <a:lnTo>
                  <a:pt x="1472" y="1661"/>
                </a:lnTo>
                <a:lnTo>
                  <a:pt x="1469" y="1661"/>
                </a:lnTo>
                <a:lnTo>
                  <a:pt x="1462" y="1668"/>
                </a:lnTo>
                <a:lnTo>
                  <a:pt x="1451" y="1661"/>
                </a:lnTo>
                <a:lnTo>
                  <a:pt x="1431" y="1656"/>
                </a:lnTo>
                <a:lnTo>
                  <a:pt x="1407" y="1638"/>
                </a:lnTo>
                <a:lnTo>
                  <a:pt x="1391" y="1628"/>
                </a:lnTo>
                <a:lnTo>
                  <a:pt x="1381" y="1620"/>
                </a:lnTo>
                <a:lnTo>
                  <a:pt x="1368" y="1613"/>
                </a:lnTo>
                <a:lnTo>
                  <a:pt x="1360" y="1604"/>
                </a:lnTo>
                <a:lnTo>
                  <a:pt x="1349" y="1601"/>
                </a:lnTo>
                <a:lnTo>
                  <a:pt x="1346" y="1601"/>
                </a:lnTo>
                <a:lnTo>
                  <a:pt x="1339" y="1601"/>
                </a:lnTo>
                <a:lnTo>
                  <a:pt x="1336" y="1604"/>
                </a:lnTo>
                <a:lnTo>
                  <a:pt x="1330" y="1605"/>
                </a:lnTo>
                <a:lnTo>
                  <a:pt x="1330" y="1610"/>
                </a:lnTo>
                <a:lnTo>
                  <a:pt x="1323" y="1624"/>
                </a:lnTo>
                <a:lnTo>
                  <a:pt x="1318" y="1645"/>
                </a:lnTo>
                <a:lnTo>
                  <a:pt x="1314" y="1653"/>
                </a:lnTo>
                <a:lnTo>
                  <a:pt x="1306" y="1664"/>
                </a:lnTo>
                <a:lnTo>
                  <a:pt x="1299" y="1657"/>
                </a:lnTo>
                <a:lnTo>
                  <a:pt x="1295" y="1657"/>
                </a:lnTo>
                <a:lnTo>
                  <a:pt x="1291" y="1649"/>
                </a:lnTo>
                <a:lnTo>
                  <a:pt x="1287" y="1646"/>
                </a:lnTo>
                <a:lnTo>
                  <a:pt x="1274" y="1649"/>
                </a:lnTo>
                <a:lnTo>
                  <a:pt x="1269" y="1649"/>
                </a:lnTo>
                <a:lnTo>
                  <a:pt x="1260" y="1653"/>
                </a:lnTo>
                <a:lnTo>
                  <a:pt x="1252" y="1649"/>
                </a:lnTo>
                <a:lnTo>
                  <a:pt x="1244" y="1649"/>
                </a:lnTo>
                <a:lnTo>
                  <a:pt x="1233" y="1645"/>
                </a:lnTo>
                <a:lnTo>
                  <a:pt x="1220" y="1644"/>
                </a:lnTo>
                <a:lnTo>
                  <a:pt x="1213" y="1644"/>
                </a:lnTo>
                <a:lnTo>
                  <a:pt x="1208" y="1645"/>
                </a:lnTo>
                <a:lnTo>
                  <a:pt x="1194" y="1636"/>
                </a:lnTo>
                <a:lnTo>
                  <a:pt x="1187" y="1634"/>
                </a:lnTo>
                <a:lnTo>
                  <a:pt x="1183" y="1630"/>
                </a:lnTo>
                <a:lnTo>
                  <a:pt x="1179" y="1624"/>
                </a:lnTo>
                <a:lnTo>
                  <a:pt x="1173" y="1618"/>
                </a:lnTo>
                <a:lnTo>
                  <a:pt x="1166" y="1613"/>
                </a:lnTo>
                <a:lnTo>
                  <a:pt x="1165" y="1613"/>
                </a:lnTo>
                <a:lnTo>
                  <a:pt x="1157" y="1610"/>
                </a:lnTo>
                <a:lnTo>
                  <a:pt x="1147" y="1605"/>
                </a:lnTo>
                <a:lnTo>
                  <a:pt x="1142" y="1601"/>
                </a:lnTo>
                <a:lnTo>
                  <a:pt x="1136" y="1594"/>
                </a:lnTo>
                <a:lnTo>
                  <a:pt x="1125" y="1594"/>
                </a:lnTo>
                <a:lnTo>
                  <a:pt x="1124" y="1593"/>
                </a:lnTo>
                <a:lnTo>
                  <a:pt x="1121" y="1588"/>
                </a:lnTo>
                <a:lnTo>
                  <a:pt x="1112" y="1582"/>
                </a:lnTo>
                <a:lnTo>
                  <a:pt x="1105" y="1572"/>
                </a:lnTo>
                <a:lnTo>
                  <a:pt x="1094" y="1566"/>
                </a:lnTo>
                <a:lnTo>
                  <a:pt x="1086" y="1565"/>
                </a:lnTo>
                <a:lnTo>
                  <a:pt x="1082" y="1564"/>
                </a:lnTo>
                <a:lnTo>
                  <a:pt x="1078" y="1565"/>
                </a:lnTo>
                <a:lnTo>
                  <a:pt x="1071" y="1565"/>
                </a:lnTo>
                <a:lnTo>
                  <a:pt x="1059" y="1565"/>
                </a:lnTo>
                <a:lnTo>
                  <a:pt x="1050" y="1566"/>
                </a:lnTo>
                <a:lnTo>
                  <a:pt x="1042" y="1566"/>
                </a:lnTo>
                <a:lnTo>
                  <a:pt x="1031" y="1565"/>
                </a:lnTo>
                <a:lnTo>
                  <a:pt x="1016" y="1561"/>
                </a:lnTo>
                <a:lnTo>
                  <a:pt x="1007" y="1561"/>
                </a:lnTo>
                <a:lnTo>
                  <a:pt x="995" y="1564"/>
                </a:lnTo>
                <a:lnTo>
                  <a:pt x="984" y="1564"/>
                </a:lnTo>
                <a:lnTo>
                  <a:pt x="974" y="1565"/>
                </a:lnTo>
                <a:lnTo>
                  <a:pt x="963" y="1566"/>
                </a:lnTo>
                <a:lnTo>
                  <a:pt x="958" y="1572"/>
                </a:lnTo>
                <a:lnTo>
                  <a:pt x="942" y="1582"/>
                </a:lnTo>
                <a:lnTo>
                  <a:pt x="939" y="1590"/>
                </a:lnTo>
                <a:lnTo>
                  <a:pt x="938" y="1601"/>
                </a:lnTo>
                <a:lnTo>
                  <a:pt x="938" y="1613"/>
                </a:lnTo>
                <a:lnTo>
                  <a:pt x="934" y="1622"/>
                </a:lnTo>
                <a:lnTo>
                  <a:pt x="930" y="1630"/>
                </a:lnTo>
                <a:lnTo>
                  <a:pt x="920" y="1638"/>
                </a:lnTo>
                <a:lnTo>
                  <a:pt x="906" y="1644"/>
                </a:lnTo>
                <a:lnTo>
                  <a:pt x="897" y="1644"/>
                </a:lnTo>
                <a:lnTo>
                  <a:pt x="887" y="1636"/>
                </a:lnTo>
                <a:lnTo>
                  <a:pt x="880" y="1636"/>
                </a:lnTo>
                <a:lnTo>
                  <a:pt x="872" y="1636"/>
                </a:lnTo>
                <a:lnTo>
                  <a:pt x="854" y="1634"/>
                </a:lnTo>
                <a:lnTo>
                  <a:pt x="841" y="1630"/>
                </a:lnTo>
                <a:lnTo>
                  <a:pt x="838" y="1628"/>
                </a:lnTo>
                <a:lnTo>
                  <a:pt x="830" y="1622"/>
                </a:lnTo>
                <a:lnTo>
                  <a:pt x="822" y="1618"/>
                </a:lnTo>
                <a:lnTo>
                  <a:pt x="816" y="1605"/>
                </a:lnTo>
                <a:lnTo>
                  <a:pt x="807" y="1594"/>
                </a:lnTo>
                <a:lnTo>
                  <a:pt x="794" y="1582"/>
                </a:lnTo>
                <a:lnTo>
                  <a:pt x="782" y="1580"/>
                </a:lnTo>
                <a:lnTo>
                  <a:pt x="772" y="1585"/>
                </a:lnTo>
                <a:lnTo>
                  <a:pt x="767" y="1572"/>
                </a:lnTo>
                <a:lnTo>
                  <a:pt x="760" y="1566"/>
                </a:lnTo>
                <a:lnTo>
                  <a:pt x="746" y="1564"/>
                </a:lnTo>
                <a:lnTo>
                  <a:pt x="736" y="1557"/>
                </a:lnTo>
                <a:lnTo>
                  <a:pt x="736" y="1554"/>
                </a:lnTo>
                <a:lnTo>
                  <a:pt x="732" y="1549"/>
                </a:lnTo>
                <a:lnTo>
                  <a:pt x="725" y="1540"/>
                </a:lnTo>
                <a:lnTo>
                  <a:pt x="721" y="1538"/>
                </a:lnTo>
                <a:lnTo>
                  <a:pt x="714" y="1535"/>
                </a:lnTo>
                <a:lnTo>
                  <a:pt x="711" y="1527"/>
                </a:lnTo>
                <a:lnTo>
                  <a:pt x="702" y="1519"/>
                </a:lnTo>
                <a:lnTo>
                  <a:pt x="699" y="1511"/>
                </a:lnTo>
                <a:lnTo>
                  <a:pt x="689" y="1508"/>
                </a:lnTo>
                <a:lnTo>
                  <a:pt x="674" y="1508"/>
                </a:lnTo>
                <a:lnTo>
                  <a:pt x="659" y="1511"/>
                </a:lnTo>
                <a:lnTo>
                  <a:pt x="644" y="1511"/>
                </a:lnTo>
                <a:lnTo>
                  <a:pt x="623" y="1511"/>
                </a:lnTo>
                <a:lnTo>
                  <a:pt x="617" y="1511"/>
                </a:lnTo>
                <a:lnTo>
                  <a:pt x="605" y="1508"/>
                </a:lnTo>
                <a:lnTo>
                  <a:pt x="586" y="1502"/>
                </a:lnTo>
                <a:lnTo>
                  <a:pt x="569" y="1501"/>
                </a:lnTo>
                <a:lnTo>
                  <a:pt x="555" y="1494"/>
                </a:lnTo>
                <a:lnTo>
                  <a:pt x="551" y="1487"/>
                </a:lnTo>
                <a:lnTo>
                  <a:pt x="549" y="1478"/>
                </a:lnTo>
                <a:lnTo>
                  <a:pt x="545" y="1471"/>
                </a:lnTo>
                <a:lnTo>
                  <a:pt x="543" y="1466"/>
                </a:lnTo>
                <a:lnTo>
                  <a:pt x="540" y="1466"/>
                </a:lnTo>
                <a:lnTo>
                  <a:pt x="536" y="1461"/>
                </a:lnTo>
                <a:lnTo>
                  <a:pt x="526" y="1461"/>
                </a:lnTo>
                <a:lnTo>
                  <a:pt x="518" y="1461"/>
                </a:lnTo>
                <a:lnTo>
                  <a:pt x="508" y="1461"/>
                </a:lnTo>
                <a:lnTo>
                  <a:pt x="501" y="1461"/>
                </a:lnTo>
                <a:lnTo>
                  <a:pt x="494" y="1463"/>
                </a:lnTo>
                <a:lnTo>
                  <a:pt x="491" y="1463"/>
                </a:lnTo>
                <a:lnTo>
                  <a:pt x="487" y="1463"/>
                </a:lnTo>
                <a:lnTo>
                  <a:pt x="484" y="1463"/>
                </a:lnTo>
                <a:lnTo>
                  <a:pt x="483" y="1463"/>
                </a:lnTo>
                <a:lnTo>
                  <a:pt x="482" y="1461"/>
                </a:lnTo>
                <a:lnTo>
                  <a:pt x="478" y="1461"/>
                </a:lnTo>
                <a:lnTo>
                  <a:pt x="476" y="1461"/>
                </a:lnTo>
                <a:lnTo>
                  <a:pt x="476" y="1457"/>
                </a:lnTo>
                <a:lnTo>
                  <a:pt x="473" y="1454"/>
                </a:lnTo>
                <a:lnTo>
                  <a:pt x="473" y="1449"/>
                </a:lnTo>
                <a:lnTo>
                  <a:pt x="469" y="1447"/>
                </a:lnTo>
                <a:lnTo>
                  <a:pt x="469" y="1445"/>
                </a:lnTo>
                <a:lnTo>
                  <a:pt x="465" y="1441"/>
                </a:lnTo>
                <a:lnTo>
                  <a:pt x="462" y="1438"/>
                </a:lnTo>
                <a:lnTo>
                  <a:pt x="462" y="1437"/>
                </a:lnTo>
                <a:lnTo>
                  <a:pt x="462" y="1433"/>
                </a:lnTo>
                <a:lnTo>
                  <a:pt x="460" y="1431"/>
                </a:lnTo>
                <a:lnTo>
                  <a:pt x="476" y="1405"/>
                </a:lnTo>
                <a:lnTo>
                  <a:pt x="484" y="1386"/>
                </a:lnTo>
                <a:lnTo>
                  <a:pt x="494" y="1374"/>
                </a:lnTo>
                <a:lnTo>
                  <a:pt x="501" y="1359"/>
                </a:lnTo>
                <a:lnTo>
                  <a:pt x="505" y="1346"/>
                </a:lnTo>
                <a:lnTo>
                  <a:pt x="505" y="1327"/>
                </a:lnTo>
                <a:lnTo>
                  <a:pt x="505" y="1311"/>
                </a:lnTo>
                <a:lnTo>
                  <a:pt x="508" y="1298"/>
                </a:lnTo>
                <a:lnTo>
                  <a:pt x="511" y="1282"/>
                </a:lnTo>
                <a:lnTo>
                  <a:pt x="511" y="1280"/>
                </a:lnTo>
                <a:lnTo>
                  <a:pt x="515" y="1274"/>
                </a:lnTo>
                <a:lnTo>
                  <a:pt x="515" y="1261"/>
                </a:lnTo>
                <a:lnTo>
                  <a:pt x="515" y="1245"/>
                </a:lnTo>
                <a:lnTo>
                  <a:pt x="518" y="1232"/>
                </a:lnTo>
                <a:lnTo>
                  <a:pt x="515" y="1224"/>
                </a:lnTo>
                <a:lnTo>
                  <a:pt x="518" y="1221"/>
                </a:lnTo>
                <a:lnTo>
                  <a:pt x="511" y="1212"/>
                </a:lnTo>
                <a:lnTo>
                  <a:pt x="509" y="1207"/>
                </a:lnTo>
                <a:lnTo>
                  <a:pt x="494" y="1196"/>
                </a:lnTo>
                <a:lnTo>
                  <a:pt x="484" y="1184"/>
                </a:lnTo>
                <a:lnTo>
                  <a:pt x="478" y="1168"/>
                </a:lnTo>
                <a:lnTo>
                  <a:pt x="476" y="1157"/>
                </a:lnTo>
                <a:lnTo>
                  <a:pt x="476" y="1141"/>
                </a:lnTo>
                <a:lnTo>
                  <a:pt x="482" y="1135"/>
                </a:lnTo>
                <a:lnTo>
                  <a:pt x="491" y="1132"/>
                </a:lnTo>
                <a:lnTo>
                  <a:pt x="505" y="1121"/>
                </a:lnTo>
                <a:lnTo>
                  <a:pt x="515" y="1112"/>
                </a:lnTo>
                <a:lnTo>
                  <a:pt x="519" y="1096"/>
                </a:lnTo>
                <a:lnTo>
                  <a:pt x="523" y="1084"/>
                </a:lnTo>
                <a:lnTo>
                  <a:pt x="519" y="1068"/>
                </a:lnTo>
                <a:lnTo>
                  <a:pt x="519" y="1062"/>
                </a:lnTo>
                <a:lnTo>
                  <a:pt x="518" y="1050"/>
                </a:lnTo>
                <a:lnTo>
                  <a:pt x="515" y="1042"/>
                </a:lnTo>
                <a:lnTo>
                  <a:pt x="518" y="1024"/>
                </a:lnTo>
                <a:lnTo>
                  <a:pt x="511" y="1006"/>
                </a:lnTo>
                <a:lnTo>
                  <a:pt x="494" y="1006"/>
                </a:lnTo>
                <a:lnTo>
                  <a:pt x="482" y="998"/>
                </a:lnTo>
                <a:lnTo>
                  <a:pt x="473" y="979"/>
                </a:lnTo>
                <a:lnTo>
                  <a:pt x="462" y="968"/>
                </a:lnTo>
                <a:lnTo>
                  <a:pt x="453" y="965"/>
                </a:lnTo>
                <a:lnTo>
                  <a:pt x="443" y="961"/>
                </a:lnTo>
                <a:lnTo>
                  <a:pt x="443" y="973"/>
                </a:lnTo>
                <a:lnTo>
                  <a:pt x="441" y="992"/>
                </a:lnTo>
                <a:lnTo>
                  <a:pt x="439" y="1013"/>
                </a:lnTo>
                <a:lnTo>
                  <a:pt x="429" y="1029"/>
                </a:lnTo>
                <a:lnTo>
                  <a:pt x="415" y="1040"/>
                </a:lnTo>
                <a:lnTo>
                  <a:pt x="403" y="1042"/>
                </a:lnTo>
                <a:lnTo>
                  <a:pt x="395" y="1054"/>
                </a:lnTo>
                <a:lnTo>
                  <a:pt x="383" y="1067"/>
                </a:lnTo>
                <a:lnTo>
                  <a:pt x="379" y="1065"/>
                </a:lnTo>
                <a:lnTo>
                  <a:pt x="370" y="1076"/>
                </a:lnTo>
                <a:lnTo>
                  <a:pt x="356" y="1089"/>
                </a:lnTo>
                <a:lnTo>
                  <a:pt x="338" y="1085"/>
                </a:lnTo>
                <a:lnTo>
                  <a:pt x="325" y="1076"/>
                </a:lnTo>
                <a:lnTo>
                  <a:pt x="316" y="1072"/>
                </a:lnTo>
                <a:lnTo>
                  <a:pt x="307" y="1067"/>
                </a:lnTo>
                <a:lnTo>
                  <a:pt x="300" y="1075"/>
                </a:lnTo>
                <a:lnTo>
                  <a:pt x="296" y="1089"/>
                </a:lnTo>
                <a:lnTo>
                  <a:pt x="294" y="1101"/>
                </a:lnTo>
                <a:lnTo>
                  <a:pt x="291" y="1105"/>
                </a:lnTo>
                <a:lnTo>
                  <a:pt x="284" y="1112"/>
                </a:lnTo>
                <a:lnTo>
                  <a:pt x="275" y="1101"/>
                </a:lnTo>
                <a:lnTo>
                  <a:pt x="269" y="1099"/>
                </a:lnTo>
                <a:lnTo>
                  <a:pt x="259" y="1072"/>
                </a:lnTo>
                <a:lnTo>
                  <a:pt x="249" y="1050"/>
                </a:lnTo>
                <a:lnTo>
                  <a:pt x="235" y="1037"/>
                </a:lnTo>
                <a:lnTo>
                  <a:pt x="235" y="1033"/>
                </a:lnTo>
                <a:lnTo>
                  <a:pt x="233" y="1025"/>
                </a:lnTo>
                <a:lnTo>
                  <a:pt x="226" y="1017"/>
                </a:lnTo>
                <a:lnTo>
                  <a:pt x="217" y="1013"/>
                </a:lnTo>
                <a:lnTo>
                  <a:pt x="216" y="1009"/>
                </a:lnTo>
                <a:lnTo>
                  <a:pt x="193" y="998"/>
                </a:lnTo>
                <a:lnTo>
                  <a:pt x="169" y="990"/>
                </a:lnTo>
                <a:lnTo>
                  <a:pt x="162" y="976"/>
                </a:lnTo>
                <a:lnTo>
                  <a:pt x="158" y="968"/>
                </a:lnTo>
                <a:lnTo>
                  <a:pt x="137" y="968"/>
                </a:lnTo>
                <a:lnTo>
                  <a:pt x="128" y="958"/>
                </a:lnTo>
                <a:lnTo>
                  <a:pt x="121" y="950"/>
                </a:lnTo>
                <a:lnTo>
                  <a:pt x="112" y="949"/>
                </a:lnTo>
                <a:lnTo>
                  <a:pt x="100" y="946"/>
                </a:lnTo>
                <a:lnTo>
                  <a:pt x="82" y="921"/>
                </a:lnTo>
                <a:lnTo>
                  <a:pt x="72" y="913"/>
                </a:lnTo>
                <a:lnTo>
                  <a:pt x="72" y="909"/>
                </a:lnTo>
                <a:lnTo>
                  <a:pt x="64" y="894"/>
                </a:lnTo>
                <a:lnTo>
                  <a:pt x="58" y="873"/>
                </a:lnTo>
                <a:lnTo>
                  <a:pt x="53" y="865"/>
                </a:lnTo>
                <a:lnTo>
                  <a:pt x="46" y="853"/>
                </a:lnTo>
                <a:lnTo>
                  <a:pt x="46" y="802"/>
                </a:lnTo>
                <a:lnTo>
                  <a:pt x="46" y="799"/>
                </a:lnTo>
                <a:lnTo>
                  <a:pt x="46" y="794"/>
                </a:lnTo>
                <a:lnTo>
                  <a:pt x="50" y="775"/>
                </a:lnTo>
                <a:lnTo>
                  <a:pt x="46" y="742"/>
                </a:lnTo>
                <a:lnTo>
                  <a:pt x="31" y="729"/>
                </a:lnTo>
                <a:lnTo>
                  <a:pt x="17" y="719"/>
                </a:lnTo>
                <a:lnTo>
                  <a:pt x="0" y="712"/>
                </a:lnTo>
                <a:lnTo>
                  <a:pt x="0" y="696"/>
                </a:lnTo>
                <a:lnTo>
                  <a:pt x="13" y="683"/>
                </a:lnTo>
                <a:lnTo>
                  <a:pt x="20" y="673"/>
                </a:lnTo>
                <a:lnTo>
                  <a:pt x="38" y="667"/>
                </a:lnTo>
                <a:lnTo>
                  <a:pt x="58" y="660"/>
                </a:lnTo>
                <a:lnTo>
                  <a:pt x="67" y="649"/>
                </a:lnTo>
                <a:lnTo>
                  <a:pt x="82" y="638"/>
                </a:lnTo>
                <a:lnTo>
                  <a:pt x="107" y="631"/>
                </a:lnTo>
                <a:lnTo>
                  <a:pt x="128" y="625"/>
                </a:lnTo>
                <a:lnTo>
                  <a:pt x="152" y="620"/>
                </a:lnTo>
                <a:lnTo>
                  <a:pt x="176" y="620"/>
                </a:lnTo>
                <a:lnTo>
                  <a:pt x="208" y="619"/>
                </a:lnTo>
                <a:lnTo>
                  <a:pt x="235" y="608"/>
                </a:lnTo>
                <a:lnTo>
                  <a:pt x="269" y="600"/>
                </a:lnTo>
                <a:lnTo>
                  <a:pt x="300" y="593"/>
                </a:lnTo>
                <a:lnTo>
                  <a:pt x="320" y="579"/>
                </a:lnTo>
                <a:lnTo>
                  <a:pt x="342" y="555"/>
                </a:lnTo>
                <a:lnTo>
                  <a:pt x="360" y="533"/>
                </a:lnTo>
                <a:lnTo>
                  <a:pt x="377" y="513"/>
                </a:lnTo>
                <a:lnTo>
                  <a:pt x="400" y="492"/>
                </a:lnTo>
                <a:lnTo>
                  <a:pt x="422" y="472"/>
                </a:lnTo>
                <a:lnTo>
                  <a:pt x="435" y="463"/>
                </a:lnTo>
                <a:lnTo>
                  <a:pt x="441" y="452"/>
                </a:lnTo>
                <a:lnTo>
                  <a:pt x="447" y="444"/>
                </a:lnTo>
                <a:lnTo>
                  <a:pt x="469" y="417"/>
                </a:lnTo>
                <a:lnTo>
                  <a:pt x="501" y="386"/>
                </a:lnTo>
                <a:lnTo>
                  <a:pt x="527" y="362"/>
                </a:lnTo>
                <a:lnTo>
                  <a:pt x="549" y="341"/>
                </a:lnTo>
                <a:lnTo>
                  <a:pt x="569" y="318"/>
                </a:lnTo>
                <a:lnTo>
                  <a:pt x="569" y="313"/>
                </a:lnTo>
                <a:lnTo>
                  <a:pt x="561" y="270"/>
                </a:lnTo>
                <a:lnTo>
                  <a:pt x="555" y="261"/>
                </a:lnTo>
                <a:lnTo>
                  <a:pt x="555" y="239"/>
                </a:lnTo>
                <a:lnTo>
                  <a:pt x="555" y="218"/>
                </a:lnTo>
                <a:lnTo>
                  <a:pt x="561" y="202"/>
                </a:lnTo>
                <a:lnTo>
                  <a:pt x="569" y="195"/>
                </a:lnTo>
                <a:lnTo>
                  <a:pt x="581" y="195"/>
                </a:lnTo>
                <a:lnTo>
                  <a:pt x="601" y="198"/>
                </a:lnTo>
                <a:lnTo>
                  <a:pt x="617" y="199"/>
                </a:lnTo>
                <a:lnTo>
                  <a:pt x="626" y="202"/>
                </a:lnTo>
                <a:lnTo>
                  <a:pt x="635" y="198"/>
                </a:lnTo>
                <a:lnTo>
                  <a:pt x="641" y="190"/>
                </a:lnTo>
                <a:lnTo>
                  <a:pt x="648" y="179"/>
                </a:lnTo>
                <a:lnTo>
                  <a:pt x="650" y="154"/>
                </a:lnTo>
                <a:lnTo>
                  <a:pt x="657" y="135"/>
                </a:lnTo>
                <a:lnTo>
                  <a:pt x="659" y="123"/>
                </a:lnTo>
                <a:lnTo>
                  <a:pt x="664" y="118"/>
                </a:lnTo>
                <a:lnTo>
                  <a:pt x="681" y="95"/>
                </a:lnTo>
                <a:lnTo>
                  <a:pt x="699" y="87"/>
                </a:lnTo>
                <a:lnTo>
                  <a:pt x="714" y="80"/>
                </a:lnTo>
                <a:lnTo>
                  <a:pt x="732" y="71"/>
                </a:lnTo>
                <a:lnTo>
                  <a:pt x="743" y="62"/>
                </a:lnTo>
                <a:lnTo>
                  <a:pt x="755" y="54"/>
                </a:lnTo>
                <a:lnTo>
                  <a:pt x="752" y="43"/>
                </a:lnTo>
                <a:lnTo>
                  <a:pt x="743" y="31"/>
                </a:lnTo>
                <a:lnTo>
                  <a:pt x="732" y="23"/>
                </a:lnTo>
                <a:lnTo>
                  <a:pt x="736" y="12"/>
                </a:lnTo>
                <a:lnTo>
                  <a:pt x="743" y="4"/>
                </a:lnTo>
                <a:lnTo>
                  <a:pt x="746" y="0"/>
                </a:lnTo>
                <a:lnTo>
                  <a:pt x="752" y="0"/>
                </a:lnTo>
                <a:lnTo>
                  <a:pt x="755" y="5"/>
                </a:lnTo>
                <a:lnTo>
                  <a:pt x="767" y="12"/>
                </a:lnTo>
                <a:lnTo>
                  <a:pt x="772" y="20"/>
                </a:lnTo>
                <a:lnTo>
                  <a:pt x="780" y="28"/>
                </a:lnTo>
                <a:lnTo>
                  <a:pt x="782" y="31"/>
                </a:lnTo>
                <a:lnTo>
                  <a:pt x="785" y="35"/>
                </a:lnTo>
                <a:lnTo>
                  <a:pt x="798" y="46"/>
                </a:lnTo>
                <a:lnTo>
                  <a:pt x="816" y="71"/>
                </a:lnTo>
                <a:lnTo>
                  <a:pt x="841" y="102"/>
                </a:lnTo>
                <a:lnTo>
                  <a:pt x="851" y="118"/>
                </a:lnTo>
                <a:lnTo>
                  <a:pt x="862" y="130"/>
                </a:lnTo>
                <a:lnTo>
                  <a:pt x="872" y="144"/>
                </a:lnTo>
                <a:lnTo>
                  <a:pt x="876" y="176"/>
                </a:lnTo>
                <a:lnTo>
                  <a:pt x="872" y="234"/>
                </a:lnTo>
                <a:lnTo>
                  <a:pt x="872" y="243"/>
                </a:lnTo>
                <a:lnTo>
                  <a:pt x="865" y="270"/>
                </a:lnTo>
                <a:lnTo>
                  <a:pt x="868" y="306"/>
                </a:lnTo>
                <a:lnTo>
                  <a:pt x="938" y="410"/>
                </a:lnTo>
                <a:lnTo>
                  <a:pt x="939" y="426"/>
                </a:lnTo>
                <a:lnTo>
                  <a:pt x="946" y="457"/>
                </a:lnTo>
                <a:lnTo>
                  <a:pt x="949" y="474"/>
                </a:lnTo>
                <a:lnTo>
                  <a:pt x="948" y="519"/>
                </a:lnTo>
                <a:lnTo>
                  <a:pt x="942" y="555"/>
                </a:lnTo>
                <a:lnTo>
                  <a:pt x="949" y="585"/>
                </a:lnTo>
                <a:lnTo>
                  <a:pt x="934" y="625"/>
                </a:lnTo>
                <a:lnTo>
                  <a:pt x="934" y="646"/>
                </a:lnTo>
                <a:lnTo>
                  <a:pt x="939" y="673"/>
                </a:lnTo>
                <a:lnTo>
                  <a:pt x="931" y="700"/>
                </a:lnTo>
                <a:lnTo>
                  <a:pt x="939" y="724"/>
                </a:lnTo>
                <a:lnTo>
                  <a:pt x="946" y="742"/>
                </a:lnTo>
                <a:lnTo>
                  <a:pt x="1029" y="750"/>
                </a:lnTo>
                <a:lnTo>
                  <a:pt x="1029" y="723"/>
                </a:lnTo>
                <a:lnTo>
                  <a:pt x="1129" y="726"/>
                </a:lnTo>
                <a:lnTo>
                  <a:pt x="1132" y="751"/>
                </a:lnTo>
                <a:lnTo>
                  <a:pt x="1142" y="769"/>
                </a:lnTo>
                <a:lnTo>
                  <a:pt x="1164" y="759"/>
                </a:lnTo>
                <a:lnTo>
                  <a:pt x="1187" y="751"/>
                </a:lnTo>
                <a:lnTo>
                  <a:pt x="1194" y="772"/>
                </a:lnTo>
                <a:lnTo>
                  <a:pt x="1197" y="793"/>
                </a:lnTo>
                <a:lnTo>
                  <a:pt x="1213" y="806"/>
                </a:lnTo>
                <a:lnTo>
                  <a:pt x="1237" y="819"/>
                </a:lnTo>
                <a:lnTo>
                  <a:pt x="1237" y="845"/>
                </a:lnTo>
                <a:lnTo>
                  <a:pt x="1229" y="881"/>
                </a:lnTo>
                <a:lnTo>
                  <a:pt x="1210" y="885"/>
                </a:lnTo>
                <a:lnTo>
                  <a:pt x="1194" y="891"/>
                </a:lnTo>
                <a:lnTo>
                  <a:pt x="1187" y="918"/>
                </a:lnTo>
                <a:lnTo>
                  <a:pt x="1179" y="949"/>
                </a:lnTo>
                <a:lnTo>
                  <a:pt x="1194" y="968"/>
                </a:lnTo>
                <a:lnTo>
                  <a:pt x="1208" y="973"/>
                </a:lnTo>
                <a:lnTo>
                  <a:pt x="1253" y="981"/>
                </a:lnTo>
                <a:lnTo>
                  <a:pt x="1287" y="992"/>
                </a:lnTo>
                <a:lnTo>
                  <a:pt x="1332" y="1009"/>
                </a:lnTo>
                <a:lnTo>
                  <a:pt x="1364" y="1024"/>
                </a:lnTo>
                <a:lnTo>
                  <a:pt x="1396" y="1033"/>
                </a:lnTo>
                <a:lnTo>
                  <a:pt x="1415" y="1041"/>
                </a:lnTo>
                <a:lnTo>
                  <a:pt x="1428" y="1048"/>
                </a:lnTo>
                <a:lnTo>
                  <a:pt x="1454" y="1054"/>
                </a:lnTo>
                <a:lnTo>
                  <a:pt x="1457" y="1037"/>
                </a:lnTo>
                <a:lnTo>
                  <a:pt x="1446" y="1013"/>
                </a:lnTo>
                <a:lnTo>
                  <a:pt x="1446" y="1001"/>
                </a:lnTo>
                <a:lnTo>
                  <a:pt x="1489" y="1009"/>
                </a:lnTo>
                <a:lnTo>
                  <a:pt x="1518" y="1024"/>
                </a:lnTo>
                <a:lnTo>
                  <a:pt x="1547" y="1041"/>
                </a:lnTo>
                <a:lnTo>
                  <a:pt x="1551" y="1050"/>
                </a:lnTo>
                <a:lnTo>
                  <a:pt x="1562" y="1075"/>
                </a:lnTo>
                <a:lnTo>
                  <a:pt x="1577" y="1124"/>
                </a:lnTo>
                <a:lnTo>
                  <a:pt x="1590" y="1147"/>
                </a:lnTo>
                <a:lnTo>
                  <a:pt x="1610" y="1159"/>
                </a:lnTo>
                <a:lnTo>
                  <a:pt x="1630" y="1159"/>
                </a:lnTo>
                <a:lnTo>
                  <a:pt x="1630" y="1163"/>
                </a:lnTo>
                <a:lnTo>
                  <a:pt x="1640" y="1163"/>
                </a:lnTo>
                <a:lnTo>
                  <a:pt x="1675" y="1165"/>
                </a:lnTo>
                <a:lnTo>
                  <a:pt x="1685" y="1168"/>
                </a:lnTo>
                <a:lnTo>
                  <a:pt x="1725" y="1181"/>
                </a:lnTo>
                <a:lnTo>
                  <a:pt x="1742" y="1184"/>
                </a:lnTo>
                <a:lnTo>
                  <a:pt x="1751" y="1184"/>
                </a:lnTo>
                <a:lnTo>
                  <a:pt x="1767" y="1184"/>
                </a:lnTo>
                <a:lnTo>
                  <a:pt x="1776" y="1184"/>
                </a:lnTo>
                <a:lnTo>
                  <a:pt x="1797" y="1184"/>
                </a:lnTo>
                <a:lnTo>
                  <a:pt x="1826" y="1179"/>
                </a:lnTo>
                <a:lnTo>
                  <a:pt x="1874" y="1171"/>
                </a:lnTo>
                <a:lnTo>
                  <a:pt x="1876" y="1188"/>
                </a:lnTo>
                <a:lnTo>
                  <a:pt x="1924" y="1188"/>
                </a:lnTo>
                <a:lnTo>
                  <a:pt x="1938" y="1188"/>
                </a:lnTo>
                <a:lnTo>
                  <a:pt x="1954" y="1188"/>
                </a:lnTo>
                <a:lnTo>
                  <a:pt x="1960" y="1189"/>
                </a:lnTo>
                <a:lnTo>
                  <a:pt x="1970" y="1189"/>
                </a:lnTo>
                <a:lnTo>
                  <a:pt x="1977" y="1189"/>
                </a:lnTo>
                <a:lnTo>
                  <a:pt x="1982" y="1184"/>
                </a:lnTo>
                <a:lnTo>
                  <a:pt x="1985" y="1189"/>
                </a:lnTo>
                <a:lnTo>
                  <a:pt x="2005" y="1199"/>
                </a:lnTo>
                <a:lnTo>
                  <a:pt x="2024" y="1215"/>
                </a:lnTo>
                <a:lnTo>
                  <a:pt x="2046" y="1224"/>
                </a:lnTo>
                <a:lnTo>
                  <a:pt x="2068" y="1237"/>
                </a:lnTo>
                <a:lnTo>
                  <a:pt x="2085" y="1248"/>
                </a:lnTo>
                <a:lnTo>
                  <a:pt x="2086" y="1263"/>
                </a:lnTo>
                <a:lnTo>
                  <a:pt x="2074" y="1275"/>
                </a:lnTo>
                <a:lnTo>
                  <a:pt x="2058" y="1280"/>
                </a:lnTo>
                <a:lnTo>
                  <a:pt x="2046" y="1288"/>
                </a:lnTo>
                <a:lnTo>
                  <a:pt x="2037" y="1291"/>
                </a:lnTo>
                <a:lnTo>
                  <a:pt x="2034" y="1304"/>
                </a:lnTo>
                <a:lnTo>
                  <a:pt x="2037" y="1311"/>
                </a:lnTo>
                <a:lnTo>
                  <a:pt x="2042" y="1314"/>
                </a:lnTo>
                <a:lnTo>
                  <a:pt x="2042" y="1327"/>
                </a:lnTo>
                <a:lnTo>
                  <a:pt x="2037" y="1340"/>
                </a:lnTo>
                <a:lnTo>
                  <a:pt x="2032" y="1352"/>
                </a:lnTo>
                <a:lnTo>
                  <a:pt x="2024" y="1366"/>
                </a:lnTo>
                <a:lnTo>
                  <a:pt x="2020" y="1374"/>
                </a:lnTo>
                <a:lnTo>
                  <a:pt x="2005" y="1379"/>
                </a:lnTo>
                <a:lnTo>
                  <a:pt x="1988" y="1375"/>
                </a:lnTo>
                <a:lnTo>
                  <a:pt x="1982" y="1375"/>
                </a:lnTo>
                <a:lnTo>
                  <a:pt x="1974" y="1383"/>
                </a:lnTo>
                <a:lnTo>
                  <a:pt x="1977" y="1394"/>
                </a:lnTo>
                <a:lnTo>
                  <a:pt x="1987" y="1396"/>
                </a:lnTo>
                <a:lnTo>
                  <a:pt x="1992" y="1402"/>
                </a:lnTo>
                <a:lnTo>
                  <a:pt x="1996" y="1407"/>
                </a:lnTo>
                <a:lnTo>
                  <a:pt x="1992" y="1417"/>
                </a:lnTo>
                <a:lnTo>
                  <a:pt x="1988" y="1427"/>
                </a:lnTo>
                <a:lnTo>
                  <a:pt x="1992" y="1433"/>
                </a:lnTo>
                <a:lnTo>
                  <a:pt x="1992" y="1445"/>
                </a:lnTo>
                <a:lnTo>
                  <a:pt x="1996" y="1454"/>
                </a:lnTo>
                <a:lnTo>
                  <a:pt x="2009" y="1463"/>
                </a:lnTo>
                <a:lnTo>
                  <a:pt x="2012" y="1466"/>
                </a:lnTo>
                <a:lnTo>
                  <a:pt x="2016" y="1478"/>
                </a:lnTo>
                <a:lnTo>
                  <a:pt x="2012" y="1489"/>
                </a:lnTo>
                <a:lnTo>
                  <a:pt x="2012" y="1505"/>
                </a:lnTo>
                <a:lnTo>
                  <a:pt x="1988" y="1519"/>
                </a:lnTo>
                <a:lnTo>
                  <a:pt x="1974" y="1532"/>
                </a:lnTo>
                <a:lnTo>
                  <a:pt x="1970" y="1538"/>
                </a:lnTo>
                <a:lnTo>
                  <a:pt x="1967" y="1540"/>
                </a:lnTo>
                <a:lnTo>
                  <a:pt x="1960" y="1545"/>
                </a:lnTo>
                <a:lnTo>
                  <a:pt x="1957" y="1564"/>
                </a:lnTo>
                <a:lnTo>
                  <a:pt x="1954" y="1566"/>
                </a:lnTo>
                <a:lnTo>
                  <a:pt x="1947" y="1585"/>
                </a:lnTo>
                <a:lnTo>
                  <a:pt x="1957" y="1590"/>
                </a:lnTo>
                <a:lnTo>
                  <a:pt x="1960" y="1601"/>
                </a:lnTo>
                <a:lnTo>
                  <a:pt x="1960" y="1605"/>
                </a:lnTo>
                <a:lnTo>
                  <a:pt x="1967" y="1620"/>
                </a:lnTo>
                <a:lnTo>
                  <a:pt x="1977" y="1624"/>
                </a:lnTo>
                <a:lnTo>
                  <a:pt x="1988" y="1634"/>
                </a:lnTo>
                <a:lnTo>
                  <a:pt x="1996" y="1646"/>
                </a:lnTo>
                <a:lnTo>
                  <a:pt x="1988" y="1661"/>
                </a:lnTo>
                <a:lnTo>
                  <a:pt x="1982" y="1668"/>
                </a:lnTo>
                <a:lnTo>
                  <a:pt x="1974" y="1672"/>
                </a:lnTo>
                <a:lnTo>
                  <a:pt x="1954" y="1677"/>
                </a:lnTo>
                <a:lnTo>
                  <a:pt x="1938" y="1680"/>
                </a:lnTo>
                <a:lnTo>
                  <a:pt x="1935" y="1694"/>
                </a:lnTo>
                <a:lnTo>
                  <a:pt x="1938" y="1705"/>
                </a:lnTo>
                <a:lnTo>
                  <a:pt x="1945" y="1717"/>
                </a:lnTo>
                <a:lnTo>
                  <a:pt x="1947" y="1736"/>
                </a:lnTo>
                <a:lnTo>
                  <a:pt x="1947" y="1744"/>
                </a:lnTo>
                <a:lnTo>
                  <a:pt x="1951" y="1753"/>
                </a:lnTo>
                <a:lnTo>
                  <a:pt x="1945" y="1769"/>
                </a:lnTo>
                <a:lnTo>
                  <a:pt x="1935" y="1779"/>
                </a:lnTo>
                <a:lnTo>
                  <a:pt x="1924" y="1779"/>
                </a:lnTo>
                <a:lnTo>
                  <a:pt x="1911" y="1776"/>
                </a:lnTo>
                <a:lnTo>
                  <a:pt x="1904" y="1775"/>
                </a:lnTo>
                <a:lnTo>
                  <a:pt x="1891" y="1775"/>
                </a:lnTo>
                <a:lnTo>
                  <a:pt x="1887" y="1775"/>
                </a:lnTo>
                <a:lnTo>
                  <a:pt x="1874" y="1769"/>
                </a:lnTo>
                <a:lnTo>
                  <a:pt x="1861" y="1769"/>
                </a:lnTo>
                <a:lnTo>
                  <a:pt x="1852" y="1771"/>
                </a:lnTo>
                <a:lnTo>
                  <a:pt x="1850" y="177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2" name="Freeform 1053"/>
          <p:cNvSpPr>
            <a:spLocks/>
          </p:cNvSpPr>
          <p:nvPr userDrawn="1"/>
        </p:nvSpPr>
        <p:spPr bwMode="auto">
          <a:xfrm>
            <a:off x="3260868" y="3516890"/>
            <a:ext cx="766049" cy="1075521"/>
          </a:xfrm>
          <a:custGeom>
            <a:avLst/>
            <a:gdLst>
              <a:gd name="T0" fmla="*/ 413 w 1765"/>
              <a:gd name="T1" fmla="*/ 2153 h 2200"/>
              <a:gd name="T2" fmla="*/ 556 w 1765"/>
              <a:gd name="T3" fmla="*/ 2181 h 2200"/>
              <a:gd name="T4" fmla="*/ 643 w 1765"/>
              <a:gd name="T5" fmla="*/ 2094 h 2200"/>
              <a:gd name="T6" fmla="*/ 819 w 1765"/>
              <a:gd name="T7" fmla="*/ 2030 h 2200"/>
              <a:gd name="T8" fmla="*/ 838 w 1765"/>
              <a:gd name="T9" fmla="*/ 1944 h 2200"/>
              <a:gd name="T10" fmla="*/ 714 w 1765"/>
              <a:gd name="T11" fmla="*/ 1827 h 2200"/>
              <a:gd name="T12" fmla="*/ 758 w 1765"/>
              <a:gd name="T13" fmla="*/ 1636 h 2200"/>
              <a:gd name="T14" fmla="*/ 911 w 1765"/>
              <a:gd name="T15" fmla="*/ 1542 h 2200"/>
              <a:gd name="T16" fmla="*/ 1055 w 1765"/>
              <a:gd name="T17" fmla="*/ 1450 h 2200"/>
              <a:gd name="T18" fmla="*/ 1137 w 1765"/>
              <a:gd name="T19" fmla="*/ 1534 h 2200"/>
              <a:gd name="T20" fmla="*/ 1234 w 1765"/>
              <a:gd name="T21" fmla="*/ 1699 h 2200"/>
              <a:gd name="T22" fmla="*/ 1459 w 1765"/>
              <a:gd name="T23" fmla="*/ 1795 h 2200"/>
              <a:gd name="T24" fmla="*/ 1487 w 1765"/>
              <a:gd name="T25" fmla="*/ 1785 h 2200"/>
              <a:gd name="T26" fmla="*/ 1472 w 1765"/>
              <a:gd name="T27" fmla="*/ 1761 h 2200"/>
              <a:gd name="T28" fmla="*/ 1513 w 1765"/>
              <a:gd name="T29" fmla="*/ 1636 h 2200"/>
              <a:gd name="T30" fmla="*/ 1527 w 1765"/>
              <a:gd name="T31" fmla="*/ 1546 h 2200"/>
              <a:gd name="T32" fmla="*/ 1501 w 1765"/>
              <a:gd name="T33" fmla="*/ 1457 h 2200"/>
              <a:gd name="T34" fmla="*/ 1527 w 1765"/>
              <a:gd name="T35" fmla="*/ 1349 h 2200"/>
              <a:gd name="T36" fmla="*/ 1451 w 1765"/>
              <a:gd name="T37" fmla="*/ 1317 h 2200"/>
              <a:gd name="T38" fmla="*/ 1364 w 1765"/>
              <a:gd name="T39" fmla="*/ 1414 h 2200"/>
              <a:gd name="T40" fmla="*/ 1293 w 1765"/>
              <a:gd name="T41" fmla="*/ 1437 h 2200"/>
              <a:gd name="T42" fmla="*/ 1227 w 1765"/>
              <a:gd name="T43" fmla="*/ 1338 h 2200"/>
              <a:gd name="T44" fmla="*/ 1122 w 1765"/>
              <a:gd name="T45" fmla="*/ 1274 h 2200"/>
              <a:gd name="T46" fmla="*/ 1055 w 1765"/>
              <a:gd name="T47" fmla="*/ 1127 h 2200"/>
              <a:gd name="T48" fmla="*/ 1022 w 1765"/>
              <a:gd name="T49" fmla="*/ 1008 h 2200"/>
              <a:gd name="T50" fmla="*/ 1185 w 1765"/>
              <a:gd name="T51" fmla="*/ 945 h 2200"/>
              <a:gd name="T52" fmla="*/ 1409 w 1765"/>
              <a:gd name="T53" fmla="*/ 817 h 2200"/>
              <a:gd name="T54" fmla="*/ 1578 w 1765"/>
              <a:gd name="T55" fmla="*/ 643 h 2200"/>
              <a:gd name="T56" fmla="*/ 1610 w 1765"/>
              <a:gd name="T57" fmla="*/ 523 h 2200"/>
              <a:gd name="T58" fmla="*/ 1673 w 1765"/>
              <a:gd name="T59" fmla="*/ 441 h 2200"/>
              <a:gd name="T60" fmla="*/ 1741 w 1765"/>
              <a:gd name="T61" fmla="*/ 348 h 2200"/>
              <a:gd name="T62" fmla="*/ 1682 w 1765"/>
              <a:gd name="T63" fmla="*/ 337 h 2200"/>
              <a:gd name="T64" fmla="*/ 1528 w 1765"/>
              <a:gd name="T65" fmla="*/ 197 h 2200"/>
              <a:gd name="T66" fmla="*/ 1409 w 1765"/>
              <a:gd name="T67" fmla="*/ 174 h 2200"/>
              <a:gd name="T68" fmla="*/ 1343 w 1765"/>
              <a:gd name="T69" fmla="*/ 109 h 2200"/>
              <a:gd name="T70" fmla="*/ 1213 w 1765"/>
              <a:gd name="T71" fmla="*/ 56 h 2200"/>
              <a:gd name="T72" fmla="*/ 1015 w 1765"/>
              <a:gd name="T73" fmla="*/ 8 h 2200"/>
              <a:gd name="T74" fmla="*/ 913 w 1765"/>
              <a:gd name="T75" fmla="*/ 90 h 2200"/>
              <a:gd name="T76" fmla="*/ 943 w 1765"/>
              <a:gd name="T77" fmla="*/ 402 h 2200"/>
              <a:gd name="T78" fmla="*/ 725 w 1765"/>
              <a:gd name="T79" fmla="*/ 402 h 2200"/>
              <a:gd name="T80" fmla="*/ 474 w 1765"/>
              <a:gd name="T81" fmla="*/ 381 h 2200"/>
              <a:gd name="T82" fmla="*/ 398 w 1765"/>
              <a:gd name="T83" fmla="*/ 481 h 2200"/>
              <a:gd name="T84" fmla="*/ 277 w 1765"/>
              <a:gd name="T85" fmla="*/ 577 h 2200"/>
              <a:gd name="T86" fmla="*/ 235 w 1765"/>
              <a:gd name="T87" fmla="*/ 759 h 2200"/>
              <a:gd name="T88" fmla="*/ 182 w 1765"/>
              <a:gd name="T89" fmla="*/ 827 h 2200"/>
              <a:gd name="T90" fmla="*/ 108 w 1765"/>
              <a:gd name="T91" fmla="*/ 985 h 2200"/>
              <a:gd name="T92" fmla="*/ 77 w 1765"/>
              <a:gd name="T93" fmla="*/ 1140 h 2200"/>
              <a:gd name="T94" fmla="*/ 73 w 1765"/>
              <a:gd name="T95" fmla="*/ 1390 h 2200"/>
              <a:gd name="T96" fmla="*/ 194 w 1765"/>
              <a:gd name="T97" fmla="*/ 1501 h 2200"/>
              <a:gd name="T98" fmla="*/ 246 w 1765"/>
              <a:gd name="T99" fmla="*/ 1410 h 2200"/>
              <a:gd name="T100" fmla="*/ 246 w 1765"/>
              <a:gd name="T101" fmla="*/ 1609 h 2200"/>
              <a:gd name="T102" fmla="*/ 358 w 1765"/>
              <a:gd name="T103" fmla="*/ 1423 h 2200"/>
              <a:gd name="T104" fmla="*/ 382 w 1765"/>
              <a:gd name="T105" fmla="*/ 1644 h 2200"/>
              <a:gd name="T106" fmla="*/ 489 w 1765"/>
              <a:gd name="T107" fmla="*/ 1542 h 2200"/>
              <a:gd name="T108" fmla="*/ 575 w 1765"/>
              <a:gd name="T109" fmla="*/ 1542 h 2200"/>
              <a:gd name="T110" fmla="*/ 637 w 1765"/>
              <a:gd name="T111" fmla="*/ 1600 h 2200"/>
              <a:gd name="T112" fmla="*/ 588 w 1765"/>
              <a:gd name="T113" fmla="*/ 1729 h 2200"/>
              <a:gd name="T114" fmla="*/ 433 w 1765"/>
              <a:gd name="T115" fmla="*/ 1796 h 2200"/>
              <a:gd name="T116" fmla="*/ 325 w 1765"/>
              <a:gd name="T117" fmla="*/ 1963 h 2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5" h="2200">
                <a:moveTo>
                  <a:pt x="290" y="2061"/>
                </a:moveTo>
                <a:lnTo>
                  <a:pt x="277" y="2090"/>
                </a:lnTo>
                <a:lnTo>
                  <a:pt x="267" y="2125"/>
                </a:lnTo>
                <a:lnTo>
                  <a:pt x="299" y="2117"/>
                </a:lnTo>
                <a:lnTo>
                  <a:pt x="333" y="2114"/>
                </a:lnTo>
                <a:lnTo>
                  <a:pt x="339" y="2137"/>
                </a:lnTo>
                <a:lnTo>
                  <a:pt x="344" y="2145"/>
                </a:lnTo>
                <a:lnTo>
                  <a:pt x="380" y="2146"/>
                </a:lnTo>
                <a:lnTo>
                  <a:pt x="413" y="2153"/>
                </a:lnTo>
                <a:lnTo>
                  <a:pt x="448" y="2158"/>
                </a:lnTo>
                <a:lnTo>
                  <a:pt x="456" y="2161"/>
                </a:lnTo>
                <a:lnTo>
                  <a:pt x="471" y="2181"/>
                </a:lnTo>
                <a:lnTo>
                  <a:pt x="480" y="2200"/>
                </a:lnTo>
                <a:lnTo>
                  <a:pt x="508" y="2200"/>
                </a:lnTo>
                <a:lnTo>
                  <a:pt x="524" y="2200"/>
                </a:lnTo>
                <a:lnTo>
                  <a:pt x="528" y="2197"/>
                </a:lnTo>
                <a:lnTo>
                  <a:pt x="534" y="2194"/>
                </a:lnTo>
                <a:lnTo>
                  <a:pt x="556" y="2181"/>
                </a:lnTo>
                <a:lnTo>
                  <a:pt x="582" y="2189"/>
                </a:lnTo>
                <a:lnTo>
                  <a:pt x="599" y="2197"/>
                </a:lnTo>
                <a:lnTo>
                  <a:pt x="603" y="2197"/>
                </a:lnTo>
                <a:lnTo>
                  <a:pt x="633" y="2197"/>
                </a:lnTo>
                <a:lnTo>
                  <a:pt x="629" y="2169"/>
                </a:lnTo>
                <a:lnTo>
                  <a:pt x="628" y="2138"/>
                </a:lnTo>
                <a:lnTo>
                  <a:pt x="624" y="2117"/>
                </a:lnTo>
                <a:lnTo>
                  <a:pt x="637" y="2104"/>
                </a:lnTo>
                <a:lnTo>
                  <a:pt x="643" y="2094"/>
                </a:lnTo>
                <a:lnTo>
                  <a:pt x="664" y="2094"/>
                </a:lnTo>
                <a:lnTo>
                  <a:pt x="687" y="2104"/>
                </a:lnTo>
                <a:lnTo>
                  <a:pt x="722" y="2105"/>
                </a:lnTo>
                <a:lnTo>
                  <a:pt x="741" y="2101"/>
                </a:lnTo>
                <a:lnTo>
                  <a:pt x="755" y="2073"/>
                </a:lnTo>
                <a:lnTo>
                  <a:pt x="803" y="2069"/>
                </a:lnTo>
                <a:lnTo>
                  <a:pt x="808" y="2038"/>
                </a:lnTo>
                <a:lnTo>
                  <a:pt x="815" y="2034"/>
                </a:lnTo>
                <a:lnTo>
                  <a:pt x="819" y="2030"/>
                </a:lnTo>
                <a:lnTo>
                  <a:pt x="831" y="2042"/>
                </a:lnTo>
                <a:lnTo>
                  <a:pt x="835" y="2064"/>
                </a:lnTo>
                <a:lnTo>
                  <a:pt x="860" y="2034"/>
                </a:lnTo>
                <a:lnTo>
                  <a:pt x="849" y="2019"/>
                </a:lnTo>
                <a:lnTo>
                  <a:pt x="838" y="2019"/>
                </a:lnTo>
                <a:lnTo>
                  <a:pt x="841" y="2002"/>
                </a:lnTo>
                <a:lnTo>
                  <a:pt x="864" y="2002"/>
                </a:lnTo>
                <a:lnTo>
                  <a:pt x="870" y="1953"/>
                </a:lnTo>
                <a:lnTo>
                  <a:pt x="838" y="1944"/>
                </a:lnTo>
                <a:lnTo>
                  <a:pt x="823" y="1930"/>
                </a:lnTo>
                <a:lnTo>
                  <a:pt x="819" y="1928"/>
                </a:lnTo>
                <a:lnTo>
                  <a:pt x="797" y="1919"/>
                </a:lnTo>
                <a:lnTo>
                  <a:pt x="791" y="1907"/>
                </a:lnTo>
                <a:lnTo>
                  <a:pt x="787" y="1896"/>
                </a:lnTo>
                <a:lnTo>
                  <a:pt x="777" y="1874"/>
                </a:lnTo>
                <a:lnTo>
                  <a:pt x="754" y="1864"/>
                </a:lnTo>
                <a:lnTo>
                  <a:pt x="722" y="1836"/>
                </a:lnTo>
                <a:lnTo>
                  <a:pt x="714" y="1827"/>
                </a:lnTo>
                <a:lnTo>
                  <a:pt x="707" y="1819"/>
                </a:lnTo>
                <a:lnTo>
                  <a:pt x="700" y="1795"/>
                </a:lnTo>
                <a:lnTo>
                  <a:pt x="700" y="1758"/>
                </a:lnTo>
                <a:lnTo>
                  <a:pt x="700" y="1721"/>
                </a:lnTo>
                <a:lnTo>
                  <a:pt x="707" y="1688"/>
                </a:lnTo>
                <a:lnTo>
                  <a:pt x="711" y="1684"/>
                </a:lnTo>
                <a:lnTo>
                  <a:pt x="719" y="1673"/>
                </a:lnTo>
                <a:lnTo>
                  <a:pt x="730" y="1655"/>
                </a:lnTo>
                <a:lnTo>
                  <a:pt x="758" y="1636"/>
                </a:lnTo>
                <a:lnTo>
                  <a:pt x="787" y="1623"/>
                </a:lnTo>
                <a:lnTo>
                  <a:pt x="815" y="1605"/>
                </a:lnTo>
                <a:lnTo>
                  <a:pt x="823" y="1600"/>
                </a:lnTo>
                <a:lnTo>
                  <a:pt x="835" y="1598"/>
                </a:lnTo>
                <a:lnTo>
                  <a:pt x="849" y="1574"/>
                </a:lnTo>
                <a:lnTo>
                  <a:pt x="868" y="1548"/>
                </a:lnTo>
                <a:lnTo>
                  <a:pt x="888" y="1537"/>
                </a:lnTo>
                <a:lnTo>
                  <a:pt x="902" y="1546"/>
                </a:lnTo>
                <a:lnTo>
                  <a:pt x="911" y="1542"/>
                </a:lnTo>
                <a:lnTo>
                  <a:pt x="936" y="1529"/>
                </a:lnTo>
                <a:lnTo>
                  <a:pt x="960" y="1514"/>
                </a:lnTo>
                <a:lnTo>
                  <a:pt x="965" y="1513"/>
                </a:lnTo>
                <a:lnTo>
                  <a:pt x="974" y="1506"/>
                </a:lnTo>
                <a:lnTo>
                  <a:pt x="1001" y="1509"/>
                </a:lnTo>
                <a:lnTo>
                  <a:pt x="1012" y="1498"/>
                </a:lnTo>
                <a:lnTo>
                  <a:pt x="1019" y="1493"/>
                </a:lnTo>
                <a:lnTo>
                  <a:pt x="1044" y="1462"/>
                </a:lnTo>
                <a:lnTo>
                  <a:pt x="1055" y="1450"/>
                </a:lnTo>
                <a:lnTo>
                  <a:pt x="1068" y="1460"/>
                </a:lnTo>
                <a:lnTo>
                  <a:pt x="1079" y="1479"/>
                </a:lnTo>
                <a:lnTo>
                  <a:pt x="1080" y="1484"/>
                </a:lnTo>
                <a:lnTo>
                  <a:pt x="1094" y="1503"/>
                </a:lnTo>
                <a:lnTo>
                  <a:pt x="1107" y="1509"/>
                </a:lnTo>
                <a:lnTo>
                  <a:pt x="1117" y="1513"/>
                </a:lnTo>
                <a:lnTo>
                  <a:pt x="1134" y="1514"/>
                </a:lnTo>
                <a:lnTo>
                  <a:pt x="1134" y="1517"/>
                </a:lnTo>
                <a:lnTo>
                  <a:pt x="1137" y="1534"/>
                </a:lnTo>
                <a:lnTo>
                  <a:pt x="1137" y="1537"/>
                </a:lnTo>
                <a:lnTo>
                  <a:pt x="1140" y="1548"/>
                </a:lnTo>
                <a:lnTo>
                  <a:pt x="1162" y="1573"/>
                </a:lnTo>
                <a:lnTo>
                  <a:pt x="1180" y="1598"/>
                </a:lnTo>
                <a:lnTo>
                  <a:pt x="1185" y="1623"/>
                </a:lnTo>
                <a:lnTo>
                  <a:pt x="1178" y="1648"/>
                </a:lnTo>
                <a:lnTo>
                  <a:pt x="1192" y="1665"/>
                </a:lnTo>
                <a:lnTo>
                  <a:pt x="1213" y="1677"/>
                </a:lnTo>
                <a:lnTo>
                  <a:pt x="1234" y="1699"/>
                </a:lnTo>
                <a:lnTo>
                  <a:pt x="1238" y="1700"/>
                </a:lnTo>
                <a:lnTo>
                  <a:pt x="1261" y="1711"/>
                </a:lnTo>
                <a:lnTo>
                  <a:pt x="1268" y="1700"/>
                </a:lnTo>
                <a:lnTo>
                  <a:pt x="1310" y="1708"/>
                </a:lnTo>
                <a:lnTo>
                  <a:pt x="1335" y="1711"/>
                </a:lnTo>
                <a:lnTo>
                  <a:pt x="1343" y="1732"/>
                </a:lnTo>
                <a:lnTo>
                  <a:pt x="1404" y="1785"/>
                </a:lnTo>
                <a:lnTo>
                  <a:pt x="1447" y="1782"/>
                </a:lnTo>
                <a:lnTo>
                  <a:pt x="1459" y="1795"/>
                </a:lnTo>
                <a:lnTo>
                  <a:pt x="1463" y="1799"/>
                </a:lnTo>
                <a:lnTo>
                  <a:pt x="1469" y="1799"/>
                </a:lnTo>
                <a:lnTo>
                  <a:pt x="1479" y="1795"/>
                </a:lnTo>
                <a:lnTo>
                  <a:pt x="1492" y="1791"/>
                </a:lnTo>
                <a:lnTo>
                  <a:pt x="1497" y="1788"/>
                </a:lnTo>
                <a:lnTo>
                  <a:pt x="1494" y="1788"/>
                </a:lnTo>
                <a:lnTo>
                  <a:pt x="1492" y="1788"/>
                </a:lnTo>
                <a:lnTo>
                  <a:pt x="1491" y="1785"/>
                </a:lnTo>
                <a:lnTo>
                  <a:pt x="1487" y="1785"/>
                </a:lnTo>
                <a:lnTo>
                  <a:pt x="1485" y="1785"/>
                </a:lnTo>
                <a:lnTo>
                  <a:pt x="1485" y="1782"/>
                </a:lnTo>
                <a:lnTo>
                  <a:pt x="1483" y="1779"/>
                </a:lnTo>
                <a:lnTo>
                  <a:pt x="1483" y="1774"/>
                </a:lnTo>
                <a:lnTo>
                  <a:pt x="1479" y="1772"/>
                </a:lnTo>
                <a:lnTo>
                  <a:pt x="1479" y="1769"/>
                </a:lnTo>
                <a:lnTo>
                  <a:pt x="1474" y="1766"/>
                </a:lnTo>
                <a:lnTo>
                  <a:pt x="1472" y="1763"/>
                </a:lnTo>
                <a:lnTo>
                  <a:pt x="1472" y="1761"/>
                </a:lnTo>
                <a:lnTo>
                  <a:pt x="1472" y="1758"/>
                </a:lnTo>
                <a:lnTo>
                  <a:pt x="1469" y="1756"/>
                </a:lnTo>
                <a:lnTo>
                  <a:pt x="1485" y="1729"/>
                </a:lnTo>
                <a:lnTo>
                  <a:pt x="1494" y="1711"/>
                </a:lnTo>
                <a:lnTo>
                  <a:pt x="1503" y="1699"/>
                </a:lnTo>
                <a:lnTo>
                  <a:pt x="1510" y="1684"/>
                </a:lnTo>
                <a:lnTo>
                  <a:pt x="1513" y="1671"/>
                </a:lnTo>
                <a:lnTo>
                  <a:pt x="1513" y="1652"/>
                </a:lnTo>
                <a:lnTo>
                  <a:pt x="1513" y="1636"/>
                </a:lnTo>
                <a:lnTo>
                  <a:pt x="1517" y="1623"/>
                </a:lnTo>
                <a:lnTo>
                  <a:pt x="1520" y="1606"/>
                </a:lnTo>
                <a:lnTo>
                  <a:pt x="1520" y="1605"/>
                </a:lnTo>
                <a:lnTo>
                  <a:pt x="1524" y="1598"/>
                </a:lnTo>
                <a:lnTo>
                  <a:pt x="1524" y="1586"/>
                </a:lnTo>
                <a:lnTo>
                  <a:pt x="1524" y="1570"/>
                </a:lnTo>
                <a:lnTo>
                  <a:pt x="1527" y="1557"/>
                </a:lnTo>
                <a:lnTo>
                  <a:pt x="1524" y="1549"/>
                </a:lnTo>
                <a:lnTo>
                  <a:pt x="1527" y="1546"/>
                </a:lnTo>
                <a:lnTo>
                  <a:pt x="1520" y="1537"/>
                </a:lnTo>
                <a:lnTo>
                  <a:pt x="1519" y="1532"/>
                </a:lnTo>
                <a:lnTo>
                  <a:pt x="1503" y="1521"/>
                </a:lnTo>
                <a:lnTo>
                  <a:pt x="1494" y="1509"/>
                </a:lnTo>
                <a:lnTo>
                  <a:pt x="1487" y="1493"/>
                </a:lnTo>
                <a:lnTo>
                  <a:pt x="1485" y="1482"/>
                </a:lnTo>
                <a:lnTo>
                  <a:pt x="1485" y="1466"/>
                </a:lnTo>
                <a:lnTo>
                  <a:pt x="1491" y="1460"/>
                </a:lnTo>
                <a:lnTo>
                  <a:pt x="1501" y="1457"/>
                </a:lnTo>
                <a:lnTo>
                  <a:pt x="1513" y="1446"/>
                </a:lnTo>
                <a:lnTo>
                  <a:pt x="1524" y="1437"/>
                </a:lnTo>
                <a:lnTo>
                  <a:pt x="1528" y="1421"/>
                </a:lnTo>
                <a:lnTo>
                  <a:pt x="1532" y="1409"/>
                </a:lnTo>
                <a:lnTo>
                  <a:pt x="1528" y="1393"/>
                </a:lnTo>
                <a:lnTo>
                  <a:pt x="1528" y="1387"/>
                </a:lnTo>
                <a:lnTo>
                  <a:pt x="1527" y="1375"/>
                </a:lnTo>
                <a:lnTo>
                  <a:pt x="1524" y="1367"/>
                </a:lnTo>
                <a:lnTo>
                  <a:pt x="1527" y="1349"/>
                </a:lnTo>
                <a:lnTo>
                  <a:pt x="1520" y="1331"/>
                </a:lnTo>
                <a:lnTo>
                  <a:pt x="1503" y="1331"/>
                </a:lnTo>
                <a:lnTo>
                  <a:pt x="1491" y="1323"/>
                </a:lnTo>
                <a:lnTo>
                  <a:pt x="1483" y="1304"/>
                </a:lnTo>
                <a:lnTo>
                  <a:pt x="1472" y="1293"/>
                </a:lnTo>
                <a:lnTo>
                  <a:pt x="1462" y="1290"/>
                </a:lnTo>
                <a:lnTo>
                  <a:pt x="1452" y="1286"/>
                </a:lnTo>
                <a:lnTo>
                  <a:pt x="1452" y="1298"/>
                </a:lnTo>
                <a:lnTo>
                  <a:pt x="1451" y="1317"/>
                </a:lnTo>
                <a:lnTo>
                  <a:pt x="1447" y="1338"/>
                </a:lnTo>
                <a:lnTo>
                  <a:pt x="1439" y="1354"/>
                </a:lnTo>
                <a:lnTo>
                  <a:pt x="1424" y="1365"/>
                </a:lnTo>
                <a:lnTo>
                  <a:pt x="1412" y="1367"/>
                </a:lnTo>
                <a:lnTo>
                  <a:pt x="1404" y="1379"/>
                </a:lnTo>
                <a:lnTo>
                  <a:pt x="1393" y="1391"/>
                </a:lnTo>
                <a:lnTo>
                  <a:pt x="1389" y="1390"/>
                </a:lnTo>
                <a:lnTo>
                  <a:pt x="1379" y="1401"/>
                </a:lnTo>
                <a:lnTo>
                  <a:pt x="1364" y="1414"/>
                </a:lnTo>
                <a:lnTo>
                  <a:pt x="1347" y="1410"/>
                </a:lnTo>
                <a:lnTo>
                  <a:pt x="1335" y="1401"/>
                </a:lnTo>
                <a:lnTo>
                  <a:pt x="1325" y="1397"/>
                </a:lnTo>
                <a:lnTo>
                  <a:pt x="1317" y="1391"/>
                </a:lnTo>
                <a:lnTo>
                  <a:pt x="1310" y="1399"/>
                </a:lnTo>
                <a:lnTo>
                  <a:pt x="1306" y="1414"/>
                </a:lnTo>
                <a:lnTo>
                  <a:pt x="1303" y="1426"/>
                </a:lnTo>
                <a:lnTo>
                  <a:pt x="1300" y="1430"/>
                </a:lnTo>
                <a:lnTo>
                  <a:pt x="1293" y="1437"/>
                </a:lnTo>
                <a:lnTo>
                  <a:pt x="1285" y="1426"/>
                </a:lnTo>
                <a:lnTo>
                  <a:pt x="1278" y="1423"/>
                </a:lnTo>
                <a:lnTo>
                  <a:pt x="1268" y="1397"/>
                </a:lnTo>
                <a:lnTo>
                  <a:pt x="1258" y="1375"/>
                </a:lnTo>
                <a:lnTo>
                  <a:pt x="1245" y="1362"/>
                </a:lnTo>
                <a:lnTo>
                  <a:pt x="1245" y="1358"/>
                </a:lnTo>
                <a:lnTo>
                  <a:pt x="1242" y="1350"/>
                </a:lnTo>
                <a:lnTo>
                  <a:pt x="1235" y="1342"/>
                </a:lnTo>
                <a:lnTo>
                  <a:pt x="1227" y="1338"/>
                </a:lnTo>
                <a:lnTo>
                  <a:pt x="1225" y="1334"/>
                </a:lnTo>
                <a:lnTo>
                  <a:pt x="1202" y="1323"/>
                </a:lnTo>
                <a:lnTo>
                  <a:pt x="1178" y="1315"/>
                </a:lnTo>
                <a:lnTo>
                  <a:pt x="1171" y="1301"/>
                </a:lnTo>
                <a:lnTo>
                  <a:pt x="1167" y="1293"/>
                </a:lnTo>
                <a:lnTo>
                  <a:pt x="1147" y="1293"/>
                </a:lnTo>
                <a:lnTo>
                  <a:pt x="1137" y="1283"/>
                </a:lnTo>
                <a:lnTo>
                  <a:pt x="1130" y="1275"/>
                </a:lnTo>
                <a:lnTo>
                  <a:pt x="1122" y="1274"/>
                </a:lnTo>
                <a:lnTo>
                  <a:pt x="1109" y="1271"/>
                </a:lnTo>
                <a:lnTo>
                  <a:pt x="1090" y="1244"/>
                </a:lnTo>
                <a:lnTo>
                  <a:pt x="1082" y="1236"/>
                </a:lnTo>
                <a:lnTo>
                  <a:pt x="1082" y="1234"/>
                </a:lnTo>
                <a:lnTo>
                  <a:pt x="1073" y="1219"/>
                </a:lnTo>
                <a:lnTo>
                  <a:pt x="1068" y="1197"/>
                </a:lnTo>
                <a:lnTo>
                  <a:pt x="1062" y="1189"/>
                </a:lnTo>
                <a:lnTo>
                  <a:pt x="1055" y="1178"/>
                </a:lnTo>
                <a:lnTo>
                  <a:pt x="1055" y="1127"/>
                </a:lnTo>
                <a:lnTo>
                  <a:pt x="1055" y="1124"/>
                </a:lnTo>
                <a:lnTo>
                  <a:pt x="1055" y="1119"/>
                </a:lnTo>
                <a:lnTo>
                  <a:pt x="1059" y="1100"/>
                </a:lnTo>
                <a:lnTo>
                  <a:pt x="1055" y="1067"/>
                </a:lnTo>
                <a:lnTo>
                  <a:pt x="1040" y="1053"/>
                </a:lnTo>
                <a:lnTo>
                  <a:pt x="1026" y="1044"/>
                </a:lnTo>
                <a:lnTo>
                  <a:pt x="1009" y="1037"/>
                </a:lnTo>
                <a:lnTo>
                  <a:pt x="1009" y="1021"/>
                </a:lnTo>
                <a:lnTo>
                  <a:pt x="1022" y="1008"/>
                </a:lnTo>
                <a:lnTo>
                  <a:pt x="1029" y="998"/>
                </a:lnTo>
                <a:lnTo>
                  <a:pt x="1047" y="992"/>
                </a:lnTo>
                <a:lnTo>
                  <a:pt x="1068" y="985"/>
                </a:lnTo>
                <a:lnTo>
                  <a:pt x="1076" y="974"/>
                </a:lnTo>
                <a:lnTo>
                  <a:pt x="1090" y="963"/>
                </a:lnTo>
                <a:lnTo>
                  <a:pt x="1115" y="956"/>
                </a:lnTo>
                <a:lnTo>
                  <a:pt x="1137" y="950"/>
                </a:lnTo>
                <a:lnTo>
                  <a:pt x="1162" y="945"/>
                </a:lnTo>
                <a:lnTo>
                  <a:pt x="1185" y="945"/>
                </a:lnTo>
                <a:lnTo>
                  <a:pt x="1217" y="944"/>
                </a:lnTo>
                <a:lnTo>
                  <a:pt x="1245" y="933"/>
                </a:lnTo>
                <a:lnTo>
                  <a:pt x="1278" y="925"/>
                </a:lnTo>
                <a:lnTo>
                  <a:pt x="1310" y="918"/>
                </a:lnTo>
                <a:lnTo>
                  <a:pt x="1329" y="904"/>
                </a:lnTo>
                <a:lnTo>
                  <a:pt x="1351" y="880"/>
                </a:lnTo>
                <a:lnTo>
                  <a:pt x="1369" y="858"/>
                </a:lnTo>
                <a:lnTo>
                  <a:pt x="1386" y="838"/>
                </a:lnTo>
                <a:lnTo>
                  <a:pt x="1409" y="817"/>
                </a:lnTo>
                <a:lnTo>
                  <a:pt x="1430" y="797"/>
                </a:lnTo>
                <a:lnTo>
                  <a:pt x="1444" y="787"/>
                </a:lnTo>
                <a:lnTo>
                  <a:pt x="1451" y="777"/>
                </a:lnTo>
                <a:lnTo>
                  <a:pt x="1455" y="769"/>
                </a:lnTo>
                <a:lnTo>
                  <a:pt x="1479" y="742"/>
                </a:lnTo>
                <a:lnTo>
                  <a:pt x="1510" y="711"/>
                </a:lnTo>
                <a:lnTo>
                  <a:pt x="1537" y="687"/>
                </a:lnTo>
                <a:lnTo>
                  <a:pt x="1559" y="666"/>
                </a:lnTo>
                <a:lnTo>
                  <a:pt x="1578" y="643"/>
                </a:lnTo>
                <a:lnTo>
                  <a:pt x="1578" y="638"/>
                </a:lnTo>
                <a:lnTo>
                  <a:pt x="1570" y="595"/>
                </a:lnTo>
                <a:lnTo>
                  <a:pt x="1563" y="585"/>
                </a:lnTo>
                <a:lnTo>
                  <a:pt x="1563" y="564"/>
                </a:lnTo>
                <a:lnTo>
                  <a:pt x="1563" y="543"/>
                </a:lnTo>
                <a:lnTo>
                  <a:pt x="1570" y="527"/>
                </a:lnTo>
                <a:lnTo>
                  <a:pt x="1578" y="520"/>
                </a:lnTo>
                <a:lnTo>
                  <a:pt x="1590" y="520"/>
                </a:lnTo>
                <a:lnTo>
                  <a:pt x="1610" y="523"/>
                </a:lnTo>
                <a:lnTo>
                  <a:pt x="1627" y="524"/>
                </a:lnTo>
                <a:lnTo>
                  <a:pt x="1635" y="527"/>
                </a:lnTo>
                <a:lnTo>
                  <a:pt x="1645" y="523"/>
                </a:lnTo>
                <a:lnTo>
                  <a:pt x="1650" y="515"/>
                </a:lnTo>
                <a:lnTo>
                  <a:pt x="1657" y="504"/>
                </a:lnTo>
                <a:lnTo>
                  <a:pt x="1660" y="479"/>
                </a:lnTo>
                <a:lnTo>
                  <a:pt x="1667" y="460"/>
                </a:lnTo>
                <a:lnTo>
                  <a:pt x="1668" y="448"/>
                </a:lnTo>
                <a:lnTo>
                  <a:pt x="1673" y="441"/>
                </a:lnTo>
                <a:lnTo>
                  <a:pt x="1690" y="420"/>
                </a:lnTo>
                <a:lnTo>
                  <a:pt x="1708" y="412"/>
                </a:lnTo>
                <a:lnTo>
                  <a:pt x="1723" y="405"/>
                </a:lnTo>
                <a:lnTo>
                  <a:pt x="1741" y="396"/>
                </a:lnTo>
                <a:lnTo>
                  <a:pt x="1752" y="386"/>
                </a:lnTo>
                <a:lnTo>
                  <a:pt x="1765" y="378"/>
                </a:lnTo>
                <a:lnTo>
                  <a:pt x="1761" y="368"/>
                </a:lnTo>
                <a:lnTo>
                  <a:pt x="1752" y="356"/>
                </a:lnTo>
                <a:lnTo>
                  <a:pt x="1741" y="348"/>
                </a:lnTo>
                <a:lnTo>
                  <a:pt x="1746" y="337"/>
                </a:lnTo>
                <a:lnTo>
                  <a:pt x="1752" y="329"/>
                </a:lnTo>
                <a:lnTo>
                  <a:pt x="1754" y="325"/>
                </a:lnTo>
                <a:lnTo>
                  <a:pt x="1761" y="325"/>
                </a:lnTo>
                <a:lnTo>
                  <a:pt x="1754" y="316"/>
                </a:lnTo>
                <a:lnTo>
                  <a:pt x="1721" y="329"/>
                </a:lnTo>
                <a:lnTo>
                  <a:pt x="1711" y="337"/>
                </a:lnTo>
                <a:lnTo>
                  <a:pt x="1704" y="348"/>
                </a:lnTo>
                <a:lnTo>
                  <a:pt x="1682" y="337"/>
                </a:lnTo>
                <a:lnTo>
                  <a:pt x="1654" y="320"/>
                </a:lnTo>
                <a:lnTo>
                  <a:pt x="1636" y="306"/>
                </a:lnTo>
                <a:lnTo>
                  <a:pt x="1632" y="300"/>
                </a:lnTo>
                <a:lnTo>
                  <a:pt x="1607" y="266"/>
                </a:lnTo>
                <a:lnTo>
                  <a:pt x="1578" y="222"/>
                </a:lnTo>
                <a:lnTo>
                  <a:pt x="1571" y="199"/>
                </a:lnTo>
                <a:lnTo>
                  <a:pt x="1563" y="183"/>
                </a:lnTo>
                <a:lnTo>
                  <a:pt x="1549" y="191"/>
                </a:lnTo>
                <a:lnTo>
                  <a:pt x="1528" y="197"/>
                </a:lnTo>
                <a:lnTo>
                  <a:pt x="1503" y="195"/>
                </a:lnTo>
                <a:lnTo>
                  <a:pt x="1479" y="197"/>
                </a:lnTo>
                <a:lnTo>
                  <a:pt x="1463" y="207"/>
                </a:lnTo>
                <a:lnTo>
                  <a:pt x="1451" y="211"/>
                </a:lnTo>
                <a:lnTo>
                  <a:pt x="1427" y="207"/>
                </a:lnTo>
                <a:lnTo>
                  <a:pt x="1412" y="203"/>
                </a:lnTo>
                <a:lnTo>
                  <a:pt x="1408" y="195"/>
                </a:lnTo>
                <a:lnTo>
                  <a:pt x="1409" y="183"/>
                </a:lnTo>
                <a:lnTo>
                  <a:pt x="1409" y="174"/>
                </a:lnTo>
                <a:lnTo>
                  <a:pt x="1412" y="166"/>
                </a:lnTo>
                <a:lnTo>
                  <a:pt x="1408" y="158"/>
                </a:lnTo>
                <a:lnTo>
                  <a:pt x="1404" y="147"/>
                </a:lnTo>
                <a:lnTo>
                  <a:pt x="1401" y="133"/>
                </a:lnTo>
                <a:lnTo>
                  <a:pt x="1389" y="133"/>
                </a:lnTo>
                <a:lnTo>
                  <a:pt x="1379" y="142"/>
                </a:lnTo>
                <a:lnTo>
                  <a:pt x="1364" y="144"/>
                </a:lnTo>
                <a:lnTo>
                  <a:pt x="1351" y="133"/>
                </a:lnTo>
                <a:lnTo>
                  <a:pt x="1343" y="109"/>
                </a:lnTo>
                <a:lnTo>
                  <a:pt x="1343" y="99"/>
                </a:lnTo>
                <a:lnTo>
                  <a:pt x="1341" y="96"/>
                </a:lnTo>
                <a:lnTo>
                  <a:pt x="1325" y="83"/>
                </a:lnTo>
                <a:lnTo>
                  <a:pt x="1303" y="83"/>
                </a:lnTo>
                <a:lnTo>
                  <a:pt x="1288" y="80"/>
                </a:lnTo>
                <a:lnTo>
                  <a:pt x="1268" y="71"/>
                </a:lnTo>
                <a:lnTo>
                  <a:pt x="1253" y="63"/>
                </a:lnTo>
                <a:lnTo>
                  <a:pt x="1238" y="54"/>
                </a:lnTo>
                <a:lnTo>
                  <a:pt x="1213" y="56"/>
                </a:lnTo>
                <a:lnTo>
                  <a:pt x="1195" y="47"/>
                </a:lnTo>
                <a:lnTo>
                  <a:pt x="1162" y="39"/>
                </a:lnTo>
                <a:lnTo>
                  <a:pt x="1130" y="22"/>
                </a:lnTo>
                <a:lnTo>
                  <a:pt x="1102" y="16"/>
                </a:lnTo>
                <a:lnTo>
                  <a:pt x="1079" y="8"/>
                </a:lnTo>
                <a:lnTo>
                  <a:pt x="1062" y="0"/>
                </a:lnTo>
                <a:lnTo>
                  <a:pt x="1059" y="3"/>
                </a:lnTo>
                <a:lnTo>
                  <a:pt x="1044" y="3"/>
                </a:lnTo>
                <a:lnTo>
                  <a:pt x="1015" y="8"/>
                </a:lnTo>
                <a:lnTo>
                  <a:pt x="994" y="10"/>
                </a:lnTo>
                <a:lnTo>
                  <a:pt x="965" y="16"/>
                </a:lnTo>
                <a:lnTo>
                  <a:pt x="939" y="16"/>
                </a:lnTo>
                <a:lnTo>
                  <a:pt x="931" y="16"/>
                </a:lnTo>
                <a:lnTo>
                  <a:pt x="913" y="16"/>
                </a:lnTo>
                <a:lnTo>
                  <a:pt x="899" y="20"/>
                </a:lnTo>
                <a:lnTo>
                  <a:pt x="881" y="26"/>
                </a:lnTo>
                <a:lnTo>
                  <a:pt x="896" y="43"/>
                </a:lnTo>
                <a:lnTo>
                  <a:pt x="913" y="90"/>
                </a:lnTo>
                <a:lnTo>
                  <a:pt x="931" y="133"/>
                </a:lnTo>
                <a:lnTo>
                  <a:pt x="949" y="158"/>
                </a:lnTo>
                <a:lnTo>
                  <a:pt x="965" y="217"/>
                </a:lnTo>
                <a:lnTo>
                  <a:pt x="968" y="280"/>
                </a:lnTo>
                <a:lnTo>
                  <a:pt x="968" y="330"/>
                </a:lnTo>
                <a:lnTo>
                  <a:pt x="968" y="368"/>
                </a:lnTo>
                <a:lnTo>
                  <a:pt x="965" y="393"/>
                </a:lnTo>
                <a:lnTo>
                  <a:pt x="946" y="405"/>
                </a:lnTo>
                <a:lnTo>
                  <a:pt x="943" y="402"/>
                </a:lnTo>
                <a:lnTo>
                  <a:pt x="920" y="399"/>
                </a:lnTo>
                <a:lnTo>
                  <a:pt x="881" y="405"/>
                </a:lnTo>
                <a:lnTo>
                  <a:pt x="849" y="405"/>
                </a:lnTo>
                <a:lnTo>
                  <a:pt x="815" y="408"/>
                </a:lnTo>
                <a:lnTo>
                  <a:pt x="791" y="421"/>
                </a:lnTo>
                <a:lnTo>
                  <a:pt x="777" y="412"/>
                </a:lnTo>
                <a:lnTo>
                  <a:pt x="758" y="402"/>
                </a:lnTo>
                <a:lnTo>
                  <a:pt x="755" y="402"/>
                </a:lnTo>
                <a:lnTo>
                  <a:pt x="725" y="402"/>
                </a:lnTo>
                <a:lnTo>
                  <a:pt x="687" y="402"/>
                </a:lnTo>
                <a:lnTo>
                  <a:pt x="653" y="394"/>
                </a:lnTo>
                <a:lnTo>
                  <a:pt x="628" y="386"/>
                </a:lnTo>
                <a:lnTo>
                  <a:pt x="579" y="378"/>
                </a:lnTo>
                <a:lnTo>
                  <a:pt x="574" y="378"/>
                </a:lnTo>
                <a:lnTo>
                  <a:pt x="554" y="370"/>
                </a:lnTo>
                <a:lnTo>
                  <a:pt x="524" y="369"/>
                </a:lnTo>
                <a:lnTo>
                  <a:pt x="496" y="378"/>
                </a:lnTo>
                <a:lnTo>
                  <a:pt x="474" y="381"/>
                </a:lnTo>
                <a:lnTo>
                  <a:pt x="462" y="396"/>
                </a:lnTo>
                <a:lnTo>
                  <a:pt x="458" y="415"/>
                </a:lnTo>
                <a:lnTo>
                  <a:pt x="458" y="432"/>
                </a:lnTo>
                <a:lnTo>
                  <a:pt x="451" y="441"/>
                </a:lnTo>
                <a:lnTo>
                  <a:pt x="443" y="447"/>
                </a:lnTo>
                <a:lnTo>
                  <a:pt x="423" y="455"/>
                </a:lnTo>
                <a:lnTo>
                  <a:pt x="419" y="456"/>
                </a:lnTo>
                <a:lnTo>
                  <a:pt x="405" y="469"/>
                </a:lnTo>
                <a:lnTo>
                  <a:pt x="398" y="481"/>
                </a:lnTo>
                <a:lnTo>
                  <a:pt x="382" y="501"/>
                </a:lnTo>
                <a:lnTo>
                  <a:pt x="368" y="517"/>
                </a:lnTo>
                <a:lnTo>
                  <a:pt x="357" y="531"/>
                </a:lnTo>
                <a:lnTo>
                  <a:pt x="350" y="551"/>
                </a:lnTo>
                <a:lnTo>
                  <a:pt x="339" y="551"/>
                </a:lnTo>
                <a:lnTo>
                  <a:pt x="333" y="548"/>
                </a:lnTo>
                <a:lnTo>
                  <a:pt x="318" y="555"/>
                </a:lnTo>
                <a:lnTo>
                  <a:pt x="304" y="561"/>
                </a:lnTo>
                <a:lnTo>
                  <a:pt x="277" y="577"/>
                </a:lnTo>
                <a:lnTo>
                  <a:pt x="261" y="603"/>
                </a:lnTo>
                <a:lnTo>
                  <a:pt x="252" y="642"/>
                </a:lnTo>
                <a:lnTo>
                  <a:pt x="249" y="646"/>
                </a:lnTo>
                <a:lnTo>
                  <a:pt x="246" y="658"/>
                </a:lnTo>
                <a:lnTo>
                  <a:pt x="240" y="668"/>
                </a:lnTo>
                <a:lnTo>
                  <a:pt x="246" y="687"/>
                </a:lnTo>
                <a:lnTo>
                  <a:pt x="249" y="711"/>
                </a:lnTo>
                <a:lnTo>
                  <a:pt x="242" y="731"/>
                </a:lnTo>
                <a:lnTo>
                  <a:pt x="235" y="759"/>
                </a:lnTo>
                <a:lnTo>
                  <a:pt x="246" y="769"/>
                </a:lnTo>
                <a:lnTo>
                  <a:pt x="257" y="785"/>
                </a:lnTo>
                <a:lnTo>
                  <a:pt x="261" y="787"/>
                </a:lnTo>
                <a:lnTo>
                  <a:pt x="253" y="797"/>
                </a:lnTo>
                <a:lnTo>
                  <a:pt x="235" y="799"/>
                </a:lnTo>
                <a:lnTo>
                  <a:pt x="217" y="799"/>
                </a:lnTo>
                <a:lnTo>
                  <a:pt x="199" y="799"/>
                </a:lnTo>
                <a:lnTo>
                  <a:pt x="188" y="811"/>
                </a:lnTo>
                <a:lnTo>
                  <a:pt x="182" y="827"/>
                </a:lnTo>
                <a:lnTo>
                  <a:pt x="182" y="842"/>
                </a:lnTo>
                <a:lnTo>
                  <a:pt x="167" y="850"/>
                </a:lnTo>
                <a:lnTo>
                  <a:pt x="145" y="862"/>
                </a:lnTo>
                <a:lnTo>
                  <a:pt x="131" y="874"/>
                </a:lnTo>
                <a:lnTo>
                  <a:pt x="120" y="898"/>
                </a:lnTo>
                <a:lnTo>
                  <a:pt x="114" y="925"/>
                </a:lnTo>
                <a:lnTo>
                  <a:pt x="108" y="948"/>
                </a:lnTo>
                <a:lnTo>
                  <a:pt x="108" y="971"/>
                </a:lnTo>
                <a:lnTo>
                  <a:pt x="108" y="985"/>
                </a:lnTo>
                <a:lnTo>
                  <a:pt x="105" y="1011"/>
                </a:lnTo>
                <a:lnTo>
                  <a:pt x="98" y="1029"/>
                </a:lnTo>
                <a:lnTo>
                  <a:pt x="98" y="1033"/>
                </a:lnTo>
                <a:lnTo>
                  <a:pt x="90" y="1049"/>
                </a:lnTo>
                <a:lnTo>
                  <a:pt x="79" y="1064"/>
                </a:lnTo>
                <a:lnTo>
                  <a:pt x="77" y="1076"/>
                </a:lnTo>
                <a:lnTo>
                  <a:pt x="79" y="1093"/>
                </a:lnTo>
                <a:lnTo>
                  <a:pt x="79" y="1111"/>
                </a:lnTo>
                <a:lnTo>
                  <a:pt x="77" y="1140"/>
                </a:lnTo>
                <a:lnTo>
                  <a:pt x="77" y="1156"/>
                </a:lnTo>
                <a:lnTo>
                  <a:pt x="73" y="1205"/>
                </a:lnTo>
                <a:lnTo>
                  <a:pt x="73" y="1234"/>
                </a:lnTo>
                <a:lnTo>
                  <a:pt x="73" y="1271"/>
                </a:lnTo>
                <a:lnTo>
                  <a:pt x="73" y="1298"/>
                </a:lnTo>
                <a:lnTo>
                  <a:pt x="69" y="1331"/>
                </a:lnTo>
                <a:lnTo>
                  <a:pt x="77" y="1354"/>
                </a:lnTo>
                <a:lnTo>
                  <a:pt x="83" y="1375"/>
                </a:lnTo>
                <a:lnTo>
                  <a:pt x="73" y="1390"/>
                </a:lnTo>
                <a:lnTo>
                  <a:pt x="66" y="1410"/>
                </a:lnTo>
                <a:lnTo>
                  <a:pt x="28" y="1476"/>
                </a:lnTo>
                <a:lnTo>
                  <a:pt x="8" y="1522"/>
                </a:lnTo>
                <a:lnTo>
                  <a:pt x="0" y="1546"/>
                </a:lnTo>
                <a:lnTo>
                  <a:pt x="8" y="1574"/>
                </a:lnTo>
                <a:lnTo>
                  <a:pt x="111" y="1529"/>
                </a:lnTo>
                <a:lnTo>
                  <a:pt x="152" y="1524"/>
                </a:lnTo>
                <a:lnTo>
                  <a:pt x="181" y="1522"/>
                </a:lnTo>
                <a:lnTo>
                  <a:pt x="194" y="1501"/>
                </a:lnTo>
                <a:lnTo>
                  <a:pt x="206" y="1487"/>
                </a:lnTo>
                <a:lnTo>
                  <a:pt x="206" y="1445"/>
                </a:lnTo>
                <a:lnTo>
                  <a:pt x="188" y="1430"/>
                </a:lnTo>
                <a:lnTo>
                  <a:pt x="163" y="1421"/>
                </a:lnTo>
                <a:lnTo>
                  <a:pt x="164" y="1315"/>
                </a:lnTo>
                <a:lnTo>
                  <a:pt x="170" y="1298"/>
                </a:lnTo>
                <a:lnTo>
                  <a:pt x="290" y="1327"/>
                </a:lnTo>
                <a:lnTo>
                  <a:pt x="289" y="1387"/>
                </a:lnTo>
                <a:lnTo>
                  <a:pt x="246" y="1410"/>
                </a:lnTo>
                <a:lnTo>
                  <a:pt x="249" y="1417"/>
                </a:lnTo>
                <a:lnTo>
                  <a:pt x="252" y="1457"/>
                </a:lnTo>
                <a:lnTo>
                  <a:pt x="242" y="1457"/>
                </a:lnTo>
                <a:lnTo>
                  <a:pt x="235" y="1466"/>
                </a:lnTo>
                <a:lnTo>
                  <a:pt x="242" y="1487"/>
                </a:lnTo>
                <a:lnTo>
                  <a:pt x="242" y="1495"/>
                </a:lnTo>
                <a:lnTo>
                  <a:pt x="235" y="1546"/>
                </a:lnTo>
                <a:lnTo>
                  <a:pt x="234" y="1592"/>
                </a:lnTo>
                <a:lnTo>
                  <a:pt x="246" y="1609"/>
                </a:lnTo>
                <a:lnTo>
                  <a:pt x="260" y="1565"/>
                </a:lnTo>
                <a:lnTo>
                  <a:pt x="274" y="1522"/>
                </a:lnTo>
                <a:lnTo>
                  <a:pt x="283" y="1466"/>
                </a:lnTo>
                <a:lnTo>
                  <a:pt x="296" y="1401"/>
                </a:lnTo>
                <a:lnTo>
                  <a:pt x="301" y="1399"/>
                </a:lnTo>
                <a:lnTo>
                  <a:pt x="318" y="1406"/>
                </a:lnTo>
                <a:lnTo>
                  <a:pt x="322" y="1409"/>
                </a:lnTo>
                <a:lnTo>
                  <a:pt x="357" y="1410"/>
                </a:lnTo>
                <a:lnTo>
                  <a:pt x="358" y="1423"/>
                </a:lnTo>
                <a:lnTo>
                  <a:pt x="376" y="1426"/>
                </a:lnTo>
                <a:lnTo>
                  <a:pt x="365" y="1476"/>
                </a:lnTo>
                <a:lnTo>
                  <a:pt x="361" y="1487"/>
                </a:lnTo>
                <a:lnTo>
                  <a:pt x="333" y="1573"/>
                </a:lnTo>
                <a:lnTo>
                  <a:pt x="330" y="1617"/>
                </a:lnTo>
                <a:lnTo>
                  <a:pt x="326" y="1632"/>
                </a:lnTo>
                <a:lnTo>
                  <a:pt x="330" y="1644"/>
                </a:lnTo>
                <a:lnTo>
                  <a:pt x="380" y="1644"/>
                </a:lnTo>
                <a:lnTo>
                  <a:pt x="382" y="1644"/>
                </a:lnTo>
                <a:lnTo>
                  <a:pt x="393" y="1629"/>
                </a:lnTo>
                <a:lnTo>
                  <a:pt x="443" y="1648"/>
                </a:lnTo>
                <a:lnTo>
                  <a:pt x="446" y="1648"/>
                </a:lnTo>
                <a:lnTo>
                  <a:pt x="462" y="1586"/>
                </a:lnTo>
                <a:lnTo>
                  <a:pt x="484" y="1586"/>
                </a:lnTo>
                <a:lnTo>
                  <a:pt x="501" y="1573"/>
                </a:lnTo>
                <a:lnTo>
                  <a:pt x="501" y="1570"/>
                </a:lnTo>
                <a:lnTo>
                  <a:pt x="489" y="1548"/>
                </a:lnTo>
                <a:lnTo>
                  <a:pt x="489" y="1542"/>
                </a:lnTo>
                <a:lnTo>
                  <a:pt x="489" y="1524"/>
                </a:lnTo>
                <a:lnTo>
                  <a:pt x="480" y="1524"/>
                </a:lnTo>
                <a:lnTo>
                  <a:pt x="462" y="1484"/>
                </a:lnTo>
                <a:lnTo>
                  <a:pt x="496" y="1437"/>
                </a:lnTo>
                <a:lnTo>
                  <a:pt x="545" y="1479"/>
                </a:lnTo>
                <a:lnTo>
                  <a:pt x="559" y="1484"/>
                </a:lnTo>
                <a:lnTo>
                  <a:pt x="588" y="1495"/>
                </a:lnTo>
                <a:lnTo>
                  <a:pt x="582" y="1517"/>
                </a:lnTo>
                <a:lnTo>
                  <a:pt x="575" y="1542"/>
                </a:lnTo>
                <a:lnTo>
                  <a:pt x="560" y="1548"/>
                </a:lnTo>
                <a:lnTo>
                  <a:pt x="574" y="1557"/>
                </a:lnTo>
                <a:lnTo>
                  <a:pt x="588" y="1546"/>
                </a:lnTo>
                <a:lnTo>
                  <a:pt x="617" y="1546"/>
                </a:lnTo>
                <a:lnTo>
                  <a:pt x="629" y="1562"/>
                </a:lnTo>
                <a:lnTo>
                  <a:pt x="653" y="1565"/>
                </a:lnTo>
                <a:lnTo>
                  <a:pt x="653" y="1576"/>
                </a:lnTo>
                <a:lnTo>
                  <a:pt x="653" y="1580"/>
                </a:lnTo>
                <a:lnTo>
                  <a:pt x="637" y="1600"/>
                </a:lnTo>
                <a:lnTo>
                  <a:pt x="617" y="1617"/>
                </a:lnTo>
                <a:lnTo>
                  <a:pt x="617" y="1647"/>
                </a:lnTo>
                <a:lnTo>
                  <a:pt x="609" y="1647"/>
                </a:lnTo>
                <a:lnTo>
                  <a:pt x="606" y="1659"/>
                </a:lnTo>
                <a:lnTo>
                  <a:pt x="624" y="1665"/>
                </a:lnTo>
                <a:lnTo>
                  <a:pt x="624" y="1688"/>
                </a:lnTo>
                <a:lnTo>
                  <a:pt x="609" y="1691"/>
                </a:lnTo>
                <a:lnTo>
                  <a:pt x="603" y="1727"/>
                </a:lnTo>
                <a:lnTo>
                  <a:pt x="588" y="1729"/>
                </a:lnTo>
                <a:lnTo>
                  <a:pt x="574" y="1732"/>
                </a:lnTo>
                <a:lnTo>
                  <a:pt x="531" y="1721"/>
                </a:lnTo>
                <a:lnTo>
                  <a:pt x="506" y="1732"/>
                </a:lnTo>
                <a:lnTo>
                  <a:pt x="502" y="1732"/>
                </a:lnTo>
                <a:lnTo>
                  <a:pt x="496" y="1736"/>
                </a:lnTo>
                <a:lnTo>
                  <a:pt x="488" y="1742"/>
                </a:lnTo>
                <a:lnTo>
                  <a:pt x="484" y="1742"/>
                </a:lnTo>
                <a:lnTo>
                  <a:pt x="466" y="1748"/>
                </a:lnTo>
                <a:lnTo>
                  <a:pt x="433" y="1796"/>
                </a:lnTo>
                <a:lnTo>
                  <a:pt x="430" y="1803"/>
                </a:lnTo>
                <a:lnTo>
                  <a:pt x="397" y="1844"/>
                </a:lnTo>
                <a:lnTo>
                  <a:pt x="393" y="1856"/>
                </a:lnTo>
                <a:lnTo>
                  <a:pt x="405" y="1878"/>
                </a:lnTo>
                <a:lnTo>
                  <a:pt x="405" y="1919"/>
                </a:lnTo>
                <a:lnTo>
                  <a:pt x="404" y="1922"/>
                </a:lnTo>
                <a:lnTo>
                  <a:pt x="405" y="1938"/>
                </a:lnTo>
                <a:lnTo>
                  <a:pt x="348" y="1938"/>
                </a:lnTo>
                <a:lnTo>
                  <a:pt x="325" y="1963"/>
                </a:lnTo>
                <a:lnTo>
                  <a:pt x="311" y="1953"/>
                </a:lnTo>
                <a:lnTo>
                  <a:pt x="299" y="1974"/>
                </a:lnTo>
                <a:lnTo>
                  <a:pt x="311" y="2017"/>
                </a:lnTo>
                <a:lnTo>
                  <a:pt x="293" y="2051"/>
                </a:lnTo>
                <a:lnTo>
                  <a:pt x="290" y="2061"/>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3" name="Freeform 1054"/>
          <p:cNvSpPr>
            <a:spLocks/>
          </p:cNvSpPr>
          <p:nvPr userDrawn="1"/>
        </p:nvSpPr>
        <p:spPr bwMode="auto">
          <a:xfrm>
            <a:off x="3564421" y="4226089"/>
            <a:ext cx="243625" cy="211001"/>
          </a:xfrm>
          <a:custGeom>
            <a:avLst/>
            <a:gdLst>
              <a:gd name="T0" fmla="*/ 486 w 562"/>
              <a:gd name="T1" fmla="*/ 172 h 433"/>
              <a:gd name="T2" fmla="*/ 492 w 562"/>
              <a:gd name="T3" fmla="*/ 215 h 433"/>
              <a:gd name="T4" fmla="*/ 534 w 562"/>
              <a:gd name="T5" fmla="*/ 248 h 433"/>
              <a:gd name="T6" fmla="*/ 562 w 562"/>
              <a:gd name="T7" fmla="*/ 260 h 433"/>
              <a:gd name="T8" fmla="*/ 535 w 562"/>
              <a:gd name="T9" fmla="*/ 311 h 433"/>
              <a:gd name="T10" fmla="*/ 488 w 562"/>
              <a:gd name="T11" fmla="*/ 328 h 433"/>
              <a:gd name="T12" fmla="*/ 448 w 562"/>
              <a:gd name="T13" fmla="*/ 352 h 433"/>
              <a:gd name="T14" fmla="*/ 415 w 562"/>
              <a:gd name="T15" fmla="*/ 405 h 433"/>
              <a:gd name="T16" fmla="*/ 364 w 562"/>
              <a:gd name="T17" fmla="*/ 419 h 433"/>
              <a:gd name="T18" fmla="*/ 304 w 562"/>
              <a:gd name="T19" fmla="*/ 427 h 433"/>
              <a:gd name="T20" fmla="*/ 266 w 562"/>
              <a:gd name="T21" fmla="*/ 410 h 433"/>
              <a:gd name="T22" fmla="*/ 188 w 562"/>
              <a:gd name="T23" fmla="*/ 376 h 433"/>
              <a:gd name="T24" fmla="*/ 160 w 562"/>
              <a:gd name="T25" fmla="*/ 379 h 433"/>
              <a:gd name="T26" fmla="*/ 129 w 562"/>
              <a:gd name="T27" fmla="*/ 395 h 433"/>
              <a:gd name="T28" fmla="*/ 77 w 562"/>
              <a:gd name="T29" fmla="*/ 425 h 433"/>
              <a:gd name="T30" fmla="*/ 22 w 562"/>
              <a:gd name="T31" fmla="*/ 386 h 433"/>
              <a:gd name="T32" fmla="*/ 7 w 562"/>
              <a:gd name="T33" fmla="*/ 368 h 433"/>
              <a:gd name="T34" fmla="*/ 0 w 562"/>
              <a:gd name="T35" fmla="*/ 307 h 433"/>
              <a:gd name="T36" fmla="*/ 7 w 562"/>
              <a:gd name="T37" fmla="*/ 238 h 433"/>
              <a:gd name="T38" fmla="*/ 19 w 562"/>
              <a:gd name="T39" fmla="*/ 223 h 433"/>
              <a:gd name="T40" fmla="*/ 58 w 562"/>
              <a:gd name="T41" fmla="*/ 185 h 433"/>
              <a:gd name="T42" fmla="*/ 115 w 562"/>
              <a:gd name="T43" fmla="*/ 155 h 433"/>
              <a:gd name="T44" fmla="*/ 136 w 562"/>
              <a:gd name="T45" fmla="*/ 148 h 433"/>
              <a:gd name="T46" fmla="*/ 169 w 562"/>
              <a:gd name="T47" fmla="*/ 97 h 433"/>
              <a:gd name="T48" fmla="*/ 202 w 562"/>
              <a:gd name="T49" fmla="*/ 96 h 433"/>
              <a:gd name="T50" fmla="*/ 237 w 562"/>
              <a:gd name="T51" fmla="*/ 79 h 433"/>
              <a:gd name="T52" fmla="*/ 266 w 562"/>
              <a:gd name="T53" fmla="*/ 63 h 433"/>
              <a:gd name="T54" fmla="*/ 302 w 562"/>
              <a:gd name="T55" fmla="*/ 59 h 433"/>
              <a:gd name="T56" fmla="*/ 320 w 562"/>
              <a:gd name="T57" fmla="*/ 44 h 433"/>
              <a:gd name="T58" fmla="*/ 356 w 562"/>
              <a:gd name="T59" fmla="*/ 0 h 433"/>
              <a:gd name="T60" fmla="*/ 379 w 562"/>
              <a:gd name="T61" fmla="*/ 29 h 433"/>
              <a:gd name="T62" fmla="*/ 394 w 562"/>
              <a:gd name="T63" fmla="*/ 53 h 433"/>
              <a:gd name="T64" fmla="*/ 418 w 562"/>
              <a:gd name="T65" fmla="*/ 63 h 433"/>
              <a:gd name="T66" fmla="*/ 434 w 562"/>
              <a:gd name="T67" fmla="*/ 67 h 433"/>
              <a:gd name="T68" fmla="*/ 437 w 562"/>
              <a:gd name="T69" fmla="*/ 87 h 433"/>
              <a:gd name="T70" fmla="*/ 462 w 562"/>
              <a:gd name="T71" fmla="*/ 12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2" h="433">
                <a:moveTo>
                  <a:pt x="480" y="148"/>
                </a:moveTo>
                <a:lnTo>
                  <a:pt x="486" y="172"/>
                </a:lnTo>
                <a:lnTo>
                  <a:pt x="479" y="198"/>
                </a:lnTo>
                <a:lnTo>
                  <a:pt x="492" y="215"/>
                </a:lnTo>
                <a:lnTo>
                  <a:pt x="513" y="227"/>
                </a:lnTo>
                <a:lnTo>
                  <a:pt x="534" y="248"/>
                </a:lnTo>
                <a:lnTo>
                  <a:pt x="538" y="251"/>
                </a:lnTo>
                <a:lnTo>
                  <a:pt x="562" y="260"/>
                </a:lnTo>
                <a:lnTo>
                  <a:pt x="551" y="288"/>
                </a:lnTo>
                <a:lnTo>
                  <a:pt x="535" y="311"/>
                </a:lnTo>
                <a:lnTo>
                  <a:pt x="513" y="322"/>
                </a:lnTo>
                <a:lnTo>
                  <a:pt x="488" y="328"/>
                </a:lnTo>
                <a:lnTo>
                  <a:pt x="470" y="344"/>
                </a:lnTo>
                <a:lnTo>
                  <a:pt x="448" y="352"/>
                </a:lnTo>
                <a:lnTo>
                  <a:pt x="430" y="379"/>
                </a:lnTo>
                <a:lnTo>
                  <a:pt x="415" y="405"/>
                </a:lnTo>
                <a:lnTo>
                  <a:pt x="390" y="414"/>
                </a:lnTo>
                <a:lnTo>
                  <a:pt x="364" y="419"/>
                </a:lnTo>
                <a:lnTo>
                  <a:pt x="344" y="433"/>
                </a:lnTo>
                <a:lnTo>
                  <a:pt x="304" y="427"/>
                </a:lnTo>
                <a:lnTo>
                  <a:pt x="285" y="417"/>
                </a:lnTo>
                <a:lnTo>
                  <a:pt x="266" y="410"/>
                </a:lnTo>
                <a:lnTo>
                  <a:pt x="224" y="395"/>
                </a:lnTo>
                <a:lnTo>
                  <a:pt x="188" y="376"/>
                </a:lnTo>
                <a:lnTo>
                  <a:pt x="185" y="375"/>
                </a:lnTo>
                <a:lnTo>
                  <a:pt x="160" y="379"/>
                </a:lnTo>
                <a:lnTo>
                  <a:pt x="141" y="379"/>
                </a:lnTo>
                <a:lnTo>
                  <a:pt x="129" y="395"/>
                </a:lnTo>
                <a:lnTo>
                  <a:pt x="100" y="395"/>
                </a:lnTo>
                <a:lnTo>
                  <a:pt x="77" y="425"/>
                </a:lnTo>
                <a:lnTo>
                  <a:pt x="54" y="414"/>
                </a:lnTo>
                <a:lnTo>
                  <a:pt x="22" y="386"/>
                </a:lnTo>
                <a:lnTo>
                  <a:pt x="14" y="376"/>
                </a:lnTo>
                <a:lnTo>
                  <a:pt x="7" y="368"/>
                </a:lnTo>
                <a:lnTo>
                  <a:pt x="0" y="344"/>
                </a:lnTo>
                <a:lnTo>
                  <a:pt x="0" y="307"/>
                </a:lnTo>
                <a:lnTo>
                  <a:pt x="0" y="271"/>
                </a:lnTo>
                <a:lnTo>
                  <a:pt x="7" y="238"/>
                </a:lnTo>
                <a:lnTo>
                  <a:pt x="11" y="235"/>
                </a:lnTo>
                <a:lnTo>
                  <a:pt x="19" y="223"/>
                </a:lnTo>
                <a:lnTo>
                  <a:pt x="31" y="204"/>
                </a:lnTo>
                <a:lnTo>
                  <a:pt x="58" y="185"/>
                </a:lnTo>
                <a:lnTo>
                  <a:pt x="87" y="172"/>
                </a:lnTo>
                <a:lnTo>
                  <a:pt x="115" y="155"/>
                </a:lnTo>
                <a:lnTo>
                  <a:pt x="123" y="150"/>
                </a:lnTo>
                <a:lnTo>
                  <a:pt x="136" y="148"/>
                </a:lnTo>
                <a:lnTo>
                  <a:pt x="150" y="124"/>
                </a:lnTo>
                <a:lnTo>
                  <a:pt x="169" y="97"/>
                </a:lnTo>
                <a:lnTo>
                  <a:pt x="188" y="87"/>
                </a:lnTo>
                <a:lnTo>
                  <a:pt x="202" y="96"/>
                </a:lnTo>
                <a:lnTo>
                  <a:pt x="212" y="92"/>
                </a:lnTo>
                <a:lnTo>
                  <a:pt x="237" y="79"/>
                </a:lnTo>
                <a:lnTo>
                  <a:pt x="260" y="64"/>
                </a:lnTo>
                <a:lnTo>
                  <a:pt x="266" y="63"/>
                </a:lnTo>
                <a:lnTo>
                  <a:pt x="274" y="56"/>
                </a:lnTo>
                <a:lnTo>
                  <a:pt x="302" y="59"/>
                </a:lnTo>
                <a:lnTo>
                  <a:pt x="313" y="48"/>
                </a:lnTo>
                <a:lnTo>
                  <a:pt x="320" y="44"/>
                </a:lnTo>
                <a:lnTo>
                  <a:pt x="344" y="12"/>
                </a:lnTo>
                <a:lnTo>
                  <a:pt x="356" y="0"/>
                </a:lnTo>
                <a:lnTo>
                  <a:pt x="368" y="9"/>
                </a:lnTo>
                <a:lnTo>
                  <a:pt x="379" y="29"/>
                </a:lnTo>
                <a:lnTo>
                  <a:pt x="381" y="33"/>
                </a:lnTo>
                <a:lnTo>
                  <a:pt x="394" y="53"/>
                </a:lnTo>
                <a:lnTo>
                  <a:pt x="407" y="59"/>
                </a:lnTo>
                <a:lnTo>
                  <a:pt x="418" y="63"/>
                </a:lnTo>
                <a:lnTo>
                  <a:pt x="434" y="64"/>
                </a:lnTo>
                <a:lnTo>
                  <a:pt x="434" y="67"/>
                </a:lnTo>
                <a:lnTo>
                  <a:pt x="437" y="85"/>
                </a:lnTo>
                <a:lnTo>
                  <a:pt x="437" y="87"/>
                </a:lnTo>
                <a:lnTo>
                  <a:pt x="440" y="97"/>
                </a:lnTo>
                <a:lnTo>
                  <a:pt x="462" y="123"/>
                </a:lnTo>
                <a:lnTo>
                  <a:pt x="480" y="14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4" name="Freeform 1055"/>
          <p:cNvSpPr>
            <a:spLocks/>
          </p:cNvSpPr>
          <p:nvPr userDrawn="1"/>
        </p:nvSpPr>
        <p:spPr bwMode="auto">
          <a:xfrm>
            <a:off x="3181397" y="4986573"/>
            <a:ext cx="248836" cy="212467"/>
          </a:xfrm>
          <a:custGeom>
            <a:avLst/>
            <a:gdLst>
              <a:gd name="T0" fmla="*/ 530 w 573"/>
              <a:gd name="T1" fmla="*/ 322 h 436"/>
              <a:gd name="T2" fmla="*/ 538 w 573"/>
              <a:gd name="T3" fmla="*/ 309 h 436"/>
              <a:gd name="T4" fmla="*/ 555 w 573"/>
              <a:gd name="T5" fmla="*/ 284 h 436"/>
              <a:gd name="T6" fmla="*/ 542 w 573"/>
              <a:gd name="T7" fmla="*/ 246 h 436"/>
              <a:gd name="T8" fmla="*/ 555 w 573"/>
              <a:gd name="T9" fmla="*/ 201 h 436"/>
              <a:gd name="T10" fmla="*/ 557 w 573"/>
              <a:gd name="T11" fmla="*/ 165 h 436"/>
              <a:gd name="T12" fmla="*/ 561 w 573"/>
              <a:gd name="T13" fmla="*/ 137 h 436"/>
              <a:gd name="T14" fmla="*/ 570 w 573"/>
              <a:gd name="T15" fmla="*/ 106 h 436"/>
              <a:gd name="T16" fmla="*/ 549 w 573"/>
              <a:gd name="T17" fmla="*/ 79 h 436"/>
              <a:gd name="T18" fmla="*/ 530 w 573"/>
              <a:gd name="T19" fmla="*/ 54 h 436"/>
              <a:gd name="T20" fmla="*/ 512 w 573"/>
              <a:gd name="T21" fmla="*/ 27 h 436"/>
              <a:gd name="T22" fmla="*/ 508 w 573"/>
              <a:gd name="T23" fmla="*/ 0 h 436"/>
              <a:gd name="T24" fmla="*/ 483 w 573"/>
              <a:gd name="T25" fmla="*/ 10 h 436"/>
              <a:gd name="T26" fmla="*/ 462 w 573"/>
              <a:gd name="T27" fmla="*/ 24 h 436"/>
              <a:gd name="T28" fmla="*/ 434 w 573"/>
              <a:gd name="T29" fmla="*/ 49 h 436"/>
              <a:gd name="T30" fmla="*/ 404 w 573"/>
              <a:gd name="T31" fmla="*/ 65 h 436"/>
              <a:gd name="T32" fmla="*/ 372 w 573"/>
              <a:gd name="T33" fmla="*/ 58 h 436"/>
              <a:gd name="T34" fmla="*/ 333 w 573"/>
              <a:gd name="T35" fmla="*/ 46 h 436"/>
              <a:gd name="T36" fmla="*/ 292 w 573"/>
              <a:gd name="T37" fmla="*/ 35 h 436"/>
              <a:gd name="T38" fmla="*/ 267 w 573"/>
              <a:gd name="T39" fmla="*/ 55 h 436"/>
              <a:gd name="T40" fmla="*/ 259 w 573"/>
              <a:gd name="T41" fmla="*/ 85 h 436"/>
              <a:gd name="T42" fmla="*/ 238 w 573"/>
              <a:gd name="T43" fmla="*/ 109 h 436"/>
              <a:gd name="T44" fmla="*/ 196 w 573"/>
              <a:gd name="T45" fmla="*/ 129 h 436"/>
              <a:gd name="T46" fmla="*/ 169 w 573"/>
              <a:gd name="T47" fmla="*/ 134 h 436"/>
              <a:gd name="T48" fmla="*/ 146 w 573"/>
              <a:gd name="T49" fmla="*/ 141 h 436"/>
              <a:gd name="T50" fmla="*/ 126 w 573"/>
              <a:gd name="T51" fmla="*/ 147 h 436"/>
              <a:gd name="T52" fmla="*/ 108 w 573"/>
              <a:gd name="T53" fmla="*/ 146 h 436"/>
              <a:gd name="T54" fmla="*/ 88 w 573"/>
              <a:gd name="T55" fmla="*/ 158 h 436"/>
              <a:gd name="T56" fmla="*/ 66 w 573"/>
              <a:gd name="T57" fmla="*/ 162 h 436"/>
              <a:gd name="T58" fmla="*/ 50 w 573"/>
              <a:gd name="T59" fmla="*/ 165 h 436"/>
              <a:gd name="T60" fmla="*/ 37 w 573"/>
              <a:gd name="T61" fmla="*/ 189 h 436"/>
              <a:gd name="T62" fmla="*/ 18 w 573"/>
              <a:gd name="T63" fmla="*/ 193 h 436"/>
              <a:gd name="T64" fmla="*/ 0 w 573"/>
              <a:gd name="T65" fmla="*/ 198 h 436"/>
              <a:gd name="T66" fmla="*/ 37 w 573"/>
              <a:gd name="T67" fmla="*/ 214 h 436"/>
              <a:gd name="T68" fmla="*/ 73 w 573"/>
              <a:gd name="T69" fmla="*/ 224 h 436"/>
              <a:gd name="T70" fmla="*/ 98 w 573"/>
              <a:gd name="T71" fmla="*/ 241 h 436"/>
              <a:gd name="T72" fmla="*/ 113 w 573"/>
              <a:gd name="T73" fmla="*/ 232 h 436"/>
              <a:gd name="T74" fmla="*/ 119 w 573"/>
              <a:gd name="T75" fmla="*/ 229 h 436"/>
              <a:gd name="T76" fmla="*/ 140 w 573"/>
              <a:gd name="T77" fmla="*/ 234 h 436"/>
              <a:gd name="T78" fmla="*/ 155 w 573"/>
              <a:gd name="T79" fmla="*/ 241 h 436"/>
              <a:gd name="T80" fmla="*/ 155 w 573"/>
              <a:gd name="T81" fmla="*/ 229 h 436"/>
              <a:gd name="T82" fmla="*/ 169 w 573"/>
              <a:gd name="T83" fmla="*/ 246 h 436"/>
              <a:gd name="T84" fmla="*/ 146 w 573"/>
              <a:gd name="T85" fmla="*/ 261 h 436"/>
              <a:gd name="T86" fmla="*/ 158 w 573"/>
              <a:gd name="T87" fmla="*/ 276 h 436"/>
              <a:gd name="T88" fmla="*/ 185 w 573"/>
              <a:gd name="T89" fmla="*/ 284 h 436"/>
              <a:gd name="T90" fmla="*/ 216 w 573"/>
              <a:gd name="T91" fmla="*/ 297 h 436"/>
              <a:gd name="T92" fmla="*/ 250 w 573"/>
              <a:gd name="T93" fmla="*/ 309 h 436"/>
              <a:gd name="T94" fmla="*/ 279 w 573"/>
              <a:gd name="T95" fmla="*/ 328 h 436"/>
              <a:gd name="T96" fmla="*/ 325 w 573"/>
              <a:gd name="T97" fmla="*/ 348 h 436"/>
              <a:gd name="T98" fmla="*/ 380 w 573"/>
              <a:gd name="T99" fmla="*/ 391 h 436"/>
              <a:gd name="T100" fmla="*/ 404 w 573"/>
              <a:gd name="T101" fmla="*/ 419 h 436"/>
              <a:gd name="T102" fmla="*/ 430 w 573"/>
              <a:gd name="T103" fmla="*/ 421 h 436"/>
              <a:gd name="T104" fmla="*/ 448 w 573"/>
              <a:gd name="T105" fmla="*/ 404 h 436"/>
              <a:gd name="T106" fmla="*/ 476 w 573"/>
              <a:gd name="T107" fmla="*/ 385 h 436"/>
              <a:gd name="T108" fmla="*/ 476 w 573"/>
              <a:gd name="T109" fmla="*/ 357 h 436"/>
              <a:gd name="T110" fmla="*/ 498 w 573"/>
              <a:gd name="T111" fmla="*/ 344 h 436"/>
              <a:gd name="T112" fmla="*/ 508 w 573"/>
              <a:gd name="T113" fmla="*/ 34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3" h="436">
                <a:moveTo>
                  <a:pt x="514" y="337"/>
                </a:moveTo>
                <a:lnTo>
                  <a:pt x="520" y="332"/>
                </a:lnTo>
                <a:lnTo>
                  <a:pt x="521" y="332"/>
                </a:lnTo>
                <a:lnTo>
                  <a:pt x="524" y="332"/>
                </a:lnTo>
                <a:lnTo>
                  <a:pt x="530" y="332"/>
                </a:lnTo>
                <a:lnTo>
                  <a:pt x="530" y="324"/>
                </a:lnTo>
                <a:lnTo>
                  <a:pt x="530" y="322"/>
                </a:lnTo>
                <a:lnTo>
                  <a:pt x="531" y="322"/>
                </a:lnTo>
                <a:lnTo>
                  <a:pt x="531" y="321"/>
                </a:lnTo>
                <a:lnTo>
                  <a:pt x="534" y="317"/>
                </a:lnTo>
                <a:lnTo>
                  <a:pt x="538" y="314"/>
                </a:lnTo>
                <a:lnTo>
                  <a:pt x="534" y="314"/>
                </a:lnTo>
                <a:lnTo>
                  <a:pt x="534" y="313"/>
                </a:lnTo>
                <a:lnTo>
                  <a:pt x="538" y="309"/>
                </a:lnTo>
                <a:lnTo>
                  <a:pt x="539" y="309"/>
                </a:lnTo>
                <a:lnTo>
                  <a:pt x="546" y="306"/>
                </a:lnTo>
                <a:lnTo>
                  <a:pt x="555" y="306"/>
                </a:lnTo>
                <a:lnTo>
                  <a:pt x="553" y="301"/>
                </a:lnTo>
                <a:lnTo>
                  <a:pt x="553" y="296"/>
                </a:lnTo>
                <a:lnTo>
                  <a:pt x="553" y="290"/>
                </a:lnTo>
                <a:lnTo>
                  <a:pt x="555" y="284"/>
                </a:lnTo>
                <a:lnTo>
                  <a:pt x="553" y="280"/>
                </a:lnTo>
                <a:lnTo>
                  <a:pt x="549" y="272"/>
                </a:lnTo>
                <a:lnTo>
                  <a:pt x="549" y="262"/>
                </a:lnTo>
                <a:lnTo>
                  <a:pt x="546" y="261"/>
                </a:lnTo>
                <a:lnTo>
                  <a:pt x="539" y="257"/>
                </a:lnTo>
                <a:lnTo>
                  <a:pt x="539" y="249"/>
                </a:lnTo>
                <a:lnTo>
                  <a:pt x="542" y="246"/>
                </a:lnTo>
                <a:lnTo>
                  <a:pt x="542" y="241"/>
                </a:lnTo>
                <a:lnTo>
                  <a:pt x="542" y="234"/>
                </a:lnTo>
                <a:lnTo>
                  <a:pt x="542" y="229"/>
                </a:lnTo>
                <a:lnTo>
                  <a:pt x="546" y="224"/>
                </a:lnTo>
                <a:lnTo>
                  <a:pt x="549" y="218"/>
                </a:lnTo>
                <a:lnTo>
                  <a:pt x="553" y="211"/>
                </a:lnTo>
                <a:lnTo>
                  <a:pt x="555" y="201"/>
                </a:lnTo>
                <a:lnTo>
                  <a:pt x="555" y="198"/>
                </a:lnTo>
                <a:lnTo>
                  <a:pt x="555" y="187"/>
                </a:lnTo>
                <a:lnTo>
                  <a:pt x="553" y="181"/>
                </a:lnTo>
                <a:lnTo>
                  <a:pt x="555" y="176"/>
                </a:lnTo>
                <a:lnTo>
                  <a:pt x="555" y="168"/>
                </a:lnTo>
                <a:lnTo>
                  <a:pt x="557" y="166"/>
                </a:lnTo>
                <a:lnTo>
                  <a:pt x="557" y="165"/>
                </a:lnTo>
                <a:lnTo>
                  <a:pt x="557" y="162"/>
                </a:lnTo>
                <a:lnTo>
                  <a:pt x="557" y="158"/>
                </a:lnTo>
                <a:lnTo>
                  <a:pt x="561" y="157"/>
                </a:lnTo>
                <a:lnTo>
                  <a:pt x="557" y="150"/>
                </a:lnTo>
                <a:lnTo>
                  <a:pt x="561" y="147"/>
                </a:lnTo>
                <a:lnTo>
                  <a:pt x="561" y="146"/>
                </a:lnTo>
                <a:lnTo>
                  <a:pt x="561" y="137"/>
                </a:lnTo>
                <a:lnTo>
                  <a:pt x="561" y="134"/>
                </a:lnTo>
                <a:lnTo>
                  <a:pt x="566" y="125"/>
                </a:lnTo>
                <a:lnTo>
                  <a:pt x="570" y="123"/>
                </a:lnTo>
                <a:lnTo>
                  <a:pt x="573" y="121"/>
                </a:lnTo>
                <a:lnTo>
                  <a:pt x="573" y="114"/>
                </a:lnTo>
                <a:lnTo>
                  <a:pt x="573" y="109"/>
                </a:lnTo>
                <a:lnTo>
                  <a:pt x="570" y="106"/>
                </a:lnTo>
                <a:lnTo>
                  <a:pt x="566" y="106"/>
                </a:lnTo>
                <a:lnTo>
                  <a:pt x="561" y="105"/>
                </a:lnTo>
                <a:lnTo>
                  <a:pt x="557" y="101"/>
                </a:lnTo>
                <a:lnTo>
                  <a:pt x="555" y="95"/>
                </a:lnTo>
                <a:lnTo>
                  <a:pt x="555" y="90"/>
                </a:lnTo>
                <a:lnTo>
                  <a:pt x="549" y="83"/>
                </a:lnTo>
                <a:lnTo>
                  <a:pt x="549" y="79"/>
                </a:lnTo>
                <a:lnTo>
                  <a:pt x="542" y="79"/>
                </a:lnTo>
                <a:lnTo>
                  <a:pt x="542" y="73"/>
                </a:lnTo>
                <a:lnTo>
                  <a:pt x="539" y="71"/>
                </a:lnTo>
                <a:lnTo>
                  <a:pt x="538" y="67"/>
                </a:lnTo>
                <a:lnTo>
                  <a:pt x="534" y="63"/>
                </a:lnTo>
                <a:lnTo>
                  <a:pt x="534" y="58"/>
                </a:lnTo>
                <a:lnTo>
                  <a:pt x="530" y="54"/>
                </a:lnTo>
                <a:lnTo>
                  <a:pt x="530" y="49"/>
                </a:lnTo>
                <a:lnTo>
                  <a:pt x="524" y="42"/>
                </a:lnTo>
                <a:lnTo>
                  <a:pt x="521" y="40"/>
                </a:lnTo>
                <a:lnTo>
                  <a:pt x="520" y="35"/>
                </a:lnTo>
                <a:lnTo>
                  <a:pt x="514" y="32"/>
                </a:lnTo>
                <a:lnTo>
                  <a:pt x="514" y="31"/>
                </a:lnTo>
                <a:lnTo>
                  <a:pt x="512" y="27"/>
                </a:lnTo>
                <a:lnTo>
                  <a:pt x="512" y="24"/>
                </a:lnTo>
                <a:lnTo>
                  <a:pt x="512" y="19"/>
                </a:lnTo>
                <a:lnTo>
                  <a:pt x="512" y="15"/>
                </a:lnTo>
                <a:lnTo>
                  <a:pt x="512" y="10"/>
                </a:lnTo>
                <a:lnTo>
                  <a:pt x="512" y="6"/>
                </a:lnTo>
                <a:lnTo>
                  <a:pt x="508" y="2"/>
                </a:lnTo>
                <a:lnTo>
                  <a:pt x="508" y="0"/>
                </a:lnTo>
                <a:lnTo>
                  <a:pt x="506" y="0"/>
                </a:lnTo>
                <a:lnTo>
                  <a:pt x="499" y="0"/>
                </a:lnTo>
                <a:lnTo>
                  <a:pt x="496" y="2"/>
                </a:lnTo>
                <a:lnTo>
                  <a:pt x="496" y="6"/>
                </a:lnTo>
                <a:lnTo>
                  <a:pt x="492" y="8"/>
                </a:lnTo>
                <a:lnTo>
                  <a:pt x="490" y="8"/>
                </a:lnTo>
                <a:lnTo>
                  <a:pt x="483" y="10"/>
                </a:lnTo>
                <a:lnTo>
                  <a:pt x="480" y="11"/>
                </a:lnTo>
                <a:lnTo>
                  <a:pt x="474" y="15"/>
                </a:lnTo>
                <a:lnTo>
                  <a:pt x="472" y="15"/>
                </a:lnTo>
                <a:lnTo>
                  <a:pt x="470" y="19"/>
                </a:lnTo>
                <a:lnTo>
                  <a:pt x="466" y="19"/>
                </a:lnTo>
                <a:lnTo>
                  <a:pt x="465" y="22"/>
                </a:lnTo>
                <a:lnTo>
                  <a:pt x="462" y="24"/>
                </a:lnTo>
                <a:lnTo>
                  <a:pt x="462" y="31"/>
                </a:lnTo>
                <a:lnTo>
                  <a:pt x="458" y="35"/>
                </a:lnTo>
                <a:lnTo>
                  <a:pt x="455" y="40"/>
                </a:lnTo>
                <a:lnTo>
                  <a:pt x="451" y="42"/>
                </a:lnTo>
                <a:lnTo>
                  <a:pt x="441" y="46"/>
                </a:lnTo>
                <a:lnTo>
                  <a:pt x="438" y="46"/>
                </a:lnTo>
                <a:lnTo>
                  <a:pt x="434" y="49"/>
                </a:lnTo>
                <a:lnTo>
                  <a:pt x="433" y="54"/>
                </a:lnTo>
                <a:lnTo>
                  <a:pt x="426" y="55"/>
                </a:lnTo>
                <a:lnTo>
                  <a:pt x="422" y="58"/>
                </a:lnTo>
                <a:lnTo>
                  <a:pt x="415" y="62"/>
                </a:lnTo>
                <a:lnTo>
                  <a:pt x="409" y="63"/>
                </a:lnTo>
                <a:lnTo>
                  <a:pt x="404" y="63"/>
                </a:lnTo>
                <a:lnTo>
                  <a:pt x="404" y="65"/>
                </a:lnTo>
                <a:lnTo>
                  <a:pt x="400" y="67"/>
                </a:lnTo>
                <a:lnTo>
                  <a:pt x="398" y="65"/>
                </a:lnTo>
                <a:lnTo>
                  <a:pt x="395" y="65"/>
                </a:lnTo>
                <a:lnTo>
                  <a:pt x="387" y="63"/>
                </a:lnTo>
                <a:lnTo>
                  <a:pt x="383" y="63"/>
                </a:lnTo>
                <a:lnTo>
                  <a:pt x="379" y="62"/>
                </a:lnTo>
                <a:lnTo>
                  <a:pt x="372" y="58"/>
                </a:lnTo>
                <a:lnTo>
                  <a:pt x="364" y="55"/>
                </a:lnTo>
                <a:lnTo>
                  <a:pt x="358" y="54"/>
                </a:lnTo>
                <a:lnTo>
                  <a:pt x="351" y="54"/>
                </a:lnTo>
                <a:lnTo>
                  <a:pt x="346" y="49"/>
                </a:lnTo>
                <a:lnTo>
                  <a:pt x="340" y="49"/>
                </a:lnTo>
                <a:lnTo>
                  <a:pt x="333" y="49"/>
                </a:lnTo>
                <a:lnTo>
                  <a:pt x="333" y="46"/>
                </a:lnTo>
                <a:lnTo>
                  <a:pt x="330" y="42"/>
                </a:lnTo>
                <a:lnTo>
                  <a:pt x="325" y="42"/>
                </a:lnTo>
                <a:lnTo>
                  <a:pt x="317" y="40"/>
                </a:lnTo>
                <a:lnTo>
                  <a:pt x="308" y="40"/>
                </a:lnTo>
                <a:lnTo>
                  <a:pt x="302" y="38"/>
                </a:lnTo>
                <a:lnTo>
                  <a:pt x="296" y="35"/>
                </a:lnTo>
                <a:lnTo>
                  <a:pt x="292" y="35"/>
                </a:lnTo>
                <a:lnTo>
                  <a:pt x="285" y="35"/>
                </a:lnTo>
                <a:lnTo>
                  <a:pt x="279" y="35"/>
                </a:lnTo>
                <a:lnTo>
                  <a:pt x="279" y="40"/>
                </a:lnTo>
                <a:lnTo>
                  <a:pt x="275" y="42"/>
                </a:lnTo>
                <a:lnTo>
                  <a:pt x="272" y="46"/>
                </a:lnTo>
                <a:lnTo>
                  <a:pt x="271" y="54"/>
                </a:lnTo>
                <a:lnTo>
                  <a:pt x="267" y="55"/>
                </a:lnTo>
                <a:lnTo>
                  <a:pt x="264" y="62"/>
                </a:lnTo>
                <a:lnTo>
                  <a:pt x="260" y="65"/>
                </a:lnTo>
                <a:lnTo>
                  <a:pt x="260" y="67"/>
                </a:lnTo>
                <a:lnTo>
                  <a:pt x="259" y="71"/>
                </a:lnTo>
                <a:lnTo>
                  <a:pt x="259" y="73"/>
                </a:lnTo>
                <a:lnTo>
                  <a:pt x="259" y="79"/>
                </a:lnTo>
                <a:lnTo>
                  <a:pt x="259" y="85"/>
                </a:lnTo>
                <a:lnTo>
                  <a:pt x="259" y="90"/>
                </a:lnTo>
                <a:lnTo>
                  <a:pt x="259" y="93"/>
                </a:lnTo>
                <a:lnTo>
                  <a:pt x="250" y="95"/>
                </a:lnTo>
                <a:lnTo>
                  <a:pt x="249" y="98"/>
                </a:lnTo>
                <a:lnTo>
                  <a:pt x="249" y="101"/>
                </a:lnTo>
                <a:lnTo>
                  <a:pt x="244" y="105"/>
                </a:lnTo>
                <a:lnTo>
                  <a:pt x="238" y="109"/>
                </a:lnTo>
                <a:lnTo>
                  <a:pt x="232" y="114"/>
                </a:lnTo>
                <a:lnTo>
                  <a:pt x="227" y="115"/>
                </a:lnTo>
                <a:lnTo>
                  <a:pt x="217" y="121"/>
                </a:lnTo>
                <a:lnTo>
                  <a:pt x="206" y="125"/>
                </a:lnTo>
                <a:lnTo>
                  <a:pt x="201" y="125"/>
                </a:lnTo>
                <a:lnTo>
                  <a:pt x="198" y="125"/>
                </a:lnTo>
                <a:lnTo>
                  <a:pt x="196" y="129"/>
                </a:lnTo>
                <a:lnTo>
                  <a:pt x="194" y="129"/>
                </a:lnTo>
                <a:lnTo>
                  <a:pt x="189" y="131"/>
                </a:lnTo>
                <a:lnTo>
                  <a:pt x="185" y="131"/>
                </a:lnTo>
                <a:lnTo>
                  <a:pt x="181" y="131"/>
                </a:lnTo>
                <a:lnTo>
                  <a:pt x="174" y="131"/>
                </a:lnTo>
                <a:lnTo>
                  <a:pt x="173" y="131"/>
                </a:lnTo>
                <a:lnTo>
                  <a:pt x="169" y="134"/>
                </a:lnTo>
                <a:lnTo>
                  <a:pt x="167" y="134"/>
                </a:lnTo>
                <a:lnTo>
                  <a:pt x="164" y="137"/>
                </a:lnTo>
                <a:lnTo>
                  <a:pt x="163" y="141"/>
                </a:lnTo>
                <a:lnTo>
                  <a:pt x="158" y="141"/>
                </a:lnTo>
                <a:lnTo>
                  <a:pt x="155" y="141"/>
                </a:lnTo>
                <a:lnTo>
                  <a:pt x="149" y="141"/>
                </a:lnTo>
                <a:lnTo>
                  <a:pt x="146" y="141"/>
                </a:lnTo>
                <a:lnTo>
                  <a:pt x="141" y="146"/>
                </a:lnTo>
                <a:lnTo>
                  <a:pt x="140" y="146"/>
                </a:lnTo>
                <a:lnTo>
                  <a:pt x="140" y="147"/>
                </a:lnTo>
                <a:lnTo>
                  <a:pt x="136" y="150"/>
                </a:lnTo>
                <a:lnTo>
                  <a:pt x="133" y="147"/>
                </a:lnTo>
                <a:lnTo>
                  <a:pt x="130" y="146"/>
                </a:lnTo>
                <a:lnTo>
                  <a:pt x="126" y="147"/>
                </a:lnTo>
                <a:lnTo>
                  <a:pt x="119" y="150"/>
                </a:lnTo>
                <a:lnTo>
                  <a:pt x="118" y="150"/>
                </a:lnTo>
                <a:lnTo>
                  <a:pt x="115" y="150"/>
                </a:lnTo>
                <a:lnTo>
                  <a:pt x="113" y="147"/>
                </a:lnTo>
                <a:lnTo>
                  <a:pt x="115" y="146"/>
                </a:lnTo>
                <a:lnTo>
                  <a:pt x="115" y="141"/>
                </a:lnTo>
                <a:lnTo>
                  <a:pt x="108" y="146"/>
                </a:lnTo>
                <a:lnTo>
                  <a:pt x="105" y="146"/>
                </a:lnTo>
                <a:lnTo>
                  <a:pt x="101" y="147"/>
                </a:lnTo>
                <a:lnTo>
                  <a:pt x="98" y="150"/>
                </a:lnTo>
                <a:lnTo>
                  <a:pt x="98" y="154"/>
                </a:lnTo>
                <a:lnTo>
                  <a:pt x="97" y="157"/>
                </a:lnTo>
                <a:lnTo>
                  <a:pt x="91" y="158"/>
                </a:lnTo>
                <a:lnTo>
                  <a:pt x="88" y="158"/>
                </a:lnTo>
                <a:lnTo>
                  <a:pt x="88" y="165"/>
                </a:lnTo>
                <a:lnTo>
                  <a:pt x="88" y="166"/>
                </a:lnTo>
                <a:lnTo>
                  <a:pt x="88" y="168"/>
                </a:lnTo>
                <a:lnTo>
                  <a:pt x="84" y="171"/>
                </a:lnTo>
                <a:lnTo>
                  <a:pt x="78" y="168"/>
                </a:lnTo>
                <a:lnTo>
                  <a:pt x="75" y="168"/>
                </a:lnTo>
                <a:lnTo>
                  <a:pt x="66" y="162"/>
                </a:lnTo>
                <a:lnTo>
                  <a:pt x="66" y="165"/>
                </a:lnTo>
                <a:lnTo>
                  <a:pt x="59" y="162"/>
                </a:lnTo>
                <a:lnTo>
                  <a:pt x="58" y="162"/>
                </a:lnTo>
                <a:lnTo>
                  <a:pt x="55" y="162"/>
                </a:lnTo>
                <a:lnTo>
                  <a:pt x="53" y="162"/>
                </a:lnTo>
                <a:lnTo>
                  <a:pt x="53" y="165"/>
                </a:lnTo>
                <a:lnTo>
                  <a:pt x="50" y="165"/>
                </a:lnTo>
                <a:lnTo>
                  <a:pt x="47" y="166"/>
                </a:lnTo>
                <a:lnTo>
                  <a:pt x="41" y="168"/>
                </a:lnTo>
                <a:lnTo>
                  <a:pt x="37" y="176"/>
                </a:lnTo>
                <a:lnTo>
                  <a:pt x="37" y="178"/>
                </a:lnTo>
                <a:lnTo>
                  <a:pt x="37" y="181"/>
                </a:lnTo>
                <a:lnTo>
                  <a:pt x="37" y="184"/>
                </a:lnTo>
                <a:lnTo>
                  <a:pt x="37" y="189"/>
                </a:lnTo>
                <a:lnTo>
                  <a:pt x="35" y="192"/>
                </a:lnTo>
                <a:lnTo>
                  <a:pt x="33" y="193"/>
                </a:lnTo>
                <a:lnTo>
                  <a:pt x="32" y="193"/>
                </a:lnTo>
                <a:lnTo>
                  <a:pt x="26" y="193"/>
                </a:lnTo>
                <a:lnTo>
                  <a:pt x="23" y="193"/>
                </a:lnTo>
                <a:lnTo>
                  <a:pt x="23" y="197"/>
                </a:lnTo>
                <a:lnTo>
                  <a:pt x="18" y="193"/>
                </a:lnTo>
                <a:lnTo>
                  <a:pt x="11" y="193"/>
                </a:lnTo>
                <a:lnTo>
                  <a:pt x="10" y="193"/>
                </a:lnTo>
                <a:lnTo>
                  <a:pt x="7" y="193"/>
                </a:lnTo>
                <a:lnTo>
                  <a:pt x="1" y="193"/>
                </a:lnTo>
                <a:lnTo>
                  <a:pt x="0" y="193"/>
                </a:lnTo>
                <a:lnTo>
                  <a:pt x="0" y="197"/>
                </a:lnTo>
                <a:lnTo>
                  <a:pt x="0" y="198"/>
                </a:lnTo>
                <a:lnTo>
                  <a:pt x="0" y="201"/>
                </a:lnTo>
                <a:lnTo>
                  <a:pt x="15" y="209"/>
                </a:lnTo>
                <a:lnTo>
                  <a:pt x="18" y="214"/>
                </a:lnTo>
                <a:lnTo>
                  <a:pt x="23" y="214"/>
                </a:lnTo>
                <a:lnTo>
                  <a:pt x="32" y="214"/>
                </a:lnTo>
                <a:lnTo>
                  <a:pt x="35" y="217"/>
                </a:lnTo>
                <a:lnTo>
                  <a:pt x="37" y="214"/>
                </a:lnTo>
                <a:lnTo>
                  <a:pt x="41" y="217"/>
                </a:lnTo>
                <a:lnTo>
                  <a:pt x="47" y="218"/>
                </a:lnTo>
                <a:lnTo>
                  <a:pt x="53" y="218"/>
                </a:lnTo>
                <a:lnTo>
                  <a:pt x="55" y="221"/>
                </a:lnTo>
                <a:lnTo>
                  <a:pt x="59" y="221"/>
                </a:lnTo>
                <a:lnTo>
                  <a:pt x="66" y="224"/>
                </a:lnTo>
                <a:lnTo>
                  <a:pt x="73" y="224"/>
                </a:lnTo>
                <a:lnTo>
                  <a:pt x="78" y="224"/>
                </a:lnTo>
                <a:lnTo>
                  <a:pt x="81" y="226"/>
                </a:lnTo>
                <a:lnTo>
                  <a:pt x="86" y="229"/>
                </a:lnTo>
                <a:lnTo>
                  <a:pt x="86" y="232"/>
                </a:lnTo>
                <a:lnTo>
                  <a:pt x="91" y="232"/>
                </a:lnTo>
                <a:lnTo>
                  <a:pt x="97" y="240"/>
                </a:lnTo>
                <a:lnTo>
                  <a:pt x="98" y="241"/>
                </a:lnTo>
                <a:lnTo>
                  <a:pt x="98" y="245"/>
                </a:lnTo>
                <a:lnTo>
                  <a:pt x="101" y="241"/>
                </a:lnTo>
                <a:lnTo>
                  <a:pt x="101" y="240"/>
                </a:lnTo>
                <a:lnTo>
                  <a:pt x="105" y="240"/>
                </a:lnTo>
                <a:lnTo>
                  <a:pt x="108" y="240"/>
                </a:lnTo>
                <a:lnTo>
                  <a:pt x="109" y="234"/>
                </a:lnTo>
                <a:lnTo>
                  <a:pt x="113" y="232"/>
                </a:lnTo>
                <a:lnTo>
                  <a:pt x="115" y="234"/>
                </a:lnTo>
                <a:lnTo>
                  <a:pt x="118" y="240"/>
                </a:lnTo>
                <a:lnTo>
                  <a:pt x="119" y="241"/>
                </a:lnTo>
                <a:lnTo>
                  <a:pt x="119" y="240"/>
                </a:lnTo>
                <a:lnTo>
                  <a:pt x="119" y="234"/>
                </a:lnTo>
                <a:lnTo>
                  <a:pt x="119" y="232"/>
                </a:lnTo>
                <a:lnTo>
                  <a:pt x="119" y="229"/>
                </a:lnTo>
                <a:lnTo>
                  <a:pt x="126" y="226"/>
                </a:lnTo>
                <a:lnTo>
                  <a:pt x="130" y="226"/>
                </a:lnTo>
                <a:lnTo>
                  <a:pt x="133" y="226"/>
                </a:lnTo>
                <a:lnTo>
                  <a:pt x="140" y="226"/>
                </a:lnTo>
                <a:lnTo>
                  <a:pt x="140" y="229"/>
                </a:lnTo>
                <a:lnTo>
                  <a:pt x="140" y="232"/>
                </a:lnTo>
                <a:lnTo>
                  <a:pt x="140" y="234"/>
                </a:lnTo>
                <a:lnTo>
                  <a:pt x="140" y="240"/>
                </a:lnTo>
                <a:lnTo>
                  <a:pt x="141" y="240"/>
                </a:lnTo>
                <a:lnTo>
                  <a:pt x="142" y="234"/>
                </a:lnTo>
                <a:lnTo>
                  <a:pt x="146" y="232"/>
                </a:lnTo>
                <a:lnTo>
                  <a:pt x="149" y="234"/>
                </a:lnTo>
                <a:lnTo>
                  <a:pt x="151" y="234"/>
                </a:lnTo>
                <a:lnTo>
                  <a:pt x="155" y="241"/>
                </a:lnTo>
                <a:lnTo>
                  <a:pt x="158" y="245"/>
                </a:lnTo>
                <a:lnTo>
                  <a:pt x="158" y="246"/>
                </a:lnTo>
                <a:lnTo>
                  <a:pt x="163" y="246"/>
                </a:lnTo>
                <a:lnTo>
                  <a:pt x="163" y="245"/>
                </a:lnTo>
                <a:lnTo>
                  <a:pt x="158" y="241"/>
                </a:lnTo>
                <a:lnTo>
                  <a:pt x="155" y="234"/>
                </a:lnTo>
                <a:lnTo>
                  <a:pt x="155" y="229"/>
                </a:lnTo>
                <a:lnTo>
                  <a:pt x="158" y="229"/>
                </a:lnTo>
                <a:lnTo>
                  <a:pt x="163" y="232"/>
                </a:lnTo>
                <a:lnTo>
                  <a:pt x="163" y="234"/>
                </a:lnTo>
                <a:lnTo>
                  <a:pt x="163" y="240"/>
                </a:lnTo>
                <a:lnTo>
                  <a:pt x="167" y="241"/>
                </a:lnTo>
                <a:lnTo>
                  <a:pt x="169" y="245"/>
                </a:lnTo>
                <a:lnTo>
                  <a:pt x="169" y="246"/>
                </a:lnTo>
                <a:lnTo>
                  <a:pt x="169" y="249"/>
                </a:lnTo>
                <a:lnTo>
                  <a:pt x="167" y="250"/>
                </a:lnTo>
                <a:lnTo>
                  <a:pt x="164" y="249"/>
                </a:lnTo>
                <a:lnTo>
                  <a:pt x="158" y="250"/>
                </a:lnTo>
                <a:lnTo>
                  <a:pt x="155" y="250"/>
                </a:lnTo>
                <a:lnTo>
                  <a:pt x="149" y="257"/>
                </a:lnTo>
                <a:lnTo>
                  <a:pt x="146" y="261"/>
                </a:lnTo>
                <a:lnTo>
                  <a:pt x="146" y="262"/>
                </a:lnTo>
                <a:lnTo>
                  <a:pt x="146" y="265"/>
                </a:lnTo>
                <a:lnTo>
                  <a:pt x="146" y="272"/>
                </a:lnTo>
                <a:lnTo>
                  <a:pt x="146" y="273"/>
                </a:lnTo>
                <a:lnTo>
                  <a:pt x="149" y="276"/>
                </a:lnTo>
                <a:lnTo>
                  <a:pt x="151" y="276"/>
                </a:lnTo>
                <a:lnTo>
                  <a:pt x="158" y="276"/>
                </a:lnTo>
                <a:lnTo>
                  <a:pt x="164" y="276"/>
                </a:lnTo>
                <a:lnTo>
                  <a:pt x="169" y="280"/>
                </a:lnTo>
                <a:lnTo>
                  <a:pt x="173" y="281"/>
                </a:lnTo>
                <a:lnTo>
                  <a:pt x="174" y="284"/>
                </a:lnTo>
                <a:lnTo>
                  <a:pt x="177" y="284"/>
                </a:lnTo>
                <a:lnTo>
                  <a:pt x="181" y="284"/>
                </a:lnTo>
                <a:lnTo>
                  <a:pt x="185" y="284"/>
                </a:lnTo>
                <a:lnTo>
                  <a:pt x="189" y="284"/>
                </a:lnTo>
                <a:lnTo>
                  <a:pt x="196" y="288"/>
                </a:lnTo>
                <a:lnTo>
                  <a:pt x="198" y="290"/>
                </a:lnTo>
                <a:lnTo>
                  <a:pt x="201" y="292"/>
                </a:lnTo>
                <a:lnTo>
                  <a:pt x="206" y="292"/>
                </a:lnTo>
                <a:lnTo>
                  <a:pt x="209" y="296"/>
                </a:lnTo>
                <a:lnTo>
                  <a:pt x="216" y="297"/>
                </a:lnTo>
                <a:lnTo>
                  <a:pt x="217" y="301"/>
                </a:lnTo>
                <a:lnTo>
                  <a:pt x="224" y="301"/>
                </a:lnTo>
                <a:lnTo>
                  <a:pt x="229" y="301"/>
                </a:lnTo>
                <a:lnTo>
                  <a:pt x="235" y="304"/>
                </a:lnTo>
                <a:lnTo>
                  <a:pt x="249" y="306"/>
                </a:lnTo>
                <a:lnTo>
                  <a:pt x="249" y="309"/>
                </a:lnTo>
                <a:lnTo>
                  <a:pt x="250" y="309"/>
                </a:lnTo>
                <a:lnTo>
                  <a:pt x="254" y="313"/>
                </a:lnTo>
                <a:lnTo>
                  <a:pt x="260" y="314"/>
                </a:lnTo>
                <a:lnTo>
                  <a:pt x="267" y="317"/>
                </a:lnTo>
                <a:lnTo>
                  <a:pt x="272" y="321"/>
                </a:lnTo>
                <a:lnTo>
                  <a:pt x="275" y="322"/>
                </a:lnTo>
                <a:lnTo>
                  <a:pt x="279" y="324"/>
                </a:lnTo>
                <a:lnTo>
                  <a:pt x="279" y="328"/>
                </a:lnTo>
                <a:lnTo>
                  <a:pt x="289" y="332"/>
                </a:lnTo>
                <a:lnTo>
                  <a:pt x="296" y="333"/>
                </a:lnTo>
                <a:lnTo>
                  <a:pt x="302" y="337"/>
                </a:lnTo>
                <a:lnTo>
                  <a:pt x="304" y="344"/>
                </a:lnTo>
                <a:lnTo>
                  <a:pt x="314" y="345"/>
                </a:lnTo>
                <a:lnTo>
                  <a:pt x="317" y="345"/>
                </a:lnTo>
                <a:lnTo>
                  <a:pt x="325" y="348"/>
                </a:lnTo>
                <a:lnTo>
                  <a:pt x="330" y="353"/>
                </a:lnTo>
                <a:lnTo>
                  <a:pt x="337" y="365"/>
                </a:lnTo>
                <a:lnTo>
                  <a:pt x="351" y="375"/>
                </a:lnTo>
                <a:lnTo>
                  <a:pt x="358" y="377"/>
                </a:lnTo>
                <a:lnTo>
                  <a:pt x="362" y="380"/>
                </a:lnTo>
                <a:lnTo>
                  <a:pt x="367" y="385"/>
                </a:lnTo>
                <a:lnTo>
                  <a:pt x="380" y="391"/>
                </a:lnTo>
                <a:lnTo>
                  <a:pt x="383" y="397"/>
                </a:lnTo>
                <a:lnTo>
                  <a:pt x="387" y="400"/>
                </a:lnTo>
                <a:lnTo>
                  <a:pt x="387" y="405"/>
                </a:lnTo>
                <a:lnTo>
                  <a:pt x="391" y="411"/>
                </a:lnTo>
                <a:lnTo>
                  <a:pt x="395" y="413"/>
                </a:lnTo>
                <a:lnTo>
                  <a:pt x="400" y="415"/>
                </a:lnTo>
                <a:lnTo>
                  <a:pt x="404" y="419"/>
                </a:lnTo>
                <a:lnTo>
                  <a:pt x="409" y="421"/>
                </a:lnTo>
                <a:lnTo>
                  <a:pt x="412" y="428"/>
                </a:lnTo>
                <a:lnTo>
                  <a:pt x="416" y="436"/>
                </a:lnTo>
                <a:lnTo>
                  <a:pt x="423" y="432"/>
                </a:lnTo>
                <a:lnTo>
                  <a:pt x="426" y="429"/>
                </a:lnTo>
                <a:lnTo>
                  <a:pt x="430" y="428"/>
                </a:lnTo>
                <a:lnTo>
                  <a:pt x="430" y="421"/>
                </a:lnTo>
                <a:lnTo>
                  <a:pt x="434" y="421"/>
                </a:lnTo>
                <a:lnTo>
                  <a:pt x="438" y="419"/>
                </a:lnTo>
                <a:lnTo>
                  <a:pt x="438" y="413"/>
                </a:lnTo>
                <a:lnTo>
                  <a:pt x="441" y="411"/>
                </a:lnTo>
                <a:lnTo>
                  <a:pt x="441" y="405"/>
                </a:lnTo>
                <a:lnTo>
                  <a:pt x="443" y="404"/>
                </a:lnTo>
                <a:lnTo>
                  <a:pt x="448" y="404"/>
                </a:lnTo>
                <a:lnTo>
                  <a:pt x="451" y="400"/>
                </a:lnTo>
                <a:lnTo>
                  <a:pt x="451" y="397"/>
                </a:lnTo>
                <a:lnTo>
                  <a:pt x="455" y="396"/>
                </a:lnTo>
                <a:lnTo>
                  <a:pt x="462" y="391"/>
                </a:lnTo>
                <a:lnTo>
                  <a:pt x="466" y="391"/>
                </a:lnTo>
                <a:lnTo>
                  <a:pt x="472" y="388"/>
                </a:lnTo>
                <a:lnTo>
                  <a:pt x="476" y="385"/>
                </a:lnTo>
                <a:lnTo>
                  <a:pt x="480" y="383"/>
                </a:lnTo>
                <a:lnTo>
                  <a:pt x="480" y="377"/>
                </a:lnTo>
                <a:lnTo>
                  <a:pt x="480" y="375"/>
                </a:lnTo>
                <a:lnTo>
                  <a:pt x="480" y="370"/>
                </a:lnTo>
                <a:lnTo>
                  <a:pt x="480" y="365"/>
                </a:lnTo>
                <a:lnTo>
                  <a:pt x="480" y="361"/>
                </a:lnTo>
                <a:lnTo>
                  <a:pt x="476" y="357"/>
                </a:lnTo>
                <a:lnTo>
                  <a:pt x="476" y="349"/>
                </a:lnTo>
                <a:lnTo>
                  <a:pt x="474" y="348"/>
                </a:lnTo>
                <a:lnTo>
                  <a:pt x="476" y="345"/>
                </a:lnTo>
                <a:lnTo>
                  <a:pt x="483" y="344"/>
                </a:lnTo>
                <a:lnTo>
                  <a:pt x="490" y="340"/>
                </a:lnTo>
                <a:lnTo>
                  <a:pt x="496" y="340"/>
                </a:lnTo>
                <a:lnTo>
                  <a:pt x="498" y="344"/>
                </a:lnTo>
                <a:lnTo>
                  <a:pt x="499" y="344"/>
                </a:lnTo>
                <a:lnTo>
                  <a:pt x="499" y="345"/>
                </a:lnTo>
                <a:lnTo>
                  <a:pt x="503" y="345"/>
                </a:lnTo>
                <a:lnTo>
                  <a:pt x="506" y="348"/>
                </a:lnTo>
                <a:lnTo>
                  <a:pt x="506" y="345"/>
                </a:lnTo>
                <a:lnTo>
                  <a:pt x="506" y="344"/>
                </a:lnTo>
                <a:lnTo>
                  <a:pt x="508" y="340"/>
                </a:lnTo>
                <a:lnTo>
                  <a:pt x="512" y="340"/>
                </a:lnTo>
                <a:lnTo>
                  <a:pt x="514" y="337"/>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5" name="Freeform 1057"/>
          <p:cNvSpPr>
            <a:spLocks/>
          </p:cNvSpPr>
          <p:nvPr userDrawn="1"/>
        </p:nvSpPr>
        <p:spPr bwMode="auto">
          <a:xfrm>
            <a:off x="4236668" y="4497167"/>
            <a:ext cx="453376" cy="476219"/>
          </a:xfrm>
          <a:custGeom>
            <a:avLst/>
            <a:gdLst>
              <a:gd name="T0" fmla="*/ 596 w 1044"/>
              <a:gd name="T1" fmla="*/ 861 h 977"/>
              <a:gd name="T2" fmla="*/ 516 w 1044"/>
              <a:gd name="T3" fmla="*/ 883 h 977"/>
              <a:gd name="T4" fmla="*/ 496 w 1044"/>
              <a:gd name="T5" fmla="*/ 845 h 977"/>
              <a:gd name="T6" fmla="*/ 488 w 1044"/>
              <a:gd name="T7" fmla="*/ 787 h 977"/>
              <a:gd name="T8" fmla="*/ 420 w 1044"/>
              <a:gd name="T9" fmla="*/ 787 h 977"/>
              <a:gd name="T10" fmla="*/ 369 w 1044"/>
              <a:gd name="T11" fmla="*/ 833 h 977"/>
              <a:gd name="T12" fmla="*/ 314 w 1044"/>
              <a:gd name="T13" fmla="*/ 858 h 977"/>
              <a:gd name="T14" fmla="*/ 267 w 1044"/>
              <a:gd name="T15" fmla="*/ 814 h 977"/>
              <a:gd name="T16" fmla="*/ 206 w 1044"/>
              <a:gd name="T17" fmla="*/ 695 h 977"/>
              <a:gd name="T18" fmla="*/ 109 w 1044"/>
              <a:gd name="T19" fmla="*/ 683 h 977"/>
              <a:gd name="T20" fmla="*/ 27 w 1044"/>
              <a:gd name="T21" fmla="*/ 643 h 977"/>
              <a:gd name="T22" fmla="*/ 24 w 1044"/>
              <a:gd name="T23" fmla="*/ 593 h 977"/>
              <a:gd name="T24" fmla="*/ 34 w 1044"/>
              <a:gd name="T25" fmla="*/ 501 h 977"/>
              <a:gd name="T26" fmla="*/ 105 w 1044"/>
              <a:gd name="T27" fmla="*/ 455 h 977"/>
              <a:gd name="T28" fmla="*/ 182 w 1044"/>
              <a:gd name="T29" fmla="*/ 417 h 977"/>
              <a:gd name="T30" fmla="*/ 204 w 1044"/>
              <a:gd name="T31" fmla="*/ 329 h 977"/>
              <a:gd name="T32" fmla="*/ 249 w 1044"/>
              <a:gd name="T33" fmla="*/ 261 h 977"/>
              <a:gd name="T34" fmla="*/ 287 w 1044"/>
              <a:gd name="T35" fmla="*/ 151 h 977"/>
              <a:gd name="T36" fmla="*/ 345 w 1044"/>
              <a:gd name="T37" fmla="*/ 173 h 977"/>
              <a:gd name="T38" fmla="*/ 381 w 1044"/>
              <a:gd name="T39" fmla="*/ 146 h 977"/>
              <a:gd name="T40" fmla="*/ 433 w 1044"/>
              <a:gd name="T41" fmla="*/ 110 h 977"/>
              <a:gd name="T42" fmla="*/ 481 w 1044"/>
              <a:gd name="T43" fmla="*/ 60 h 977"/>
              <a:gd name="T44" fmla="*/ 539 w 1044"/>
              <a:gd name="T45" fmla="*/ 99 h 977"/>
              <a:gd name="T46" fmla="*/ 597 w 1044"/>
              <a:gd name="T47" fmla="*/ 103 h 977"/>
              <a:gd name="T48" fmla="*/ 672 w 1044"/>
              <a:gd name="T49" fmla="*/ 112 h 977"/>
              <a:gd name="T50" fmla="*/ 672 w 1044"/>
              <a:gd name="T51" fmla="*/ 28 h 977"/>
              <a:gd name="T52" fmla="*/ 748 w 1044"/>
              <a:gd name="T53" fmla="*/ 22 h 977"/>
              <a:gd name="T54" fmla="*/ 760 w 1044"/>
              <a:gd name="T55" fmla="*/ 107 h 977"/>
              <a:gd name="T56" fmla="*/ 842 w 1044"/>
              <a:gd name="T57" fmla="*/ 120 h 977"/>
              <a:gd name="T58" fmla="*/ 888 w 1044"/>
              <a:gd name="T59" fmla="*/ 155 h 977"/>
              <a:gd name="T60" fmla="*/ 901 w 1044"/>
              <a:gd name="T61" fmla="*/ 234 h 977"/>
              <a:gd name="T62" fmla="*/ 888 w 1044"/>
              <a:gd name="T63" fmla="*/ 326 h 977"/>
              <a:gd name="T64" fmla="*/ 818 w 1044"/>
              <a:gd name="T65" fmla="*/ 303 h 977"/>
              <a:gd name="T66" fmla="*/ 763 w 1044"/>
              <a:gd name="T67" fmla="*/ 368 h 977"/>
              <a:gd name="T68" fmla="*/ 719 w 1044"/>
              <a:gd name="T69" fmla="*/ 400 h 977"/>
              <a:gd name="T70" fmla="*/ 741 w 1044"/>
              <a:gd name="T71" fmla="*/ 445 h 977"/>
              <a:gd name="T72" fmla="*/ 726 w 1044"/>
              <a:gd name="T73" fmla="*/ 537 h 977"/>
              <a:gd name="T74" fmla="*/ 748 w 1044"/>
              <a:gd name="T75" fmla="*/ 588 h 977"/>
              <a:gd name="T76" fmla="*/ 790 w 1044"/>
              <a:gd name="T77" fmla="*/ 580 h 977"/>
              <a:gd name="T78" fmla="*/ 886 w 1044"/>
              <a:gd name="T79" fmla="*/ 501 h 977"/>
              <a:gd name="T80" fmla="*/ 972 w 1044"/>
              <a:gd name="T81" fmla="*/ 420 h 977"/>
              <a:gd name="T82" fmla="*/ 1044 w 1044"/>
              <a:gd name="T83" fmla="*/ 485 h 977"/>
              <a:gd name="T84" fmla="*/ 996 w 1044"/>
              <a:gd name="T85" fmla="*/ 543 h 977"/>
              <a:gd name="T86" fmla="*/ 950 w 1044"/>
              <a:gd name="T87" fmla="*/ 596 h 977"/>
              <a:gd name="T88" fmla="*/ 885 w 1044"/>
              <a:gd name="T89" fmla="*/ 611 h 977"/>
              <a:gd name="T90" fmla="*/ 901 w 1044"/>
              <a:gd name="T91" fmla="*/ 649 h 977"/>
              <a:gd name="T92" fmla="*/ 950 w 1044"/>
              <a:gd name="T93" fmla="*/ 699 h 977"/>
              <a:gd name="T94" fmla="*/ 931 w 1044"/>
              <a:gd name="T95" fmla="*/ 750 h 977"/>
              <a:gd name="T96" fmla="*/ 910 w 1044"/>
              <a:gd name="T97" fmla="*/ 814 h 977"/>
              <a:gd name="T98" fmla="*/ 888 w 1044"/>
              <a:gd name="T99" fmla="*/ 893 h 977"/>
              <a:gd name="T100" fmla="*/ 835 w 1044"/>
              <a:gd name="T101" fmla="*/ 950 h 977"/>
              <a:gd name="T102" fmla="*/ 748 w 1044"/>
              <a:gd name="T103" fmla="*/ 974 h 977"/>
              <a:gd name="T104" fmla="*/ 679 w 1044"/>
              <a:gd name="T105" fmla="*/ 974 h 977"/>
              <a:gd name="T106" fmla="*/ 682 w 1044"/>
              <a:gd name="T107" fmla="*/ 925 h 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44" h="977">
                <a:moveTo>
                  <a:pt x="652" y="870"/>
                </a:moveTo>
                <a:lnTo>
                  <a:pt x="651" y="866"/>
                </a:lnTo>
                <a:lnTo>
                  <a:pt x="640" y="861"/>
                </a:lnTo>
                <a:lnTo>
                  <a:pt x="629" y="861"/>
                </a:lnTo>
                <a:lnTo>
                  <a:pt x="615" y="861"/>
                </a:lnTo>
                <a:lnTo>
                  <a:pt x="600" y="862"/>
                </a:lnTo>
                <a:lnTo>
                  <a:pt x="596" y="861"/>
                </a:lnTo>
                <a:lnTo>
                  <a:pt x="586" y="861"/>
                </a:lnTo>
                <a:lnTo>
                  <a:pt x="575" y="861"/>
                </a:lnTo>
                <a:lnTo>
                  <a:pt x="547" y="861"/>
                </a:lnTo>
                <a:lnTo>
                  <a:pt x="539" y="869"/>
                </a:lnTo>
                <a:lnTo>
                  <a:pt x="528" y="873"/>
                </a:lnTo>
                <a:lnTo>
                  <a:pt x="521" y="875"/>
                </a:lnTo>
                <a:lnTo>
                  <a:pt x="516" y="883"/>
                </a:lnTo>
                <a:lnTo>
                  <a:pt x="503" y="883"/>
                </a:lnTo>
                <a:lnTo>
                  <a:pt x="496" y="883"/>
                </a:lnTo>
                <a:lnTo>
                  <a:pt x="489" y="883"/>
                </a:lnTo>
                <a:lnTo>
                  <a:pt x="489" y="870"/>
                </a:lnTo>
                <a:lnTo>
                  <a:pt x="489" y="862"/>
                </a:lnTo>
                <a:lnTo>
                  <a:pt x="492" y="854"/>
                </a:lnTo>
                <a:lnTo>
                  <a:pt x="496" y="845"/>
                </a:lnTo>
                <a:lnTo>
                  <a:pt x="498" y="831"/>
                </a:lnTo>
                <a:lnTo>
                  <a:pt x="498" y="827"/>
                </a:lnTo>
                <a:lnTo>
                  <a:pt x="500" y="822"/>
                </a:lnTo>
                <a:lnTo>
                  <a:pt x="496" y="815"/>
                </a:lnTo>
                <a:lnTo>
                  <a:pt x="492" y="799"/>
                </a:lnTo>
                <a:lnTo>
                  <a:pt x="489" y="791"/>
                </a:lnTo>
                <a:lnTo>
                  <a:pt x="488" y="787"/>
                </a:lnTo>
                <a:lnTo>
                  <a:pt x="484" y="779"/>
                </a:lnTo>
                <a:lnTo>
                  <a:pt x="474" y="778"/>
                </a:lnTo>
                <a:lnTo>
                  <a:pt x="466" y="778"/>
                </a:lnTo>
                <a:lnTo>
                  <a:pt x="449" y="775"/>
                </a:lnTo>
                <a:lnTo>
                  <a:pt x="442" y="779"/>
                </a:lnTo>
                <a:lnTo>
                  <a:pt x="421" y="783"/>
                </a:lnTo>
                <a:lnTo>
                  <a:pt x="420" y="787"/>
                </a:lnTo>
                <a:lnTo>
                  <a:pt x="412" y="791"/>
                </a:lnTo>
                <a:lnTo>
                  <a:pt x="399" y="791"/>
                </a:lnTo>
                <a:lnTo>
                  <a:pt x="394" y="799"/>
                </a:lnTo>
                <a:lnTo>
                  <a:pt x="381" y="802"/>
                </a:lnTo>
                <a:lnTo>
                  <a:pt x="376" y="815"/>
                </a:lnTo>
                <a:lnTo>
                  <a:pt x="369" y="827"/>
                </a:lnTo>
                <a:lnTo>
                  <a:pt x="369" y="833"/>
                </a:lnTo>
                <a:lnTo>
                  <a:pt x="366" y="835"/>
                </a:lnTo>
                <a:lnTo>
                  <a:pt x="365" y="851"/>
                </a:lnTo>
                <a:lnTo>
                  <a:pt x="347" y="858"/>
                </a:lnTo>
                <a:lnTo>
                  <a:pt x="338" y="858"/>
                </a:lnTo>
                <a:lnTo>
                  <a:pt x="337" y="858"/>
                </a:lnTo>
                <a:lnTo>
                  <a:pt x="322" y="858"/>
                </a:lnTo>
                <a:lnTo>
                  <a:pt x="314" y="858"/>
                </a:lnTo>
                <a:lnTo>
                  <a:pt x="304" y="854"/>
                </a:lnTo>
                <a:lnTo>
                  <a:pt x="292" y="854"/>
                </a:lnTo>
                <a:lnTo>
                  <a:pt x="283" y="854"/>
                </a:lnTo>
                <a:lnTo>
                  <a:pt x="272" y="845"/>
                </a:lnTo>
                <a:lnTo>
                  <a:pt x="267" y="827"/>
                </a:lnTo>
                <a:lnTo>
                  <a:pt x="267" y="825"/>
                </a:lnTo>
                <a:lnTo>
                  <a:pt x="267" y="814"/>
                </a:lnTo>
                <a:lnTo>
                  <a:pt x="257" y="798"/>
                </a:lnTo>
                <a:lnTo>
                  <a:pt x="249" y="764"/>
                </a:lnTo>
                <a:lnTo>
                  <a:pt x="239" y="738"/>
                </a:lnTo>
                <a:lnTo>
                  <a:pt x="235" y="735"/>
                </a:lnTo>
                <a:lnTo>
                  <a:pt x="225" y="706"/>
                </a:lnTo>
                <a:lnTo>
                  <a:pt x="217" y="694"/>
                </a:lnTo>
                <a:lnTo>
                  <a:pt x="206" y="695"/>
                </a:lnTo>
                <a:lnTo>
                  <a:pt x="196" y="706"/>
                </a:lnTo>
                <a:lnTo>
                  <a:pt x="190" y="707"/>
                </a:lnTo>
                <a:lnTo>
                  <a:pt x="174" y="707"/>
                </a:lnTo>
                <a:lnTo>
                  <a:pt x="156" y="706"/>
                </a:lnTo>
                <a:lnTo>
                  <a:pt x="139" y="702"/>
                </a:lnTo>
                <a:lnTo>
                  <a:pt x="121" y="690"/>
                </a:lnTo>
                <a:lnTo>
                  <a:pt x="109" y="683"/>
                </a:lnTo>
                <a:lnTo>
                  <a:pt x="88" y="684"/>
                </a:lnTo>
                <a:lnTo>
                  <a:pt x="76" y="676"/>
                </a:lnTo>
                <a:lnTo>
                  <a:pt x="66" y="666"/>
                </a:lnTo>
                <a:lnTo>
                  <a:pt x="66" y="657"/>
                </a:lnTo>
                <a:lnTo>
                  <a:pt x="59" y="659"/>
                </a:lnTo>
                <a:lnTo>
                  <a:pt x="38" y="652"/>
                </a:lnTo>
                <a:lnTo>
                  <a:pt x="27" y="643"/>
                </a:lnTo>
                <a:lnTo>
                  <a:pt x="11" y="635"/>
                </a:lnTo>
                <a:lnTo>
                  <a:pt x="0" y="627"/>
                </a:lnTo>
                <a:lnTo>
                  <a:pt x="0" y="619"/>
                </a:lnTo>
                <a:lnTo>
                  <a:pt x="5" y="612"/>
                </a:lnTo>
                <a:lnTo>
                  <a:pt x="11" y="607"/>
                </a:lnTo>
                <a:lnTo>
                  <a:pt x="15" y="603"/>
                </a:lnTo>
                <a:lnTo>
                  <a:pt x="24" y="593"/>
                </a:lnTo>
                <a:lnTo>
                  <a:pt x="34" y="579"/>
                </a:lnTo>
                <a:lnTo>
                  <a:pt x="36" y="560"/>
                </a:lnTo>
                <a:lnTo>
                  <a:pt x="34" y="545"/>
                </a:lnTo>
                <a:lnTo>
                  <a:pt x="34" y="527"/>
                </a:lnTo>
                <a:lnTo>
                  <a:pt x="34" y="512"/>
                </a:lnTo>
                <a:lnTo>
                  <a:pt x="36" y="503"/>
                </a:lnTo>
                <a:lnTo>
                  <a:pt x="34" y="501"/>
                </a:lnTo>
                <a:lnTo>
                  <a:pt x="34" y="489"/>
                </a:lnTo>
                <a:lnTo>
                  <a:pt x="36" y="477"/>
                </a:lnTo>
                <a:lnTo>
                  <a:pt x="55" y="471"/>
                </a:lnTo>
                <a:lnTo>
                  <a:pt x="63" y="466"/>
                </a:lnTo>
                <a:lnTo>
                  <a:pt x="77" y="463"/>
                </a:lnTo>
                <a:lnTo>
                  <a:pt x="91" y="460"/>
                </a:lnTo>
                <a:lnTo>
                  <a:pt x="105" y="455"/>
                </a:lnTo>
                <a:lnTo>
                  <a:pt x="109" y="452"/>
                </a:lnTo>
                <a:lnTo>
                  <a:pt x="113" y="450"/>
                </a:lnTo>
                <a:lnTo>
                  <a:pt x="124" y="441"/>
                </a:lnTo>
                <a:lnTo>
                  <a:pt x="141" y="429"/>
                </a:lnTo>
                <a:lnTo>
                  <a:pt x="156" y="426"/>
                </a:lnTo>
                <a:lnTo>
                  <a:pt x="171" y="423"/>
                </a:lnTo>
                <a:lnTo>
                  <a:pt x="182" y="417"/>
                </a:lnTo>
                <a:lnTo>
                  <a:pt x="196" y="402"/>
                </a:lnTo>
                <a:lnTo>
                  <a:pt x="196" y="400"/>
                </a:lnTo>
                <a:lnTo>
                  <a:pt x="193" y="385"/>
                </a:lnTo>
                <a:lnTo>
                  <a:pt x="185" y="364"/>
                </a:lnTo>
                <a:lnTo>
                  <a:pt x="188" y="352"/>
                </a:lnTo>
                <a:lnTo>
                  <a:pt x="196" y="344"/>
                </a:lnTo>
                <a:lnTo>
                  <a:pt x="204" y="329"/>
                </a:lnTo>
                <a:lnTo>
                  <a:pt x="204" y="318"/>
                </a:lnTo>
                <a:lnTo>
                  <a:pt x="209" y="311"/>
                </a:lnTo>
                <a:lnTo>
                  <a:pt x="217" y="306"/>
                </a:lnTo>
                <a:lnTo>
                  <a:pt x="225" y="295"/>
                </a:lnTo>
                <a:lnTo>
                  <a:pt x="235" y="281"/>
                </a:lnTo>
                <a:lnTo>
                  <a:pt x="246" y="269"/>
                </a:lnTo>
                <a:lnTo>
                  <a:pt x="249" y="261"/>
                </a:lnTo>
                <a:lnTo>
                  <a:pt x="254" y="255"/>
                </a:lnTo>
                <a:lnTo>
                  <a:pt x="258" y="237"/>
                </a:lnTo>
                <a:lnTo>
                  <a:pt x="271" y="211"/>
                </a:lnTo>
                <a:lnTo>
                  <a:pt x="280" y="190"/>
                </a:lnTo>
                <a:lnTo>
                  <a:pt x="280" y="178"/>
                </a:lnTo>
                <a:lnTo>
                  <a:pt x="283" y="158"/>
                </a:lnTo>
                <a:lnTo>
                  <a:pt x="287" y="151"/>
                </a:lnTo>
                <a:lnTo>
                  <a:pt x="295" y="147"/>
                </a:lnTo>
                <a:lnTo>
                  <a:pt x="304" y="146"/>
                </a:lnTo>
                <a:lnTo>
                  <a:pt x="314" y="147"/>
                </a:lnTo>
                <a:lnTo>
                  <a:pt x="322" y="151"/>
                </a:lnTo>
                <a:lnTo>
                  <a:pt x="330" y="158"/>
                </a:lnTo>
                <a:lnTo>
                  <a:pt x="337" y="166"/>
                </a:lnTo>
                <a:lnTo>
                  <a:pt x="345" y="173"/>
                </a:lnTo>
                <a:lnTo>
                  <a:pt x="350" y="173"/>
                </a:lnTo>
                <a:lnTo>
                  <a:pt x="354" y="173"/>
                </a:lnTo>
                <a:lnTo>
                  <a:pt x="358" y="173"/>
                </a:lnTo>
                <a:lnTo>
                  <a:pt x="365" y="170"/>
                </a:lnTo>
                <a:lnTo>
                  <a:pt x="369" y="162"/>
                </a:lnTo>
                <a:lnTo>
                  <a:pt x="376" y="155"/>
                </a:lnTo>
                <a:lnTo>
                  <a:pt x="381" y="146"/>
                </a:lnTo>
                <a:lnTo>
                  <a:pt x="391" y="139"/>
                </a:lnTo>
                <a:lnTo>
                  <a:pt x="398" y="136"/>
                </a:lnTo>
                <a:lnTo>
                  <a:pt x="408" y="139"/>
                </a:lnTo>
                <a:lnTo>
                  <a:pt x="420" y="135"/>
                </a:lnTo>
                <a:lnTo>
                  <a:pt x="423" y="133"/>
                </a:lnTo>
                <a:lnTo>
                  <a:pt x="430" y="120"/>
                </a:lnTo>
                <a:lnTo>
                  <a:pt x="433" y="110"/>
                </a:lnTo>
                <a:lnTo>
                  <a:pt x="434" y="90"/>
                </a:lnTo>
                <a:lnTo>
                  <a:pt x="434" y="78"/>
                </a:lnTo>
                <a:lnTo>
                  <a:pt x="442" y="72"/>
                </a:lnTo>
                <a:lnTo>
                  <a:pt x="453" y="62"/>
                </a:lnTo>
                <a:lnTo>
                  <a:pt x="464" y="62"/>
                </a:lnTo>
                <a:lnTo>
                  <a:pt x="474" y="60"/>
                </a:lnTo>
                <a:lnTo>
                  <a:pt x="481" y="60"/>
                </a:lnTo>
                <a:lnTo>
                  <a:pt x="496" y="62"/>
                </a:lnTo>
                <a:lnTo>
                  <a:pt x="503" y="74"/>
                </a:lnTo>
                <a:lnTo>
                  <a:pt x="510" y="80"/>
                </a:lnTo>
                <a:lnTo>
                  <a:pt x="513" y="83"/>
                </a:lnTo>
                <a:lnTo>
                  <a:pt x="524" y="95"/>
                </a:lnTo>
                <a:lnTo>
                  <a:pt x="529" y="99"/>
                </a:lnTo>
                <a:lnTo>
                  <a:pt x="539" y="99"/>
                </a:lnTo>
                <a:lnTo>
                  <a:pt x="547" y="99"/>
                </a:lnTo>
                <a:lnTo>
                  <a:pt x="553" y="99"/>
                </a:lnTo>
                <a:lnTo>
                  <a:pt x="557" y="99"/>
                </a:lnTo>
                <a:lnTo>
                  <a:pt x="575" y="103"/>
                </a:lnTo>
                <a:lnTo>
                  <a:pt x="586" y="107"/>
                </a:lnTo>
                <a:lnTo>
                  <a:pt x="589" y="104"/>
                </a:lnTo>
                <a:lnTo>
                  <a:pt x="597" y="103"/>
                </a:lnTo>
                <a:lnTo>
                  <a:pt x="611" y="103"/>
                </a:lnTo>
                <a:lnTo>
                  <a:pt x="624" y="107"/>
                </a:lnTo>
                <a:lnTo>
                  <a:pt x="627" y="107"/>
                </a:lnTo>
                <a:lnTo>
                  <a:pt x="640" y="107"/>
                </a:lnTo>
                <a:lnTo>
                  <a:pt x="647" y="110"/>
                </a:lnTo>
                <a:lnTo>
                  <a:pt x="661" y="112"/>
                </a:lnTo>
                <a:lnTo>
                  <a:pt x="672" y="112"/>
                </a:lnTo>
                <a:lnTo>
                  <a:pt x="682" y="103"/>
                </a:lnTo>
                <a:lnTo>
                  <a:pt x="687" y="87"/>
                </a:lnTo>
                <a:lnTo>
                  <a:pt x="683" y="78"/>
                </a:lnTo>
                <a:lnTo>
                  <a:pt x="683" y="70"/>
                </a:lnTo>
                <a:lnTo>
                  <a:pt x="682" y="50"/>
                </a:lnTo>
                <a:lnTo>
                  <a:pt x="676" y="39"/>
                </a:lnTo>
                <a:lnTo>
                  <a:pt x="672" y="28"/>
                </a:lnTo>
                <a:lnTo>
                  <a:pt x="676" y="14"/>
                </a:lnTo>
                <a:lnTo>
                  <a:pt x="690" y="11"/>
                </a:lnTo>
                <a:lnTo>
                  <a:pt x="710" y="6"/>
                </a:lnTo>
                <a:lnTo>
                  <a:pt x="719" y="0"/>
                </a:lnTo>
                <a:lnTo>
                  <a:pt x="728" y="6"/>
                </a:lnTo>
                <a:lnTo>
                  <a:pt x="748" y="16"/>
                </a:lnTo>
                <a:lnTo>
                  <a:pt x="748" y="22"/>
                </a:lnTo>
                <a:lnTo>
                  <a:pt x="752" y="30"/>
                </a:lnTo>
                <a:lnTo>
                  <a:pt x="738" y="60"/>
                </a:lnTo>
                <a:lnTo>
                  <a:pt x="737" y="74"/>
                </a:lnTo>
                <a:lnTo>
                  <a:pt x="738" y="78"/>
                </a:lnTo>
                <a:lnTo>
                  <a:pt x="741" y="83"/>
                </a:lnTo>
                <a:lnTo>
                  <a:pt x="755" y="99"/>
                </a:lnTo>
                <a:lnTo>
                  <a:pt x="760" y="107"/>
                </a:lnTo>
                <a:lnTo>
                  <a:pt x="778" y="123"/>
                </a:lnTo>
                <a:lnTo>
                  <a:pt x="792" y="136"/>
                </a:lnTo>
                <a:lnTo>
                  <a:pt x="799" y="143"/>
                </a:lnTo>
                <a:lnTo>
                  <a:pt x="814" y="135"/>
                </a:lnTo>
                <a:lnTo>
                  <a:pt x="831" y="126"/>
                </a:lnTo>
                <a:lnTo>
                  <a:pt x="838" y="120"/>
                </a:lnTo>
                <a:lnTo>
                  <a:pt x="842" y="120"/>
                </a:lnTo>
                <a:lnTo>
                  <a:pt x="850" y="118"/>
                </a:lnTo>
                <a:lnTo>
                  <a:pt x="860" y="120"/>
                </a:lnTo>
                <a:lnTo>
                  <a:pt x="860" y="135"/>
                </a:lnTo>
                <a:lnTo>
                  <a:pt x="857" y="146"/>
                </a:lnTo>
                <a:lnTo>
                  <a:pt x="857" y="155"/>
                </a:lnTo>
                <a:lnTo>
                  <a:pt x="878" y="158"/>
                </a:lnTo>
                <a:lnTo>
                  <a:pt x="888" y="155"/>
                </a:lnTo>
                <a:lnTo>
                  <a:pt x="896" y="162"/>
                </a:lnTo>
                <a:lnTo>
                  <a:pt x="900" y="166"/>
                </a:lnTo>
                <a:lnTo>
                  <a:pt x="907" y="173"/>
                </a:lnTo>
                <a:lnTo>
                  <a:pt x="918" y="178"/>
                </a:lnTo>
                <a:lnTo>
                  <a:pt x="918" y="199"/>
                </a:lnTo>
                <a:lnTo>
                  <a:pt x="907" y="215"/>
                </a:lnTo>
                <a:lnTo>
                  <a:pt x="901" y="234"/>
                </a:lnTo>
                <a:lnTo>
                  <a:pt x="892" y="243"/>
                </a:lnTo>
                <a:lnTo>
                  <a:pt x="885" y="255"/>
                </a:lnTo>
                <a:lnTo>
                  <a:pt x="885" y="265"/>
                </a:lnTo>
                <a:lnTo>
                  <a:pt x="881" y="281"/>
                </a:lnTo>
                <a:lnTo>
                  <a:pt x="886" y="301"/>
                </a:lnTo>
                <a:lnTo>
                  <a:pt x="888" y="314"/>
                </a:lnTo>
                <a:lnTo>
                  <a:pt x="888" y="326"/>
                </a:lnTo>
                <a:lnTo>
                  <a:pt x="881" y="332"/>
                </a:lnTo>
                <a:lnTo>
                  <a:pt x="870" y="329"/>
                </a:lnTo>
                <a:lnTo>
                  <a:pt x="853" y="322"/>
                </a:lnTo>
                <a:lnTo>
                  <a:pt x="838" y="314"/>
                </a:lnTo>
                <a:lnTo>
                  <a:pt x="827" y="310"/>
                </a:lnTo>
                <a:lnTo>
                  <a:pt x="821" y="306"/>
                </a:lnTo>
                <a:lnTo>
                  <a:pt x="818" y="303"/>
                </a:lnTo>
                <a:lnTo>
                  <a:pt x="806" y="303"/>
                </a:lnTo>
                <a:lnTo>
                  <a:pt x="795" y="310"/>
                </a:lnTo>
                <a:lnTo>
                  <a:pt x="790" y="314"/>
                </a:lnTo>
                <a:lnTo>
                  <a:pt x="784" y="332"/>
                </a:lnTo>
                <a:lnTo>
                  <a:pt x="780" y="352"/>
                </a:lnTo>
                <a:lnTo>
                  <a:pt x="773" y="362"/>
                </a:lnTo>
                <a:lnTo>
                  <a:pt x="763" y="368"/>
                </a:lnTo>
                <a:lnTo>
                  <a:pt x="752" y="368"/>
                </a:lnTo>
                <a:lnTo>
                  <a:pt x="737" y="368"/>
                </a:lnTo>
                <a:lnTo>
                  <a:pt x="715" y="381"/>
                </a:lnTo>
                <a:lnTo>
                  <a:pt x="715" y="385"/>
                </a:lnTo>
                <a:lnTo>
                  <a:pt x="710" y="389"/>
                </a:lnTo>
                <a:lnTo>
                  <a:pt x="710" y="396"/>
                </a:lnTo>
                <a:lnTo>
                  <a:pt x="719" y="400"/>
                </a:lnTo>
                <a:lnTo>
                  <a:pt x="738" y="400"/>
                </a:lnTo>
                <a:lnTo>
                  <a:pt x="748" y="396"/>
                </a:lnTo>
                <a:lnTo>
                  <a:pt x="777" y="385"/>
                </a:lnTo>
                <a:lnTo>
                  <a:pt x="778" y="396"/>
                </a:lnTo>
                <a:lnTo>
                  <a:pt x="763" y="420"/>
                </a:lnTo>
                <a:lnTo>
                  <a:pt x="755" y="429"/>
                </a:lnTo>
                <a:lnTo>
                  <a:pt x="741" y="445"/>
                </a:lnTo>
                <a:lnTo>
                  <a:pt x="745" y="455"/>
                </a:lnTo>
                <a:lnTo>
                  <a:pt x="734" y="471"/>
                </a:lnTo>
                <a:lnTo>
                  <a:pt x="726" y="489"/>
                </a:lnTo>
                <a:lnTo>
                  <a:pt x="719" y="509"/>
                </a:lnTo>
                <a:lnTo>
                  <a:pt x="719" y="520"/>
                </a:lnTo>
                <a:lnTo>
                  <a:pt x="723" y="533"/>
                </a:lnTo>
                <a:lnTo>
                  <a:pt x="726" y="537"/>
                </a:lnTo>
                <a:lnTo>
                  <a:pt x="728" y="541"/>
                </a:lnTo>
                <a:lnTo>
                  <a:pt x="728" y="553"/>
                </a:lnTo>
                <a:lnTo>
                  <a:pt x="737" y="555"/>
                </a:lnTo>
                <a:lnTo>
                  <a:pt x="738" y="568"/>
                </a:lnTo>
                <a:lnTo>
                  <a:pt x="738" y="576"/>
                </a:lnTo>
                <a:lnTo>
                  <a:pt x="745" y="583"/>
                </a:lnTo>
                <a:lnTo>
                  <a:pt x="748" y="588"/>
                </a:lnTo>
                <a:lnTo>
                  <a:pt x="756" y="592"/>
                </a:lnTo>
                <a:lnTo>
                  <a:pt x="770" y="585"/>
                </a:lnTo>
                <a:lnTo>
                  <a:pt x="778" y="585"/>
                </a:lnTo>
                <a:lnTo>
                  <a:pt x="784" y="583"/>
                </a:lnTo>
                <a:lnTo>
                  <a:pt x="784" y="585"/>
                </a:lnTo>
                <a:lnTo>
                  <a:pt x="787" y="583"/>
                </a:lnTo>
                <a:lnTo>
                  <a:pt x="790" y="580"/>
                </a:lnTo>
                <a:lnTo>
                  <a:pt x="805" y="572"/>
                </a:lnTo>
                <a:lnTo>
                  <a:pt x="823" y="563"/>
                </a:lnTo>
                <a:lnTo>
                  <a:pt x="846" y="545"/>
                </a:lnTo>
                <a:lnTo>
                  <a:pt x="853" y="541"/>
                </a:lnTo>
                <a:lnTo>
                  <a:pt x="857" y="529"/>
                </a:lnTo>
                <a:lnTo>
                  <a:pt x="881" y="508"/>
                </a:lnTo>
                <a:lnTo>
                  <a:pt x="886" y="501"/>
                </a:lnTo>
                <a:lnTo>
                  <a:pt x="892" y="493"/>
                </a:lnTo>
                <a:lnTo>
                  <a:pt x="919" y="471"/>
                </a:lnTo>
                <a:lnTo>
                  <a:pt x="943" y="447"/>
                </a:lnTo>
                <a:lnTo>
                  <a:pt x="954" y="433"/>
                </a:lnTo>
                <a:lnTo>
                  <a:pt x="962" y="426"/>
                </a:lnTo>
                <a:lnTo>
                  <a:pt x="968" y="425"/>
                </a:lnTo>
                <a:lnTo>
                  <a:pt x="972" y="420"/>
                </a:lnTo>
                <a:lnTo>
                  <a:pt x="980" y="423"/>
                </a:lnTo>
                <a:lnTo>
                  <a:pt x="989" y="416"/>
                </a:lnTo>
                <a:lnTo>
                  <a:pt x="1009" y="436"/>
                </a:lnTo>
                <a:lnTo>
                  <a:pt x="1022" y="452"/>
                </a:lnTo>
                <a:lnTo>
                  <a:pt x="1033" y="468"/>
                </a:lnTo>
                <a:lnTo>
                  <a:pt x="1036" y="476"/>
                </a:lnTo>
                <a:lnTo>
                  <a:pt x="1044" y="485"/>
                </a:lnTo>
                <a:lnTo>
                  <a:pt x="1041" y="489"/>
                </a:lnTo>
                <a:lnTo>
                  <a:pt x="1041" y="501"/>
                </a:lnTo>
                <a:lnTo>
                  <a:pt x="1036" y="508"/>
                </a:lnTo>
                <a:lnTo>
                  <a:pt x="1029" y="512"/>
                </a:lnTo>
                <a:lnTo>
                  <a:pt x="1020" y="524"/>
                </a:lnTo>
                <a:lnTo>
                  <a:pt x="1016" y="527"/>
                </a:lnTo>
                <a:lnTo>
                  <a:pt x="996" y="543"/>
                </a:lnTo>
                <a:lnTo>
                  <a:pt x="975" y="553"/>
                </a:lnTo>
                <a:lnTo>
                  <a:pt x="969" y="560"/>
                </a:lnTo>
                <a:lnTo>
                  <a:pt x="962" y="571"/>
                </a:lnTo>
                <a:lnTo>
                  <a:pt x="958" y="572"/>
                </a:lnTo>
                <a:lnTo>
                  <a:pt x="954" y="579"/>
                </a:lnTo>
                <a:lnTo>
                  <a:pt x="953" y="585"/>
                </a:lnTo>
                <a:lnTo>
                  <a:pt x="950" y="596"/>
                </a:lnTo>
                <a:lnTo>
                  <a:pt x="943" y="608"/>
                </a:lnTo>
                <a:lnTo>
                  <a:pt x="939" y="612"/>
                </a:lnTo>
                <a:lnTo>
                  <a:pt x="926" y="616"/>
                </a:lnTo>
                <a:lnTo>
                  <a:pt x="914" y="616"/>
                </a:lnTo>
                <a:lnTo>
                  <a:pt x="910" y="616"/>
                </a:lnTo>
                <a:lnTo>
                  <a:pt x="901" y="611"/>
                </a:lnTo>
                <a:lnTo>
                  <a:pt x="885" y="611"/>
                </a:lnTo>
                <a:lnTo>
                  <a:pt x="876" y="616"/>
                </a:lnTo>
                <a:lnTo>
                  <a:pt x="870" y="622"/>
                </a:lnTo>
                <a:lnTo>
                  <a:pt x="870" y="632"/>
                </a:lnTo>
                <a:lnTo>
                  <a:pt x="873" y="632"/>
                </a:lnTo>
                <a:lnTo>
                  <a:pt x="881" y="638"/>
                </a:lnTo>
                <a:lnTo>
                  <a:pt x="888" y="643"/>
                </a:lnTo>
                <a:lnTo>
                  <a:pt x="901" y="649"/>
                </a:lnTo>
                <a:lnTo>
                  <a:pt x="904" y="657"/>
                </a:lnTo>
                <a:lnTo>
                  <a:pt x="913" y="659"/>
                </a:lnTo>
                <a:lnTo>
                  <a:pt x="922" y="666"/>
                </a:lnTo>
                <a:lnTo>
                  <a:pt x="940" y="676"/>
                </a:lnTo>
                <a:lnTo>
                  <a:pt x="946" y="690"/>
                </a:lnTo>
                <a:lnTo>
                  <a:pt x="950" y="695"/>
                </a:lnTo>
                <a:lnTo>
                  <a:pt x="950" y="699"/>
                </a:lnTo>
                <a:lnTo>
                  <a:pt x="950" y="710"/>
                </a:lnTo>
                <a:lnTo>
                  <a:pt x="950" y="711"/>
                </a:lnTo>
                <a:lnTo>
                  <a:pt x="950" y="716"/>
                </a:lnTo>
                <a:lnTo>
                  <a:pt x="950" y="719"/>
                </a:lnTo>
                <a:lnTo>
                  <a:pt x="940" y="732"/>
                </a:lnTo>
                <a:lnTo>
                  <a:pt x="933" y="737"/>
                </a:lnTo>
                <a:lnTo>
                  <a:pt x="931" y="750"/>
                </a:lnTo>
                <a:lnTo>
                  <a:pt x="933" y="753"/>
                </a:lnTo>
                <a:lnTo>
                  <a:pt x="933" y="764"/>
                </a:lnTo>
                <a:lnTo>
                  <a:pt x="933" y="775"/>
                </a:lnTo>
                <a:lnTo>
                  <a:pt x="933" y="779"/>
                </a:lnTo>
                <a:lnTo>
                  <a:pt x="922" y="798"/>
                </a:lnTo>
                <a:lnTo>
                  <a:pt x="913" y="810"/>
                </a:lnTo>
                <a:lnTo>
                  <a:pt x="910" y="814"/>
                </a:lnTo>
                <a:lnTo>
                  <a:pt x="901" y="825"/>
                </a:lnTo>
                <a:lnTo>
                  <a:pt x="896" y="833"/>
                </a:lnTo>
                <a:lnTo>
                  <a:pt x="892" y="850"/>
                </a:lnTo>
                <a:lnTo>
                  <a:pt x="886" y="869"/>
                </a:lnTo>
                <a:lnTo>
                  <a:pt x="886" y="873"/>
                </a:lnTo>
                <a:lnTo>
                  <a:pt x="886" y="881"/>
                </a:lnTo>
                <a:lnTo>
                  <a:pt x="888" y="893"/>
                </a:lnTo>
                <a:lnTo>
                  <a:pt x="900" y="906"/>
                </a:lnTo>
                <a:lnTo>
                  <a:pt x="901" y="915"/>
                </a:lnTo>
                <a:lnTo>
                  <a:pt x="901" y="922"/>
                </a:lnTo>
                <a:lnTo>
                  <a:pt x="886" y="928"/>
                </a:lnTo>
                <a:lnTo>
                  <a:pt x="870" y="928"/>
                </a:lnTo>
                <a:lnTo>
                  <a:pt x="856" y="939"/>
                </a:lnTo>
                <a:lnTo>
                  <a:pt x="835" y="950"/>
                </a:lnTo>
                <a:lnTo>
                  <a:pt x="823" y="965"/>
                </a:lnTo>
                <a:lnTo>
                  <a:pt x="810" y="974"/>
                </a:lnTo>
                <a:lnTo>
                  <a:pt x="803" y="974"/>
                </a:lnTo>
                <a:lnTo>
                  <a:pt x="799" y="976"/>
                </a:lnTo>
                <a:lnTo>
                  <a:pt x="778" y="977"/>
                </a:lnTo>
                <a:lnTo>
                  <a:pt x="763" y="977"/>
                </a:lnTo>
                <a:lnTo>
                  <a:pt x="748" y="974"/>
                </a:lnTo>
                <a:lnTo>
                  <a:pt x="745" y="974"/>
                </a:lnTo>
                <a:lnTo>
                  <a:pt x="734" y="976"/>
                </a:lnTo>
                <a:lnTo>
                  <a:pt x="722" y="977"/>
                </a:lnTo>
                <a:lnTo>
                  <a:pt x="710" y="977"/>
                </a:lnTo>
                <a:lnTo>
                  <a:pt x="697" y="976"/>
                </a:lnTo>
                <a:lnTo>
                  <a:pt x="690" y="974"/>
                </a:lnTo>
                <a:lnTo>
                  <a:pt x="679" y="974"/>
                </a:lnTo>
                <a:lnTo>
                  <a:pt x="682" y="965"/>
                </a:lnTo>
                <a:lnTo>
                  <a:pt x="683" y="961"/>
                </a:lnTo>
                <a:lnTo>
                  <a:pt x="687" y="950"/>
                </a:lnTo>
                <a:lnTo>
                  <a:pt x="687" y="945"/>
                </a:lnTo>
                <a:lnTo>
                  <a:pt x="683" y="936"/>
                </a:lnTo>
                <a:lnTo>
                  <a:pt x="683" y="931"/>
                </a:lnTo>
                <a:lnTo>
                  <a:pt x="682" y="925"/>
                </a:lnTo>
                <a:lnTo>
                  <a:pt x="672" y="909"/>
                </a:lnTo>
                <a:lnTo>
                  <a:pt x="669" y="902"/>
                </a:lnTo>
                <a:lnTo>
                  <a:pt x="664" y="894"/>
                </a:lnTo>
                <a:lnTo>
                  <a:pt x="664" y="891"/>
                </a:lnTo>
                <a:lnTo>
                  <a:pt x="658" y="875"/>
                </a:lnTo>
                <a:lnTo>
                  <a:pt x="652" y="870"/>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6" name="Freeform 1058"/>
          <p:cNvSpPr>
            <a:spLocks/>
          </p:cNvSpPr>
          <p:nvPr userDrawn="1"/>
        </p:nvSpPr>
        <p:spPr bwMode="auto">
          <a:xfrm>
            <a:off x="4124627" y="4803413"/>
            <a:ext cx="409080" cy="486476"/>
          </a:xfrm>
          <a:custGeom>
            <a:avLst/>
            <a:gdLst>
              <a:gd name="T0" fmla="*/ 928 w 944"/>
              <a:gd name="T1" fmla="*/ 635 h 996"/>
              <a:gd name="T2" fmla="*/ 928 w 944"/>
              <a:gd name="T3" fmla="*/ 665 h 996"/>
              <a:gd name="T4" fmla="*/ 928 w 944"/>
              <a:gd name="T5" fmla="*/ 702 h 996"/>
              <a:gd name="T6" fmla="*/ 897 w 944"/>
              <a:gd name="T7" fmla="*/ 733 h 996"/>
              <a:gd name="T8" fmla="*/ 862 w 944"/>
              <a:gd name="T9" fmla="*/ 733 h 996"/>
              <a:gd name="T10" fmla="*/ 827 w 944"/>
              <a:gd name="T11" fmla="*/ 708 h 996"/>
              <a:gd name="T12" fmla="*/ 804 w 944"/>
              <a:gd name="T13" fmla="*/ 670 h 996"/>
              <a:gd name="T14" fmla="*/ 769 w 944"/>
              <a:gd name="T15" fmla="*/ 638 h 996"/>
              <a:gd name="T16" fmla="*/ 772 w 944"/>
              <a:gd name="T17" fmla="*/ 603 h 996"/>
              <a:gd name="T18" fmla="*/ 775 w 944"/>
              <a:gd name="T19" fmla="*/ 578 h 996"/>
              <a:gd name="T20" fmla="*/ 764 w 944"/>
              <a:gd name="T21" fmla="*/ 535 h 996"/>
              <a:gd name="T22" fmla="*/ 738 w 944"/>
              <a:gd name="T23" fmla="*/ 498 h 996"/>
              <a:gd name="T24" fmla="*/ 722 w 944"/>
              <a:gd name="T25" fmla="*/ 457 h 996"/>
              <a:gd name="T26" fmla="*/ 689 w 944"/>
              <a:gd name="T27" fmla="*/ 427 h 996"/>
              <a:gd name="T28" fmla="*/ 679 w 944"/>
              <a:gd name="T29" fmla="*/ 387 h 996"/>
              <a:gd name="T30" fmla="*/ 656 w 944"/>
              <a:gd name="T31" fmla="*/ 411 h 996"/>
              <a:gd name="T32" fmla="*/ 656 w 944"/>
              <a:gd name="T33" fmla="*/ 438 h 996"/>
              <a:gd name="T34" fmla="*/ 633 w 944"/>
              <a:gd name="T35" fmla="*/ 454 h 996"/>
              <a:gd name="T36" fmla="*/ 623 w 944"/>
              <a:gd name="T37" fmla="*/ 474 h 996"/>
              <a:gd name="T38" fmla="*/ 613 w 944"/>
              <a:gd name="T39" fmla="*/ 494 h 996"/>
              <a:gd name="T40" fmla="*/ 581 w 944"/>
              <a:gd name="T41" fmla="*/ 510 h 996"/>
              <a:gd name="T42" fmla="*/ 569 w 944"/>
              <a:gd name="T43" fmla="*/ 530 h 996"/>
              <a:gd name="T44" fmla="*/ 572 w 944"/>
              <a:gd name="T45" fmla="*/ 570 h 996"/>
              <a:gd name="T46" fmla="*/ 594 w 944"/>
              <a:gd name="T47" fmla="*/ 590 h 996"/>
              <a:gd name="T48" fmla="*/ 601 w 944"/>
              <a:gd name="T49" fmla="*/ 643 h 996"/>
              <a:gd name="T50" fmla="*/ 596 w 944"/>
              <a:gd name="T51" fmla="*/ 685 h 996"/>
              <a:gd name="T52" fmla="*/ 569 w 944"/>
              <a:gd name="T53" fmla="*/ 729 h 996"/>
              <a:gd name="T54" fmla="*/ 532 w 944"/>
              <a:gd name="T55" fmla="*/ 766 h 996"/>
              <a:gd name="T56" fmla="*/ 495 w 944"/>
              <a:gd name="T57" fmla="*/ 827 h 996"/>
              <a:gd name="T58" fmla="*/ 407 w 944"/>
              <a:gd name="T59" fmla="*/ 836 h 996"/>
              <a:gd name="T60" fmla="*/ 326 w 944"/>
              <a:gd name="T61" fmla="*/ 893 h 996"/>
              <a:gd name="T62" fmla="*/ 267 w 944"/>
              <a:gd name="T63" fmla="*/ 909 h 996"/>
              <a:gd name="T64" fmla="*/ 166 w 944"/>
              <a:gd name="T65" fmla="*/ 928 h 996"/>
              <a:gd name="T66" fmla="*/ 99 w 944"/>
              <a:gd name="T67" fmla="*/ 996 h 996"/>
              <a:gd name="T68" fmla="*/ 52 w 944"/>
              <a:gd name="T69" fmla="*/ 943 h 996"/>
              <a:gd name="T70" fmla="*/ 9 w 944"/>
              <a:gd name="T71" fmla="*/ 825 h 996"/>
              <a:gd name="T72" fmla="*/ 58 w 944"/>
              <a:gd name="T73" fmla="*/ 677 h 996"/>
              <a:gd name="T74" fmla="*/ 93 w 944"/>
              <a:gd name="T75" fmla="*/ 551 h 996"/>
              <a:gd name="T76" fmla="*/ 101 w 944"/>
              <a:gd name="T77" fmla="*/ 454 h 996"/>
              <a:gd name="T78" fmla="*/ 117 w 944"/>
              <a:gd name="T79" fmla="*/ 331 h 996"/>
              <a:gd name="T80" fmla="*/ 180 w 944"/>
              <a:gd name="T81" fmla="*/ 204 h 996"/>
              <a:gd name="T82" fmla="*/ 191 w 944"/>
              <a:gd name="T83" fmla="*/ 105 h 996"/>
              <a:gd name="T84" fmla="*/ 276 w 944"/>
              <a:gd name="T85" fmla="*/ 57 h 996"/>
              <a:gd name="T86" fmla="*/ 294 w 944"/>
              <a:gd name="T87" fmla="*/ 25 h 996"/>
              <a:gd name="T88" fmla="*/ 396 w 944"/>
              <a:gd name="T89" fmla="*/ 74 h 996"/>
              <a:gd name="T90" fmla="*/ 492 w 944"/>
              <a:gd name="T91" fmla="*/ 108 h 996"/>
              <a:gd name="T92" fmla="*/ 540 w 944"/>
              <a:gd name="T93" fmla="*/ 228 h 996"/>
              <a:gd name="T94" fmla="*/ 621 w 944"/>
              <a:gd name="T95" fmla="*/ 224 h 996"/>
              <a:gd name="T96" fmla="*/ 667 w 944"/>
              <a:gd name="T97" fmla="*/ 164 h 996"/>
              <a:gd name="T98" fmla="*/ 744 w 944"/>
              <a:gd name="T99" fmla="*/ 161 h 996"/>
              <a:gd name="T100" fmla="*/ 749 w 944"/>
              <a:gd name="T101" fmla="*/ 228 h 996"/>
              <a:gd name="T102" fmla="*/ 783 w 944"/>
              <a:gd name="T103" fmla="*/ 245 h 996"/>
              <a:gd name="T104" fmla="*/ 886 w 944"/>
              <a:gd name="T105" fmla="*/ 233 h 996"/>
              <a:gd name="T106" fmla="*/ 928 w 944"/>
              <a:gd name="T107" fmla="*/ 281 h 996"/>
              <a:gd name="T108" fmla="*/ 935 w 944"/>
              <a:gd name="T109" fmla="*/ 347 h 996"/>
              <a:gd name="T110" fmla="*/ 901 w 944"/>
              <a:gd name="T111" fmla="*/ 383 h 996"/>
              <a:gd name="T112" fmla="*/ 907 w 944"/>
              <a:gd name="T113" fmla="*/ 411 h 996"/>
              <a:gd name="T114" fmla="*/ 926 w 944"/>
              <a:gd name="T115" fmla="*/ 473 h 996"/>
              <a:gd name="T116" fmla="*/ 928 w 944"/>
              <a:gd name="T117" fmla="*/ 514 h 996"/>
              <a:gd name="T118" fmla="*/ 931 w 944"/>
              <a:gd name="T119" fmla="*/ 561 h 996"/>
              <a:gd name="T120" fmla="*/ 927 w 944"/>
              <a:gd name="T121" fmla="*/ 598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4" h="996">
                <a:moveTo>
                  <a:pt x="926" y="603"/>
                </a:moveTo>
                <a:lnTo>
                  <a:pt x="926" y="617"/>
                </a:lnTo>
                <a:lnTo>
                  <a:pt x="926" y="618"/>
                </a:lnTo>
                <a:lnTo>
                  <a:pt x="927" y="621"/>
                </a:lnTo>
                <a:lnTo>
                  <a:pt x="927" y="625"/>
                </a:lnTo>
                <a:lnTo>
                  <a:pt x="927" y="629"/>
                </a:lnTo>
                <a:lnTo>
                  <a:pt x="927" y="634"/>
                </a:lnTo>
                <a:lnTo>
                  <a:pt x="928" y="635"/>
                </a:lnTo>
                <a:lnTo>
                  <a:pt x="928" y="638"/>
                </a:lnTo>
                <a:lnTo>
                  <a:pt x="931" y="640"/>
                </a:lnTo>
                <a:lnTo>
                  <a:pt x="931" y="646"/>
                </a:lnTo>
                <a:lnTo>
                  <a:pt x="931" y="650"/>
                </a:lnTo>
                <a:lnTo>
                  <a:pt x="931" y="654"/>
                </a:lnTo>
                <a:lnTo>
                  <a:pt x="928" y="661"/>
                </a:lnTo>
                <a:lnTo>
                  <a:pt x="928" y="662"/>
                </a:lnTo>
                <a:lnTo>
                  <a:pt x="928" y="665"/>
                </a:lnTo>
                <a:lnTo>
                  <a:pt x="928" y="669"/>
                </a:lnTo>
                <a:lnTo>
                  <a:pt x="927" y="677"/>
                </a:lnTo>
                <a:lnTo>
                  <a:pt x="927" y="680"/>
                </a:lnTo>
                <a:lnTo>
                  <a:pt x="928" y="685"/>
                </a:lnTo>
                <a:lnTo>
                  <a:pt x="927" y="692"/>
                </a:lnTo>
                <a:lnTo>
                  <a:pt x="927" y="693"/>
                </a:lnTo>
                <a:lnTo>
                  <a:pt x="927" y="696"/>
                </a:lnTo>
                <a:lnTo>
                  <a:pt x="928" y="702"/>
                </a:lnTo>
                <a:lnTo>
                  <a:pt x="927" y="696"/>
                </a:lnTo>
                <a:lnTo>
                  <a:pt x="926" y="702"/>
                </a:lnTo>
                <a:lnTo>
                  <a:pt x="916" y="710"/>
                </a:lnTo>
                <a:lnTo>
                  <a:pt x="916" y="712"/>
                </a:lnTo>
                <a:lnTo>
                  <a:pt x="915" y="717"/>
                </a:lnTo>
                <a:lnTo>
                  <a:pt x="909" y="726"/>
                </a:lnTo>
                <a:lnTo>
                  <a:pt x="907" y="729"/>
                </a:lnTo>
                <a:lnTo>
                  <a:pt x="897" y="733"/>
                </a:lnTo>
                <a:lnTo>
                  <a:pt x="894" y="733"/>
                </a:lnTo>
                <a:lnTo>
                  <a:pt x="883" y="733"/>
                </a:lnTo>
                <a:lnTo>
                  <a:pt x="880" y="733"/>
                </a:lnTo>
                <a:lnTo>
                  <a:pt x="873" y="733"/>
                </a:lnTo>
                <a:lnTo>
                  <a:pt x="872" y="733"/>
                </a:lnTo>
                <a:lnTo>
                  <a:pt x="869" y="733"/>
                </a:lnTo>
                <a:lnTo>
                  <a:pt x="864" y="733"/>
                </a:lnTo>
                <a:lnTo>
                  <a:pt x="862" y="733"/>
                </a:lnTo>
                <a:lnTo>
                  <a:pt x="854" y="733"/>
                </a:lnTo>
                <a:lnTo>
                  <a:pt x="848" y="729"/>
                </a:lnTo>
                <a:lnTo>
                  <a:pt x="843" y="729"/>
                </a:lnTo>
                <a:lnTo>
                  <a:pt x="839" y="726"/>
                </a:lnTo>
                <a:lnTo>
                  <a:pt x="832" y="721"/>
                </a:lnTo>
                <a:lnTo>
                  <a:pt x="832" y="717"/>
                </a:lnTo>
                <a:lnTo>
                  <a:pt x="830" y="713"/>
                </a:lnTo>
                <a:lnTo>
                  <a:pt x="827" y="708"/>
                </a:lnTo>
                <a:lnTo>
                  <a:pt x="827" y="700"/>
                </a:lnTo>
                <a:lnTo>
                  <a:pt x="827" y="693"/>
                </a:lnTo>
                <a:lnTo>
                  <a:pt x="819" y="692"/>
                </a:lnTo>
                <a:lnTo>
                  <a:pt x="818" y="685"/>
                </a:lnTo>
                <a:lnTo>
                  <a:pt x="814" y="680"/>
                </a:lnTo>
                <a:lnTo>
                  <a:pt x="814" y="677"/>
                </a:lnTo>
                <a:lnTo>
                  <a:pt x="808" y="673"/>
                </a:lnTo>
                <a:lnTo>
                  <a:pt x="804" y="670"/>
                </a:lnTo>
                <a:lnTo>
                  <a:pt x="796" y="670"/>
                </a:lnTo>
                <a:lnTo>
                  <a:pt x="786" y="669"/>
                </a:lnTo>
                <a:lnTo>
                  <a:pt x="772" y="665"/>
                </a:lnTo>
                <a:lnTo>
                  <a:pt x="772" y="661"/>
                </a:lnTo>
                <a:lnTo>
                  <a:pt x="772" y="659"/>
                </a:lnTo>
                <a:lnTo>
                  <a:pt x="769" y="651"/>
                </a:lnTo>
                <a:lnTo>
                  <a:pt x="765" y="640"/>
                </a:lnTo>
                <a:lnTo>
                  <a:pt x="769" y="638"/>
                </a:lnTo>
                <a:lnTo>
                  <a:pt x="769" y="630"/>
                </a:lnTo>
                <a:lnTo>
                  <a:pt x="772" y="629"/>
                </a:lnTo>
                <a:lnTo>
                  <a:pt x="778" y="625"/>
                </a:lnTo>
                <a:lnTo>
                  <a:pt x="772" y="618"/>
                </a:lnTo>
                <a:lnTo>
                  <a:pt x="772" y="617"/>
                </a:lnTo>
                <a:lnTo>
                  <a:pt x="772" y="613"/>
                </a:lnTo>
                <a:lnTo>
                  <a:pt x="772" y="609"/>
                </a:lnTo>
                <a:lnTo>
                  <a:pt x="772" y="603"/>
                </a:lnTo>
                <a:lnTo>
                  <a:pt x="769" y="603"/>
                </a:lnTo>
                <a:lnTo>
                  <a:pt x="765" y="601"/>
                </a:lnTo>
                <a:lnTo>
                  <a:pt x="764" y="598"/>
                </a:lnTo>
                <a:lnTo>
                  <a:pt x="764" y="590"/>
                </a:lnTo>
                <a:lnTo>
                  <a:pt x="764" y="586"/>
                </a:lnTo>
                <a:lnTo>
                  <a:pt x="765" y="582"/>
                </a:lnTo>
                <a:lnTo>
                  <a:pt x="772" y="578"/>
                </a:lnTo>
                <a:lnTo>
                  <a:pt x="775" y="578"/>
                </a:lnTo>
                <a:lnTo>
                  <a:pt x="778" y="577"/>
                </a:lnTo>
                <a:lnTo>
                  <a:pt x="778" y="573"/>
                </a:lnTo>
                <a:lnTo>
                  <a:pt x="775" y="570"/>
                </a:lnTo>
                <a:lnTo>
                  <a:pt x="769" y="565"/>
                </a:lnTo>
                <a:lnTo>
                  <a:pt x="764" y="555"/>
                </a:lnTo>
                <a:lnTo>
                  <a:pt x="764" y="551"/>
                </a:lnTo>
                <a:lnTo>
                  <a:pt x="764" y="546"/>
                </a:lnTo>
                <a:lnTo>
                  <a:pt x="764" y="535"/>
                </a:lnTo>
                <a:lnTo>
                  <a:pt x="765" y="523"/>
                </a:lnTo>
                <a:lnTo>
                  <a:pt x="764" y="518"/>
                </a:lnTo>
                <a:lnTo>
                  <a:pt x="760" y="514"/>
                </a:lnTo>
                <a:lnTo>
                  <a:pt x="757" y="510"/>
                </a:lnTo>
                <a:lnTo>
                  <a:pt x="753" y="505"/>
                </a:lnTo>
                <a:lnTo>
                  <a:pt x="749" y="505"/>
                </a:lnTo>
                <a:lnTo>
                  <a:pt x="744" y="503"/>
                </a:lnTo>
                <a:lnTo>
                  <a:pt x="738" y="498"/>
                </a:lnTo>
                <a:lnTo>
                  <a:pt x="732" y="494"/>
                </a:lnTo>
                <a:lnTo>
                  <a:pt x="731" y="490"/>
                </a:lnTo>
                <a:lnTo>
                  <a:pt x="722" y="484"/>
                </a:lnTo>
                <a:lnTo>
                  <a:pt x="721" y="482"/>
                </a:lnTo>
                <a:lnTo>
                  <a:pt x="721" y="478"/>
                </a:lnTo>
                <a:lnTo>
                  <a:pt x="721" y="468"/>
                </a:lnTo>
                <a:lnTo>
                  <a:pt x="721" y="462"/>
                </a:lnTo>
                <a:lnTo>
                  <a:pt x="722" y="457"/>
                </a:lnTo>
                <a:lnTo>
                  <a:pt x="721" y="454"/>
                </a:lnTo>
                <a:lnTo>
                  <a:pt x="714" y="444"/>
                </a:lnTo>
                <a:lnTo>
                  <a:pt x="710" y="435"/>
                </a:lnTo>
                <a:lnTo>
                  <a:pt x="704" y="435"/>
                </a:lnTo>
                <a:lnTo>
                  <a:pt x="703" y="431"/>
                </a:lnTo>
                <a:lnTo>
                  <a:pt x="695" y="431"/>
                </a:lnTo>
                <a:lnTo>
                  <a:pt x="691" y="430"/>
                </a:lnTo>
                <a:lnTo>
                  <a:pt x="689" y="427"/>
                </a:lnTo>
                <a:lnTo>
                  <a:pt x="686" y="426"/>
                </a:lnTo>
                <a:lnTo>
                  <a:pt x="682" y="420"/>
                </a:lnTo>
                <a:lnTo>
                  <a:pt x="682" y="414"/>
                </a:lnTo>
                <a:lnTo>
                  <a:pt x="682" y="410"/>
                </a:lnTo>
                <a:lnTo>
                  <a:pt x="682" y="399"/>
                </a:lnTo>
                <a:lnTo>
                  <a:pt x="686" y="395"/>
                </a:lnTo>
                <a:lnTo>
                  <a:pt x="682" y="391"/>
                </a:lnTo>
                <a:lnTo>
                  <a:pt x="679" y="387"/>
                </a:lnTo>
                <a:lnTo>
                  <a:pt x="677" y="390"/>
                </a:lnTo>
                <a:lnTo>
                  <a:pt x="677" y="391"/>
                </a:lnTo>
                <a:lnTo>
                  <a:pt x="677" y="395"/>
                </a:lnTo>
                <a:lnTo>
                  <a:pt x="673" y="398"/>
                </a:lnTo>
                <a:lnTo>
                  <a:pt x="670" y="402"/>
                </a:lnTo>
                <a:lnTo>
                  <a:pt x="664" y="404"/>
                </a:lnTo>
                <a:lnTo>
                  <a:pt x="659" y="410"/>
                </a:lnTo>
                <a:lnTo>
                  <a:pt x="656" y="411"/>
                </a:lnTo>
                <a:lnTo>
                  <a:pt x="656" y="414"/>
                </a:lnTo>
                <a:lnTo>
                  <a:pt x="659" y="420"/>
                </a:lnTo>
                <a:lnTo>
                  <a:pt x="656" y="422"/>
                </a:lnTo>
                <a:lnTo>
                  <a:pt x="656" y="427"/>
                </a:lnTo>
                <a:lnTo>
                  <a:pt x="655" y="430"/>
                </a:lnTo>
                <a:lnTo>
                  <a:pt x="652" y="431"/>
                </a:lnTo>
                <a:lnTo>
                  <a:pt x="655" y="435"/>
                </a:lnTo>
                <a:lnTo>
                  <a:pt x="656" y="438"/>
                </a:lnTo>
                <a:lnTo>
                  <a:pt x="656" y="447"/>
                </a:lnTo>
                <a:lnTo>
                  <a:pt x="655" y="447"/>
                </a:lnTo>
                <a:lnTo>
                  <a:pt x="649" y="444"/>
                </a:lnTo>
                <a:lnTo>
                  <a:pt x="648" y="444"/>
                </a:lnTo>
                <a:lnTo>
                  <a:pt x="638" y="444"/>
                </a:lnTo>
                <a:lnTo>
                  <a:pt x="633" y="444"/>
                </a:lnTo>
                <a:lnTo>
                  <a:pt x="633" y="451"/>
                </a:lnTo>
                <a:lnTo>
                  <a:pt x="633" y="454"/>
                </a:lnTo>
                <a:lnTo>
                  <a:pt x="637" y="457"/>
                </a:lnTo>
                <a:lnTo>
                  <a:pt x="637" y="462"/>
                </a:lnTo>
                <a:lnTo>
                  <a:pt x="637" y="465"/>
                </a:lnTo>
                <a:lnTo>
                  <a:pt x="637" y="468"/>
                </a:lnTo>
                <a:lnTo>
                  <a:pt x="624" y="473"/>
                </a:lnTo>
                <a:lnTo>
                  <a:pt x="623" y="468"/>
                </a:lnTo>
                <a:lnTo>
                  <a:pt x="621" y="473"/>
                </a:lnTo>
                <a:lnTo>
                  <a:pt x="623" y="474"/>
                </a:lnTo>
                <a:lnTo>
                  <a:pt x="624" y="478"/>
                </a:lnTo>
                <a:lnTo>
                  <a:pt x="628" y="479"/>
                </a:lnTo>
                <a:lnTo>
                  <a:pt x="624" y="482"/>
                </a:lnTo>
                <a:lnTo>
                  <a:pt x="623" y="487"/>
                </a:lnTo>
                <a:lnTo>
                  <a:pt x="621" y="484"/>
                </a:lnTo>
                <a:lnTo>
                  <a:pt x="615" y="487"/>
                </a:lnTo>
                <a:lnTo>
                  <a:pt x="613" y="490"/>
                </a:lnTo>
                <a:lnTo>
                  <a:pt x="613" y="494"/>
                </a:lnTo>
                <a:lnTo>
                  <a:pt x="609" y="495"/>
                </a:lnTo>
                <a:lnTo>
                  <a:pt x="603" y="498"/>
                </a:lnTo>
                <a:lnTo>
                  <a:pt x="596" y="505"/>
                </a:lnTo>
                <a:lnTo>
                  <a:pt x="594" y="510"/>
                </a:lnTo>
                <a:lnTo>
                  <a:pt x="594" y="506"/>
                </a:lnTo>
                <a:lnTo>
                  <a:pt x="587" y="505"/>
                </a:lnTo>
                <a:lnTo>
                  <a:pt x="583" y="506"/>
                </a:lnTo>
                <a:lnTo>
                  <a:pt x="581" y="510"/>
                </a:lnTo>
                <a:lnTo>
                  <a:pt x="581" y="513"/>
                </a:lnTo>
                <a:lnTo>
                  <a:pt x="578" y="513"/>
                </a:lnTo>
                <a:lnTo>
                  <a:pt x="572" y="518"/>
                </a:lnTo>
                <a:lnTo>
                  <a:pt x="569" y="514"/>
                </a:lnTo>
                <a:lnTo>
                  <a:pt x="569" y="518"/>
                </a:lnTo>
                <a:lnTo>
                  <a:pt x="570" y="523"/>
                </a:lnTo>
                <a:lnTo>
                  <a:pt x="570" y="529"/>
                </a:lnTo>
                <a:lnTo>
                  <a:pt x="569" y="530"/>
                </a:lnTo>
                <a:lnTo>
                  <a:pt x="570" y="537"/>
                </a:lnTo>
                <a:lnTo>
                  <a:pt x="570" y="539"/>
                </a:lnTo>
                <a:lnTo>
                  <a:pt x="572" y="546"/>
                </a:lnTo>
                <a:lnTo>
                  <a:pt x="572" y="551"/>
                </a:lnTo>
                <a:lnTo>
                  <a:pt x="570" y="555"/>
                </a:lnTo>
                <a:lnTo>
                  <a:pt x="570" y="561"/>
                </a:lnTo>
                <a:lnTo>
                  <a:pt x="570" y="565"/>
                </a:lnTo>
                <a:lnTo>
                  <a:pt x="572" y="570"/>
                </a:lnTo>
                <a:lnTo>
                  <a:pt x="572" y="573"/>
                </a:lnTo>
                <a:lnTo>
                  <a:pt x="570" y="577"/>
                </a:lnTo>
                <a:lnTo>
                  <a:pt x="572" y="578"/>
                </a:lnTo>
                <a:lnTo>
                  <a:pt x="578" y="581"/>
                </a:lnTo>
                <a:lnTo>
                  <a:pt x="583" y="582"/>
                </a:lnTo>
                <a:lnTo>
                  <a:pt x="587" y="586"/>
                </a:lnTo>
                <a:lnTo>
                  <a:pt x="590" y="587"/>
                </a:lnTo>
                <a:lnTo>
                  <a:pt x="594" y="590"/>
                </a:lnTo>
                <a:lnTo>
                  <a:pt x="594" y="601"/>
                </a:lnTo>
                <a:lnTo>
                  <a:pt x="587" y="601"/>
                </a:lnTo>
                <a:lnTo>
                  <a:pt x="590" y="606"/>
                </a:lnTo>
                <a:lnTo>
                  <a:pt x="594" y="613"/>
                </a:lnTo>
                <a:lnTo>
                  <a:pt x="595" y="621"/>
                </a:lnTo>
                <a:lnTo>
                  <a:pt x="595" y="630"/>
                </a:lnTo>
                <a:lnTo>
                  <a:pt x="603" y="634"/>
                </a:lnTo>
                <a:lnTo>
                  <a:pt x="601" y="643"/>
                </a:lnTo>
                <a:lnTo>
                  <a:pt x="603" y="650"/>
                </a:lnTo>
                <a:lnTo>
                  <a:pt x="603" y="659"/>
                </a:lnTo>
                <a:lnTo>
                  <a:pt x="601" y="661"/>
                </a:lnTo>
                <a:lnTo>
                  <a:pt x="601" y="662"/>
                </a:lnTo>
                <a:lnTo>
                  <a:pt x="601" y="669"/>
                </a:lnTo>
                <a:lnTo>
                  <a:pt x="601" y="673"/>
                </a:lnTo>
                <a:lnTo>
                  <a:pt x="596" y="680"/>
                </a:lnTo>
                <a:lnTo>
                  <a:pt x="596" y="685"/>
                </a:lnTo>
                <a:lnTo>
                  <a:pt x="596" y="693"/>
                </a:lnTo>
                <a:lnTo>
                  <a:pt x="596" y="700"/>
                </a:lnTo>
                <a:lnTo>
                  <a:pt x="596" y="704"/>
                </a:lnTo>
                <a:lnTo>
                  <a:pt x="594" y="708"/>
                </a:lnTo>
                <a:lnTo>
                  <a:pt x="583" y="710"/>
                </a:lnTo>
                <a:lnTo>
                  <a:pt x="578" y="712"/>
                </a:lnTo>
                <a:lnTo>
                  <a:pt x="572" y="721"/>
                </a:lnTo>
                <a:lnTo>
                  <a:pt x="569" y="729"/>
                </a:lnTo>
                <a:lnTo>
                  <a:pt x="563" y="733"/>
                </a:lnTo>
                <a:lnTo>
                  <a:pt x="558" y="734"/>
                </a:lnTo>
                <a:lnTo>
                  <a:pt x="551" y="739"/>
                </a:lnTo>
                <a:lnTo>
                  <a:pt x="547" y="742"/>
                </a:lnTo>
                <a:lnTo>
                  <a:pt x="541" y="750"/>
                </a:lnTo>
                <a:lnTo>
                  <a:pt x="541" y="756"/>
                </a:lnTo>
                <a:lnTo>
                  <a:pt x="540" y="760"/>
                </a:lnTo>
                <a:lnTo>
                  <a:pt x="532" y="766"/>
                </a:lnTo>
                <a:lnTo>
                  <a:pt x="523" y="777"/>
                </a:lnTo>
                <a:lnTo>
                  <a:pt x="513" y="789"/>
                </a:lnTo>
                <a:lnTo>
                  <a:pt x="511" y="795"/>
                </a:lnTo>
                <a:lnTo>
                  <a:pt x="511" y="803"/>
                </a:lnTo>
                <a:lnTo>
                  <a:pt x="511" y="804"/>
                </a:lnTo>
                <a:lnTo>
                  <a:pt x="507" y="811"/>
                </a:lnTo>
                <a:lnTo>
                  <a:pt x="501" y="817"/>
                </a:lnTo>
                <a:lnTo>
                  <a:pt x="495" y="827"/>
                </a:lnTo>
                <a:lnTo>
                  <a:pt x="489" y="833"/>
                </a:lnTo>
                <a:lnTo>
                  <a:pt x="487" y="837"/>
                </a:lnTo>
                <a:lnTo>
                  <a:pt x="486" y="845"/>
                </a:lnTo>
                <a:lnTo>
                  <a:pt x="471" y="841"/>
                </a:lnTo>
                <a:lnTo>
                  <a:pt x="458" y="836"/>
                </a:lnTo>
                <a:lnTo>
                  <a:pt x="439" y="836"/>
                </a:lnTo>
                <a:lnTo>
                  <a:pt x="431" y="836"/>
                </a:lnTo>
                <a:lnTo>
                  <a:pt x="407" y="836"/>
                </a:lnTo>
                <a:lnTo>
                  <a:pt x="392" y="829"/>
                </a:lnTo>
                <a:lnTo>
                  <a:pt x="377" y="827"/>
                </a:lnTo>
                <a:lnTo>
                  <a:pt x="366" y="829"/>
                </a:lnTo>
                <a:lnTo>
                  <a:pt x="357" y="836"/>
                </a:lnTo>
                <a:lnTo>
                  <a:pt x="354" y="841"/>
                </a:lnTo>
                <a:lnTo>
                  <a:pt x="339" y="867"/>
                </a:lnTo>
                <a:lnTo>
                  <a:pt x="334" y="877"/>
                </a:lnTo>
                <a:lnTo>
                  <a:pt x="326" y="893"/>
                </a:lnTo>
                <a:lnTo>
                  <a:pt x="323" y="899"/>
                </a:lnTo>
                <a:lnTo>
                  <a:pt x="316" y="909"/>
                </a:lnTo>
                <a:lnTo>
                  <a:pt x="302" y="909"/>
                </a:lnTo>
                <a:lnTo>
                  <a:pt x="298" y="912"/>
                </a:lnTo>
                <a:lnTo>
                  <a:pt x="292" y="912"/>
                </a:lnTo>
                <a:lnTo>
                  <a:pt x="288" y="909"/>
                </a:lnTo>
                <a:lnTo>
                  <a:pt x="280" y="909"/>
                </a:lnTo>
                <a:lnTo>
                  <a:pt x="267" y="909"/>
                </a:lnTo>
                <a:lnTo>
                  <a:pt x="246" y="909"/>
                </a:lnTo>
                <a:lnTo>
                  <a:pt x="244" y="912"/>
                </a:lnTo>
                <a:lnTo>
                  <a:pt x="233" y="912"/>
                </a:lnTo>
                <a:lnTo>
                  <a:pt x="226" y="912"/>
                </a:lnTo>
                <a:lnTo>
                  <a:pt x="186" y="907"/>
                </a:lnTo>
                <a:lnTo>
                  <a:pt x="184" y="907"/>
                </a:lnTo>
                <a:lnTo>
                  <a:pt x="176" y="919"/>
                </a:lnTo>
                <a:lnTo>
                  <a:pt x="166" y="928"/>
                </a:lnTo>
                <a:lnTo>
                  <a:pt x="158" y="943"/>
                </a:lnTo>
                <a:lnTo>
                  <a:pt x="153" y="959"/>
                </a:lnTo>
                <a:lnTo>
                  <a:pt x="140" y="976"/>
                </a:lnTo>
                <a:lnTo>
                  <a:pt x="132" y="986"/>
                </a:lnTo>
                <a:lnTo>
                  <a:pt x="125" y="992"/>
                </a:lnTo>
                <a:lnTo>
                  <a:pt x="122" y="994"/>
                </a:lnTo>
                <a:lnTo>
                  <a:pt x="117" y="996"/>
                </a:lnTo>
                <a:lnTo>
                  <a:pt x="99" y="996"/>
                </a:lnTo>
                <a:lnTo>
                  <a:pt x="86" y="996"/>
                </a:lnTo>
                <a:lnTo>
                  <a:pt x="78" y="994"/>
                </a:lnTo>
                <a:lnTo>
                  <a:pt x="74" y="992"/>
                </a:lnTo>
                <a:lnTo>
                  <a:pt x="61" y="988"/>
                </a:lnTo>
                <a:lnTo>
                  <a:pt x="56" y="983"/>
                </a:lnTo>
                <a:lnTo>
                  <a:pt x="56" y="976"/>
                </a:lnTo>
                <a:lnTo>
                  <a:pt x="52" y="960"/>
                </a:lnTo>
                <a:lnTo>
                  <a:pt x="52" y="943"/>
                </a:lnTo>
                <a:lnTo>
                  <a:pt x="50" y="928"/>
                </a:lnTo>
                <a:lnTo>
                  <a:pt x="49" y="903"/>
                </a:lnTo>
                <a:lnTo>
                  <a:pt x="43" y="899"/>
                </a:lnTo>
                <a:lnTo>
                  <a:pt x="40" y="891"/>
                </a:lnTo>
                <a:lnTo>
                  <a:pt x="32" y="879"/>
                </a:lnTo>
                <a:lnTo>
                  <a:pt x="24" y="863"/>
                </a:lnTo>
                <a:lnTo>
                  <a:pt x="14" y="849"/>
                </a:lnTo>
                <a:lnTo>
                  <a:pt x="9" y="825"/>
                </a:lnTo>
                <a:lnTo>
                  <a:pt x="3" y="816"/>
                </a:lnTo>
                <a:lnTo>
                  <a:pt x="0" y="808"/>
                </a:lnTo>
                <a:lnTo>
                  <a:pt x="7" y="780"/>
                </a:lnTo>
                <a:lnTo>
                  <a:pt x="22" y="739"/>
                </a:lnTo>
                <a:lnTo>
                  <a:pt x="32" y="717"/>
                </a:lnTo>
                <a:lnTo>
                  <a:pt x="35" y="710"/>
                </a:lnTo>
                <a:lnTo>
                  <a:pt x="56" y="693"/>
                </a:lnTo>
                <a:lnTo>
                  <a:pt x="58" y="677"/>
                </a:lnTo>
                <a:lnTo>
                  <a:pt x="61" y="661"/>
                </a:lnTo>
                <a:lnTo>
                  <a:pt x="64" y="659"/>
                </a:lnTo>
                <a:lnTo>
                  <a:pt x="67" y="651"/>
                </a:lnTo>
                <a:lnTo>
                  <a:pt x="78" y="629"/>
                </a:lnTo>
                <a:lnTo>
                  <a:pt x="90" y="590"/>
                </a:lnTo>
                <a:lnTo>
                  <a:pt x="93" y="582"/>
                </a:lnTo>
                <a:lnTo>
                  <a:pt x="93" y="567"/>
                </a:lnTo>
                <a:lnTo>
                  <a:pt x="93" y="551"/>
                </a:lnTo>
                <a:lnTo>
                  <a:pt x="93" y="543"/>
                </a:lnTo>
                <a:lnTo>
                  <a:pt x="101" y="514"/>
                </a:lnTo>
                <a:lnTo>
                  <a:pt x="103" y="506"/>
                </a:lnTo>
                <a:lnTo>
                  <a:pt x="105" y="498"/>
                </a:lnTo>
                <a:lnTo>
                  <a:pt x="103" y="494"/>
                </a:lnTo>
                <a:lnTo>
                  <a:pt x="105" y="482"/>
                </a:lnTo>
                <a:lnTo>
                  <a:pt x="105" y="479"/>
                </a:lnTo>
                <a:lnTo>
                  <a:pt x="101" y="454"/>
                </a:lnTo>
                <a:lnTo>
                  <a:pt x="101" y="451"/>
                </a:lnTo>
                <a:lnTo>
                  <a:pt x="101" y="435"/>
                </a:lnTo>
                <a:lnTo>
                  <a:pt x="105" y="420"/>
                </a:lnTo>
                <a:lnTo>
                  <a:pt x="105" y="418"/>
                </a:lnTo>
                <a:lnTo>
                  <a:pt x="105" y="391"/>
                </a:lnTo>
                <a:lnTo>
                  <a:pt x="108" y="372"/>
                </a:lnTo>
                <a:lnTo>
                  <a:pt x="117" y="347"/>
                </a:lnTo>
                <a:lnTo>
                  <a:pt x="117" y="331"/>
                </a:lnTo>
                <a:lnTo>
                  <a:pt x="114" y="320"/>
                </a:lnTo>
                <a:lnTo>
                  <a:pt x="118" y="308"/>
                </a:lnTo>
                <a:lnTo>
                  <a:pt x="122" y="304"/>
                </a:lnTo>
                <a:lnTo>
                  <a:pt x="135" y="297"/>
                </a:lnTo>
                <a:lnTo>
                  <a:pt x="158" y="261"/>
                </a:lnTo>
                <a:lnTo>
                  <a:pt x="172" y="236"/>
                </a:lnTo>
                <a:lnTo>
                  <a:pt x="172" y="233"/>
                </a:lnTo>
                <a:lnTo>
                  <a:pt x="180" y="204"/>
                </a:lnTo>
                <a:lnTo>
                  <a:pt x="176" y="167"/>
                </a:lnTo>
                <a:lnTo>
                  <a:pt x="176" y="164"/>
                </a:lnTo>
                <a:lnTo>
                  <a:pt x="176" y="161"/>
                </a:lnTo>
                <a:lnTo>
                  <a:pt x="176" y="148"/>
                </a:lnTo>
                <a:lnTo>
                  <a:pt x="172" y="132"/>
                </a:lnTo>
                <a:lnTo>
                  <a:pt x="183" y="114"/>
                </a:lnTo>
                <a:lnTo>
                  <a:pt x="190" y="108"/>
                </a:lnTo>
                <a:lnTo>
                  <a:pt x="191" y="105"/>
                </a:lnTo>
                <a:lnTo>
                  <a:pt x="201" y="92"/>
                </a:lnTo>
                <a:lnTo>
                  <a:pt x="211" y="82"/>
                </a:lnTo>
                <a:lnTo>
                  <a:pt x="218" y="62"/>
                </a:lnTo>
                <a:lnTo>
                  <a:pt x="233" y="57"/>
                </a:lnTo>
                <a:lnTo>
                  <a:pt x="244" y="58"/>
                </a:lnTo>
                <a:lnTo>
                  <a:pt x="246" y="62"/>
                </a:lnTo>
                <a:lnTo>
                  <a:pt x="262" y="58"/>
                </a:lnTo>
                <a:lnTo>
                  <a:pt x="276" y="57"/>
                </a:lnTo>
                <a:lnTo>
                  <a:pt x="271" y="49"/>
                </a:lnTo>
                <a:lnTo>
                  <a:pt x="262" y="45"/>
                </a:lnTo>
                <a:lnTo>
                  <a:pt x="256" y="32"/>
                </a:lnTo>
                <a:lnTo>
                  <a:pt x="252" y="14"/>
                </a:lnTo>
                <a:lnTo>
                  <a:pt x="256" y="0"/>
                </a:lnTo>
                <a:lnTo>
                  <a:pt x="267" y="8"/>
                </a:lnTo>
                <a:lnTo>
                  <a:pt x="284" y="16"/>
                </a:lnTo>
                <a:lnTo>
                  <a:pt x="294" y="25"/>
                </a:lnTo>
                <a:lnTo>
                  <a:pt x="316" y="32"/>
                </a:lnTo>
                <a:lnTo>
                  <a:pt x="323" y="30"/>
                </a:lnTo>
                <a:lnTo>
                  <a:pt x="323" y="38"/>
                </a:lnTo>
                <a:lnTo>
                  <a:pt x="332" y="49"/>
                </a:lnTo>
                <a:lnTo>
                  <a:pt x="345" y="57"/>
                </a:lnTo>
                <a:lnTo>
                  <a:pt x="366" y="56"/>
                </a:lnTo>
                <a:lnTo>
                  <a:pt x="377" y="62"/>
                </a:lnTo>
                <a:lnTo>
                  <a:pt x="396" y="74"/>
                </a:lnTo>
                <a:lnTo>
                  <a:pt x="412" y="78"/>
                </a:lnTo>
                <a:lnTo>
                  <a:pt x="431" y="80"/>
                </a:lnTo>
                <a:lnTo>
                  <a:pt x="447" y="80"/>
                </a:lnTo>
                <a:lnTo>
                  <a:pt x="451" y="78"/>
                </a:lnTo>
                <a:lnTo>
                  <a:pt x="462" y="68"/>
                </a:lnTo>
                <a:lnTo>
                  <a:pt x="473" y="66"/>
                </a:lnTo>
                <a:lnTo>
                  <a:pt x="482" y="78"/>
                </a:lnTo>
                <a:lnTo>
                  <a:pt x="492" y="108"/>
                </a:lnTo>
                <a:lnTo>
                  <a:pt x="495" y="112"/>
                </a:lnTo>
                <a:lnTo>
                  <a:pt x="505" y="137"/>
                </a:lnTo>
                <a:lnTo>
                  <a:pt x="513" y="170"/>
                </a:lnTo>
                <a:lnTo>
                  <a:pt x="523" y="186"/>
                </a:lnTo>
                <a:lnTo>
                  <a:pt x="523" y="197"/>
                </a:lnTo>
                <a:lnTo>
                  <a:pt x="523" y="200"/>
                </a:lnTo>
                <a:lnTo>
                  <a:pt x="529" y="217"/>
                </a:lnTo>
                <a:lnTo>
                  <a:pt x="540" y="228"/>
                </a:lnTo>
                <a:lnTo>
                  <a:pt x="548" y="228"/>
                </a:lnTo>
                <a:lnTo>
                  <a:pt x="559" y="228"/>
                </a:lnTo>
                <a:lnTo>
                  <a:pt x="570" y="231"/>
                </a:lnTo>
                <a:lnTo>
                  <a:pt x="578" y="231"/>
                </a:lnTo>
                <a:lnTo>
                  <a:pt x="594" y="231"/>
                </a:lnTo>
                <a:lnTo>
                  <a:pt x="595" y="231"/>
                </a:lnTo>
                <a:lnTo>
                  <a:pt x="603" y="231"/>
                </a:lnTo>
                <a:lnTo>
                  <a:pt x="621" y="224"/>
                </a:lnTo>
                <a:lnTo>
                  <a:pt x="623" y="208"/>
                </a:lnTo>
                <a:lnTo>
                  <a:pt x="624" y="205"/>
                </a:lnTo>
                <a:lnTo>
                  <a:pt x="624" y="200"/>
                </a:lnTo>
                <a:lnTo>
                  <a:pt x="633" y="188"/>
                </a:lnTo>
                <a:lnTo>
                  <a:pt x="638" y="175"/>
                </a:lnTo>
                <a:lnTo>
                  <a:pt x="649" y="172"/>
                </a:lnTo>
                <a:lnTo>
                  <a:pt x="656" y="164"/>
                </a:lnTo>
                <a:lnTo>
                  <a:pt x="667" y="164"/>
                </a:lnTo>
                <a:lnTo>
                  <a:pt x="677" y="161"/>
                </a:lnTo>
                <a:lnTo>
                  <a:pt x="678" y="156"/>
                </a:lnTo>
                <a:lnTo>
                  <a:pt x="699" y="153"/>
                </a:lnTo>
                <a:lnTo>
                  <a:pt x="706" y="148"/>
                </a:lnTo>
                <a:lnTo>
                  <a:pt x="722" y="151"/>
                </a:lnTo>
                <a:lnTo>
                  <a:pt x="731" y="151"/>
                </a:lnTo>
                <a:lnTo>
                  <a:pt x="741" y="153"/>
                </a:lnTo>
                <a:lnTo>
                  <a:pt x="744" y="161"/>
                </a:lnTo>
                <a:lnTo>
                  <a:pt x="746" y="164"/>
                </a:lnTo>
                <a:lnTo>
                  <a:pt x="749" y="172"/>
                </a:lnTo>
                <a:lnTo>
                  <a:pt x="753" y="188"/>
                </a:lnTo>
                <a:lnTo>
                  <a:pt x="757" y="194"/>
                </a:lnTo>
                <a:lnTo>
                  <a:pt x="754" y="200"/>
                </a:lnTo>
                <a:lnTo>
                  <a:pt x="754" y="204"/>
                </a:lnTo>
                <a:lnTo>
                  <a:pt x="753" y="217"/>
                </a:lnTo>
                <a:lnTo>
                  <a:pt x="749" y="228"/>
                </a:lnTo>
                <a:lnTo>
                  <a:pt x="746" y="236"/>
                </a:lnTo>
                <a:lnTo>
                  <a:pt x="746" y="244"/>
                </a:lnTo>
                <a:lnTo>
                  <a:pt x="746" y="256"/>
                </a:lnTo>
                <a:lnTo>
                  <a:pt x="753" y="256"/>
                </a:lnTo>
                <a:lnTo>
                  <a:pt x="760" y="256"/>
                </a:lnTo>
                <a:lnTo>
                  <a:pt x="772" y="256"/>
                </a:lnTo>
                <a:lnTo>
                  <a:pt x="778" y="248"/>
                </a:lnTo>
                <a:lnTo>
                  <a:pt x="783" y="245"/>
                </a:lnTo>
                <a:lnTo>
                  <a:pt x="796" y="241"/>
                </a:lnTo>
                <a:lnTo>
                  <a:pt x="804" y="233"/>
                </a:lnTo>
                <a:lnTo>
                  <a:pt x="832" y="233"/>
                </a:lnTo>
                <a:lnTo>
                  <a:pt x="843" y="233"/>
                </a:lnTo>
                <a:lnTo>
                  <a:pt x="852" y="233"/>
                </a:lnTo>
                <a:lnTo>
                  <a:pt x="857" y="236"/>
                </a:lnTo>
                <a:lnTo>
                  <a:pt x="872" y="233"/>
                </a:lnTo>
                <a:lnTo>
                  <a:pt x="886" y="233"/>
                </a:lnTo>
                <a:lnTo>
                  <a:pt x="897" y="233"/>
                </a:lnTo>
                <a:lnTo>
                  <a:pt x="907" y="239"/>
                </a:lnTo>
                <a:lnTo>
                  <a:pt x="909" y="244"/>
                </a:lnTo>
                <a:lnTo>
                  <a:pt x="915" y="248"/>
                </a:lnTo>
                <a:lnTo>
                  <a:pt x="920" y="264"/>
                </a:lnTo>
                <a:lnTo>
                  <a:pt x="920" y="267"/>
                </a:lnTo>
                <a:lnTo>
                  <a:pt x="926" y="275"/>
                </a:lnTo>
                <a:lnTo>
                  <a:pt x="928" y="281"/>
                </a:lnTo>
                <a:lnTo>
                  <a:pt x="938" y="297"/>
                </a:lnTo>
                <a:lnTo>
                  <a:pt x="940" y="304"/>
                </a:lnTo>
                <a:lnTo>
                  <a:pt x="940" y="308"/>
                </a:lnTo>
                <a:lnTo>
                  <a:pt x="944" y="319"/>
                </a:lnTo>
                <a:lnTo>
                  <a:pt x="944" y="323"/>
                </a:lnTo>
                <a:lnTo>
                  <a:pt x="940" y="335"/>
                </a:lnTo>
                <a:lnTo>
                  <a:pt x="938" y="338"/>
                </a:lnTo>
                <a:lnTo>
                  <a:pt x="935" y="347"/>
                </a:lnTo>
                <a:lnTo>
                  <a:pt x="931" y="347"/>
                </a:lnTo>
                <a:lnTo>
                  <a:pt x="915" y="354"/>
                </a:lnTo>
                <a:lnTo>
                  <a:pt x="880" y="372"/>
                </a:lnTo>
                <a:lnTo>
                  <a:pt x="883" y="374"/>
                </a:lnTo>
                <a:lnTo>
                  <a:pt x="888" y="379"/>
                </a:lnTo>
                <a:lnTo>
                  <a:pt x="894" y="380"/>
                </a:lnTo>
                <a:lnTo>
                  <a:pt x="897" y="380"/>
                </a:lnTo>
                <a:lnTo>
                  <a:pt x="901" y="383"/>
                </a:lnTo>
                <a:lnTo>
                  <a:pt x="904" y="383"/>
                </a:lnTo>
                <a:lnTo>
                  <a:pt x="904" y="387"/>
                </a:lnTo>
                <a:lnTo>
                  <a:pt x="904" y="391"/>
                </a:lnTo>
                <a:lnTo>
                  <a:pt x="904" y="395"/>
                </a:lnTo>
                <a:lnTo>
                  <a:pt x="907" y="399"/>
                </a:lnTo>
                <a:lnTo>
                  <a:pt x="907" y="402"/>
                </a:lnTo>
                <a:lnTo>
                  <a:pt x="904" y="410"/>
                </a:lnTo>
                <a:lnTo>
                  <a:pt x="907" y="411"/>
                </a:lnTo>
                <a:lnTo>
                  <a:pt x="909" y="414"/>
                </a:lnTo>
                <a:lnTo>
                  <a:pt x="912" y="418"/>
                </a:lnTo>
                <a:lnTo>
                  <a:pt x="915" y="420"/>
                </a:lnTo>
                <a:lnTo>
                  <a:pt x="920" y="426"/>
                </a:lnTo>
                <a:lnTo>
                  <a:pt x="920" y="427"/>
                </a:lnTo>
                <a:lnTo>
                  <a:pt x="926" y="447"/>
                </a:lnTo>
                <a:lnTo>
                  <a:pt x="926" y="462"/>
                </a:lnTo>
                <a:lnTo>
                  <a:pt x="926" y="473"/>
                </a:lnTo>
                <a:lnTo>
                  <a:pt x="927" y="478"/>
                </a:lnTo>
                <a:lnTo>
                  <a:pt x="927" y="484"/>
                </a:lnTo>
                <a:lnTo>
                  <a:pt x="927" y="490"/>
                </a:lnTo>
                <a:lnTo>
                  <a:pt x="927" y="495"/>
                </a:lnTo>
                <a:lnTo>
                  <a:pt x="928" y="503"/>
                </a:lnTo>
                <a:lnTo>
                  <a:pt x="928" y="506"/>
                </a:lnTo>
                <a:lnTo>
                  <a:pt x="928" y="510"/>
                </a:lnTo>
                <a:lnTo>
                  <a:pt x="928" y="514"/>
                </a:lnTo>
                <a:lnTo>
                  <a:pt x="928" y="523"/>
                </a:lnTo>
                <a:lnTo>
                  <a:pt x="927" y="526"/>
                </a:lnTo>
                <a:lnTo>
                  <a:pt x="928" y="530"/>
                </a:lnTo>
                <a:lnTo>
                  <a:pt x="931" y="537"/>
                </a:lnTo>
                <a:lnTo>
                  <a:pt x="931" y="543"/>
                </a:lnTo>
                <a:lnTo>
                  <a:pt x="935" y="554"/>
                </a:lnTo>
                <a:lnTo>
                  <a:pt x="931" y="555"/>
                </a:lnTo>
                <a:lnTo>
                  <a:pt x="931" y="561"/>
                </a:lnTo>
                <a:lnTo>
                  <a:pt x="931" y="565"/>
                </a:lnTo>
                <a:lnTo>
                  <a:pt x="931" y="573"/>
                </a:lnTo>
                <a:lnTo>
                  <a:pt x="931" y="578"/>
                </a:lnTo>
                <a:lnTo>
                  <a:pt x="928" y="581"/>
                </a:lnTo>
                <a:lnTo>
                  <a:pt x="927" y="582"/>
                </a:lnTo>
                <a:lnTo>
                  <a:pt x="927" y="586"/>
                </a:lnTo>
                <a:lnTo>
                  <a:pt x="927" y="590"/>
                </a:lnTo>
                <a:lnTo>
                  <a:pt x="927" y="598"/>
                </a:lnTo>
                <a:lnTo>
                  <a:pt x="926" y="601"/>
                </a:lnTo>
                <a:lnTo>
                  <a:pt x="926" y="603"/>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7" name="Freeform 1059"/>
          <p:cNvSpPr>
            <a:spLocks/>
          </p:cNvSpPr>
          <p:nvPr userDrawn="1"/>
        </p:nvSpPr>
        <p:spPr bwMode="auto">
          <a:xfrm>
            <a:off x="4433392" y="4659815"/>
            <a:ext cx="512002" cy="760485"/>
          </a:xfrm>
          <a:custGeom>
            <a:avLst/>
            <a:gdLst>
              <a:gd name="T0" fmla="*/ 1061 w 1180"/>
              <a:gd name="T1" fmla="*/ 848 h 1556"/>
              <a:gd name="T2" fmla="*/ 936 w 1180"/>
              <a:gd name="T3" fmla="*/ 803 h 1556"/>
              <a:gd name="T4" fmla="*/ 859 w 1180"/>
              <a:gd name="T5" fmla="*/ 689 h 1556"/>
              <a:gd name="T6" fmla="*/ 939 w 1180"/>
              <a:gd name="T7" fmla="*/ 491 h 1556"/>
              <a:gd name="T8" fmla="*/ 944 w 1180"/>
              <a:gd name="T9" fmla="*/ 381 h 1556"/>
              <a:gd name="T10" fmla="*/ 816 w 1180"/>
              <a:gd name="T11" fmla="*/ 393 h 1556"/>
              <a:gd name="T12" fmla="*/ 708 w 1180"/>
              <a:gd name="T13" fmla="*/ 361 h 1556"/>
              <a:gd name="T14" fmla="*/ 705 w 1180"/>
              <a:gd name="T15" fmla="*/ 215 h 1556"/>
              <a:gd name="T16" fmla="*/ 725 w 1180"/>
              <a:gd name="T17" fmla="*/ 102 h 1556"/>
              <a:gd name="T18" fmla="*/ 585 w 1180"/>
              <a:gd name="T19" fmla="*/ 69 h 1556"/>
              <a:gd name="T20" fmla="*/ 560 w 1180"/>
              <a:gd name="T21" fmla="*/ 193 h 1556"/>
              <a:gd name="T22" fmla="*/ 484 w 1180"/>
              <a:gd name="T23" fmla="*/ 280 h 1556"/>
              <a:gd name="T24" fmla="*/ 426 w 1180"/>
              <a:gd name="T25" fmla="*/ 305 h 1556"/>
              <a:gd name="T26" fmla="*/ 494 w 1180"/>
              <a:gd name="T27" fmla="*/ 376 h 1556"/>
              <a:gd name="T28" fmla="*/ 477 w 1180"/>
              <a:gd name="T29" fmla="*/ 447 h 1556"/>
              <a:gd name="T30" fmla="*/ 433 w 1180"/>
              <a:gd name="T31" fmla="*/ 559 h 1556"/>
              <a:gd name="T32" fmla="*/ 509 w 1180"/>
              <a:gd name="T33" fmla="*/ 622 h 1556"/>
              <a:gd name="T34" fmla="*/ 593 w 1180"/>
              <a:gd name="T35" fmla="*/ 689 h 1556"/>
              <a:gd name="T36" fmla="*/ 675 w 1180"/>
              <a:gd name="T37" fmla="*/ 741 h 1556"/>
              <a:gd name="T38" fmla="*/ 705 w 1180"/>
              <a:gd name="T39" fmla="*/ 808 h 1556"/>
              <a:gd name="T40" fmla="*/ 621 w 1180"/>
              <a:gd name="T41" fmla="*/ 841 h 1556"/>
              <a:gd name="T42" fmla="*/ 554 w 1180"/>
              <a:gd name="T43" fmla="*/ 850 h 1556"/>
              <a:gd name="T44" fmla="*/ 463 w 1180"/>
              <a:gd name="T45" fmla="*/ 894 h 1556"/>
              <a:gd name="T46" fmla="*/ 383 w 1180"/>
              <a:gd name="T47" fmla="*/ 848 h 1556"/>
              <a:gd name="T48" fmla="*/ 323 w 1180"/>
              <a:gd name="T49" fmla="*/ 781 h 1556"/>
              <a:gd name="T50" fmla="*/ 247 w 1180"/>
              <a:gd name="T51" fmla="*/ 737 h 1556"/>
              <a:gd name="T52" fmla="*/ 216 w 1180"/>
              <a:gd name="T53" fmla="*/ 789 h 1556"/>
              <a:gd name="T54" fmla="*/ 224 w 1180"/>
              <a:gd name="T55" fmla="*/ 848 h 1556"/>
              <a:gd name="T56" fmla="*/ 216 w 1180"/>
              <a:gd name="T57" fmla="*/ 893 h 1556"/>
              <a:gd name="T58" fmla="*/ 217 w 1180"/>
              <a:gd name="T59" fmla="*/ 932 h 1556"/>
              <a:gd name="T60" fmla="*/ 216 w 1180"/>
              <a:gd name="T61" fmla="*/ 973 h 1556"/>
              <a:gd name="T62" fmla="*/ 217 w 1180"/>
              <a:gd name="T63" fmla="*/ 1036 h 1556"/>
              <a:gd name="T64" fmla="*/ 203 w 1180"/>
              <a:gd name="T65" fmla="*/ 1079 h 1556"/>
              <a:gd name="T66" fmla="*/ 192 w 1180"/>
              <a:gd name="T67" fmla="*/ 1123 h 1556"/>
              <a:gd name="T68" fmla="*/ 224 w 1180"/>
              <a:gd name="T69" fmla="*/ 1154 h 1556"/>
              <a:gd name="T70" fmla="*/ 192 w 1180"/>
              <a:gd name="T71" fmla="*/ 1167 h 1556"/>
              <a:gd name="T72" fmla="*/ 189 w 1180"/>
              <a:gd name="T73" fmla="*/ 1219 h 1556"/>
              <a:gd name="T74" fmla="*/ 174 w 1180"/>
              <a:gd name="T75" fmla="*/ 1275 h 1556"/>
              <a:gd name="T76" fmla="*/ 124 w 1180"/>
              <a:gd name="T77" fmla="*/ 1236 h 1556"/>
              <a:gd name="T78" fmla="*/ 66 w 1180"/>
              <a:gd name="T79" fmla="*/ 1279 h 1556"/>
              <a:gd name="T80" fmla="*/ 21 w 1180"/>
              <a:gd name="T81" fmla="*/ 1310 h 1556"/>
              <a:gd name="T82" fmla="*/ 37 w 1180"/>
              <a:gd name="T83" fmla="*/ 1362 h 1556"/>
              <a:gd name="T84" fmla="*/ 116 w 1180"/>
              <a:gd name="T85" fmla="*/ 1421 h 1556"/>
              <a:gd name="T86" fmla="*/ 220 w 1180"/>
              <a:gd name="T87" fmla="*/ 1496 h 1556"/>
              <a:gd name="T88" fmla="*/ 340 w 1180"/>
              <a:gd name="T89" fmla="*/ 1525 h 1556"/>
              <a:gd name="T90" fmla="*/ 390 w 1180"/>
              <a:gd name="T91" fmla="*/ 1536 h 1556"/>
              <a:gd name="T92" fmla="*/ 476 w 1180"/>
              <a:gd name="T93" fmla="*/ 1488 h 1556"/>
              <a:gd name="T94" fmla="*/ 546 w 1180"/>
              <a:gd name="T95" fmla="*/ 1496 h 1556"/>
              <a:gd name="T96" fmla="*/ 633 w 1180"/>
              <a:gd name="T97" fmla="*/ 1493 h 1556"/>
              <a:gd name="T98" fmla="*/ 596 w 1180"/>
              <a:gd name="T99" fmla="*/ 1409 h 1556"/>
              <a:gd name="T100" fmla="*/ 676 w 1180"/>
              <a:gd name="T101" fmla="*/ 1321 h 1556"/>
              <a:gd name="T102" fmla="*/ 730 w 1180"/>
              <a:gd name="T103" fmla="*/ 1401 h 1556"/>
              <a:gd name="T104" fmla="*/ 813 w 1180"/>
              <a:gd name="T105" fmla="*/ 1466 h 1556"/>
              <a:gd name="T106" fmla="*/ 871 w 1180"/>
              <a:gd name="T107" fmla="*/ 1461 h 1556"/>
              <a:gd name="T108" fmla="*/ 962 w 1180"/>
              <a:gd name="T109" fmla="*/ 1430 h 1556"/>
              <a:gd name="T110" fmla="*/ 1112 w 1180"/>
              <a:gd name="T111" fmla="*/ 1383 h 1556"/>
              <a:gd name="T112" fmla="*/ 1180 w 1180"/>
              <a:gd name="T113" fmla="*/ 1291 h 1556"/>
              <a:gd name="T114" fmla="*/ 996 w 1180"/>
              <a:gd name="T115" fmla="*/ 1258 h 1556"/>
              <a:gd name="T116" fmla="*/ 932 w 1180"/>
              <a:gd name="T117" fmla="*/ 1154 h 1556"/>
              <a:gd name="T118" fmla="*/ 888 w 1180"/>
              <a:gd name="T119" fmla="*/ 1053 h 1556"/>
              <a:gd name="T120" fmla="*/ 924 w 1180"/>
              <a:gd name="T121" fmla="*/ 904 h 1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80" h="1556">
                <a:moveTo>
                  <a:pt x="949" y="904"/>
                </a:moveTo>
                <a:lnTo>
                  <a:pt x="967" y="897"/>
                </a:lnTo>
                <a:lnTo>
                  <a:pt x="978" y="894"/>
                </a:lnTo>
                <a:lnTo>
                  <a:pt x="994" y="893"/>
                </a:lnTo>
                <a:lnTo>
                  <a:pt x="1008" y="888"/>
                </a:lnTo>
                <a:lnTo>
                  <a:pt x="1027" y="885"/>
                </a:lnTo>
                <a:lnTo>
                  <a:pt x="1037" y="880"/>
                </a:lnTo>
                <a:lnTo>
                  <a:pt x="1048" y="874"/>
                </a:lnTo>
                <a:lnTo>
                  <a:pt x="1055" y="864"/>
                </a:lnTo>
                <a:lnTo>
                  <a:pt x="1061" y="848"/>
                </a:lnTo>
                <a:lnTo>
                  <a:pt x="1066" y="840"/>
                </a:lnTo>
                <a:lnTo>
                  <a:pt x="1061" y="837"/>
                </a:lnTo>
                <a:lnTo>
                  <a:pt x="1048" y="829"/>
                </a:lnTo>
                <a:lnTo>
                  <a:pt x="1036" y="824"/>
                </a:lnTo>
                <a:lnTo>
                  <a:pt x="1017" y="819"/>
                </a:lnTo>
                <a:lnTo>
                  <a:pt x="1003" y="819"/>
                </a:lnTo>
                <a:lnTo>
                  <a:pt x="986" y="819"/>
                </a:lnTo>
                <a:lnTo>
                  <a:pt x="972" y="811"/>
                </a:lnTo>
                <a:lnTo>
                  <a:pt x="947" y="806"/>
                </a:lnTo>
                <a:lnTo>
                  <a:pt x="936" y="803"/>
                </a:lnTo>
                <a:lnTo>
                  <a:pt x="929" y="800"/>
                </a:lnTo>
                <a:lnTo>
                  <a:pt x="917" y="789"/>
                </a:lnTo>
                <a:lnTo>
                  <a:pt x="909" y="789"/>
                </a:lnTo>
                <a:lnTo>
                  <a:pt x="899" y="784"/>
                </a:lnTo>
                <a:lnTo>
                  <a:pt x="874" y="771"/>
                </a:lnTo>
                <a:lnTo>
                  <a:pt x="871" y="755"/>
                </a:lnTo>
                <a:lnTo>
                  <a:pt x="882" y="738"/>
                </a:lnTo>
                <a:lnTo>
                  <a:pt x="876" y="721"/>
                </a:lnTo>
                <a:lnTo>
                  <a:pt x="859" y="707"/>
                </a:lnTo>
                <a:lnTo>
                  <a:pt x="859" y="689"/>
                </a:lnTo>
                <a:lnTo>
                  <a:pt x="871" y="667"/>
                </a:lnTo>
                <a:lnTo>
                  <a:pt x="879" y="662"/>
                </a:lnTo>
                <a:lnTo>
                  <a:pt x="882" y="654"/>
                </a:lnTo>
                <a:lnTo>
                  <a:pt x="888" y="635"/>
                </a:lnTo>
                <a:lnTo>
                  <a:pt x="903" y="606"/>
                </a:lnTo>
                <a:lnTo>
                  <a:pt x="914" y="560"/>
                </a:lnTo>
                <a:lnTo>
                  <a:pt x="922" y="532"/>
                </a:lnTo>
                <a:lnTo>
                  <a:pt x="932" y="516"/>
                </a:lnTo>
                <a:lnTo>
                  <a:pt x="936" y="505"/>
                </a:lnTo>
                <a:lnTo>
                  <a:pt x="939" y="491"/>
                </a:lnTo>
                <a:lnTo>
                  <a:pt x="954" y="480"/>
                </a:lnTo>
                <a:lnTo>
                  <a:pt x="962" y="465"/>
                </a:lnTo>
                <a:lnTo>
                  <a:pt x="975" y="449"/>
                </a:lnTo>
                <a:lnTo>
                  <a:pt x="989" y="435"/>
                </a:lnTo>
                <a:lnTo>
                  <a:pt x="994" y="425"/>
                </a:lnTo>
                <a:lnTo>
                  <a:pt x="1008" y="424"/>
                </a:lnTo>
                <a:lnTo>
                  <a:pt x="1015" y="403"/>
                </a:lnTo>
                <a:lnTo>
                  <a:pt x="989" y="401"/>
                </a:lnTo>
                <a:lnTo>
                  <a:pt x="975" y="396"/>
                </a:lnTo>
                <a:lnTo>
                  <a:pt x="944" y="381"/>
                </a:lnTo>
                <a:lnTo>
                  <a:pt x="914" y="368"/>
                </a:lnTo>
                <a:lnTo>
                  <a:pt x="899" y="356"/>
                </a:lnTo>
                <a:lnTo>
                  <a:pt x="888" y="343"/>
                </a:lnTo>
                <a:lnTo>
                  <a:pt x="871" y="343"/>
                </a:lnTo>
                <a:lnTo>
                  <a:pt x="866" y="343"/>
                </a:lnTo>
                <a:lnTo>
                  <a:pt x="855" y="343"/>
                </a:lnTo>
                <a:lnTo>
                  <a:pt x="842" y="356"/>
                </a:lnTo>
                <a:lnTo>
                  <a:pt x="834" y="376"/>
                </a:lnTo>
                <a:lnTo>
                  <a:pt x="824" y="385"/>
                </a:lnTo>
                <a:lnTo>
                  <a:pt x="816" y="393"/>
                </a:lnTo>
                <a:lnTo>
                  <a:pt x="803" y="408"/>
                </a:lnTo>
                <a:lnTo>
                  <a:pt x="787" y="416"/>
                </a:lnTo>
                <a:lnTo>
                  <a:pt x="778" y="416"/>
                </a:lnTo>
                <a:lnTo>
                  <a:pt x="772" y="408"/>
                </a:lnTo>
                <a:lnTo>
                  <a:pt x="766" y="401"/>
                </a:lnTo>
                <a:lnTo>
                  <a:pt x="758" y="385"/>
                </a:lnTo>
                <a:lnTo>
                  <a:pt x="751" y="381"/>
                </a:lnTo>
                <a:lnTo>
                  <a:pt x="730" y="381"/>
                </a:lnTo>
                <a:lnTo>
                  <a:pt x="725" y="373"/>
                </a:lnTo>
                <a:lnTo>
                  <a:pt x="708" y="361"/>
                </a:lnTo>
                <a:lnTo>
                  <a:pt x="697" y="356"/>
                </a:lnTo>
                <a:lnTo>
                  <a:pt x="693" y="343"/>
                </a:lnTo>
                <a:lnTo>
                  <a:pt x="693" y="332"/>
                </a:lnTo>
                <a:lnTo>
                  <a:pt x="701" y="320"/>
                </a:lnTo>
                <a:lnTo>
                  <a:pt x="701" y="309"/>
                </a:lnTo>
                <a:lnTo>
                  <a:pt x="701" y="285"/>
                </a:lnTo>
                <a:lnTo>
                  <a:pt x="705" y="252"/>
                </a:lnTo>
                <a:lnTo>
                  <a:pt x="705" y="249"/>
                </a:lnTo>
                <a:lnTo>
                  <a:pt x="701" y="226"/>
                </a:lnTo>
                <a:lnTo>
                  <a:pt x="705" y="215"/>
                </a:lnTo>
                <a:lnTo>
                  <a:pt x="716" y="207"/>
                </a:lnTo>
                <a:lnTo>
                  <a:pt x="740" y="215"/>
                </a:lnTo>
                <a:lnTo>
                  <a:pt x="758" y="209"/>
                </a:lnTo>
                <a:lnTo>
                  <a:pt x="778" y="193"/>
                </a:lnTo>
                <a:lnTo>
                  <a:pt x="790" y="186"/>
                </a:lnTo>
                <a:lnTo>
                  <a:pt x="809" y="165"/>
                </a:lnTo>
                <a:lnTo>
                  <a:pt x="775" y="133"/>
                </a:lnTo>
                <a:lnTo>
                  <a:pt x="762" y="123"/>
                </a:lnTo>
                <a:lnTo>
                  <a:pt x="748" y="123"/>
                </a:lnTo>
                <a:lnTo>
                  <a:pt x="725" y="102"/>
                </a:lnTo>
                <a:lnTo>
                  <a:pt x="708" y="91"/>
                </a:lnTo>
                <a:lnTo>
                  <a:pt x="705" y="62"/>
                </a:lnTo>
                <a:lnTo>
                  <a:pt x="712" y="30"/>
                </a:lnTo>
                <a:lnTo>
                  <a:pt x="685" y="0"/>
                </a:lnTo>
                <a:lnTo>
                  <a:pt x="672" y="10"/>
                </a:lnTo>
                <a:lnTo>
                  <a:pt x="633" y="10"/>
                </a:lnTo>
                <a:lnTo>
                  <a:pt x="630" y="23"/>
                </a:lnTo>
                <a:lnTo>
                  <a:pt x="625" y="48"/>
                </a:lnTo>
                <a:lnTo>
                  <a:pt x="589" y="51"/>
                </a:lnTo>
                <a:lnTo>
                  <a:pt x="585" y="69"/>
                </a:lnTo>
                <a:lnTo>
                  <a:pt x="596" y="93"/>
                </a:lnTo>
                <a:lnTo>
                  <a:pt x="577" y="134"/>
                </a:lnTo>
                <a:lnTo>
                  <a:pt x="581" y="142"/>
                </a:lnTo>
                <a:lnTo>
                  <a:pt x="589" y="151"/>
                </a:lnTo>
                <a:lnTo>
                  <a:pt x="585" y="157"/>
                </a:lnTo>
                <a:lnTo>
                  <a:pt x="585" y="167"/>
                </a:lnTo>
                <a:lnTo>
                  <a:pt x="581" y="174"/>
                </a:lnTo>
                <a:lnTo>
                  <a:pt x="574" y="178"/>
                </a:lnTo>
                <a:lnTo>
                  <a:pt x="566" y="190"/>
                </a:lnTo>
                <a:lnTo>
                  <a:pt x="560" y="193"/>
                </a:lnTo>
                <a:lnTo>
                  <a:pt x="541" y="209"/>
                </a:lnTo>
                <a:lnTo>
                  <a:pt x="519" y="220"/>
                </a:lnTo>
                <a:lnTo>
                  <a:pt x="514" y="226"/>
                </a:lnTo>
                <a:lnTo>
                  <a:pt x="507" y="237"/>
                </a:lnTo>
                <a:lnTo>
                  <a:pt x="502" y="239"/>
                </a:lnTo>
                <a:lnTo>
                  <a:pt x="499" y="245"/>
                </a:lnTo>
                <a:lnTo>
                  <a:pt x="498" y="252"/>
                </a:lnTo>
                <a:lnTo>
                  <a:pt x="494" y="262"/>
                </a:lnTo>
                <a:lnTo>
                  <a:pt x="488" y="274"/>
                </a:lnTo>
                <a:lnTo>
                  <a:pt x="484" y="280"/>
                </a:lnTo>
                <a:lnTo>
                  <a:pt x="471" y="282"/>
                </a:lnTo>
                <a:lnTo>
                  <a:pt x="459" y="282"/>
                </a:lnTo>
                <a:lnTo>
                  <a:pt x="455" y="282"/>
                </a:lnTo>
                <a:lnTo>
                  <a:pt x="446" y="277"/>
                </a:lnTo>
                <a:lnTo>
                  <a:pt x="430" y="277"/>
                </a:lnTo>
                <a:lnTo>
                  <a:pt x="422" y="282"/>
                </a:lnTo>
                <a:lnTo>
                  <a:pt x="415" y="289"/>
                </a:lnTo>
                <a:lnTo>
                  <a:pt x="415" y="298"/>
                </a:lnTo>
                <a:lnTo>
                  <a:pt x="418" y="298"/>
                </a:lnTo>
                <a:lnTo>
                  <a:pt x="426" y="305"/>
                </a:lnTo>
                <a:lnTo>
                  <a:pt x="433" y="309"/>
                </a:lnTo>
                <a:lnTo>
                  <a:pt x="446" y="316"/>
                </a:lnTo>
                <a:lnTo>
                  <a:pt x="449" y="324"/>
                </a:lnTo>
                <a:lnTo>
                  <a:pt x="458" y="325"/>
                </a:lnTo>
                <a:lnTo>
                  <a:pt x="467" y="332"/>
                </a:lnTo>
                <a:lnTo>
                  <a:pt x="485" y="343"/>
                </a:lnTo>
                <a:lnTo>
                  <a:pt x="491" y="356"/>
                </a:lnTo>
                <a:lnTo>
                  <a:pt x="494" y="361"/>
                </a:lnTo>
                <a:lnTo>
                  <a:pt x="494" y="365"/>
                </a:lnTo>
                <a:lnTo>
                  <a:pt x="494" y="376"/>
                </a:lnTo>
                <a:lnTo>
                  <a:pt x="494" y="377"/>
                </a:lnTo>
                <a:lnTo>
                  <a:pt x="494" y="383"/>
                </a:lnTo>
                <a:lnTo>
                  <a:pt x="494" y="385"/>
                </a:lnTo>
                <a:lnTo>
                  <a:pt x="485" y="399"/>
                </a:lnTo>
                <a:lnTo>
                  <a:pt x="477" y="403"/>
                </a:lnTo>
                <a:lnTo>
                  <a:pt x="476" y="416"/>
                </a:lnTo>
                <a:lnTo>
                  <a:pt x="477" y="419"/>
                </a:lnTo>
                <a:lnTo>
                  <a:pt x="477" y="431"/>
                </a:lnTo>
                <a:lnTo>
                  <a:pt x="477" y="441"/>
                </a:lnTo>
                <a:lnTo>
                  <a:pt x="477" y="447"/>
                </a:lnTo>
                <a:lnTo>
                  <a:pt x="467" y="464"/>
                </a:lnTo>
                <a:lnTo>
                  <a:pt x="458" y="476"/>
                </a:lnTo>
                <a:lnTo>
                  <a:pt x="455" y="480"/>
                </a:lnTo>
                <a:lnTo>
                  <a:pt x="446" y="491"/>
                </a:lnTo>
                <a:lnTo>
                  <a:pt x="441" y="499"/>
                </a:lnTo>
                <a:lnTo>
                  <a:pt x="436" y="516"/>
                </a:lnTo>
                <a:lnTo>
                  <a:pt x="431" y="535"/>
                </a:lnTo>
                <a:lnTo>
                  <a:pt x="431" y="539"/>
                </a:lnTo>
                <a:lnTo>
                  <a:pt x="431" y="547"/>
                </a:lnTo>
                <a:lnTo>
                  <a:pt x="433" y="559"/>
                </a:lnTo>
                <a:lnTo>
                  <a:pt x="444" y="572"/>
                </a:lnTo>
                <a:lnTo>
                  <a:pt x="446" y="582"/>
                </a:lnTo>
                <a:lnTo>
                  <a:pt x="446" y="588"/>
                </a:lnTo>
                <a:lnTo>
                  <a:pt x="436" y="614"/>
                </a:lnTo>
                <a:lnTo>
                  <a:pt x="452" y="620"/>
                </a:lnTo>
                <a:lnTo>
                  <a:pt x="467" y="620"/>
                </a:lnTo>
                <a:lnTo>
                  <a:pt x="481" y="622"/>
                </a:lnTo>
                <a:lnTo>
                  <a:pt x="488" y="631"/>
                </a:lnTo>
                <a:lnTo>
                  <a:pt x="499" y="631"/>
                </a:lnTo>
                <a:lnTo>
                  <a:pt x="509" y="622"/>
                </a:lnTo>
                <a:lnTo>
                  <a:pt x="513" y="625"/>
                </a:lnTo>
                <a:lnTo>
                  <a:pt x="529" y="641"/>
                </a:lnTo>
                <a:lnTo>
                  <a:pt x="534" y="643"/>
                </a:lnTo>
                <a:lnTo>
                  <a:pt x="546" y="643"/>
                </a:lnTo>
                <a:lnTo>
                  <a:pt x="557" y="654"/>
                </a:lnTo>
                <a:lnTo>
                  <a:pt x="566" y="658"/>
                </a:lnTo>
                <a:lnTo>
                  <a:pt x="572" y="667"/>
                </a:lnTo>
                <a:lnTo>
                  <a:pt x="589" y="667"/>
                </a:lnTo>
                <a:lnTo>
                  <a:pt x="596" y="678"/>
                </a:lnTo>
                <a:lnTo>
                  <a:pt x="593" y="689"/>
                </a:lnTo>
                <a:lnTo>
                  <a:pt x="592" y="695"/>
                </a:lnTo>
                <a:lnTo>
                  <a:pt x="599" y="707"/>
                </a:lnTo>
                <a:lnTo>
                  <a:pt x="596" y="723"/>
                </a:lnTo>
                <a:lnTo>
                  <a:pt x="607" y="723"/>
                </a:lnTo>
                <a:lnTo>
                  <a:pt x="622" y="723"/>
                </a:lnTo>
                <a:lnTo>
                  <a:pt x="643" y="719"/>
                </a:lnTo>
                <a:lnTo>
                  <a:pt x="657" y="719"/>
                </a:lnTo>
                <a:lnTo>
                  <a:pt x="665" y="725"/>
                </a:lnTo>
                <a:lnTo>
                  <a:pt x="671" y="731"/>
                </a:lnTo>
                <a:lnTo>
                  <a:pt x="675" y="741"/>
                </a:lnTo>
                <a:lnTo>
                  <a:pt x="680" y="758"/>
                </a:lnTo>
                <a:lnTo>
                  <a:pt x="692" y="769"/>
                </a:lnTo>
                <a:lnTo>
                  <a:pt x="701" y="758"/>
                </a:lnTo>
                <a:lnTo>
                  <a:pt x="713" y="766"/>
                </a:lnTo>
                <a:lnTo>
                  <a:pt x="720" y="771"/>
                </a:lnTo>
                <a:lnTo>
                  <a:pt x="720" y="773"/>
                </a:lnTo>
                <a:lnTo>
                  <a:pt x="720" y="787"/>
                </a:lnTo>
                <a:lnTo>
                  <a:pt x="713" y="798"/>
                </a:lnTo>
                <a:lnTo>
                  <a:pt x="708" y="803"/>
                </a:lnTo>
                <a:lnTo>
                  <a:pt x="705" y="808"/>
                </a:lnTo>
                <a:lnTo>
                  <a:pt x="697" y="814"/>
                </a:lnTo>
                <a:lnTo>
                  <a:pt x="685" y="811"/>
                </a:lnTo>
                <a:lnTo>
                  <a:pt x="680" y="811"/>
                </a:lnTo>
                <a:lnTo>
                  <a:pt x="665" y="811"/>
                </a:lnTo>
                <a:lnTo>
                  <a:pt x="650" y="806"/>
                </a:lnTo>
                <a:lnTo>
                  <a:pt x="627" y="811"/>
                </a:lnTo>
                <a:lnTo>
                  <a:pt x="621" y="817"/>
                </a:lnTo>
                <a:lnTo>
                  <a:pt x="617" y="830"/>
                </a:lnTo>
                <a:lnTo>
                  <a:pt x="617" y="837"/>
                </a:lnTo>
                <a:lnTo>
                  <a:pt x="621" y="841"/>
                </a:lnTo>
                <a:lnTo>
                  <a:pt x="607" y="845"/>
                </a:lnTo>
                <a:lnTo>
                  <a:pt x="599" y="854"/>
                </a:lnTo>
                <a:lnTo>
                  <a:pt x="593" y="864"/>
                </a:lnTo>
                <a:lnTo>
                  <a:pt x="589" y="866"/>
                </a:lnTo>
                <a:lnTo>
                  <a:pt x="585" y="870"/>
                </a:lnTo>
                <a:lnTo>
                  <a:pt x="577" y="870"/>
                </a:lnTo>
                <a:lnTo>
                  <a:pt x="574" y="858"/>
                </a:lnTo>
                <a:lnTo>
                  <a:pt x="567" y="858"/>
                </a:lnTo>
                <a:lnTo>
                  <a:pt x="563" y="854"/>
                </a:lnTo>
                <a:lnTo>
                  <a:pt x="554" y="850"/>
                </a:lnTo>
                <a:lnTo>
                  <a:pt x="552" y="841"/>
                </a:lnTo>
                <a:lnTo>
                  <a:pt x="542" y="840"/>
                </a:lnTo>
                <a:lnTo>
                  <a:pt x="531" y="845"/>
                </a:lnTo>
                <a:lnTo>
                  <a:pt x="514" y="850"/>
                </a:lnTo>
                <a:lnTo>
                  <a:pt x="513" y="858"/>
                </a:lnTo>
                <a:lnTo>
                  <a:pt x="509" y="872"/>
                </a:lnTo>
                <a:lnTo>
                  <a:pt x="498" y="877"/>
                </a:lnTo>
                <a:lnTo>
                  <a:pt x="485" y="885"/>
                </a:lnTo>
                <a:lnTo>
                  <a:pt x="477" y="893"/>
                </a:lnTo>
                <a:lnTo>
                  <a:pt x="463" y="894"/>
                </a:lnTo>
                <a:lnTo>
                  <a:pt x="449" y="893"/>
                </a:lnTo>
                <a:lnTo>
                  <a:pt x="446" y="893"/>
                </a:lnTo>
                <a:lnTo>
                  <a:pt x="444" y="881"/>
                </a:lnTo>
                <a:lnTo>
                  <a:pt x="436" y="877"/>
                </a:lnTo>
                <a:lnTo>
                  <a:pt x="423" y="874"/>
                </a:lnTo>
                <a:lnTo>
                  <a:pt x="415" y="872"/>
                </a:lnTo>
                <a:lnTo>
                  <a:pt x="405" y="866"/>
                </a:lnTo>
                <a:lnTo>
                  <a:pt x="398" y="864"/>
                </a:lnTo>
                <a:lnTo>
                  <a:pt x="386" y="858"/>
                </a:lnTo>
                <a:lnTo>
                  <a:pt x="383" y="848"/>
                </a:lnTo>
                <a:lnTo>
                  <a:pt x="376" y="841"/>
                </a:lnTo>
                <a:lnTo>
                  <a:pt x="363" y="837"/>
                </a:lnTo>
                <a:lnTo>
                  <a:pt x="360" y="833"/>
                </a:lnTo>
                <a:lnTo>
                  <a:pt x="355" y="824"/>
                </a:lnTo>
                <a:lnTo>
                  <a:pt x="351" y="814"/>
                </a:lnTo>
                <a:lnTo>
                  <a:pt x="350" y="806"/>
                </a:lnTo>
                <a:lnTo>
                  <a:pt x="344" y="798"/>
                </a:lnTo>
                <a:lnTo>
                  <a:pt x="335" y="792"/>
                </a:lnTo>
                <a:lnTo>
                  <a:pt x="325" y="784"/>
                </a:lnTo>
                <a:lnTo>
                  <a:pt x="323" y="781"/>
                </a:lnTo>
                <a:lnTo>
                  <a:pt x="318" y="771"/>
                </a:lnTo>
                <a:lnTo>
                  <a:pt x="305" y="747"/>
                </a:lnTo>
                <a:lnTo>
                  <a:pt x="301" y="746"/>
                </a:lnTo>
                <a:lnTo>
                  <a:pt x="300" y="745"/>
                </a:lnTo>
                <a:lnTo>
                  <a:pt x="290" y="729"/>
                </a:lnTo>
                <a:lnTo>
                  <a:pt x="286" y="723"/>
                </a:lnTo>
                <a:lnTo>
                  <a:pt x="278" y="721"/>
                </a:lnTo>
                <a:lnTo>
                  <a:pt x="270" y="721"/>
                </a:lnTo>
                <a:lnTo>
                  <a:pt x="264" y="725"/>
                </a:lnTo>
                <a:lnTo>
                  <a:pt x="247" y="737"/>
                </a:lnTo>
                <a:lnTo>
                  <a:pt x="227" y="729"/>
                </a:lnTo>
                <a:lnTo>
                  <a:pt x="214" y="725"/>
                </a:lnTo>
                <a:lnTo>
                  <a:pt x="209" y="721"/>
                </a:lnTo>
                <a:lnTo>
                  <a:pt x="214" y="741"/>
                </a:lnTo>
                <a:lnTo>
                  <a:pt x="214" y="755"/>
                </a:lnTo>
                <a:lnTo>
                  <a:pt x="214" y="766"/>
                </a:lnTo>
                <a:lnTo>
                  <a:pt x="216" y="771"/>
                </a:lnTo>
                <a:lnTo>
                  <a:pt x="216" y="778"/>
                </a:lnTo>
                <a:lnTo>
                  <a:pt x="216" y="784"/>
                </a:lnTo>
                <a:lnTo>
                  <a:pt x="216" y="789"/>
                </a:lnTo>
                <a:lnTo>
                  <a:pt x="217" y="797"/>
                </a:lnTo>
                <a:lnTo>
                  <a:pt x="217" y="800"/>
                </a:lnTo>
                <a:lnTo>
                  <a:pt x="217" y="803"/>
                </a:lnTo>
                <a:lnTo>
                  <a:pt x="217" y="808"/>
                </a:lnTo>
                <a:lnTo>
                  <a:pt x="217" y="817"/>
                </a:lnTo>
                <a:lnTo>
                  <a:pt x="216" y="819"/>
                </a:lnTo>
                <a:lnTo>
                  <a:pt x="217" y="824"/>
                </a:lnTo>
                <a:lnTo>
                  <a:pt x="220" y="830"/>
                </a:lnTo>
                <a:lnTo>
                  <a:pt x="220" y="837"/>
                </a:lnTo>
                <a:lnTo>
                  <a:pt x="224" y="848"/>
                </a:lnTo>
                <a:lnTo>
                  <a:pt x="220" y="849"/>
                </a:lnTo>
                <a:lnTo>
                  <a:pt x="220" y="854"/>
                </a:lnTo>
                <a:lnTo>
                  <a:pt x="220" y="858"/>
                </a:lnTo>
                <a:lnTo>
                  <a:pt x="220" y="866"/>
                </a:lnTo>
                <a:lnTo>
                  <a:pt x="220" y="872"/>
                </a:lnTo>
                <a:lnTo>
                  <a:pt x="217" y="874"/>
                </a:lnTo>
                <a:lnTo>
                  <a:pt x="216" y="877"/>
                </a:lnTo>
                <a:lnTo>
                  <a:pt x="216" y="880"/>
                </a:lnTo>
                <a:lnTo>
                  <a:pt x="216" y="885"/>
                </a:lnTo>
                <a:lnTo>
                  <a:pt x="216" y="893"/>
                </a:lnTo>
                <a:lnTo>
                  <a:pt x="214" y="894"/>
                </a:lnTo>
                <a:lnTo>
                  <a:pt x="214" y="897"/>
                </a:lnTo>
                <a:lnTo>
                  <a:pt x="214" y="910"/>
                </a:lnTo>
                <a:lnTo>
                  <a:pt x="214" y="912"/>
                </a:lnTo>
                <a:lnTo>
                  <a:pt x="216" y="914"/>
                </a:lnTo>
                <a:lnTo>
                  <a:pt x="216" y="918"/>
                </a:lnTo>
                <a:lnTo>
                  <a:pt x="216" y="922"/>
                </a:lnTo>
                <a:lnTo>
                  <a:pt x="216" y="928"/>
                </a:lnTo>
                <a:lnTo>
                  <a:pt x="217" y="929"/>
                </a:lnTo>
                <a:lnTo>
                  <a:pt x="217" y="932"/>
                </a:lnTo>
                <a:lnTo>
                  <a:pt x="220" y="933"/>
                </a:lnTo>
                <a:lnTo>
                  <a:pt x="220" y="940"/>
                </a:lnTo>
                <a:lnTo>
                  <a:pt x="220" y="944"/>
                </a:lnTo>
                <a:lnTo>
                  <a:pt x="220" y="948"/>
                </a:lnTo>
                <a:lnTo>
                  <a:pt x="217" y="955"/>
                </a:lnTo>
                <a:lnTo>
                  <a:pt x="217" y="956"/>
                </a:lnTo>
                <a:lnTo>
                  <a:pt x="217" y="960"/>
                </a:lnTo>
                <a:lnTo>
                  <a:pt x="217" y="963"/>
                </a:lnTo>
                <a:lnTo>
                  <a:pt x="216" y="971"/>
                </a:lnTo>
                <a:lnTo>
                  <a:pt x="216" y="973"/>
                </a:lnTo>
                <a:lnTo>
                  <a:pt x="217" y="979"/>
                </a:lnTo>
                <a:lnTo>
                  <a:pt x="216" y="985"/>
                </a:lnTo>
                <a:lnTo>
                  <a:pt x="216" y="987"/>
                </a:lnTo>
                <a:lnTo>
                  <a:pt x="216" y="989"/>
                </a:lnTo>
                <a:lnTo>
                  <a:pt x="217" y="996"/>
                </a:lnTo>
                <a:lnTo>
                  <a:pt x="217" y="997"/>
                </a:lnTo>
                <a:lnTo>
                  <a:pt x="217" y="1007"/>
                </a:lnTo>
                <a:lnTo>
                  <a:pt x="217" y="1020"/>
                </a:lnTo>
                <a:lnTo>
                  <a:pt x="220" y="1028"/>
                </a:lnTo>
                <a:lnTo>
                  <a:pt x="217" y="1036"/>
                </a:lnTo>
                <a:lnTo>
                  <a:pt x="220" y="1040"/>
                </a:lnTo>
                <a:lnTo>
                  <a:pt x="217" y="1048"/>
                </a:lnTo>
                <a:lnTo>
                  <a:pt x="214" y="1053"/>
                </a:lnTo>
                <a:lnTo>
                  <a:pt x="206" y="1059"/>
                </a:lnTo>
                <a:lnTo>
                  <a:pt x="203" y="1060"/>
                </a:lnTo>
                <a:lnTo>
                  <a:pt x="209" y="1063"/>
                </a:lnTo>
                <a:lnTo>
                  <a:pt x="214" y="1068"/>
                </a:lnTo>
                <a:lnTo>
                  <a:pt x="214" y="1071"/>
                </a:lnTo>
                <a:lnTo>
                  <a:pt x="206" y="1079"/>
                </a:lnTo>
                <a:lnTo>
                  <a:pt x="203" y="1079"/>
                </a:lnTo>
                <a:lnTo>
                  <a:pt x="197" y="1084"/>
                </a:lnTo>
                <a:lnTo>
                  <a:pt x="192" y="1088"/>
                </a:lnTo>
                <a:lnTo>
                  <a:pt x="189" y="1090"/>
                </a:lnTo>
                <a:lnTo>
                  <a:pt x="185" y="1096"/>
                </a:lnTo>
                <a:lnTo>
                  <a:pt x="185" y="1101"/>
                </a:lnTo>
                <a:lnTo>
                  <a:pt x="185" y="1111"/>
                </a:lnTo>
                <a:lnTo>
                  <a:pt x="185" y="1112"/>
                </a:lnTo>
                <a:lnTo>
                  <a:pt x="185" y="1119"/>
                </a:lnTo>
                <a:lnTo>
                  <a:pt x="185" y="1120"/>
                </a:lnTo>
                <a:lnTo>
                  <a:pt x="192" y="1123"/>
                </a:lnTo>
                <a:lnTo>
                  <a:pt x="200" y="1123"/>
                </a:lnTo>
                <a:lnTo>
                  <a:pt x="203" y="1127"/>
                </a:lnTo>
                <a:lnTo>
                  <a:pt x="206" y="1130"/>
                </a:lnTo>
                <a:lnTo>
                  <a:pt x="206" y="1139"/>
                </a:lnTo>
                <a:lnTo>
                  <a:pt x="209" y="1139"/>
                </a:lnTo>
                <a:lnTo>
                  <a:pt x="214" y="1140"/>
                </a:lnTo>
                <a:lnTo>
                  <a:pt x="214" y="1146"/>
                </a:lnTo>
                <a:lnTo>
                  <a:pt x="217" y="1148"/>
                </a:lnTo>
                <a:lnTo>
                  <a:pt x="220" y="1151"/>
                </a:lnTo>
                <a:lnTo>
                  <a:pt x="224" y="1154"/>
                </a:lnTo>
                <a:lnTo>
                  <a:pt x="224" y="1160"/>
                </a:lnTo>
                <a:lnTo>
                  <a:pt x="224" y="1162"/>
                </a:lnTo>
                <a:lnTo>
                  <a:pt x="224" y="1163"/>
                </a:lnTo>
                <a:lnTo>
                  <a:pt x="220" y="1167"/>
                </a:lnTo>
                <a:lnTo>
                  <a:pt x="216" y="1167"/>
                </a:lnTo>
                <a:lnTo>
                  <a:pt x="209" y="1167"/>
                </a:lnTo>
                <a:lnTo>
                  <a:pt x="206" y="1171"/>
                </a:lnTo>
                <a:lnTo>
                  <a:pt x="200" y="1171"/>
                </a:lnTo>
                <a:lnTo>
                  <a:pt x="195" y="1167"/>
                </a:lnTo>
                <a:lnTo>
                  <a:pt x="192" y="1167"/>
                </a:lnTo>
                <a:lnTo>
                  <a:pt x="189" y="1171"/>
                </a:lnTo>
                <a:lnTo>
                  <a:pt x="189" y="1176"/>
                </a:lnTo>
                <a:lnTo>
                  <a:pt x="192" y="1183"/>
                </a:lnTo>
                <a:lnTo>
                  <a:pt x="192" y="1187"/>
                </a:lnTo>
                <a:lnTo>
                  <a:pt x="192" y="1190"/>
                </a:lnTo>
                <a:lnTo>
                  <a:pt x="189" y="1192"/>
                </a:lnTo>
                <a:lnTo>
                  <a:pt x="189" y="1200"/>
                </a:lnTo>
                <a:lnTo>
                  <a:pt x="189" y="1210"/>
                </a:lnTo>
                <a:lnTo>
                  <a:pt x="192" y="1214"/>
                </a:lnTo>
                <a:lnTo>
                  <a:pt x="189" y="1219"/>
                </a:lnTo>
                <a:lnTo>
                  <a:pt x="189" y="1223"/>
                </a:lnTo>
                <a:lnTo>
                  <a:pt x="189" y="1235"/>
                </a:lnTo>
                <a:lnTo>
                  <a:pt x="189" y="1239"/>
                </a:lnTo>
                <a:lnTo>
                  <a:pt x="189" y="1244"/>
                </a:lnTo>
                <a:lnTo>
                  <a:pt x="189" y="1252"/>
                </a:lnTo>
                <a:lnTo>
                  <a:pt x="189" y="1258"/>
                </a:lnTo>
                <a:lnTo>
                  <a:pt x="189" y="1266"/>
                </a:lnTo>
                <a:lnTo>
                  <a:pt x="185" y="1267"/>
                </a:lnTo>
                <a:lnTo>
                  <a:pt x="182" y="1271"/>
                </a:lnTo>
                <a:lnTo>
                  <a:pt x="174" y="1275"/>
                </a:lnTo>
                <a:lnTo>
                  <a:pt x="166" y="1270"/>
                </a:lnTo>
                <a:lnTo>
                  <a:pt x="160" y="1266"/>
                </a:lnTo>
                <a:lnTo>
                  <a:pt x="156" y="1258"/>
                </a:lnTo>
                <a:lnTo>
                  <a:pt x="151" y="1252"/>
                </a:lnTo>
                <a:lnTo>
                  <a:pt x="145" y="1246"/>
                </a:lnTo>
                <a:lnTo>
                  <a:pt x="141" y="1246"/>
                </a:lnTo>
                <a:lnTo>
                  <a:pt x="137" y="1246"/>
                </a:lnTo>
                <a:lnTo>
                  <a:pt x="131" y="1243"/>
                </a:lnTo>
                <a:lnTo>
                  <a:pt x="131" y="1239"/>
                </a:lnTo>
                <a:lnTo>
                  <a:pt x="124" y="1236"/>
                </a:lnTo>
                <a:lnTo>
                  <a:pt x="120" y="1236"/>
                </a:lnTo>
                <a:lnTo>
                  <a:pt x="111" y="1250"/>
                </a:lnTo>
                <a:lnTo>
                  <a:pt x="106" y="1254"/>
                </a:lnTo>
                <a:lnTo>
                  <a:pt x="98" y="1266"/>
                </a:lnTo>
                <a:lnTo>
                  <a:pt x="95" y="1267"/>
                </a:lnTo>
                <a:lnTo>
                  <a:pt x="87" y="1270"/>
                </a:lnTo>
                <a:lnTo>
                  <a:pt x="79" y="1270"/>
                </a:lnTo>
                <a:lnTo>
                  <a:pt x="74" y="1270"/>
                </a:lnTo>
                <a:lnTo>
                  <a:pt x="66" y="1271"/>
                </a:lnTo>
                <a:lnTo>
                  <a:pt x="66" y="1279"/>
                </a:lnTo>
                <a:lnTo>
                  <a:pt x="65" y="1286"/>
                </a:lnTo>
                <a:lnTo>
                  <a:pt x="65" y="1295"/>
                </a:lnTo>
                <a:lnTo>
                  <a:pt x="58" y="1297"/>
                </a:lnTo>
                <a:lnTo>
                  <a:pt x="52" y="1302"/>
                </a:lnTo>
                <a:lnTo>
                  <a:pt x="43" y="1302"/>
                </a:lnTo>
                <a:lnTo>
                  <a:pt x="41" y="1302"/>
                </a:lnTo>
                <a:lnTo>
                  <a:pt x="34" y="1299"/>
                </a:lnTo>
                <a:lnTo>
                  <a:pt x="29" y="1305"/>
                </a:lnTo>
                <a:lnTo>
                  <a:pt x="23" y="1306"/>
                </a:lnTo>
                <a:lnTo>
                  <a:pt x="21" y="1310"/>
                </a:lnTo>
                <a:lnTo>
                  <a:pt x="15" y="1310"/>
                </a:lnTo>
                <a:lnTo>
                  <a:pt x="11" y="1317"/>
                </a:lnTo>
                <a:lnTo>
                  <a:pt x="11" y="1321"/>
                </a:lnTo>
                <a:lnTo>
                  <a:pt x="9" y="1322"/>
                </a:lnTo>
                <a:lnTo>
                  <a:pt x="7" y="1327"/>
                </a:lnTo>
                <a:lnTo>
                  <a:pt x="0" y="1329"/>
                </a:lnTo>
                <a:lnTo>
                  <a:pt x="9" y="1338"/>
                </a:lnTo>
                <a:lnTo>
                  <a:pt x="19" y="1346"/>
                </a:lnTo>
                <a:lnTo>
                  <a:pt x="29" y="1357"/>
                </a:lnTo>
                <a:lnTo>
                  <a:pt x="37" y="1362"/>
                </a:lnTo>
                <a:lnTo>
                  <a:pt x="43" y="1370"/>
                </a:lnTo>
                <a:lnTo>
                  <a:pt x="58" y="1370"/>
                </a:lnTo>
                <a:lnTo>
                  <a:pt x="66" y="1374"/>
                </a:lnTo>
                <a:lnTo>
                  <a:pt x="69" y="1375"/>
                </a:lnTo>
                <a:lnTo>
                  <a:pt x="73" y="1383"/>
                </a:lnTo>
                <a:lnTo>
                  <a:pt x="76" y="1396"/>
                </a:lnTo>
                <a:lnTo>
                  <a:pt x="79" y="1405"/>
                </a:lnTo>
                <a:lnTo>
                  <a:pt x="87" y="1410"/>
                </a:lnTo>
                <a:lnTo>
                  <a:pt x="95" y="1421"/>
                </a:lnTo>
                <a:lnTo>
                  <a:pt x="116" y="1421"/>
                </a:lnTo>
                <a:lnTo>
                  <a:pt x="131" y="1422"/>
                </a:lnTo>
                <a:lnTo>
                  <a:pt x="142" y="1433"/>
                </a:lnTo>
                <a:lnTo>
                  <a:pt x="151" y="1442"/>
                </a:lnTo>
                <a:lnTo>
                  <a:pt x="156" y="1461"/>
                </a:lnTo>
                <a:lnTo>
                  <a:pt x="173" y="1469"/>
                </a:lnTo>
                <a:lnTo>
                  <a:pt x="192" y="1478"/>
                </a:lnTo>
                <a:lnTo>
                  <a:pt x="197" y="1485"/>
                </a:lnTo>
                <a:lnTo>
                  <a:pt x="206" y="1488"/>
                </a:lnTo>
                <a:lnTo>
                  <a:pt x="214" y="1496"/>
                </a:lnTo>
                <a:lnTo>
                  <a:pt x="220" y="1496"/>
                </a:lnTo>
                <a:lnTo>
                  <a:pt x="232" y="1496"/>
                </a:lnTo>
                <a:lnTo>
                  <a:pt x="249" y="1496"/>
                </a:lnTo>
                <a:lnTo>
                  <a:pt x="264" y="1493"/>
                </a:lnTo>
                <a:lnTo>
                  <a:pt x="264" y="1496"/>
                </a:lnTo>
                <a:lnTo>
                  <a:pt x="278" y="1502"/>
                </a:lnTo>
                <a:lnTo>
                  <a:pt x="293" y="1518"/>
                </a:lnTo>
                <a:lnTo>
                  <a:pt x="305" y="1529"/>
                </a:lnTo>
                <a:lnTo>
                  <a:pt x="323" y="1536"/>
                </a:lnTo>
                <a:lnTo>
                  <a:pt x="335" y="1534"/>
                </a:lnTo>
                <a:lnTo>
                  <a:pt x="340" y="1525"/>
                </a:lnTo>
                <a:lnTo>
                  <a:pt x="344" y="1532"/>
                </a:lnTo>
                <a:lnTo>
                  <a:pt x="344" y="1534"/>
                </a:lnTo>
                <a:lnTo>
                  <a:pt x="355" y="1540"/>
                </a:lnTo>
                <a:lnTo>
                  <a:pt x="357" y="1534"/>
                </a:lnTo>
                <a:lnTo>
                  <a:pt x="363" y="1532"/>
                </a:lnTo>
                <a:lnTo>
                  <a:pt x="372" y="1512"/>
                </a:lnTo>
                <a:lnTo>
                  <a:pt x="376" y="1516"/>
                </a:lnTo>
                <a:lnTo>
                  <a:pt x="383" y="1518"/>
                </a:lnTo>
                <a:lnTo>
                  <a:pt x="380" y="1534"/>
                </a:lnTo>
                <a:lnTo>
                  <a:pt x="390" y="1536"/>
                </a:lnTo>
                <a:lnTo>
                  <a:pt x="398" y="1556"/>
                </a:lnTo>
                <a:lnTo>
                  <a:pt x="405" y="1549"/>
                </a:lnTo>
                <a:lnTo>
                  <a:pt x="405" y="1502"/>
                </a:lnTo>
                <a:lnTo>
                  <a:pt x="418" y="1488"/>
                </a:lnTo>
                <a:lnTo>
                  <a:pt x="423" y="1478"/>
                </a:lnTo>
                <a:lnTo>
                  <a:pt x="431" y="1488"/>
                </a:lnTo>
                <a:lnTo>
                  <a:pt x="449" y="1488"/>
                </a:lnTo>
                <a:lnTo>
                  <a:pt x="463" y="1488"/>
                </a:lnTo>
                <a:lnTo>
                  <a:pt x="467" y="1488"/>
                </a:lnTo>
                <a:lnTo>
                  <a:pt x="476" y="1488"/>
                </a:lnTo>
                <a:lnTo>
                  <a:pt x="484" y="1484"/>
                </a:lnTo>
                <a:lnTo>
                  <a:pt x="498" y="1485"/>
                </a:lnTo>
                <a:lnTo>
                  <a:pt x="509" y="1485"/>
                </a:lnTo>
                <a:lnTo>
                  <a:pt x="513" y="1485"/>
                </a:lnTo>
                <a:lnTo>
                  <a:pt x="523" y="1478"/>
                </a:lnTo>
                <a:lnTo>
                  <a:pt x="526" y="1477"/>
                </a:lnTo>
                <a:lnTo>
                  <a:pt x="529" y="1478"/>
                </a:lnTo>
                <a:lnTo>
                  <a:pt x="529" y="1485"/>
                </a:lnTo>
                <a:lnTo>
                  <a:pt x="541" y="1488"/>
                </a:lnTo>
                <a:lnTo>
                  <a:pt x="546" y="1496"/>
                </a:lnTo>
                <a:lnTo>
                  <a:pt x="549" y="1504"/>
                </a:lnTo>
                <a:lnTo>
                  <a:pt x="557" y="1505"/>
                </a:lnTo>
                <a:lnTo>
                  <a:pt x="577" y="1516"/>
                </a:lnTo>
                <a:lnTo>
                  <a:pt x="592" y="1518"/>
                </a:lnTo>
                <a:lnTo>
                  <a:pt x="599" y="1516"/>
                </a:lnTo>
                <a:lnTo>
                  <a:pt x="609" y="1516"/>
                </a:lnTo>
                <a:lnTo>
                  <a:pt x="615" y="1512"/>
                </a:lnTo>
                <a:lnTo>
                  <a:pt x="617" y="1505"/>
                </a:lnTo>
                <a:lnTo>
                  <a:pt x="625" y="1502"/>
                </a:lnTo>
                <a:lnTo>
                  <a:pt x="633" y="1493"/>
                </a:lnTo>
                <a:lnTo>
                  <a:pt x="639" y="1485"/>
                </a:lnTo>
                <a:lnTo>
                  <a:pt x="633" y="1474"/>
                </a:lnTo>
                <a:lnTo>
                  <a:pt x="622" y="1466"/>
                </a:lnTo>
                <a:lnTo>
                  <a:pt x="621" y="1462"/>
                </a:lnTo>
                <a:lnTo>
                  <a:pt x="615" y="1461"/>
                </a:lnTo>
                <a:lnTo>
                  <a:pt x="612" y="1458"/>
                </a:lnTo>
                <a:lnTo>
                  <a:pt x="607" y="1446"/>
                </a:lnTo>
                <a:lnTo>
                  <a:pt x="604" y="1430"/>
                </a:lnTo>
                <a:lnTo>
                  <a:pt x="592" y="1426"/>
                </a:lnTo>
                <a:lnTo>
                  <a:pt x="596" y="1409"/>
                </a:lnTo>
                <a:lnTo>
                  <a:pt x="607" y="1396"/>
                </a:lnTo>
                <a:lnTo>
                  <a:pt x="609" y="1386"/>
                </a:lnTo>
                <a:lnTo>
                  <a:pt x="615" y="1375"/>
                </a:lnTo>
                <a:lnTo>
                  <a:pt x="621" y="1357"/>
                </a:lnTo>
                <a:lnTo>
                  <a:pt x="630" y="1350"/>
                </a:lnTo>
                <a:lnTo>
                  <a:pt x="640" y="1349"/>
                </a:lnTo>
                <a:lnTo>
                  <a:pt x="650" y="1338"/>
                </a:lnTo>
                <a:lnTo>
                  <a:pt x="654" y="1329"/>
                </a:lnTo>
                <a:lnTo>
                  <a:pt x="665" y="1322"/>
                </a:lnTo>
                <a:lnTo>
                  <a:pt x="676" y="1321"/>
                </a:lnTo>
                <a:lnTo>
                  <a:pt x="692" y="1318"/>
                </a:lnTo>
                <a:lnTo>
                  <a:pt x="705" y="1318"/>
                </a:lnTo>
                <a:lnTo>
                  <a:pt x="716" y="1322"/>
                </a:lnTo>
                <a:lnTo>
                  <a:pt x="716" y="1329"/>
                </a:lnTo>
                <a:lnTo>
                  <a:pt x="716" y="1341"/>
                </a:lnTo>
                <a:lnTo>
                  <a:pt x="713" y="1353"/>
                </a:lnTo>
                <a:lnTo>
                  <a:pt x="713" y="1369"/>
                </a:lnTo>
                <a:lnTo>
                  <a:pt x="712" y="1383"/>
                </a:lnTo>
                <a:lnTo>
                  <a:pt x="713" y="1386"/>
                </a:lnTo>
                <a:lnTo>
                  <a:pt x="730" y="1401"/>
                </a:lnTo>
                <a:lnTo>
                  <a:pt x="748" y="1410"/>
                </a:lnTo>
                <a:lnTo>
                  <a:pt x="751" y="1417"/>
                </a:lnTo>
                <a:lnTo>
                  <a:pt x="755" y="1426"/>
                </a:lnTo>
                <a:lnTo>
                  <a:pt x="762" y="1442"/>
                </a:lnTo>
                <a:lnTo>
                  <a:pt x="768" y="1461"/>
                </a:lnTo>
                <a:lnTo>
                  <a:pt x="783" y="1473"/>
                </a:lnTo>
                <a:lnTo>
                  <a:pt x="790" y="1469"/>
                </a:lnTo>
                <a:lnTo>
                  <a:pt x="790" y="1458"/>
                </a:lnTo>
                <a:lnTo>
                  <a:pt x="793" y="1446"/>
                </a:lnTo>
                <a:lnTo>
                  <a:pt x="813" y="1466"/>
                </a:lnTo>
                <a:lnTo>
                  <a:pt x="803" y="1474"/>
                </a:lnTo>
                <a:lnTo>
                  <a:pt x="809" y="1492"/>
                </a:lnTo>
                <a:lnTo>
                  <a:pt x="803" y="1504"/>
                </a:lnTo>
                <a:lnTo>
                  <a:pt x="813" y="1512"/>
                </a:lnTo>
                <a:lnTo>
                  <a:pt x="820" y="1509"/>
                </a:lnTo>
                <a:lnTo>
                  <a:pt x="856" y="1504"/>
                </a:lnTo>
                <a:lnTo>
                  <a:pt x="874" y="1500"/>
                </a:lnTo>
                <a:lnTo>
                  <a:pt x="879" y="1496"/>
                </a:lnTo>
                <a:lnTo>
                  <a:pt x="874" y="1477"/>
                </a:lnTo>
                <a:lnTo>
                  <a:pt x="871" y="1461"/>
                </a:lnTo>
                <a:lnTo>
                  <a:pt x="891" y="1453"/>
                </a:lnTo>
                <a:lnTo>
                  <a:pt x="888" y="1436"/>
                </a:lnTo>
                <a:lnTo>
                  <a:pt x="903" y="1430"/>
                </a:lnTo>
                <a:lnTo>
                  <a:pt x="911" y="1426"/>
                </a:lnTo>
                <a:lnTo>
                  <a:pt x="914" y="1421"/>
                </a:lnTo>
                <a:lnTo>
                  <a:pt x="914" y="1409"/>
                </a:lnTo>
                <a:lnTo>
                  <a:pt x="929" y="1413"/>
                </a:lnTo>
                <a:lnTo>
                  <a:pt x="932" y="1421"/>
                </a:lnTo>
                <a:lnTo>
                  <a:pt x="944" y="1428"/>
                </a:lnTo>
                <a:lnTo>
                  <a:pt x="962" y="1430"/>
                </a:lnTo>
                <a:lnTo>
                  <a:pt x="982" y="1426"/>
                </a:lnTo>
                <a:lnTo>
                  <a:pt x="1008" y="1421"/>
                </a:lnTo>
                <a:lnTo>
                  <a:pt x="1015" y="1417"/>
                </a:lnTo>
                <a:lnTo>
                  <a:pt x="1024" y="1413"/>
                </a:lnTo>
                <a:lnTo>
                  <a:pt x="1061" y="1413"/>
                </a:lnTo>
                <a:lnTo>
                  <a:pt x="1064" y="1413"/>
                </a:lnTo>
                <a:lnTo>
                  <a:pt x="1079" y="1410"/>
                </a:lnTo>
                <a:lnTo>
                  <a:pt x="1083" y="1409"/>
                </a:lnTo>
                <a:lnTo>
                  <a:pt x="1107" y="1391"/>
                </a:lnTo>
                <a:lnTo>
                  <a:pt x="1112" y="1383"/>
                </a:lnTo>
                <a:lnTo>
                  <a:pt x="1120" y="1378"/>
                </a:lnTo>
                <a:lnTo>
                  <a:pt x="1127" y="1375"/>
                </a:lnTo>
                <a:lnTo>
                  <a:pt x="1135" y="1366"/>
                </a:lnTo>
                <a:lnTo>
                  <a:pt x="1145" y="1353"/>
                </a:lnTo>
                <a:lnTo>
                  <a:pt x="1152" y="1350"/>
                </a:lnTo>
                <a:lnTo>
                  <a:pt x="1162" y="1343"/>
                </a:lnTo>
                <a:lnTo>
                  <a:pt x="1169" y="1333"/>
                </a:lnTo>
                <a:lnTo>
                  <a:pt x="1169" y="1317"/>
                </a:lnTo>
                <a:lnTo>
                  <a:pt x="1177" y="1302"/>
                </a:lnTo>
                <a:lnTo>
                  <a:pt x="1180" y="1291"/>
                </a:lnTo>
                <a:lnTo>
                  <a:pt x="1177" y="1287"/>
                </a:lnTo>
                <a:lnTo>
                  <a:pt x="1152" y="1275"/>
                </a:lnTo>
                <a:lnTo>
                  <a:pt x="1140" y="1252"/>
                </a:lnTo>
                <a:lnTo>
                  <a:pt x="1122" y="1230"/>
                </a:lnTo>
                <a:lnTo>
                  <a:pt x="1102" y="1236"/>
                </a:lnTo>
                <a:lnTo>
                  <a:pt x="1086" y="1244"/>
                </a:lnTo>
                <a:lnTo>
                  <a:pt x="1052" y="1252"/>
                </a:lnTo>
                <a:lnTo>
                  <a:pt x="1036" y="1254"/>
                </a:lnTo>
                <a:lnTo>
                  <a:pt x="1017" y="1266"/>
                </a:lnTo>
                <a:lnTo>
                  <a:pt x="996" y="1258"/>
                </a:lnTo>
                <a:lnTo>
                  <a:pt x="994" y="1243"/>
                </a:lnTo>
                <a:lnTo>
                  <a:pt x="982" y="1223"/>
                </a:lnTo>
                <a:lnTo>
                  <a:pt x="975" y="1214"/>
                </a:lnTo>
                <a:lnTo>
                  <a:pt x="975" y="1196"/>
                </a:lnTo>
                <a:lnTo>
                  <a:pt x="975" y="1187"/>
                </a:lnTo>
                <a:lnTo>
                  <a:pt x="975" y="1171"/>
                </a:lnTo>
                <a:lnTo>
                  <a:pt x="962" y="1160"/>
                </a:lnTo>
                <a:lnTo>
                  <a:pt x="947" y="1156"/>
                </a:lnTo>
                <a:lnTo>
                  <a:pt x="939" y="1154"/>
                </a:lnTo>
                <a:lnTo>
                  <a:pt x="932" y="1154"/>
                </a:lnTo>
                <a:lnTo>
                  <a:pt x="920" y="1148"/>
                </a:lnTo>
                <a:lnTo>
                  <a:pt x="903" y="1148"/>
                </a:lnTo>
                <a:lnTo>
                  <a:pt x="886" y="1143"/>
                </a:lnTo>
                <a:lnTo>
                  <a:pt x="874" y="1139"/>
                </a:lnTo>
                <a:lnTo>
                  <a:pt x="866" y="1119"/>
                </a:lnTo>
                <a:lnTo>
                  <a:pt x="866" y="1104"/>
                </a:lnTo>
                <a:lnTo>
                  <a:pt x="864" y="1088"/>
                </a:lnTo>
                <a:lnTo>
                  <a:pt x="870" y="1080"/>
                </a:lnTo>
                <a:lnTo>
                  <a:pt x="879" y="1068"/>
                </a:lnTo>
                <a:lnTo>
                  <a:pt x="888" y="1053"/>
                </a:lnTo>
                <a:lnTo>
                  <a:pt x="891" y="1048"/>
                </a:lnTo>
                <a:lnTo>
                  <a:pt x="903" y="1032"/>
                </a:lnTo>
                <a:lnTo>
                  <a:pt x="917" y="1027"/>
                </a:lnTo>
                <a:lnTo>
                  <a:pt x="920" y="1004"/>
                </a:lnTo>
                <a:lnTo>
                  <a:pt x="920" y="993"/>
                </a:lnTo>
                <a:lnTo>
                  <a:pt x="920" y="980"/>
                </a:lnTo>
                <a:lnTo>
                  <a:pt x="922" y="960"/>
                </a:lnTo>
                <a:lnTo>
                  <a:pt x="920" y="948"/>
                </a:lnTo>
                <a:lnTo>
                  <a:pt x="920" y="918"/>
                </a:lnTo>
                <a:lnTo>
                  <a:pt x="924" y="904"/>
                </a:lnTo>
                <a:lnTo>
                  <a:pt x="936" y="904"/>
                </a:lnTo>
                <a:lnTo>
                  <a:pt x="949" y="904"/>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8" name="Freeform 1060"/>
          <p:cNvSpPr>
            <a:spLocks/>
          </p:cNvSpPr>
          <p:nvPr userDrawn="1"/>
        </p:nvSpPr>
        <p:spPr bwMode="auto">
          <a:xfrm>
            <a:off x="4079029" y="4444417"/>
            <a:ext cx="345243" cy="423469"/>
          </a:xfrm>
          <a:custGeom>
            <a:avLst/>
            <a:gdLst>
              <a:gd name="T0" fmla="*/ 32 w 795"/>
              <a:gd name="T1" fmla="*/ 556 h 867"/>
              <a:gd name="T2" fmla="*/ 5 w 795"/>
              <a:gd name="T3" fmla="*/ 511 h 867"/>
              <a:gd name="T4" fmla="*/ 4 w 795"/>
              <a:gd name="T5" fmla="*/ 465 h 867"/>
              <a:gd name="T6" fmla="*/ 17 w 795"/>
              <a:gd name="T7" fmla="*/ 420 h 867"/>
              <a:gd name="T8" fmla="*/ 36 w 795"/>
              <a:gd name="T9" fmla="*/ 382 h 867"/>
              <a:gd name="T10" fmla="*/ 66 w 795"/>
              <a:gd name="T11" fmla="*/ 388 h 867"/>
              <a:gd name="T12" fmla="*/ 127 w 795"/>
              <a:gd name="T13" fmla="*/ 388 h 867"/>
              <a:gd name="T14" fmla="*/ 144 w 795"/>
              <a:gd name="T15" fmla="*/ 352 h 867"/>
              <a:gd name="T16" fmla="*/ 174 w 795"/>
              <a:gd name="T17" fmla="*/ 349 h 867"/>
              <a:gd name="T18" fmla="*/ 213 w 795"/>
              <a:gd name="T19" fmla="*/ 377 h 867"/>
              <a:gd name="T20" fmla="*/ 245 w 795"/>
              <a:gd name="T21" fmla="*/ 374 h 867"/>
              <a:gd name="T22" fmla="*/ 254 w 795"/>
              <a:gd name="T23" fmla="*/ 338 h 867"/>
              <a:gd name="T24" fmla="*/ 263 w 795"/>
              <a:gd name="T25" fmla="*/ 299 h 867"/>
              <a:gd name="T26" fmla="*/ 288 w 795"/>
              <a:gd name="T27" fmla="*/ 259 h 867"/>
              <a:gd name="T28" fmla="*/ 303 w 795"/>
              <a:gd name="T29" fmla="*/ 229 h 867"/>
              <a:gd name="T30" fmla="*/ 331 w 795"/>
              <a:gd name="T31" fmla="*/ 234 h 867"/>
              <a:gd name="T32" fmla="*/ 369 w 795"/>
              <a:gd name="T33" fmla="*/ 254 h 867"/>
              <a:gd name="T34" fmla="*/ 423 w 795"/>
              <a:gd name="T35" fmla="*/ 221 h 867"/>
              <a:gd name="T36" fmla="*/ 459 w 795"/>
              <a:gd name="T37" fmla="*/ 195 h 867"/>
              <a:gd name="T38" fmla="*/ 437 w 795"/>
              <a:gd name="T39" fmla="*/ 181 h 867"/>
              <a:gd name="T40" fmla="*/ 415 w 795"/>
              <a:gd name="T41" fmla="*/ 160 h 867"/>
              <a:gd name="T42" fmla="*/ 404 w 795"/>
              <a:gd name="T43" fmla="*/ 119 h 867"/>
              <a:gd name="T44" fmla="*/ 420 w 795"/>
              <a:gd name="T45" fmla="*/ 67 h 867"/>
              <a:gd name="T46" fmla="*/ 444 w 795"/>
              <a:gd name="T47" fmla="*/ 43 h 867"/>
              <a:gd name="T48" fmla="*/ 488 w 795"/>
              <a:gd name="T49" fmla="*/ 70 h 867"/>
              <a:gd name="T50" fmla="*/ 567 w 795"/>
              <a:gd name="T51" fmla="*/ 103 h 867"/>
              <a:gd name="T52" fmla="*/ 596 w 795"/>
              <a:gd name="T53" fmla="*/ 118 h 867"/>
              <a:gd name="T54" fmla="*/ 620 w 795"/>
              <a:gd name="T55" fmla="*/ 86 h 867"/>
              <a:gd name="T56" fmla="*/ 647 w 795"/>
              <a:gd name="T57" fmla="*/ 17 h 867"/>
              <a:gd name="T58" fmla="*/ 697 w 795"/>
              <a:gd name="T59" fmla="*/ 0 h 867"/>
              <a:gd name="T60" fmla="*/ 719 w 795"/>
              <a:gd name="T61" fmla="*/ 30 h 867"/>
              <a:gd name="T62" fmla="*/ 737 w 795"/>
              <a:gd name="T63" fmla="*/ 76 h 867"/>
              <a:gd name="T64" fmla="*/ 761 w 795"/>
              <a:gd name="T65" fmla="*/ 128 h 867"/>
              <a:gd name="T66" fmla="*/ 794 w 795"/>
              <a:gd name="T67" fmla="*/ 218 h 867"/>
              <a:gd name="T68" fmla="*/ 759 w 795"/>
              <a:gd name="T69" fmla="*/ 245 h 867"/>
              <a:gd name="T70" fmla="*/ 726 w 795"/>
              <a:gd name="T71" fmla="*/ 278 h 867"/>
              <a:gd name="T72" fmla="*/ 697 w 795"/>
              <a:gd name="T73" fmla="*/ 275 h 867"/>
              <a:gd name="T74" fmla="*/ 656 w 795"/>
              <a:gd name="T75" fmla="*/ 255 h 867"/>
              <a:gd name="T76" fmla="*/ 631 w 795"/>
              <a:gd name="T77" fmla="*/ 320 h 867"/>
              <a:gd name="T78" fmla="*/ 596 w 795"/>
              <a:gd name="T79" fmla="*/ 390 h 867"/>
              <a:gd name="T80" fmla="*/ 564 w 795"/>
              <a:gd name="T81" fmla="*/ 437 h 867"/>
              <a:gd name="T82" fmla="*/ 556 w 795"/>
              <a:gd name="T83" fmla="*/ 508 h 867"/>
              <a:gd name="T84" fmla="*/ 502 w 795"/>
              <a:gd name="T85" fmla="*/ 537 h 867"/>
              <a:gd name="T86" fmla="*/ 452 w 795"/>
              <a:gd name="T87" fmla="*/ 568 h 867"/>
              <a:gd name="T88" fmla="*/ 396 w 795"/>
              <a:gd name="T89" fmla="*/ 599 h 867"/>
              <a:gd name="T90" fmla="*/ 396 w 795"/>
              <a:gd name="T91" fmla="*/ 655 h 867"/>
              <a:gd name="T92" fmla="*/ 372 w 795"/>
              <a:gd name="T93" fmla="*/ 715 h 867"/>
              <a:gd name="T94" fmla="*/ 361 w 795"/>
              <a:gd name="T95" fmla="*/ 767 h 867"/>
              <a:gd name="T96" fmla="*/ 351 w 795"/>
              <a:gd name="T97" fmla="*/ 798 h 867"/>
              <a:gd name="T98" fmla="*/ 306 w 795"/>
              <a:gd name="T99" fmla="*/ 827 h 867"/>
              <a:gd name="T100" fmla="*/ 264 w 795"/>
              <a:gd name="T101" fmla="*/ 858 h 867"/>
              <a:gd name="T102" fmla="*/ 223 w 795"/>
              <a:gd name="T103" fmla="*/ 818 h 867"/>
              <a:gd name="T104" fmla="*/ 213 w 795"/>
              <a:gd name="T105" fmla="*/ 774 h 867"/>
              <a:gd name="T106" fmla="*/ 171 w 795"/>
              <a:gd name="T107" fmla="*/ 750 h 867"/>
              <a:gd name="T108" fmla="*/ 122 w 795"/>
              <a:gd name="T109" fmla="*/ 716 h 867"/>
              <a:gd name="T110" fmla="*/ 108 w 795"/>
              <a:gd name="T111" fmla="*/ 698 h 867"/>
              <a:gd name="T112" fmla="*/ 73 w 795"/>
              <a:gd name="T113" fmla="*/ 680 h 867"/>
              <a:gd name="T114" fmla="*/ 61 w 795"/>
              <a:gd name="T115" fmla="*/ 650 h 867"/>
              <a:gd name="T116" fmla="*/ 40 w 795"/>
              <a:gd name="T117" fmla="*/ 597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5" h="867">
                <a:moveTo>
                  <a:pt x="50" y="576"/>
                </a:moveTo>
                <a:lnTo>
                  <a:pt x="50" y="568"/>
                </a:lnTo>
                <a:lnTo>
                  <a:pt x="50" y="560"/>
                </a:lnTo>
                <a:lnTo>
                  <a:pt x="40" y="556"/>
                </a:lnTo>
                <a:lnTo>
                  <a:pt x="32" y="556"/>
                </a:lnTo>
                <a:lnTo>
                  <a:pt x="27" y="549"/>
                </a:lnTo>
                <a:lnTo>
                  <a:pt x="21" y="541"/>
                </a:lnTo>
                <a:lnTo>
                  <a:pt x="15" y="532"/>
                </a:lnTo>
                <a:lnTo>
                  <a:pt x="8" y="520"/>
                </a:lnTo>
                <a:lnTo>
                  <a:pt x="5" y="511"/>
                </a:lnTo>
                <a:lnTo>
                  <a:pt x="4" y="504"/>
                </a:lnTo>
                <a:lnTo>
                  <a:pt x="0" y="495"/>
                </a:lnTo>
                <a:lnTo>
                  <a:pt x="0" y="485"/>
                </a:lnTo>
                <a:lnTo>
                  <a:pt x="0" y="476"/>
                </a:lnTo>
                <a:lnTo>
                  <a:pt x="4" y="465"/>
                </a:lnTo>
                <a:lnTo>
                  <a:pt x="8" y="449"/>
                </a:lnTo>
                <a:lnTo>
                  <a:pt x="12" y="441"/>
                </a:lnTo>
                <a:lnTo>
                  <a:pt x="8" y="434"/>
                </a:lnTo>
                <a:lnTo>
                  <a:pt x="15" y="429"/>
                </a:lnTo>
                <a:lnTo>
                  <a:pt x="17" y="420"/>
                </a:lnTo>
                <a:lnTo>
                  <a:pt x="24" y="418"/>
                </a:lnTo>
                <a:lnTo>
                  <a:pt x="32" y="412"/>
                </a:lnTo>
                <a:lnTo>
                  <a:pt x="29" y="401"/>
                </a:lnTo>
                <a:lnTo>
                  <a:pt x="36" y="390"/>
                </a:lnTo>
                <a:lnTo>
                  <a:pt x="36" y="382"/>
                </a:lnTo>
                <a:lnTo>
                  <a:pt x="40" y="377"/>
                </a:lnTo>
                <a:lnTo>
                  <a:pt x="47" y="377"/>
                </a:lnTo>
                <a:lnTo>
                  <a:pt x="55" y="382"/>
                </a:lnTo>
                <a:lnTo>
                  <a:pt x="64" y="385"/>
                </a:lnTo>
                <a:lnTo>
                  <a:pt x="66" y="388"/>
                </a:lnTo>
                <a:lnTo>
                  <a:pt x="70" y="393"/>
                </a:lnTo>
                <a:lnTo>
                  <a:pt x="80" y="398"/>
                </a:lnTo>
                <a:lnTo>
                  <a:pt x="98" y="398"/>
                </a:lnTo>
                <a:lnTo>
                  <a:pt x="112" y="393"/>
                </a:lnTo>
                <a:lnTo>
                  <a:pt x="127" y="388"/>
                </a:lnTo>
                <a:lnTo>
                  <a:pt x="135" y="388"/>
                </a:lnTo>
                <a:lnTo>
                  <a:pt x="140" y="378"/>
                </a:lnTo>
                <a:lnTo>
                  <a:pt x="144" y="374"/>
                </a:lnTo>
                <a:lnTo>
                  <a:pt x="144" y="365"/>
                </a:lnTo>
                <a:lnTo>
                  <a:pt x="144" y="352"/>
                </a:lnTo>
                <a:lnTo>
                  <a:pt x="148" y="345"/>
                </a:lnTo>
                <a:lnTo>
                  <a:pt x="155" y="342"/>
                </a:lnTo>
                <a:lnTo>
                  <a:pt x="160" y="345"/>
                </a:lnTo>
                <a:lnTo>
                  <a:pt x="163" y="349"/>
                </a:lnTo>
                <a:lnTo>
                  <a:pt x="174" y="349"/>
                </a:lnTo>
                <a:lnTo>
                  <a:pt x="190" y="354"/>
                </a:lnTo>
                <a:lnTo>
                  <a:pt x="199" y="354"/>
                </a:lnTo>
                <a:lnTo>
                  <a:pt x="203" y="368"/>
                </a:lnTo>
                <a:lnTo>
                  <a:pt x="206" y="377"/>
                </a:lnTo>
                <a:lnTo>
                  <a:pt x="213" y="377"/>
                </a:lnTo>
                <a:lnTo>
                  <a:pt x="221" y="378"/>
                </a:lnTo>
                <a:lnTo>
                  <a:pt x="227" y="382"/>
                </a:lnTo>
                <a:lnTo>
                  <a:pt x="235" y="378"/>
                </a:lnTo>
                <a:lnTo>
                  <a:pt x="236" y="374"/>
                </a:lnTo>
                <a:lnTo>
                  <a:pt x="245" y="374"/>
                </a:lnTo>
                <a:lnTo>
                  <a:pt x="249" y="373"/>
                </a:lnTo>
                <a:lnTo>
                  <a:pt x="253" y="368"/>
                </a:lnTo>
                <a:lnTo>
                  <a:pt x="254" y="365"/>
                </a:lnTo>
                <a:lnTo>
                  <a:pt x="257" y="352"/>
                </a:lnTo>
                <a:lnTo>
                  <a:pt x="254" y="338"/>
                </a:lnTo>
                <a:lnTo>
                  <a:pt x="254" y="325"/>
                </a:lnTo>
                <a:lnTo>
                  <a:pt x="257" y="315"/>
                </a:lnTo>
                <a:lnTo>
                  <a:pt x="257" y="307"/>
                </a:lnTo>
                <a:lnTo>
                  <a:pt x="261" y="304"/>
                </a:lnTo>
                <a:lnTo>
                  <a:pt x="263" y="299"/>
                </a:lnTo>
                <a:lnTo>
                  <a:pt x="268" y="294"/>
                </a:lnTo>
                <a:lnTo>
                  <a:pt x="271" y="286"/>
                </a:lnTo>
                <a:lnTo>
                  <a:pt x="276" y="278"/>
                </a:lnTo>
                <a:lnTo>
                  <a:pt x="281" y="274"/>
                </a:lnTo>
                <a:lnTo>
                  <a:pt x="288" y="259"/>
                </a:lnTo>
                <a:lnTo>
                  <a:pt x="289" y="247"/>
                </a:lnTo>
                <a:lnTo>
                  <a:pt x="289" y="237"/>
                </a:lnTo>
                <a:lnTo>
                  <a:pt x="294" y="226"/>
                </a:lnTo>
                <a:lnTo>
                  <a:pt x="299" y="229"/>
                </a:lnTo>
                <a:lnTo>
                  <a:pt x="303" y="229"/>
                </a:lnTo>
                <a:lnTo>
                  <a:pt x="307" y="226"/>
                </a:lnTo>
                <a:lnTo>
                  <a:pt x="315" y="222"/>
                </a:lnTo>
                <a:lnTo>
                  <a:pt x="326" y="222"/>
                </a:lnTo>
                <a:lnTo>
                  <a:pt x="331" y="229"/>
                </a:lnTo>
                <a:lnTo>
                  <a:pt x="331" y="234"/>
                </a:lnTo>
                <a:lnTo>
                  <a:pt x="340" y="234"/>
                </a:lnTo>
                <a:lnTo>
                  <a:pt x="346" y="237"/>
                </a:lnTo>
                <a:lnTo>
                  <a:pt x="351" y="243"/>
                </a:lnTo>
                <a:lnTo>
                  <a:pt x="361" y="251"/>
                </a:lnTo>
                <a:lnTo>
                  <a:pt x="369" y="254"/>
                </a:lnTo>
                <a:lnTo>
                  <a:pt x="384" y="247"/>
                </a:lnTo>
                <a:lnTo>
                  <a:pt x="397" y="243"/>
                </a:lnTo>
                <a:lnTo>
                  <a:pt x="412" y="232"/>
                </a:lnTo>
                <a:lnTo>
                  <a:pt x="415" y="222"/>
                </a:lnTo>
                <a:lnTo>
                  <a:pt x="423" y="221"/>
                </a:lnTo>
                <a:lnTo>
                  <a:pt x="430" y="218"/>
                </a:lnTo>
                <a:lnTo>
                  <a:pt x="438" y="213"/>
                </a:lnTo>
                <a:lnTo>
                  <a:pt x="452" y="208"/>
                </a:lnTo>
                <a:lnTo>
                  <a:pt x="459" y="199"/>
                </a:lnTo>
                <a:lnTo>
                  <a:pt x="459" y="195"/>
                </a:lnTo>
                <a:lnTo>
                  <a:pt x="459" y="186"/>
                </a:lnTo>
                <a:lnTo>
                  <a:pt x="457" y="181"/>
                </a:lnTo>
                <a:lnTo>
                  <a:pt x="448" y="181"/>
                </a:lnTo>
                <a:lnTo>
                  <a:pt x="447" y="181"/>
                </a:lnTo>
                <a:lnTo>
                  <a:pt x="437" y="181"/>
                </a:lnTo>
                <a:lnTo>
                  <a:pt x="427" y="181"/>
                </a:lnTo>
                <a:lnTo>
                  <a:pt x="420" y="181"/>
                </a:lnTo>
                <a:lnTo>
                  <a:pt x="418" y="174"/>
                </a:lnTo>
                <a:lnTo>
                  <a:pt x="415" y="168"/>
                </a:lnTo>
                <a:lnTo>
                  <a:pt x="415" y="160"/>
                </a:lnTo>
                <a:lnTo>
                  <a:pt x="415" y="151"/>
                </a:lnTo>
                <a:lnTo>
                  <a:pt x="418" y="139"/>
                </a:lnTo>
                <a:lnTo>
                  <a:pt x="407" y="134"/>
                </a:lnTo>
                <a:lnTo>
                  <a:pt x="402" y="130"/>
                </a:lnTo>
                <a:lnTo>
                  <a:pt x="404" y="119"/>
                </a:lnTo>
                <a:lnTo>
                  <a:pt x="404" y="111"/>
                </a:lnTo>
                <a:lnTo>
                  <a:pt x="404" y="106"/>
                </a:lnTo>
                <a:lnTo>
                  <a:pt x="412" y="95"/>
                </a:lnTo>
                <a:lnTo>
                  <a:pt x="415" y="87"/>
                </a:lnTo>
                <a:lnTo>
                  <a:pt x="420" y="67"/>
                </a:lnTo>
                <a:lnTo>
                  <a:pt x="427" y="52"/>
                </a:lnTo>
                <a:lnTo>
                  <a:pt x="427" y="47"/>
                </a:lnTo>
                <a:lnTo>
                  <a:pt x="434" y="46"/>
                </a:lnTo>
                <a:lnTo>
                  <a:pt x="437" y="43"/>
                </a:lnTo>
                <a:lnTo>
                  <a:pt x="444" y="43"/>
                </a:lnTo>
                <a:lnTo>
                  <a:pt x="447" y="43"/>
                </a:lnTo>
                <a:lnTo>
                  <a:pt x="457" y="46"/>
                </a:lnTo>
                <a:lnTo>
                  <a:pt x="465" y="55"/>
                </a:lnTo>
                <a:lnTo>
                  <a:pt x="479" y="62"/>
                </a:lnTo>
                <a:lnTo>
                  <a:pt x="488" y="70"/>
                </a:lnTo>
                <a:lnTo>
                  <a:pt x="505" y="80"/>
                </a:lnTo>
                <a:lnTo>
                  <a:pt x="528" y="98"/>
                </a:lnTo>
                <a:lnTo>
                  <a:pt x="548" y="103"/>
                </a:lnTo>
                <a:lnTo>
                  <a:pt x="560" y="110"/>
                </a:lnTo>
                <a:lnTo>
                  <a:pt x="567" y="103"/>
                </a:lnTo>
                <a:lnTo>
                  <a:pt x="570" y="103"/>
                </a:lnTo>
                <a:lnTo>
                  <a:pt x="575" y="103"/>
                </a:lnTo>
                <a:lnTo>
                  <a:pt x="584" y="103"/>
                </a:lnTo>
                <a:lnTo>
                  <a:pt x="589" y="110"/>
                </a:lnTo>
                <a:lnTo>
                  <a:pt x="596" y="118"/>
                </a:lnTo>
                <a:lnTo>
                  <a:pt x="611" y="119"/>
                </a:lnTo>
                <a:lnTo>
                  <a:pt x="614" y="114"/>
                </a:lnTo>
                <a:lnTo>
                  <a:pt x="620" y="110"/>
                </a:lnTo>
                <a:lnTo>
                  <a:pt x="620" y="100"/>
                </a:lnTo>
                <a:lnTo>
                  <a:pt x="620" y="86"/>
                </a:lnTo>
                <a:lnTo>
                  <a:pt x="620" y="76"/>
                </a:lnTo>
                <a:lnTo>
                  <a:pt x="620" y="62"/>
                </a:lnTo>
                <a:lnTo>
                  <a:pt x="625" y="47"/>
                </a:lnTo>
                <a:lnTo>
                  <a:pt x="636" y="32"/>
                </a:lnTo>
                <a:lnTo>
                  <a:pt x="647" y="17"/>
                </a:lnTo>
                <a:lnTo>
                  <a:pt x="664" y="12"/>
                </a:lnTo>
                <a:lnTo>
                  <a:pt x="675" y="3"/>
                </a:lnTo>
                <a:lnTo>
                  <a:pt x="676" y="0"/>
                </a:lnTo>
                <a:lnTo>
                  <a:pt x="687" y="0"/>
                </a:lnTo>
                <a:lnTo>
                  <a:pt x="697" y="0"/>
                </a:lnTo>
                <a:lnTo>
                  <a:pt x="700" y="0"/>
                </a:lnTo>
                <a:lnTo>
                  <a:pt x="711" y="6"/>
                </a:lnTo>
                <a:lnTo>
                  <a:pt x="718" y="14"/>
                </a:lnTo>
                <a:lnTo>
                  <a:pt x="719" y="9"/>
                </a:lnTo>
                <a:lnTo>
                  <a:pt x="719" y="30"/>
                </a:lnTo>
                <a:lnTo>
                  <a:pt x="722" y="36"/>
                </a:lnTo>
                <a:lnTo>
                  <a:pt x="722" y="39"/>
                </a:lnTo>
                <a:lnTo>
                  <a:pt x="726" y="60"/>
                </a:lnTo>
                <a:lnTo>
                  <a:pt x="729" y="64"/>
                </a:lnTo>
                <a:lnTo>
                  <a:pt x="737" y="76"/>
                </a:lnTo>
                <a:lnTo>
                  <a:pt x="743" y="88"/>
                </a:lnTo>
                <a:lnTo>
                  <a:pt x="746" y="100"/>
                </a:lnTo>
                <a:lnTo>
                  <a:pt x="750" y="103"/>
                </a:lnTo>
                <a:lnTo>
                  <a:pt x="754" y="111"/>
                </a:lnTo>
                <a:lnTo>
                  <a:pt x="761" y="128"/>
                </a:lnTo>
                <a:lnTo>
                  <a:pt x="764" y="130"/>
                </a:lnTo>
                <a:lnTo>
                  <a:pt x="777" y="152"/>
                </a:lnTo>
                <a:lnTo>
                  <a:pt x="784" y="178"/>
                </a:lnTo>
                <a:lnTo>
                  <a:pt x="795" y="199"/>
                </a:lnTo>
                <a:lnTo>
                  <a:pt x="794" y="218"/>
                </a:lnTo>
                <a:lnTo>
                  <a:pt x="791" y="229"/>
                </a:lnTo>
                <a:lnTo>
                  <a:pt x="784" y="242"/>
                </a:lnTo>
                <a:lnTo>
                  <a:pt x="780" y="243"/>
                </a:lnTo>
                <a:lnTo>
                  <a:pt x="769" y="247"/>
                </a:lnTo>
                <a:lnTo>
                  <a:pt x="759" y="245"/>
                </a:lnTo>
                <a:lnTo>
                  <a:pt x="752" y="247"/>
                </a:lnTo>
                <a:lnTo>
                  <a:pt x="743" y="254"/>
                </a:lnTo>
                <a:lnTo>
                  <a:pt x="737" y="264"/>
                </a:lnTo>
                <a:lnTo>
                  <a:pt x="729" y="270"/>
                </a:lnTo>
                <a:lnTo>
                  <a:pt x="726" y="278"/>
                </a:lnTo>
                <a:lnTo>
                  <a:pt x="719" y="282"/>
                </a:lnTo>
                <a:lnTo>
                  <a:pt x="714" y="282"/>
                </a:lnTo>
                <a:lnTo>
                  <a:pt x="711" y="282"/>
                </a:lnTo>
                <a:lnTo>
                  <a:pt x="706" y="282"/>
                </a:lnTo>
                <a:lnTo>
                  <a:pt x="697" y="275"/>
                </a:lnTo>
                <a:lnTo>
                  <a:pt x="691" y="267"/>
                </a:lnTo>
                <a:lnTo>
                  <a:pt x="683" y="259"/>
                </a:lnTo>
                <a:lnTo>
                  <a:pt x="675" y="255"/>
                </a:lnTo>
                <a:lnTo>
                  <a:pt x="664" y="254"/>
                </a:lnTo>
                <a:lnTo>
                  <a:pt x="656" y="255"/>
                </a:lnTo>
                <a:lnTo>
                  <a:pt x="647" y="259"/>
                </a:lnTo>
                <a:lnTo>
                  <a:pt x="645" y="267"/>
                </a:lnTo>
                <a:lnTo>
                  <a:pt x="642" y="286"/>
                </a:lnTo>
                <a:lnTo>
                  <a:pt x="642" y="299"/>
                </a:lnTo>
                <a:lnTo>
                  <a:pt x="631" y="320"/>
                </a:lnTo>
                <a:lnTo>
                  <a:pt x="620" y="345"/>
                </a:lnTo>
                <a:lnTo>
                  <a:pt x="614" y="365"/>
                </a:lnTo>
                <a:lnTo>
                  <a:pt x="610" y="369"/>
                </a:lnTo>
                <a:lnTo>
                  <a:pt x="606" y="377"/>
                </a:lnTo>
                <a:lnTo>
                  <a:pt x="596" y="390"/>
                </a:lnTo>
                <a:lnTo>
                  <a:pt x="586" y="404"/>
                </a:lnTo>
                <a:lnTo>
                  <a:pt x="578" y="416"/>
                </a:lnTo>
                <a:lnTo>
                  <a:pt x="570" y="420"/>
                </a:lnTo>
                <a:lnTo>
                  <a:pt x="564" y="426"/>
                </a:lnTo>
                <a:lnTo>
                  <a:pt x="564" y="437"/>
                </a:lnTo>
                <a:lnTo>
                  <a:pt x="556" y="452"/>
                </a:lnTo>
                <a:lnTo>
                  <a:pt x="548" y="460"/>
                </a:lnTo>
                <a:lnTo>
                  <a:pt x="546" y="473"/>
                </a:lnTo>
                <a:lnTo>
                  <a:pt x="555" y="493"/>
                </a:lnTo>
                <a:lnTo>
                  <a:pt x="556" y="508"/>
                </a:lnTo>
                <a:lnTo>
                  <a:pt x="556" y="511"/>
                </a:lnTo>
                <a:lnTo>
                  <a:pt x="543" y="525"/>
                </a:lnTo>
                <a:lnTo>
                  <a:pt x="531" y="532"/>
                </a:lnTo>
                <a:lnTo>
                  <a:pt x="517" y="535"/>
                </a:lnTo>
                <a:lnTo>
                  <a:pt x="502" y="537"/>
                </a:lnTo>
                <a:lnTo>
                  <a:pt x="485" y="549"/>
                </a:lnTo>
                <a:lnTo>
                  <a:pt x="473" y="559"/>
                </a:lnTo>
                <a:lnTo>
                  <a:pt x="470" y="560"/>
                </a:lnTo>
                <a:lnTo>
                  <a:pt x="465" y="564"/>
                </a:lnTo>
                <a:lnTo>
                  <a:pt x="452" y="568"/>
                </a:lnTo>
                <a:lnTo>
                  <a:pt x="438" y="572"/>
                </a:lnTo>
                <a:lnTo>
                  <a:pt x="423" y="575"/>
                </a:lnTo>
                <a:lnTo>
                  <a:pt x="415" y="580"/>
                </a:lnTo>
                <a:lnTo>
                  <a:pt x="397" y="585"/>
                </a:lnTo>
                <a:lnTo>
                  <a:pt x="396" y="599"/>
                </a:lnTo>
                <a:lnTo>
                  <a:pt x="396" y="610"/>
                </a:lnTo>
                <a:lnTo>
                  <a:pt x="397" y="611"/>
                </a:lnTo>
                <a:lnTo>
                  <a:pt x="396" y="620"/>
                </a:lnTo>
                <a:lnTo>
                  <a:pt x="396" y="635"/>
                </a:lnTo>
                <a:lnTo>
                  <a:pt x="396" y="655"/>
                </a:lnTo>
                <a:lnTo>
                  <a:pt x="397" y="668"/>
                </a:lnTo>
                <a:lnTo>
                  <a:pt x="396" y="688"/>
                </a:lnTo>
                <a:lnTo>
                  <a:pt x="386" y="702"/>
                </a:lnTo>
                <a:lnTo>
                  <a:pt x="376" y="711"/>
                </a:lnTo>
                <a:lnTo>
                  <a:pt x="372" y="715"/>
                </a:lnTo>
                <a:lnTo>
                  <a:pt x="365" y="722"/>
                </a:lnTo>
                <a:lnTo>
                  <a:pt x="361" y="727"/>
                </a:lnTo>
                <a:lnTo>
                  <a:pt x="361" y="735"/>
                </a:lnTo>
                <a:lnTo>
                  <a:pt x="357" y="750"/>
                </a:lnTo>
                <a:lnTo>
                  <a:pt x="361" y="767"/>
                </a:lnTo>
                <a:lnTo>
                  <a:pt x="365" y="780"/>
                </a:lnTo>
                <a:lnTo>
                  <a:pt x="376" y="785"/>
                </a:lnTo>
                <a:lnTo>
                  <a:pt x="380" y="793"/>
                </a:lnTo>
                <a:lnTo>
                  <a:pt x="365" y="794"/>
                </a:lnTo>
                <a:lnTo>
                  <a:pt x="351" y="798"/>
                </a:lnTo>
                <a:lnTo>
                  <a:pt x="349" y="794"/>
                </a:lnTo>
                <a:lnTo>
                  <a:pt x="337" y="793"/>
                </a:lnTo>
                <a:lnTo>
                  <a:pt x="322" y="798"/>
                </a:lnTo>
                <a:lnTo>
                  <a:pt x="315" y="818"/>
                </a:lnTo>
                <a:lnTo>
                  <a:pt x="306" y="827"/>
                </a:lnTo>
                <a:lnTo>
                  <a:pt x="296" y="841"/>
                </a:lnTo>
                <a:lnTo>
                  <a:pt x="294" y="843"/>
                </a:lnTo>
                <a:lnTo>
                  <a:pt x="288" y="850"/>
                </a:lnTo>
                <a:lnTo>
                  <a:pt x="276" y="867"/>
                </a:lnTo>
                <a:lnTo>
                  <a:pt x="264" y="858"/>
                </a:lnTo>
                <a:lnTo>
                  <a:pt x="254" y="847"/>
                </a:lnTo>
                <a:lnTo>
                  <a:pt x="236" y="838"/>
                </a:lnTo>
                <a:lnTo>
                  <a:pt x="232" y="833"/>
                </a:lnTo>
                <a:lnTo>
                  <a:pt x="223" y="823"/>
                </a:lnTo>
                <a:lnTo>
                  <a:pt x="223" y="818"/>
                </a:lnTo>
                <a:lnTo>
                  <a:pt x="223" y="810"/>
                </a:lnTo>
                <a:lnTo>
                  <a:pt x="223" y="804"/>
                </a:lnTo>
                <a:lnTo>
                  <a:pt x="223" y="793"/>
                </a:lnTo>
                <a:lnTo>
                  <a:pt x="221" y="785"/>
                </a:lnTo>
                <a:lnTo>
                  <a:pt x="213" y="774"/>
                </a:lnTo>
                <a:lnTo>
                  <a:pt x="203" y="766"/>
                </a:lnTo>
                <a:lnTo>
                  <a:pt x="198" y="758"/>
                </a:lnTo>
                <a:lnTo>
                  <a:pt x="190" y="751"/>
                </a:lnTo>
                <a:lnTo>
                  <a:pt x="178" y="751"/>
                </a:lnTo>
                <a:lnTo>
                  <a:pt x="171" y="750"/>
                </a:lnTo>
                <a:lnTo>
                  <a:pt x="160" y="747"/>
                </a:lnTo>
                <a:lnTo>
                  <a:pt x="148" y="740"/>
                </a:lnTo>
                <a:lnTo>
                  <a:pt x="137" y="735"/>
                </a:lnTo>
                <a:lnTo>
                  <a:pt x="131" y="727"/>
                </a:lnTo>
                <a:lnTo>
                  <a:pt x="122" y="716"/>
                </a:lnTo>
                <a:lnTo>
                  <a:pt x="127" y="715"/>
                </a:lnTo>
                <a:lnTo>
                  <a:pt x="127" y="710"/>
                </a:lnTo>
                <a:lnTo>
                  <a:pt x="122" y="706"/>
                </a:lnTo>
                <a:lnTo>
                  <a:pt x="113" y="700"/>
                </a:lnTo>
                <a:lnTo>
                  <a:pt x="108" y="698"/>
                </a:lnTo>
                <a:lnTo>
                  <a:pt x="100" y="694"/>
                </a:lnTo>
                <a:lnTo>
                  <a:pt x="95" y="690"/>
                </a:lnTo>
                <a:lnTo>
                  <a:pt x="90" y="690"/>
                </a:lnTo>
                <a:lnTo>
                  <a:pt x="77" y="682"/>
                </a:lnTo>
                <a:lnTo>
                  <a:pt x="73" y="680"/>
                </a:lnTo>
                <a:lnTo>
                  <a:pt x="73" y="672"/>
                </a:lnTo>
                <a:lnTo>
                  <a:pt x="72" y="667"/>
                </a:lnTo>
                <a:lnTo>
                  <a:pt x="66" y="663"/>
                </a:lnTo>
                <a:lnTo>
                  <a:pt x="64" y="655"/>
                </a:lnTo>
                <a:lnTo>
                  <a:pt x="61" y="650"/>
                </a:lnTo>
                <a:lnTo>
                  <a:pt x="61" y="636"/>
                </a:lnTo>
                <a:lnTo>
                  <a:pt x="58" y="628"/>
                </a:lnTo>
                <a:lnTo>
                  <a:pt x="55" y="618"/>
                </a:lnTo>
                <a:lnTo>
                  <a:pt x="45" y="607"/>
                </a:lnTo>
                <a:lnTo>
                  <a:pt x="40" y="597"/>
                </a:lnTo>
                <a:lnTo>
                  <a:pt x="44" y="587"/>
                </a:lnTo>
                <a:lnTo>
                  <a:pt x="45" y="584"/>
                </a:lnTo>
                <a:lnTo>
                  <a:pt x="50" y="576"/>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9" name="Freeform 1061"/>
          <p:cNvSpPr>
            <a:spLocks/>
          </p:cNvSpPr>
          <p:nvPr userDrawn="1"/>
        </p:nvSpPr>
        <p:spPr bwMode="auto">
          <a:xfrm>
            <a:off x="4335681" y="5114054"/>
            <a:ext cx="195421" cy="196349"/>
          </a:xfrm>
          <a:custGeom>
            <a:avLst/>
            <a:gdLst>
              <a:gd name="T0" fmla="*/ 382 w 450"/>
              <a:gd name="T1" fmla="*/ 330 h 402"/>
              <a:gd name="T2" fmla="*/ 363 w 450"/>
              <a:gd name="T3" fmla="*/ 319 h 402"/>
              <a:gd name="T4" fmla="*/ 346 w 450"/>
              <a:gd name="T5" fmla="*/ 309 h 402"/>
              <a:gd name="T6" fmla="*/ 321 w 450"/>
              <a:gd name="T7" fmla="*/ 340 h 402"/>
              <a:gd name="T8" fmla="*/ 292 w 450"/>
              <a:gd name="T9" fmla="*/ 344 h 402"/>
              <a:gd name="T10" fmla="*/ 284 w 450"/>
              <a:gd name="T11" fmla="*/ 369 h 402"/>
              <a:gd name="T12" fmla="*/ 260 w 450"/>
              <a:gd name="T13" fmla="*/ 372 h 402"/>
              <a:gd name="T14" fmla="*/ 241 w 450"/>
              <a:gd name="T15" fmla="*/ 383 h 402"/>
              <a:gd name="T16" fmla="*/ 231 w 450"/>
              <a:gd name="T17" fmla="*/ 400 h 402"/>
              <a:gd name="T18" fmla="*/ 217 w 450"/>
              <a:gd name="T19" fmla="*/ 380 h 402"/>
              <a:gd name="T20" fmla="*/ 197 w 450"/>
              <a:gd name="T21" fmla="*/ 359 h 402"/>
              <a:gd name="T22" fmla="*/ 170 w 450"/>
              <a:gd name="T23" fmla="*/ 333 h 402"/>
              <a:gd name="T24" fmla="*/ 162 w 450"/>
              <a:gd name="T25" fmla="*/ 309 h 402"/>
              <a:gd name="T26" fmla="*/ 139 w 450"/>
              <a:gd name="T27" fmla="*/ 300 h 402"/>
              <a:gd name="T28" fmla="*/ 127 w 450"/>
              <a:gd name="T29" fmla="*/ 319 h 402"/>
              <a:gd name="T30" fmla="*/ 97 w 450"/>
              <a:gd name="T31" fmla="*/ 338 h 402"/>
              <a:gd name="T32" fmla="*/ 65 w 450"/>
              <a:gd name="T33" fmla="*/ 322 h 402"/>
              <a:gd name="T34" fmla="*/ 54 w 450"/>
              <a:gd name="T35" fmla="*/ 295 h 402"/>
              <a:gd name="T36" fmla="*/ 43 w 450"/>
              <a:gd name="T37" fmla="*/ 266 h 402"/>
              <a:gd name="T38" fmla="*/ 37 w 450"/>
              <a:gd name="T39" fmla="*/ 245 h 402"/>
              <a:gd name="T40" fmla="*/ 17 w 450"/>
              <a:gd name="T41" fmla="*/ 249 h 402"/>
              <a:gd name="T42" fmla="*/ 1 w 450"/>
              <a:gd name="T43" fmla="*/ 222 h 402"/>
              <a:gd name="T44" fmla="*/ 3 w 450"/>
              <a:gd name="T45" fmla="*/ 200 h 402"/>
              <a:gd name="T46" fmla="*/ 25 w 450"/>
              <a:gd name="T47" fmla="*/ 170 h 402"/>
              <a:gd name="T48" fmla="*/ 37 w 450"/>
              <a:gd name="T49" fmla="*/ 144 h 402"/>
              <a:gd name="T50" fmla="*/ 56 w 450"/>
              <a:gd name="T51" fmla="*/ 117 h 402"/>
              <a:gd name="T52" fmla="*/ 78 w 450"/>
              <a:gd name="T53" fmla="*/ 99 h 402"/>
              <a:gd name="T54" fmla="*/ 97 w 450"/>
              <a:gd name="T55" fmla="*/ 77 h 402"/>
              <a:gd name="T56" fmla="*/ 111 w 450"/>
              <a:gd name="T57" fmla="*/ 59 h 402"/>
              <a:gd name="T58" fmla="*/ 115 w 450"/>
              <a:gd name="T59" fmla="*/ 35 h 402"/>
              <a:gd name="T60" fmla="*/ 118 w 450"/>
              <a:gd name="T61" fmla="*/ 16 h 402"/>
              <a:gd name="T62" fmla="*/ 136 w 450"/>
              <a:gd name="T63" fmla="*/ 7 h 402"/>
              <a:gd name="T64" fmla="*/ 187 w 450"/>
              <a:gd name="T65" fmla="*/ 10 h 402"/>
              <a:gd name="T66" fmla="*/ 209 w 450"/>
              <a:gd name="T67" fmla="*/ 16 h 402"/>
              <a:gd name="T68" fmla="*/ 246 w 450"/>
              <a:gd name="T69" fmla="*/ 18 h 402"/>
              <a:gd name="T70" fmla="*/ 267 w 450"/>
              <a:gd name="T71" fmla="*/ 16 h 402"/>
              <a:gd name="T72" fmla="*/ 286 w 450"/>
              <a:gd name="T73" fmla="*/ 27 h 402"/>
              <a:gd name="T74" fmla="*/ 318 w 450"/>
              <a:gd name="T75" fmla="*/ 37 h 402"/>
              <a:gd name="T76" fmla="*/ 332 w 450"/>
              <a:gd name="T77" fmla="*/ 51 h 402"/>
              <a:gd name="T78" fmla="*/ 342 w 450"/>
              <a:gd name="T79" fmla="*/ 74 h 402"/>
              <a:gd name="T80" fmla="*/ 353 w 450"/>
              <a:gd name="T81" fmla="*/ 93 h 402"/>
              <a:gd name="T82" fmla="*/ 376 w 450"/>
              <a:gd name="T83" fmla="*/ 99 h 402"/>
              <a:gd name="T84" fmla="*/ 388 w 450"/>
              <a:gd name="T85" fmla="*/ 99 h 402"/>
              <a:gd name="T86" fmla="*/ 411 w 450"/>
              <a:gd name="T87" fmla="*/ 99 h 402"/>
              <a:gd name="T88" fmla="*/ 430 w 450"/>
              <a:gd name="T89" fmla="*/ 78 h 402"/>
              <a:gd name="T90" fmla="*/ 443 w 450"/>
              <a:gd name="T91" fmla="*/ 69 h 402"/>
              <a:gd name="T92" fmla="*/ 446 w 450"/>
              <a:gd name="T93" fmla="*/ 101 h 402"/>
              <a:gd name="T94" fmla="*/ 440 w 450"/>
              <a:gd name="T95" fmla="*/ 126 h 402"/>
              <a:gd name="T96" fmla="*/ 440 w 450"/>
              <a:gd name="T97" fmla="*/ 141 h 402"/>
              <a:gd name="T98" fmla="*/ 423 w 450"/>
              <a:gd name="T99" fmla="*/ 157 h 402"/>
              <a:gd name="T100" fmla="*/ 411 w 450"/>
              <a:gd name="T101" fmla="*/ 174 h 402"/>
              <a:gd name="T102" fmla="*/ 411 w 450"/>
              <a:gd name="T103" fmla="*/ 193 h 402"/>
              <a:gd name="T104" fmla="*/ 430 w 450"/>
              <a:gd name="T105" fmla="*/ 202 h 402"/>
              <a:gd name="T106" fmla="*/ 440 w 450"/>
              <a:gd name="T107" fmla="*/ 218 h 402"/>
              <a:gd name="T108" fmla="*/ 450 w 450"/>
              <a:gd name="T109" fmla="*/ 233 h 402"/>
              <a:gd name="T110" fmla="*/ 441 w 450"/>
              <a:gd name="T111" fmla="*/ 240 h 402"/>
              <a:gd name="T112" fmla="*/ 421 w 450"/>
              <a:gd name="T113" fmla="*/ 240 h 402"/>
              <a:gd name="T114" fmla="*/ 418 w 450"/>
              <a:gd name="T115" fmla="*/ 256 h 402"/>
              <a:gd name="T116" fmla="*/ 415 w 450"/>
              <a:gd name="T117" fmla="*/ 273 h 402"/>
              <a:gd name="T118" fmla="*/ 415 w 450"/>
              <a:gd name="T119" fmla="*/ 297 h 402"/>
              <a:gd name="T120" fmla="*/ 415 w 450"/>
              <a:gd name="T121" fmla="*/ 325 h 402"/>
              <a:gd name="T122" fmla="*/ 408 w 450"/>
              <a:gd name="T123" fmla="*/ 344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0" h="402">
                <a:moveTo>
                  <a:pt x="400" y="348"/>
                </a:moveTo>
                <a:lnTo>
                  <a:pt x="391" y="343"/>
                </a:lnTo>
                <a:lnTo>
                  <a:pt x="386" y="338"/>
                </a:lnTo>
                <a:lnTo>
                  <a:pt x="382" y="330"/>
                </a:lnTo>
                <a:lnTo>
                  <a:pt x="376" y="325"/>
                </a:lnTo>
                <a:lnTo>
                  <a:pt x="371" y="319"/>
                </a:lnTo>
                <a:lnTo>
                  <a:pt x="367" y="319"/>
                </a:lnTo>
                <a:lnTo>
                  <a:pt x="363" y="319"/>
                </a:lnTo>
                <a:lnTo>
                  <a:pt x="357" y="316"/>
                </a:lnTo>
                <a:lnTo>
                  <a:pt x="357" y="313"/>
                </a:lnTo>
                <a:lnTo>
                  <a:pt x="350" y="309"/>
                </a:lnTo>
                <a:lnTo>
                  <a:pt x="346" y="309"/>
                </a:lnTo>
                <a:lnTo>
                  <a:pt x="336" y="322"/>
                </a:lnTo>
                <a:lnTo>
                  <a:pt x="332" y="327"/>
                </a:lnTo>
                <a:lnTo>
                  <a:pt x="324" y="338"/>
                </a:lnTo>
                <a:lnTo>
                  <a:pt x="321" y="340"/>
                </a:lnTo>
                <a:lnTo>
                  <a:pt x="313" y="343"/>
                </a:lnTo>
                <a:lnTo>
                  <a:pt x="305" y="343"/>
                </a:lnTo>
                <a:lnTo>
                  <a:pt x="300" y="343"/>
                </a:lnTo>
                <a:lnTo>
                  <a:pt x="292" y="344"/>
                </a:lnTo>
                <a:lnTo>
                  <a:pt x="292" y="352"/>
                </a:lnTo>
                <a:lnTo>
                  <a:pt x="289" y="359"/>
                </a:lnTo>
                <a:lnTo>
                  <a:pt x="289" y="368"/>
                </a:lnTo>
                <a:lnTo>
                  <a:pt x="284" y="369"/>
                </a:lnTo>
                <a:lnTo>
                  <a:pt x="278" y="375"/>
                </a:lnTo>
                <a:lnTo>
                  <a:pt x="268" y="375"/>
                </a:lnTo>
                <a:lnTo>
                  <a:pt x="267" y="375"/>
                </a:lnTo>
                <a:lnTo>
                  <a:pt x="260" y="372"/>
                </a:lnTo>
                <a:lnTo>
                  <a:pt x="255" y="378"/>
                </a:lnTo>
                <a:lnTo>
                  <a:pt x="249" y="380"/>
                </a:lnTo>
                <a:lnTo>
                  <a:pt x="246" y="383"/>
                </a:lnTo>
                <a:lnTo>
                  <a:pt x="241" y="383"/>
                </a:lnTo>
                <a:lnTo>
                  <a:pt x="237" y="389"/>
                </a:lnTo>
                <a:lnTo>
                  <a:pt x="237" y="394"/>
                </a:lnTo>
                <a:lnTo>
                  <a:pt x="235" y="396"/>
                </a:lnTo>
                <a:lnTo>
                  <a:pt x="231" y="400"/>
                </a:lnTo>
                <a:lnTo>
                  <a:pt x="225" y="402"/>
                </a:lnTo>
                <a:lnTo>
                  <a:pt x="220" y="396"/>
                </a:lnTo>
                <a:lnTo>
                  <a:pt x="219" y="386"/>
                </a:lnTo>
                <a:lnTo>
                  <a:pt x="217" y="380"/>
                </a:lnTo>
                <a:lnTo>
                  <a:pt x="217" y="372"/>
                </a:lnTo>
                <a:lnTo>
                  <a:pt x="213" y="368"/>
                </a:lnTo>
                <a:lnTo>
                  <a:pt x="203" y="364"/>
                </a:lnTo>
                <a:lnTo>
                  <a:pt x="197" y="359"/>
                </a:lnTo>
                <a:lnTo>
                  <a:pt x="192" y="352"/>
                </a:lnTo>
                <a:lnTo>
                  <a:pt x="187" y="344"/>
                </a:lnTo>
                <a:lnTo>
                  <a:pt x="183" y="340"/>
                </a:lnTo>
                <a:lnTo>
                  <a:pt x="170" y="333"/>
                </a:lnTo>
                <a:lnTo>
                  <a:pt x="169" y="325"/>
                </a:lnTo>
                <a:lnTo>
                  <a:pt x="166" y="317"/>
                </a:lnTo>
                <a:lnTo>
                  <a:pt x="163" y="316"/>
                </a:lnTo>
                <a:lnTo>
                  <a:pt x="162" y="309"/>
                </a:lnTo>
                <a:lnTo>
                  <a:pt x="155" y="303"/>
                </a:lnTo>
                <a:lnTo>
                  <a:pt x="151" y="300"/>
                </a:lnTo>
                <a:lnTo>
                  <a:pt x="147" y="297"/>
                </a:lnTo>
                <a:lnTo>
                  <a:pt x="139" y="300"/>
                </a:lnTo>
                <a:lnTo>
                  <a:pt x="136" y="308"/>
                </a:lnTo>
                <a:lnTo>
                  <a:pt x="133" y="313"/>
                </a:lnTo>
                <a:lnTo>
                  <a:pt x="129" y="317"/>
                </a:lnTo>
                <a:lnTo>
                  <a:pt x="127" y="319"/>
                </a:lnTo>
                <a:lnTo>
                  <a:pt x="127" y="325"/>
                </a:lnTo>
                <a:lnTo>
                  <a:pt x="123" y="327"/>
                </a:lnTo>
                <a:lnTo>
                  <a:pt x="111" y="333"/>
                </a:lnTo>
                <a:lnTo>
                  <a:pt x="97" y="338"/>
                </a:lnTo>
                <a:lnTo>
                  <a:pt x="86" y="340"/>
                </a:lnTo>
                <a:lnTo>
                  <a:pt x="75" y="338"/>
                </a:lnTo>
                <a:lnTo>
                  <a:pt x="72" y="330"/>
                </a:lnTo>
                <a:lnTo>
                  <a:pt x="65" y="322"/>
                </a:lnTo>
                <a:lnTo>
                  <a:pt x="62" y="316"/>
                </a:lnTo>
                <a:lnTo>
                  <a:pt x="58" y="308"/>
                </a:lnTo>
                <a:lnTo>
                  <a:pt x="56" y="300"/>
                </a:lnTo>
                <a:lnTo>
                  <a:pt x="54" y="295"/>
                </a:lnTo>
                <a:lnTo>
                  <a:pt x="51" y="292"/>
                </a:lnTo>
                <a:lnTo>
                  <a:pt x="51" y="287"/>
                </a:lnTo>
                <a:lnTo>
                  <a:pt x="46" y="276"/>
                </a:lnTo>
                <a:lnTo>
                  <a:pt x="43" y="266"/>
                </a:lnTo>
                <a:lnTo>
                  <a:pt x="43" y="264"/>
                </a:lnTo>
                <a:lnTo>
                  <a:pt x="40" y="257"/>
                </a:lnTo>
                <a:lnTo>
                  <a:pt x="40" y="252"/>
                </a:lnTo>
                <a:lnTo>
                  <a:pt x="37" y="245"/>
                </a:lnTo>
                <a:lnTo>
                  <a:pt x="29" y="249"/>
                </a:lnTo>
                <a:lnTo>
                  <a:pt x="25" y="249"/>
                </a:lnTo>
                <a:lnTo>
                  <a:pt x="19" y="249"/>
                </a:lnTo>
                <a:lnTo>
                  <a:pt x="17" y="249"/>
                </a:lnTo>
                <a:lnTo>
                  <a:pt x="10" y="245"/>
                </a:lnTo>
                <a:lnTo>
                  <a:pt x="6" y="240"/>
                </a:lnTo>
                <a:lnTo>
                  <a:pt x="3" y="233"/>
                </a:lnTo>
                <a:lnTo>
                  <a:pt x="1" y="222"/>
                </a:lnTo>
                <a:lnTo>
                  <a:pt x="0" y="214"/>
                </a:lnTo>
                <a:lnTo>
                  <a:pt x="0" y="212"/>
                </a:lnTo>
                <a:lnTo>
                  <a:pt x="1" y="204"/>
                </a:lnTo>
                <a:lnTo>
                  <a:pt x="3" y="200"/>
                </a:lnTo>
                <a:lnTo>
                  <a:pt x="10" y="193"/>
                </a:lnTo>
                <a:lnTo>
                  <a:pt x="17" y="184"/>
                </a:lnTo>
                <a:lnTo>
                  <a:pt x="21" y="177"/>
                </a:lnTo>
                <a:lnTo>
                  <a:pt x="25" y="170"/>
                </a:lnTo>
                <a:lnTo>
                  <a:pt x="25" y="169"/>
                </a:lnTo>
                <a:lnTo>
                  <a:pt x="25" y="161"/>
                </a:lnTo>
                <a:lnTo>
                  <a:pt x="28" y="157"/>
                </a:lnTo>
                <a:lnTo>
                  <a:pt x="37" y="144"/>
                </a:lnTo>
                <a:lnTo>
                  <a:pt x="46" y="133"/>
                </a:lnTo>
                <a:lnTo>
                  <a:pt x="54" y="126"/>
                </a:lnTo>
                <a:lnTo>
                  <a:pt x="56" y="123"/>
                </a:lnTo>
                <a:lnTo>
                  <a:pt x="56" y="117"/>
                </a:lnTo>
                <a:lnTo>
                  <a:pt x="61" y="109"/>
                </a:lnTo>
                <a:lnTo>
                  <a:pt x="65" y="106"/>
                </a:lnTo>
                <a:lnTo>
                  <a:pt x="72" y="101"/>
                </a:lnTo>
                <a:lnTo>
                  <a:pt x="78" y="99"/>
                </a:lnTo>
                <a:lnTo>
                  <a:pt x="83" y="96"/>
                </a:lnTo>
                <a:lnTo>
                  <a:pt x="86" y="88"/>
                </a:lnTo>
                <a:lnTo>
                  <a:pt x="93" y="78"/>
                </a:lnTo>
                <a:lnTo>
                  <a:pt x="97" y="77"/>
                </a:lnTo>
                <a:lnTo>
                  <a:pt x="108" y="74"/>
                </a:lnTo>
                <a:lnTo>
                  <a:pt x="111" y="70"/>
                </a:lnTo>
                <a:lnTo>
                  <a:pt x="111" y="66"/>
                </a:lnTo>
                <a:lnTo>
                  <a:pt x="111" y="59"/>
                </a:lnTo>
                <a:lnTo>
                  <a:pt x="111" y="51"/>
                </a:lnTo>
                <a:lnTo>
                  <a:pt x="111" y="46"/>
                </a:lnTo>
                <a:lnTo>
                  <a:pt x="115" y="41"/>
                </a:lnTo>
                <a:lnTo>
                  <a:pt x="115" y="35"/>
                </a:lnTo>
                <a:lnTo>
                  <a:pt x="115" y="29"/>
                </a:lnTo>
                <a:lnTo>
                  <a:pt x="115" y="27"/>
                </a:lnTo>
                <a:lnTo>
                  <a:pt x="118" y="26"/>
                </a:lnTo>
                <a:lnTo>
                  <a:pt x="118" y="16"/>
                </a:lnTo>
                <a:lnTo>
                  <a:pt x="115" y="10"/>
                </a:lnTo>
                <a:lnTo>
                  <a:pt x="118" y="0"/>
                </a:lnTo>
                <a:lnTo>
                  <a:pt x="123" y="2"/>
                </a:lnTo>
                <a:lnTo>
                  <a:pt x="136" y="7"/>
                </a:lnTo>
                <a:lnTo>
                  <a:pt x="147" y="13"/>
                </a:lnTo>
                <a:lnTo>
                  <a:pt x="159" y="10"/>
                </a:lnTo>
                <a:lnTo>
                  <a:pt x="166" y="10"/>
                </a:lnTo>
                <a:lnTo>
                  <a:pt x="187" y="10"/>
                </a:lnTo>
                <a:lnTo>
                  <a:pt x="192" y="10"/>
                </a:lnTo>
                <a:lnTo>
                  <a:pt x="197" y="13"/>
                </a:lnTo>
                <a:lnTo>
                  <a:pt x="203" y="13"/>
                </a:lnTo>
                <a:lnTo>
                  <a:pt x="209" y="16"/>
                </a:lnTo>
                <a:lnTo>
                  <a:pt x="220" y="18"/>
                </a:lnTo>
                <a:lnTo>
                  <a:pt x="235" y="26"/>
                </a:lnTo>
                <a:lnTo>
                  <a:pt x="245" y="21"/>
                </a:lnTo>
                <a:lnTo>
                  <a:pt x="246" y="18"/>
                </a:lnTo>
                <a:lnTo>
                  <a:pt x="249" y="13"/>
                </a:lnTo>
                <a:lnTo>
                  <a:pt x="252" y="10"/>
                </a:lnTo>
                <a:lnTo>
                  <a:pt x="259" y="13"/>
                </a:lnTo>
                <a:lnTo>
                  <a:pt x="267" y="16"/>
                </a:lnTo>
                <a:lnTo>
                  <a:pt x="274" y="16"/>
                </a:lnTo>
                <a:lnTo>
                  <a:pt x="284" y="18"/>
                </a:lnTo>
                <a:lnTo>
                  <a:pt x="286" y="26"/>
                </a:lnTo>
                <a:lnTo>
                  <a:pt x="286" y="27"/>
                </a:lnTo>
                <a:lnTo>
                  <a:pt x="286" y="33"/>
                </a:lnTo>
                <a:lnTo>
                  <a:pt x="300" y="35"/>
                </a:lnTo>
                <a:lnTo>
                  <a:pt x="310" y="37"/>
                </a:lnTo>
                <a:lnTo>
                  <a:pt x="318" y="37"/>
                </a:lnTo>
                <a:lnTo>
                  <a:pt x="324" y="41"/>
                </a:lnTo>
                <a:lnTo>
                  <a:pt x="328" y="43"/>
                </a:lnTo>
                <a:lnTo>
                  <a:pt x="328" y="46"/>
                </a:lnTo>
                <a:lnTo>
                  <a:pt x="332" y="51"/>
                </a:lnTo>
                <a:lnTo>
                  <a:pt x="333" y="58"/>
                </a:lnTo>
                <a:lnTo>
                  <a:pt x="342" y="59"/>
                </a:lnTo>
                <a:lnTo>
                  <a:pt x="342" y="66"/>
                </a:lnTo>
                <a:lnTo>
                  <a:pt x="342" y="74"/>
                </a:lnTo>
                <a:lnTo>
                  <a:pt x="345" y="81"/>
                </a:lnTo>
                <a:lnTo>
                  <a:pt x="346" y="83"/>
                </a:lnTo>
                <a:lnTo>
                  <a:pt x="346" y="88"/>
                </a:lnTo>
                <a:lnTo>
                  <a:pt x="353" y="93"/>
                </a:lnTo>
                <a:lnTo>
                  <a:pt x="357" y="96"/>
                </a:lnTo>
                <a:lnTo>
                  <a:pt x="363" y="96"/>
                </a:lnTo>
                <a:lnTo>
                  <a:pt x="368" y="99"/>
                </a:lnTo>
                <a:lnTo>
                  <a:pt x="376" y="99"/>
                </a:lnTo>
                <a:lnTo>
                  <a:pt x="378" y="99"/>
                </a:lnTo>
                <a:lnTo>
                  <a:pt x="383" y="99"/>
                </a:lnTo>
                <a:lnTo>
                  <a:pt x="386" y="99"/>
                </a:lnTo>
                <a:lnTo>
                  <a:pt x="388" y="99"/>
                </a:lnTo>
                <a:lnTo>
                  <a:pt x="394" y="99"/>
                </a:lnTo>
                <a:lnTo>
                  <a:pt x="397" y="99"/>
                </a:lnTo>
                <a:lnTo>
                  <a:pt x="408" y="99"/>
                </a:lnTo>
                <a:lnTo>
                  <a:pt x="411" y="99"/>
                </a:lnTo>
                <a:lnTo>
                  <a:pt x="421" y="96"/>
                </a:lnTo>
                <a:lnTo>
                  <a:pt x="423" y="93"/>
                </a:lnTo>
                <a:lnTo>
                  <a:pt x="429" y="83"/>
                </a:lnTo>
                <a:lnTo>
                  <a:pt x="430" y="78"/>
                </a:lnTo>
                <a:lnTo>
                  <a:pt x="430" y="77"/>
                </a:lnTo>
                <a:lnTo>
                  <a:pt x="440" y="69"/>
                </a:lnTo>
                <a:lnTo>
                  <a:pt x="441" y="62"/>
                </a:lnTo>
                <a:lnTo>
                  <a:pt x="443" y="69"/>
                </a:lnTo>
                <a:lnTo>
                  <a:pt x="443" y="70"/>
                </a:lnTo>
                <a:lnTo>
                  <a:pt x="443" y="81"/>
                </a:lnTo>
                <a:lnTo>
                  <a:pt x="443" y="93"/>
                </a:lnTo>
                <a:lnTo>
                  <a:pt x="446" y="101"/>
                </a:lnTo>
                <a:lnTo>
                  <a:pt x="443" y="109"/>
                </a:lnTo>
                <a:lnTo>
                  <a:pt x="446" y="113"/>
                </a:lnTo>
                <a:lnTo>
                  <a:pt x="443" y="121"/>
                </a:lnTo>
                <a:lnTo>
                  <a:pt x="440" y="126"/>
                </a:lnTo>
                <a:lnTo>
                  <a:pt x="430" y="131"/>
                </a:lnTo>
                <a:lnTo>
                  <a:pt x="429" y="133"/>
                </a:lnTo>
                <a:lnTo>
                  <a:pt x="434" y="136"/>
                </a:lnTo>
                <a:lnTo>
                  <a:pt x="440" y="141"/>
                </a:lnTo>
                <a:lnTo>
                  <a:pt x="440" y="144"/>
                </a:lnTo>
                <a:lnTo>
                  <a:pt x="430" y="152"/>
                </a:lnTo>
                <a:lnTo>
                  <a:pt x="429" y="152"/>
                </a:lnTo>
                <a:lnTo>
                  <a:pt x="423" y="157"/>
                </a:lnTo>
                <a:lnTo>
                  <a:pt x="418" y="161"/>
                </a:lnTo>
                <a:lnTo>
                  <a:pt x="415" y="162"/>
                </a:lnTo>
                <a:lnTo>
                  <a:pt x="411" y="169"/>
                </a:lnTo>
                <a:lnTo>
                  <a:pt x="411" y="174"/>
                </a:lnTo>
                <a:lnTo>
                  <a:pt x="411" y="184"/>
                </a:lnTo>
                <a:lnTo>
                  <a:pt x="411" y="185"/>
                </a:lnTo>
                <a:lnTo>
                  <a:pt x="411" y="192"/>
                </a:lnTo>
                <a:lnTo>
                  <a:pt x="411" y="193"/>
                </a:lnTo>
                <a:lnTo>
                  <a:pt x="418" y="197"/>
                </a:lnTo>
                <a:lnTo>
                  <a:pt x="426" y="197"/>
                </a:lnTo>
                <a:lnTo>
                  <a:pt x="429" y="200"/>
                </a:lnTo>
                <a:lnTo>
                  <a:pt x="430" y="202"/>
                </a:lnTo>
                <a:lnTo>
                  <a:pt x="430" y="212"/>
                </a:lnTo>
                <a:lnTo>
                  <a:pt x="434" y="212"/>
                </a:lnTo>
                <a:lnTo>
                  <a:pt x="440" y="214"/>
                </a:lnTo>
                <a:lnTo>
                  <a:pt x="440" y="218"/>
                </a:lnTo>
                <a:lnTo>
                  <a:pt x="443" y="222"/>
                </a:lnTo>
                <a:lnTo>
                  <a:pt x="446" y="224"/>
                </a:lnTo>
                <a:lnTo>
                  <a:pt x="450" y="226"/>
                </a:lnTo>
                <a:lnTo>
                  <a:pt x="450" y="233"/>
                </a:lnTo>
                <a:lnTo>
                  <a:pt x="450" y="234"/>
                </a:lnTo>
                <a:lnTo>
                  <a:pt x="450" y="236"/>
                </a:lnTo>
                <a:lnTo>
                  <a:pt x="446" y="240"/>
                </a:lnTo>
                <a:lnTo>
                  <a:pt x="441" y="240"/>
                </a:lnTo>
                <a:lnTo>
                  <a:pt x="434" y="240"/>
                </a:lnTo>
                <a:lnTo>
                  <a:pt x="430" y="244"/>
                </a:lnTo>
                <a:lnTo>
                  <a:pt x="426" y="244"/>
                </a:lnTo>
                <a:lnTo>
                  <a:pt x="421" y="240"/>
                </a:lnTo>
                <a:lnTo>
                  <a:pt x="418" y="240"/>
                </a:lnTo>
                <a:lnTo>
                  <a:pt x="415" y="244"/>
                </a:lnTo>
                <a:lnTo>
                  <a:pt x="415" y="249"/>
                </a:lnTo>
                <a:lnTo>
                  <a:pt x="418" y="256"/>
                </a:lnTo>
                <a:lnTo>
                  <a:pt x="418" y="260"/>
                </a:lnTo>
                <a:lnTo>
                  <a:pt x="418" y="264"/>
                </a:lnTo>
                <a:lnTo>
                  <a:pt x="415" y="265"/>
                </a:lnTo>
                <a:lnTo>
                  <a:pt x="415" y="273"/>
                </a:lnTo>
                <a:lnTo>
                  <a:pt x="415" y="282"/>
                </a:lnTo>
                <a:lnTo>
                  <a:pt x="418" y="287"/>
                </a:lnTo>
                <a:lnTo>
                  <a:pt x="415" y="292"/>
                </a:lnTo>
                <a:lnTo>
                  <a:pt x="415" y="297"/>
                </a:lnTo>
                <a:lnTo>
                  <a:pt x="415" y="308"/>
                </a:lnTo>
                <a:lnTo>
                  <a:pt x="415" y="313"/>
                </a:lnTo>
                <a:lnTo>
                  <a:pt x="415" y="317"/>
                </a:lnTo>
                <a:lnTo>
                  <a:pt x="415" y="325"/>
                </a:lnTo>
                <a:lnTo>
                  <a:pt x="415" y="330"/>
                </a:lnTo>
                <a:lnTo>
                  <a:pt x="415" y="338"/>
                </a:lnTo>
                <a:lnTo>
                  <a:pt x="411" y="340"/>
                </a:lnTo>
                <a:lnTo>
                  <a:pt x="408" y="344"/>
                </a:lnTo>
                <a:lnTo>
                  <a:pt x="400" y="34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0" name="Freeform 1062"/>
          <p:cNvSpPr>
            <a:spLocks/>
          </p:cNvSpPr>
          <p:nvPr userDrawn="1"/>
        </p:nvSpPr>
        <p:spPr bwMode="auto">
          <a:xfrm>
            <a:off x="4372160" y="4993900"/>
            <a:ext cx="89893" cy="131876"/>
          </a:xfrm>
          <a:custGeom>
            <a:avLst/>
            <a:gdLst>
              <a:gd name="T0" fmla="*/ 76 w 208"/>
              <a:gd name="T1" fmla="*/ 255 h 271"/>
              <a:gd name="T2" fmla="*/ 42 w 208"/>
              <a:gd name="T3" fmla="*/ 248 h 271"/>
              <a:gd name="T4" fmla="*/ 26 w 208"/>
              <a:gd name="T5" fmla="*/ 233 h 271"/>
              <a:gd name="T6" fmla="*/ 18 w 208"/>
              <a:gd name="T7" fmla="*/ 213 h 271"/>
              <a:gd name="T8" fmla="*/ 21 w 208"/>
              <a:gd name="T9" fmla="*/ 200 h 271"/>
              <a:gd name="T10" fmla="*/ 10 w 208"/>
              <a:gd name="T11" fmla="*/ 193 h 271"/>
              <a:gd name="T12" fmla="*/ 3 w 208"/>
              <a:gd name="T13" fmla="*/ 185 h 271"/>
              <a:gd name="T14" fmla="*/ 2 w 208"/>
              <a:gd name="T15" fmla="*/ 173 h 271"/>
              <a:gd name="T16" fmla="*/ 3 w 208"/>
              <a:gd name="T17" fmla="*/ 157 h 271"/>
              <a:gd name="T18" fmla="*/ 0 w 208"/>
              <a:gd name="T19" fmla="*/ 142 h 271"/>
              <a:gd name="T20" fmla="*/ 0 w 208"/>
              <a:gd name="T21" fmla="*/ 132 h 271"/>
              <a:gd name="T22" fmla="*/ 10 w 208"/>
              <a:gd name="T23" fmla="*/ 126 h 271"/>
              <a:gd name="T24" fmla="*/ 14 w 208"/>
              <a:gd name="T25" fmla="*/ 120 h 271"/>
              <a:gd name="T26" fmla="*/ 25 w 208"/>
              <a:gd name="T27" fmla="*/ 123 h 271"/>
              <a:gd name="T28" fmla="*/ 42 w 208"/>
              <a:gd name="T29" fmla="*/ 108 h 271"/>
              <a:gd name="T30" fmla="*/ 45 w 208"/>
              <a:gd name="T31" fmla="*/ 100 h 271"/>
              <a:gd name="T32" fmla="*/ 57 w 208"/>
              <a:gd name="T33" fmla="*/ 96 h 271"/>
              <a:gd name="T34" fmla="*/ 54 w 208"/>
              <a:gd name="T35" fmla="*/ 88 h 271"/>
              <a:gd name="T36" fmla="*/ 57 w 208"/>
              <a:gd name="T37" fmla="*/ 87 h 271"/>
              <a:gd name="T38" fmla="*/ 68 w 208"/>
              <a:gd name="T39" fmla="*/ 75 h 271"/>
              <a:gd name="T40" fmla="*/ 64 w 208"/>
              <a:gd name="T41" fmla="*/ 65 h 271"/>
              <a:gd name="T42" fmla="*/ 79 w 208"/>
              <a:gd name="T43" fmla="*/ 58 h 271"/>
              <a:gd name="T44" fmla="*/ 87 w 208"/>
              <a:gd name="T45" fmla="*/ 60 h 271"/>
              <a:gd name="T46" fmla="*/ 83 w 208"/>
              <a:gd name="T47" fmla="*/ 46 h 271"/>
              <a:gd name="T48" fmla="*/ 87 w 208"/>
              <a:gd name="T49" fmla="*/ 35 h 271"/>
              <a:gd name="T50" fmla="*/ 87 w 208"/>
              <a:gd name="T51" fmla="*/ 25 h 271"/>
              <a:gd name="T52" fmla="*/ 101 w 208"/>
              <a:gd name="T53" fmla="*/ 15 h 271"/>
              <a:gd name="T54" fmla="*/ 107 w 208"/>
              <a:gd name="T55" fmla="*/ 6 h 271"/>
              <a:gd name="T56" fmla="*/ 113 w 208"/>
              <a:gd name="T57" fmla="*/ 6 h 271"/>
              <a:gd name="T58" fmla="*/ 113 w 208"/>
              <a:gd name="T59" fmla="*/ 22 h 271"/>
              <a:gd name="T60" fmla="*/ 117 w 208"/>
              <a:gd name="T61" fmla="*/ 39 h 271"/>
              <a:gd name="T62" fmla="*/ 125 w 208"/>
              <a:gd name="T63" fmla="*/ 46 h 271"/>
              <a:gd name="T64" fmla="*/ 140 w 208"/>
              <a:gd name="T65" fmla="*/ 48 h 271"/>
              <a:gd name="T66" fmla="*/ 153 w 208"/>
              <a:gd name="T67" fmla="*/ 69 h 271"/>
              <a:gd name="T68" fmla="*/ 151 w 208"/>
              <a:gd name="T69" fmla="*/ 90 h 271"/>
              <a:gd name="T70" fmla="*/ 162 w 208"/>
              <a:gd name="T71" fmla="*/ 104 h 271"/>
              <a:gd name="T72" fmla="*/ 175 w 208"/>
              <a:gd name="T73" fmla="*/ 116 h 271"/>
              <a:gd name="T74" fmla="*/ 188 w 208"/>
              <a:gd name="T75" fmla="*/ 123 h 271"/>
              <a:gd name="T76" fmla="*/ 196 w 208"/>
              <a:gd name="T77" fmla="*/ 135 h 271"/>
              <a:gd name="T78" fmla="*/ 194 w 208"/>
              <a:gd name="T79" fmla="*/ 163 h 271"/>
              <a:gd name="T80" fmla="*/ 205 w 208"/>
              <a:gd name="T81" fmla="*/ 182 h 271"/>
              <a:gd name="T82" fmla="*/ 205 w 208"/>
              <a:gd name="T83" fmla="*/ 190 h 271"/>
              <a:gd name="T84" fmla="*/ 194 w 208"/>
              <a:gd name="T85" fmla="*/ 199 h 271"/>
              <a:gd name="T86" fmla="*/ 196 w 208"/>
              <a:gd name="T87" fmla="*/ 213 h 271"/>
              <a:gd name="T88" fmla="*/ 202 w 208"/>
              <a:gd name="T89" fmla="*/ 221 h 271"/>
              <a:gd name="T90" fmla="*/ 202 w 208"/>
              <a:gd name="T91" fmla="*/ 230 h 271"/>
              <a:gd name="T92" fmla="*/ 200 w 208"/>
              <a:gd name="T93" fmla="*/ 242 h 271"/>
              <a:gd name="T94" fmla="*/ 200 w 208"/>
              <a:gd name="T95" fmla="*/ 263 h 271"/>
              <a:gd name="T96" fmla="*/ 175 w 208"/>
              <a:gd name="T97" fmla="*/ 259 h 271"/>
              <a:gd name="T98" fmla="*/ 162 w 208"/>
              <a:gd name="T99" fmla="*/ 263 h 271"/>
              <a:gd name="T100" fmla="*/ 136 w 208"/>
              <a:gd name="T101" fmla="*/ 263 h 271"/>
              <a:gd name="T102" fmla="*/ 113 w 208"/>
              <a:gd name="T103" fmla="*/ 259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8" h="271">
                <a:moveTo>
                  <a:pt x="103" y="255"/>
                </a:moveTo>
                <a:lnTo>
                  <a:pt x="83" y="255"/>
                </a:lnTo>
                <a:lnTo>
                  <a:pt x="76" y="255"/>
                </a:lnTo>
                <a:lnTo>
                  <a:pt x="64" y="259"/>
                </a:lnTo>
                <a:lnTo>
                  <a:pt x="53" y="253"/>
                </a:lnTo>
                <a:lnTo>
                  <a:pt x="42" y="248"/>
                </a:lnTo>
                <a:lnTo>
                  <a:pt x="34" y="246"/>
                </a:lnTo>
                <a:lnTo>
                  <a:pt x="26" y="242"/>
                </a:lnTo>
                <a:lnTo>
                  <a:pt x="26" y="233"/>
                </a:lnTo>
                <a:lnTo>
                  <a:pt x="25" y="225"/>
                </a:lnTo>
                <a:lnTo>
                  <a:pt x="21" y="220"/>
                </a:lnTo>
                <a:lnTo>
                  <a:pt x="18" y="213"/>
                </a:lnTo>
                <a:lnTo>
                  <a:pt x="25" y="213"/>
                </a:lnTo>
                <a:lnTo>
                  <a:pt x="25" y="203"/>
                </a:lnTo>
                <a:lnTo>
                  <a:pt x="21" y="200"/>
                </a:lnTo>
                <a:lnTo>
                  <a:pt x="18" y="199"/>
                </a:lnTo>
                <a:lnTo>
                  <a:pt x="14" y="195"/>
                </a:lnTo>
                <a:lnTo>
                  <a:pt x="10" y="193"/>
                </a:lnTo>
                <a:lnTo>
                  <a:pt x="3" y="190"/>
                </a:lnTo>
                <a:lnTo>
                  <a:pt x="2" y="189"/>
                </a:lnTo>
                <a:lnTo>
                  <a:pt x="3" y="185"/>
                </a:lnTo>
                <a:lnTo>
                  <a:pt x="3" y="182"/>
                </a:lnTo>
                <a:lnTo>
                  <a:pt x="2" y="176"/>
                </a:lnTo>
                <a:lnTo>
                  <a:pt x="2" y="173"/>
                </a:lnTo>
                <a:lnTo>
                  <a:pt x="2" y="167"/>
                </a:lnTo>
                <a:lnTo>
                  <a:pt x="3" y="163"/>
                </a:lnTo>
                <a:lnTo>
                  <a:pt x="3" y="157"/>
                </a:lnTo>
                <a:lnTo>
                  <a:pt x="2" y="153"/>
                </a:lnTo>
                <a:lnTo>
                  <a:pt x="2" y="148"/>
                </a:lnTo>
                <a:lnTo>
                  <a:pt x="0" y="142"/>
                </a:lnTo>
                <a:lnTo>
                  <a:pt x="2" y="141"/>
                </a:lnTo>
                <a:lnTo>
                  <a:pt x="2" y="135"/>
                </a:lnTo>
                <a:lnTo>
                  <a:pt x="0" y="132"/>
                </a:lnTo>
                <a:lnTo>
                  <a:pt x="0" y="127"/>
                </a:lnTo>
                <a:lnTo>
                  <a:pt x="3" y="132"/>
                </a:lnTo>
                <a:lnTo>
                  <a:pt x="10" y="126"/>
                </a:lnTo>
                <a:lnTo>
                  <a:pt x="13" y="126"/>
                </a:lnTo>
                <a:lnTo>
                  <a:pt x="13" y="123"/>
                </a:lnTo>
                <a:lnTo>
                  <a:pt x="14" y="120"/>
                </a:lnTo>
                <a:lnTo>
                  <a:pt x="18" y="118"/>
                </a:lnTo>
                <a:lnTo>
                  <a:pt x="25" y="120"/>
                </a:lnTo>
                <a:lnTo>
                  <a:pt x="25" y="123"/>
                </a:lnTo>
                <a:lnTo>
                  <a:pt x="28" y="118"/>
                </a:lnTo>
                <a:lnTo>
                  <a:pt x="34" y="113"/>
                </a:lnTo>
                <a:lnTo>
                  <a:pt x="42" y="108"/>
                </a:lnTo>
                <a:lnTo>
                  <a:pt x="44" y="107"/>
                </a:lnTo>
                <a:lnTo>
                  <a:pt x="44" y="104"/>
                </a:lnTo>
                <a:lnTo>
                  <a:pt x="45" y="100"/>
                </a:lnTo>
                <a:lnTo>
                  <a:pt x="53" y="97"/>
                </a:lnTo>
                <a:lnTo>
                  <a:pt x="54" y="100"/>
                </a:lnTo>
                <a:lnTo>
                  <a:pt x="57" y="96"/>
                </a:lnTo>
                <a:lnTo>
                  <a:pt x="59" y="93"/>
                </a:lnTo>
                <a:lnTo>
                  <a:pt x="57" y="90"/>
                </a:lnTo>
                <a:lnTo>
                  <a:pt x="54" y="88"/>
                </a:lnTo>
                <a:lnTo>
                  <a:pt x="53" y="87"/>
                </a:lnTo>
                <a:lnTo>
                  <a:pt x="54" y="81"/>
                </a:lnTo>
                <a:lnTo>
                  <a:pt x="57" y="87"/>
                </a:lnTo>
                <a:lnTo>
                  <a:pt x="68" y="81"/>
                </a:lnTo>
                <a:lnTo>
                  <a:pt x="68" y="79"/>
                </a:lnTo>
                <a:lnTo>
                  <a:pt x="68" y="75"/>
                </a:lnTo>
                <a:lnTo>
                  <a:pt x="68" y="69"/>
                </a:lnTo>
                <a:lnTo>
                  <a:pt x="64" y="67"/>
                </a:lnTo>
                <a:lnTo>
                  <a:pt x="64" y="65"/>
                </a:lnTo>
                <a:lnTo>
                  <a:pt x="64" y="58"/>
                </a:lnTo>
                <a:lnTo>
                  <a:pt x="70" y="58"/>
                </a:lnTo>
                <a:lnTo>
                  <a:pt x="79" y="58"/>
                </a:lnTo>
                <a:lnTo>
                  <a:pt x="82" y="58"/>
                </a:lnTo>
                <a:lnTo>
                  <a:pt x="86" y="60"/>
                </a:lnTo>
                <a:lnTo>
                  <a:pt x="87" y="60"/>
                </a:lnTo>
                <a:lnTo>
                  <a:pt x="87" y="51"/>
                </a:lnTo>
                <a:lnTo>
                  <a:pt x="86" y="48"/>
                </a:lnTo>
                <a:lnTo>
                  <a:pt x="83" y="46"/>
                </a:lnTo>
                <a:lnTo>
                  <a:pt x="86" y="43"/>
                </a:lnTo>
                <a:lnTo>
                  <a:pt x="87" y="40"/>
                </a:lnTo>
                <a:lnTo>
                  <a:pt x="87" y="35"/>
                </a:lnTo>
                <a:lnTo>
                  <a:pt x="91" y="34"/>
                </a:lnTo>
                <a:lnTo>
                  <a:pt x="87" y="27"/>
                </a:lnTo>
                <a:lnTo>
                  <a:pt x="87" y="25"/>
                </a:lnTo>
                <a:lnTo>
                  <a:pt x="91" y="22"/>
                </a:lnTo>
                <a:lnTo>
                  <a:pt x="96" y="18"/>
                </a:lnTo>
                <a:lnTo>
                  <a:pt x="101" y="15"/>
                </a:lnTo>
                <a:lnTo>
                  <a:pt x="103" y="11"/>
                </a:lnTo>
                <a:lnTo>
                  <a:pt x="107" y="8"/>
                </a:lnTo>
                <a:lnTo>
                  <a:pt x="107" y="6"/>
                </a:lnTo>
                <a:lnTo>
                  <a:pt x="107" y="2"/>
                </a:lnTo>
                <a:lnTo>
                  <a:pt x="110" y="0"/>
                </a:lnTo>
                <a:lnTo>
                  <a:pt x="113" y="6"/>
                </a:lnTo>
                <a:lnTo>
                  <a:pt x="117" y="8"/>
                </a:lnTo>
                <a:lnTo>
                  <a:pt x="113" y="13"/>
                </a:lnTo>
                <a:lnTo>
                  <a:pt x="113" y="22"/>
                </a:lnTo>
                <a:lnTo>
                  <a:pt x="113" y="27"/>
                </a:lnTo>
                <a:lnTo>
                  <a:pt x="113" y="34"/>
                </a:lnTo>
                <a:lnTo>
                  <a:pt x="117" y="39"/>
                </a:lnTo>
                <a:lnTo>
                  <a:pt x="120" y="40"/>
                </a:lnTo>
                <a:lnTo>
                  <a:pt x="121" y="43"/>
                </a:lnTo>
                <a:lnTo>
                  <a:pt x="125" y="46"/>
                </a:lnTo>
                <a:lnTo>
                  <a:pt x="134" y="46"/>
                </a:lnTo>
                <a:lnTo>
                  <a:pt x="135" y="48"/>
                </a:lnTo>
                <a:lnTo>
                  <a:pt x="140" y="48"/>
                </a:lnTo>
                <a:lnTo>
                  <a:pt x="145" y="58"/>
                </a:lnTo>
                <a:lnTo>
                  <a:pt x="151" y="67"/>
                </a:lnTo>
                <a:lnTo>
                  <a:pt x="153" y="69"/>
                </a:lnTo>
                <a:lnTo>
                  <a:pt x="151" y="75"/>
                </a:lnTo>
                <a:lnTo>
                  <a:pt x="151" y="81"/>
                </a:lnTo>
                <a:lnTo>
                  <a:pt x="151" y="90"/>
                </a:lnTo>
                <a:lnTo>
                  <a:pt x="151" y="96"/>
                </a:lnTo>
                <a:lnTo>
                  <a:pt x="153" y="97"/>
                </a:lnTo>
                <a:lnTo>
                  <a:pt x="162" y="104"/>
                </a:lnTo>
                <a:lnTo>
                  <a:pt x="162" y="107"/>
                </a:lnTo>
                <a:lnTo>
                  <a:pt x="168" y="113"/>
                </a:lnTo>
                <a:lnTo>
                  <a:pt x="175" y="116"/>
                </a:lnTo>
                <a:lnTo>
                  <a:pt x="179" y="118"/>
                </a:lnTo>
                <a:lnTo>
                  <a:pt x="183" y="118"/>
                </a:lnTo>
                <a:lnTo>
                  <a:pt x="188" y="123"/>
                </a:lnTo>
                <a:lnTo>
                  <a:pt x="190" y="127"/>
                </a:lnTo>
                <a:lnTo>
                  <a:pt x="194" y="132"/>
                </a:lnTo>
                <a:lnTo>
                  <a:pt x="196" y="135"/>
                </a:lnTo>
                <a:lnTo>
                  <a:pt x="194" y="147"/>
                </a:lnTo>
                <a:lnTo>
                  <a:pt x="194" y="157"/>
                </a:lnTo>
                <a:lnTo>
                  <a:pt x="194" y="163"/>
                </a:lnTo>
                <a:lnTo>
                  <a:pt x="194" y="167"/>
                </a:lnTo>
                <a:lnTo>
                  <a:pt x="200" y="176"/>
                </a:lnTo>
                <a:lnTo>
                  <a:pt x="205" y="182"/>
                </a:lnTo>
                <a:lnTo>
                  <a:pt x="208" y="185"/>
                </a:lnTo>
                <a:lnTo>
                  <a:pt x="208" y="189"/>
                </a:lnTo>
                <a:lnTo>
                  <a:pt x="205" y="190"/>
                </a:lnTo>
                <a:lnTo>
                  <a:pt x="202" y="190"/>
                </a:lnTo>
                <a:lnTo>
                  <a:pt x="196" y="195"/>
                </a:lnTo>
                <a:lnTo>
                  <a:pt x="194" y="199"/>
                </a:lnTo>
                <a:lnTo>
                  <a:pt x="194" y="203"/>
                </a:lnTo>
                <a:lnTo>
                  <a:pt x="194" y="211"/>
                </a:lnTo>
                <a:lnTo>
                  <a:pt x="196" y="213"/>
                </a:lnTo>
                <a:lnTo>
                  <a:pt x="200" y="215"/>
                </a:lnTo>
                <a:lnTo>
                  <a:pt x="202" y="215"/>
                </a:lnTo>
                <a:lnTo>
                  <a:pt x="202" y="221"/>
                </a:lnTo>
                <a:lnTo>
                  <a:pt x="202" y="225"/>
                </a:lnTo>
                <a:lnTo>
                  <a:pt x="202" y="229"/>
                </a:lnTo>
                <a:lnTo>
                  <a:pt x="202" y="230"/>
                </a:lnTo>
                <a:lnTo>
                  <a:pt x="208" y="236"/>
                </a:lnTo>
                <a:lnTo>
                  <a:pt x="202" y="241"/>
                </a:lnTo>
                <a:lnTo>
                  <a:pt x="200" y="242"/>
                </a:lnTo>
                <a:lnTo>
                  <a:pt x="200" y="250"/>
                </a:lnTo>
                <a:lnTo>
                  <a:pt x="196" y="253"/>
                </a:lnTo>
                <a:lnTo>
                  <a:pt x="200" y="263"/>
                </a:lnTo>
                <a:lnTo>
                  <a:pt x="190" y="262"/>
                </a:lnTo>
                <a:lnTo>
                  <a:pt x="183" y="262"/>
                </a:lnTo>
                <a:lnTo>
                  <a:pt x="175" y="259"/>
                </a:lnTo>
                <a:lnTo>
                  <a:pt x="168" y="255"/>
                </a:lnTo>
                <a:lnTo>
                  <a:pt x="165" y="259"/>
                </a:lnTo>
                <a:lnTo>
                  <a:pt x="162" y="263"/>
                </a:lnTo>
                <a:lnTo>
                  <a:pt x="162" y="267"/>
                </a:lnTo>
                <a:lnTo>
                  <a:pt x="151" y="271"/>
                </a:lnTo>
                <a:lnTo>
                  <a:pt x="136" y="263"/>
                </a:lnTo>
                <a:lnTo>
                  <a:pt x="125" y="262"/>
                </a:lnTo>
                <a:lnTo>
                  <a:pt x="120" y="259"/>
                </a:lnTo>
                <a:lnTo>
                  <a:pt x="113" y="259"/>
                </a:lnTo>
                <a:lnTo>
                  <a:pt x="109" y="255"/>
                </a:lnTo>
                <a:lnTo>
                  <a:pt x="103" y="25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1" name="Freeform 1063"/>
          <p:cNvSpPr>
            <a:spLocks/>
          </p:cNvSpPr>
          <p:nvPr userDrawn="1"/>
        </p:nvSpPr>
        <p:spPr bwMode="auto">
          <a:xfrm>
            <a:off x="4507651" y="4948476"/>
            <a:ext cx="238413" cy="147995"/>
          </a:xfrm>
          <a:custGeom>
            <a:avLst/>
            <a:gdLst>
              <a:gd name="T0" fmla="*/ 502 w 551"/>
              <a:gd name="T1" fmla="*/ 143 h 304"/>
              <a:gd name="T2" fmla="*/ 475 w 551"/>
              <a:gd name="T3" fmla="*/ 130 h 304"/>
              <a:gd name="T4" fmla="*/ 427 w 551"/>
              <a:gd name="T5" fmla="*/ 136 h 304"/>
              <a:gd name="T6" fmla="*/ 424 w 551"/>
              <a:gd name="T7" fmla="*/ 101 h 304"/>
              <a:gd name="T8" fmla="*/ 403 w 551"/>
              <a:gd name="T9" fmla="*/ 80 h 304"/>
              <a:gd name="T10" fmla="*/ 377 w 551"/>
              <a:gd name="T11" fmla="*/ 55 h 304"/>
              <a:gd name="T12" fmla="*/ 344 w 551"/>
              <a:gd name="T13" fmla="*/ 36 h 304"/>
              <a:gd name="T14" fmla="*/ 319 w 551"/>
              <a:gd name="T15" fmla="*/ 43 h 304"/>
              <a:gd name="T16" fmla="*/ 283 w 551"/>
              <a:gd name="T17" fmla="*/ 32 h 304"/>
              <a:gd name="T18" fmla="*/ 262 w 551"/>
              <a:gd name="T19" fmla="*/ 6 h 304"/>
              <a:gd name="T20" fmla="*/ 211 w 551"/>
              <a:gd name="T21" fmla="*/ 28 h 304"/>
              <a:gd name="T22" fmla="*/ 179 w 551"/>
              <a:gd name="T23" fmla="*/ 52 h 304"/>
              <a:gd name="T24" fmla="*/ 139 w 551"/>
              <a:gd name="T25" fmla="*/ 55 h 304"/>
              <a:gd name="T26" fmla="*/ 110 w 551"/>
              <a:gd name="T27" fmla="*/ 53 h 304"/>
              <a:gd name="T28" fmla="*/ 73 w 551"/>
              <a:gd name="T29" fmla="*/ 53 h 304"/>
              <a:gd name="T30" fmla="*/ 52 w 551"/>
              <a:gd name="T31" fmla="*/ 52 h 304"/>
              <a:gd name="T32" fmla="*/ 4 w 551"/>
              <a:gd name="T33" fmla="*/ 80 h 304"/>
              <a:gd name="T34" fmla="*/ 16 w 551"/>
              <a:gd name="T35" fmla="*/ 85 h 304"/>
              <a:gd name="T36" fmla="*/ 23 w 551"/>
              <a:gd name="T37" fmla="*/ 92 h 304"/>
              <a:gd name="T38" fmla="*/ 27 w 551"/>
              <a:gd name="T39" fmla="*/ 106 h 304"/>
              <a:gd name="T40" fmla="*/ 27 w 551"/>
              <a:gd name="T41" fmla="*/ 116 h 304"/>
              <a:gd name="T42" fmla="*/ 34 w 551"/>
              <a:gd name="T43" fmla="*/ 125 h 304"/>
              <a:gd name="T44" fmla="*/ 45 w 551"/>
              <a:gd name="T45" fmla="*/ 138 h 304"/>
              <a:gd name="T46" fmla="*/ 95 w 551"/>
              <a:gd name="T47" fmla="*/ 138 h 304"/>
              <a:gd name="T48" fmla="*/ 117 w 551"/>
              <a:gd name="T49" fmla="*/ 136 h 304"/>
              <a:gd name="T50" fmla="*/ 132 w 551"/>
              <a:gd name="T51" fmla="*/ 156 h 304"/>
              <a:gd name="T52" fmla="*/ 154 w 551"/>
              <a:gd name="T53" fmla="*/ 191 h 304"/>
              <a:gd name="T54" fmla="*/ 175 w 551"/>
              <a:gd name="T55" fmla="*/ 209 h 304"/>
              <a:gd name="T56" fmla="*/ 186 w 551"/>
              <a:gd name="T57" fmla="*/ 234 h 304"/>
              <a:gd name="T58" fmla="*/ 207 w 551"/>
              <a:gd name="T59" fmla="*/ 252 h 304"/>
              <a:gd name="T60" fmla="*/ 229 w 551"/>
              <a:gd name="T61" fmla="*/ 274 h 304"/>
              <a:gd name="T62" fmla="*/ 254 w 551"/>
              <a:gd name="T63" fmla="*/ 285 h 304"/>
              <a:gd name="T64" fmla="*/ 277 w 551"/>
              <a:gd name="T65" fmla="*/ 303 h 304"/>
              <a:gd name="T66" fmla="*/ 309 w 551"/>
              <a:gd name="T67" fmla="*/ 303 h 304"/>
              <a:gd name="T68" fmla="*/ 340 w 551"/>
              <a:gd name="T69" fmla="*/ 281 h 304"/>
              <a:gd name="T70" fmla="*/ 362 w 551"/>
              <a:gd name="T71" fmla="*/ 255 h 304"/>
              <a:gd name="T72" fmla="*/ 385 w 551"/>
              <a:gd name="T73" fmla="*/ 262 h 304"/>
              <a:gd name="T74" fmla="*/ 405 w 551"/>
              <a:gd name="T75" fmla="*/ 270 h 304"/>
              <a:gd name="T76" fmla="*/ 420 w 551"/>
              <a:gd name="T77" fmla="*/ 276 h 304"/>
              <a:gd name="T78" fmla="*/ 438 w 551"/>
              <a:gd name="T79" fmla="*/ 255 h 304"/>
              <a:gd name="T80" fmla="*/ 448 w 551"/>
              <a:gd name="T81" fmla="*/ 240 h 304"/>
              <a:gd name="T82" fmla="*/ 481 w 551"/>
              <a:gd name="T83" fmla="*/ 217 h 304"/>
              <a:gd name="T84" fmla="*/ 517 w 551"/>
              <a:gd name="T85" fmla="*/ 222 h 304"/>
              <a:gd name="T86" fmla="*/ 539 w 551"/>
              <a:gd name="T87" fmla="*/ 214 h 304"/>
              <a:gd name="T88" fmla="*/ 551 w 551"/>
              <a:gd name="T89" fmla="*/ 183 h 304"/>
              <a:gd name="T90" fmla="*/ 533 w 551"/>
              <a:gd name="T91" fmla="*/ 168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51" h="304">
                <a:moveTo>
                  <a:pt x="511" y="168"/>
                </a:moveTo>
                <a:lnTo>
                  <a:pt x="506" y="151"/>
                </a:lnTo>
                <a:lnTo>
                  <a:pt x="502" y="143"/>
                </a:lnTo>
                <a:lnTo>
                  <a:pt x="496" y="138"/>
                </a:lnTo>
                <a:lnTo>
                  <a:pt x="488" y="130"/>
                </a:lnTo>
                <a:lnTo>
                  <a:pt x="475" y="130"/>
                </a:lnTo>
                <a:lnTo>
                  <a:pt x="453" y="136"/>
                </a:lnTo>
                <a:lnTo>
                  <a:pt x="438" y="136"/>
                </a:lnTo>
                <a:lnTo>
                  <a:pt x="427" y="136"/>
                </a:lnTo>
                <a:lnTo>
                  <a:pt x="430" y="119"/>
                </a:lnTo>
                <a:lnTo>
                  <a:pt x="423" y="107"/>
                </a:lnTo>
                <a:lnTo>
                  <a:pt x="424" y="101"/>
                </a:lnTo>
                <a:lnTo>
                  <a:pt x="427" y="89"/>
                </a:lnTo>
                <a:lnTo>
                  <a:pt x="420" y="80"/>
                </a:lnTo>
                <a:lnTo>
                  <a:pt x="403" y="80"/>
                </a:lnTo>
                <a:lnTo>
                  <a:pt x="397" y="71"/>
                </a:lnTo>
                <a:lnTo>
                  <a:pt x="388" y="66"/>
                </a:lnTo>
                <a:lnTo>
                  <a:pt x="377" y="55"/>
                </a:lnTo>
                <a:lnTo>
                  <a:pt x="365" y="55"/>
                </a:lnTo>
                <a:lnTo>
                  <a:pt x="360" y="52"/>
                </a:lnTo>
                <a:lnTo>
                  <a:pt x="344" y="36"/>
                </a:lnTo>
                <a:lnTo>
                  <a:pt x="340" y="33"/>
                </a:lnTo>
                <a:lnTo>
                  <a:pt x="330" y="43"/>
                </a:lnTo>
                <a:lnTo>
                  <a:pt x="319" y="43"/>
                </a:lnTo>
                <a:lnTo>
                  <a:pt x="312" y="33"/>
                </a:lnTo>
                <a:lnTo>
                  <a:pt x="298" y="32"/>
                </a:lnTo>
                <a:lnTo>
                  <a:pt x="283" y="32"/>
                </a:lnTo>
                <a:lnTo>
                  <a:pt x="268" y="26"/>
                </a:lnTo>
                <a:lnTo>
                  <a:pt x="277" y="0"/>
                </a:lnTo>
                <a:lnTo>
                  <a:pt x="262" y="6"/>
                </a:lnTo>
                <a:lnTo>
                  <a:pt x="246" y="6"/>
                </a:lnTo>
                <a:lnTo>
                  <a:pt x="232" y="17"/>
                </a:lnTo>
                <a:lnTo>
                  <a:pt x="211" y="28"/>
                </a:lnTo>
                <a:lnTo>
                  <a:pt x="199" y="43"/>
                </a:lnTo>
                <a:lnTo>
                  <a:pt x="186" y="52"/>
                </a:lnTo>
                <a:lnTo>
                  <a:pt x="179" y="52"/>
                </a:lnTo>
                <a:lnTo>
                  <a:pt x="175" y="53"/>
                </a:lnTo>
                <a:lnTo>
                  <a:pt x="154" y="55"/>
                </a:lnTo>
                <a:lnTo>
                  <a:pt x="139" y="55"/>
                </a:lnTo>
                <a:lnTo>
                  <a:pt x="124" y="52"/>
                </a:lnTo>
                <a:lnTo>
                  <a:pt x="121" y="52"/>
                </a:lnTo>
                <a:lnTo>
                  <a:pt x="110" y="53"/>
                </a:lnTo>
                <a:lnTo>
                  <a:pt x="98" y="55"/>
                </a:lnTo>
                <a:lnTo>
                  <a:pt x="87" y="55"/>
                </a:lnTo>
                <a:lnTo>
                  <a:pt x="73" y="53"/>
                </a:lnTo>
                <a:lnTo>
                  <a:pt x="66" y="52"/>
                </a:lnTo>
                <a:lnTo>
                  <a:pt x="55" y="52"/>
                </a:lnTo>
                <a:lnTo>
                  <a:pt x="52" y="52"/>
                </a:lnTo>
                <a:lnTo>
                  <a:pt x="34" y="59"/>
                </a:lnTo>
                <a:lnTo>
                  <a:pt x="0" y="77"/>
                </a:lnTo>
                <a:lnTo>
                  <a:pt x="4" y="80"/>
                </a:lnTo>
                <a:lnTo>
                  <a:pt x="8" y="84"/>
                </a:lnTo>
                <a:lnTo>
                  <a:pt x="13" y="85"/>
                </a:lnTo>
                <a:lnTo>
                  <a:pt x="16" y="85"/>
                </a:lnTo>
                <a:lnTo>
                  <a:pt x="20" y="89"/>
                </a:lnTo>
                <a:lnTo>
                  <a:pt x="23" y="89"/>
                </a:lnTo>
                <a:lnTo>
                  <a:pt x="23" y="92"/>
                </a:lnTo>
                <a:lnTo>
                  <a:pt x="23" y="98"/>
                </a:lnTo>
                <a:lnTo>
                  <a:pt x="23" y="101"/>
                </a:lnTo>
                <a:lnTo>
                  <a:pt x="27" y="106"/>
                </a:lnTo>
                <a:lnTo>
                  <a:pt x="27" y="107"/>
                </a:lnTo>
                <a:lnTo>
                  <a:pt x="23" y="115"/>
                </a:lnTo>
                <a:lnTo>
                  <a:pt x="27" y="116"/>
                </a:lnTo>
                <a:lnTo>
                  <a:pt x="28" y="119"/>
                </a:lnTo>
                <a:lnTo>
                  <a:pt x="31" y="122"/>
                </a:lnTo>
                <a:lnTo>
                  <a:pt x="34" y="125"/>
                </a:lnTo>
                <a:lnTo>
                  <a:pt x="40" y="130"/>
                </a:lnTo>
                <a:lnTo>
                  <a:pt x="40" y="132"/>
                </a:lnTo>
                <a:lnTo>
                  <a:pt x="45" y="138"/>
                </a:lnTo>
                <a:lnTo>
                  <a:pt x="58" y="141"/>
                </a:lnTo>
                <a:lnTo>
                  <a:pt x="78" y="148"/>
                </a:lnTo>
                <a:lnTo>
                  <a:pt x="95" y="138"/>
                </a:lnTo>
                <a:lnTo>
                  <a:pt x="102" y="132"/>
                </a:lnTo>
                <a:lnTo>
                  <a:pt x="110" y="132"/>
                </a:lnTo>
                <a:lnTo>
                  <a:pt x="117" y="136"/>
                </a:lnTo>
                <a:lnTo>
                  <a:pt x="121" y="141"/>
                </a:lnTo>
                <a:lnTo>
                  <a:pt x="131" y="155"/>
                </a:lnTo>
                <a:lnTo>
                  <a:pt x="132" y="156"/>
                </a:lnTo>
                <a:lnTo>
                  <a:pt x="136" y="157"/>
                </a:lnTo>
                <a:lnTo>
                  <a:pt x="149" y="182"/>
                </a:lnTo>
                <a:lnTo>
                  <a:pt x="154" y="191"/>
                </a:lnTo>
                <a:lnTo>
                  <a:pt x="156" y="194"/>
                </a:lnTo>
                <a:lnTo>
                  <a:pt x="166" y="201"/>
                </a:lnTo>
                <a:lnTo>
                  <a:pt x="175" y="209"/>
                </a:lnTo>
                <a:lnTo>
                  <a:pt x="181" y="217"/>
                </a:lnTo>
                <a:lnTo>
                  <a:pt x="182" y="225"/>
                </a:lnTo>
                <a:lnTo>
                  <a:pt x="186" y="234"/>
                </a:lnTo>
                <a:lnTo>
                  <a:pt x="191" y="243"/>
                </a:lnTo>
                <a:lnTo>
                  <a:pt x="194" y="248"/>
                </a:lnTo>
                <a:lnTo>
                  <a:pt x="207" y="252"/>
                </a:lnTo>
                <a:lnTo>
                  <a:pt x="214" y="258"/>
                </a:lnTo>
                <a:lnTo>
                  <a:pt x="218" y="270"/>
                </a:lnTo>
                <a:lnTo>
                  <a:pt x="229" y="274"/>
                </a:lnTo>
                <a:lnTo>
                  <a:pt x="236" y="276"/>
                </a:lnTo>
                <a:lnTo>
                  <a:pt x="246" y="281"/>
                </a:lnTo>
                <a:lnTo>
                  <a:pt x="254" y="285"/>
                </a:lnTo>
                <a:lnTo>
                  <a:pt x="268" y="288"/>
                </a:lnTo>
                <a:lnTo>
                  <a:pt x="276" y="292"/>
                </a:lnTo>
                <a:lnTo>
                  <a:pt x="277" y="303"/>
                </a:lnTo>
                <a:lnTo>
                  <a:pt x="280" y="303"/>
                </a:lnTo>
                <a:lnTo>
                  <a:pt x="294" y="304"/>
                </a:lnTo>
                <a:lnTo>
                  <a:pt x="309" y="303"/>
                </a:lnTo>
                <a:lnTo>
                  <a:pt x="316" y="295"/>
                </a:lnTo>
                <a:lnTo>
                  <a:pt x="329" y="288"/>
                </a:lnTo>
                <a:lnTo>
                  <a:pt x="340" y="281"/>
                </a:lnTo>
                <a:lnTo>
                  <a:pt x="344" y="270"/>
                </a:lnTo>
                <a:lnTo>
                  <a:pt x="345" y="262"/>
                </a:lnTo>
                <a:lnTo>
                  <a:pt x="362" y="255"/>
                </a:lnTo>
                <a:lnTo>
                  <a:pt x="373" y="250"/>
                </a:lnTo>
                <a:lnTo>
                  <a:pt x="384" y="252"/>
                </a:lnTo>
                <a:lnTo>
                  <a:pt x="385" y="262"/>
                </a:lnTo>
                <a:lnTo>
                  <a:pt x="394" y="265"/>
                </a:lnTo>
                <a:lnTo>
                  <a:pt x="398" y="270"/>
                </a:lnTo>
                <a:lnTo>
                  <a:pt x="405" y="270"/>
                </a:lnTo>
                <a:lnTo>
                  <a:pt x="409" y="280"/>
                </a:lnTo>
                <a:lnTo>
                  <a:pt x="417" y="280"/>
                </a:lnTo>
                <a:lnTo>
                  <a:pt x="420" y="276"/>
                </a:lnTo>
                <a:lnTo>
                  <a:pt x="424" y="274"/>
                </a:lnTo>
                <a:lnTo>
                  <a:pt x="430" y="265"/>
                </a:lnTo>
                <a:lnTo>
                  <a:pt x="438" y="255"/>
                </a:lnTo>
                <a:lnTo>
                  <a:pt x="452" y="252"/>
                </a:lnTo>
                <a:lnTo>
                  <a:pt x="448" y="248"/>
                </a:lnTo>
                <a:lnTo>
                  <a:pt x="448" y="240"/>
                </a:lnTo>
                <a:lnTo>
                  <a:pt x="452" y="227"/>
                </a:lnTo>
                <a:lnTo>
                  <a:pt x="459" y="222"/>
                </a:lnTo>
                <a:lnTo>
                  <a:pt x="481" y="217"/>
                </a:lnTo>
                <a:lnTo>
                  <a:pt x="496" y="222"/>
                </a:lnTo>
                <a:lnTo>
                  <a:pt x="511" y="222"/>
                </a:lnTo>
                <a:lnTo>
                  <a:pt x="517" y="222"/>
                </a:lnTo>
                <a:lnTo>
                  <a:pt x="528" y="225"/>
                </a:lnTo>
                <a:lnTo>
                  <a:pt x="536" y="218"/>
                </a:lnTo>
                <a:lnTo>
                  <a:pt x="539" y="214"/>
                </a:lnTo>
                <a:lnTo>
                  <a:pt x="545" y="209"/>
                </a:lnTo>
                <a:lnTo>
                  <a:pt x="551" y="197"/>
                </a:lnTo>
                <a:lnTo>
                  <a:pt x="551" y="183"/>
                </a:lnTo>
                <a:lnTo>
                  <a:pt x="551" y="182"/>
                </a:lnTo>
                <a:lnTo>
                  <a:pt x="545" y="177"/>
                </a:lnTo>
                <a:lnTo>
                  <a:pt x="533" y="168"/>
                </a:lnTo>
                <a:lnTo>
                  <a:pt x="523" y="179"/>
                </a:lnTo>
                <a:lnTo>
                  <a:pt x="511" y="168"/>
                </a:lnTo>
                <a:close/>
              </a:path>
            </a:pathLst>
          </a:custGeom>
          <a:solidFill>
            <a:schemeClr val="accent6">
              <a:lumMod val="60000"/>
              <a:lumOff val="40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2" name="CuadroTexto 41"/>
          <p:cNvSpPr txBox="1"/>
          <p:nvPr/>
        </p:nvSpPr>
        <p:spPr>
          <a:xfrm>
            <a:off x="1275799" y="6010358"/>
            <a:ext cx="4173375" cy="646331"/>
          </a:xfrm>
          <a:prstGeom prst="rect">
            <a:avLst/>
          </a:prstGeom>
          <a:noFill/>
        </p:spPr>
        <p:txBody>
          <a:bodyPr wrap="square" rtlCol="0">
            <a:spAutoFit/>
          </a:bodyPr>
          <a:lstStyle/>
          <a:p>
            <a:pPr marL="285750" indent="-285750">
              <a:buFont typeface="Wingdings 2" panose="05020102010507070707" pitchFamily="18" charset="2"/>
              <a:buChar char="¢"/>
            </a:pPr>
            <a:r>
              <a:rPr lang="es-MX" dirty="0" smtClean="0">
                <a:solidFill>
                  <a:schemeClr val="accent5">
                    <a:lumMod val="75000"/>
                  </a:schemeClr>
                </a:solidFill>
                <a:sym typeface="Wingdings 2" panose="05020102010507070707" pitchFamily="18" charset="2"/>
              </a:rPr>
              <a:t>8 Estados prevén en su ley un sistema de contrataciones públicas</a:t>
            </a:r>
          </a:p>
        </p:txBody>
      </p:sp>
    </p:spTree>
    <p:extLst>
      <p:ext uri="{BB962C8B-B14F-4D97-AF65-F5344CB8AC3E}">
        <p14:creationId xmlns:p14="http://schemas.microsoft.com/office/powerpoint/2010/main" val="2767910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2000" fill="hold"/>
                                        <p:tgtEl>
                                          <p:spTgt spid="10"/>
                                        </p:tgtEl>
                                        <p:attrNameLst>
                                          <p:attrName>fillcolor</p:attrName>
                                        </p:attrNameLst>
                                      </p:cBhvr>
                                      <p:to>
                                        <a:srgbClr val="D8D8D8"/>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11"/>
                                        </p:tgtEl>
                                        <p:attrNameLst>
                                          <p:attrName>fillcolor</p:attrName>
                                        </p:attrNameLst>
                                      </p:cBhvr>
                                      <p:to>
                                        <a:srgbClr val="D8D8D8"/>
                                      </p:to>
                                    </p:animClr>
                                    <p:set>
                                      <p:cBhvr>
                                        <p:cTn id="11" dur="2000" fill="hold"/>
                                        <p:tgtEl>
                                          <p:spTgt spid="11"/>
                                        </p:tgtEl>
                                        <p:attrNameLst>
                                          <p:attrName>fill.type</p:attrName>
                                        </p:attrNameLst>
                                      </p:cBhvr>
                                      <p:to>
                                        <p:strVal val="solid"/>
                                      </p:to>
                                    </p:set>
                                    <p:set>
                                      <p:cBhvr>
                                        <p:cTn id="12" dur="2000" fill="hold"/>
                                        <p:tgtEl>
                                          <p:spTgt spid="11"/>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13"/>
                                        </p:tgtEl>
                                        <p:attrNameLst>
                                          <p:attrName>fillcolor</p:attrName>
                                        </p:attrNameLst>
                                      </p:cBhvr>
                                      <p:to>
                                        <a:srgbClr val="D8D8D8"/>
                                      </p:to>
                                    </p:animClr>
                                    <p:set>
                                      <p:cBhvr>
                                        <p:cTn id="15" dur="2000" fill="hold"/>
                                        <p:tgtEl>
                                          <p:spTgt spid="13"/>
                                        </p:tgtEl>
                                        <p:attrNameLst>
                                          <p:attrName>fill.type</p:attrName>
                                        </p:attrNameLst>
                                      </p:cBhvr>
                                      <p:to>
                                        <p:strVal val="solid"/>
                                      </p:to>
                                    </p:set>
                                    <p:set>
                                      <p:cBhvr>
                                        <p:cTn id="16" dur="2000" fill="hold"/>
                                        <p:tgtEl>
                                          <p:spTgt spid="13"/>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14"/>
                                        </p:tgtEl>
                                        <p:attrNameLst>
                                          <p:attrName>fillcolor</p:attrName>
                                        </p:attrNameLst>
                                      </p:cBhvr>
                                      <p:to>
                                        <a:srgbClr val="D8D8D8"/>
                                      </p:to>
                                    </p:animClr>
                                    <p:set>
                                      <p:cBhvr>
                                        <p:cTn id="19" dur="2000" fill="hold"/>
                                        <p:tgtEl>
                                          <p:spTgt spid="14"/>
                                        </p:tgtEl>
                                        <p:attrNameLst>
                                          <p:attrName>fill.type</p:attrName>
                                        </p:attrNameLst>
                                      </p:cBhvr>
                                      <p:to>
                                        <p:strVal val="solid"/>
                                      </p:to>
                                    </p:set>
                                    <p:set>
                                      <p:cBhvr>
                                        <p:cTn id="20" dur="2000" fill="hold"/>
                                        <p:tgtEl>
                                          <p:spTgt spid="14"/>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2000" fill="hold"/>
                                        <p:tgtEl>
                                          <p:spTgt spid="15"/>
                                        </p:tgtEl>
                                        <p:attrNameLst>
                                          <p:attrName>fillcolor</p:attrName>
                                        </p:attrNameLst>
                                      </p:cBhvr>
                                      <p:to>
                                        <a:srgbClr val="5E8804"/>
                                      </p:to>
                                    </p:animClr>
                                    <p:set>
                                      <p:cBhvr>
                                        <p:cTn id="23" dur="2000" fill="hold"/>
                                        <p:tgtEl>
                                          <p:spTgt spid="15"/>
                                        </p:tgtEl>
                                        <p:attrNameLst>
                                          <p:attrName>fill.type</p:attrName>
                                        </p:attrNameLst>
                                      </p:cBhvr>
                                      <p:to>
                                        <p:strVal val="solid"/>
                                      </p:to>
                                    </p:set>
                                    <p:set>
                                      <p:cBhvr>
                                        <p:cTn id="24" dur="2000" fill="hold"/>
                                        <p:tgtEl>
                                          <p:spTgt spid="15"/>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2000" fill="hold"/>
                                        <p:tgtEl>
                                          <p:spTgt spid="16"/>
                                        </p:tgtEl>
                                        <p:attrNameLst>
                                          <p:attrName>fillcolor</p:attrName>
                                        </p:attrNameLst>
                                      </p:cBhvr>
                                      <p:to>
                                        <a:srgbClr val="5E8804"/>
                                      </p:to>
                                    </p:animClr>
                                    <p:set>
                                      <p:cBhvr>
                                        <p:cTn id="27" dur="2000" fill="hold"/>
                                        <p:tgtEl>
                                          <p:spTgt spid="16"/>
                                        </p:tgtEl>
                                        <p:attrNameLst>
                                          <p:attrName>fill.type</p:attrName>
                                        </p:attrNameLst>
                                      </p:cBhvr>
                                      <p:to>
                                        <p:strVal val="solid"/>
                                      </p:to>
                                    </p:set>
                                    <p:set>
                                      <p:cBhvr>
                                        <p:cTn id="28" dur="2000" fill="hold"/>
                                        <p:tgtEl>
                                          <p:spTgt spid="16"/>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2000" fill="hold"/>
                                        <p:tgtEl>
                                          <p:spTgt spid="19"/>
                                        </p:tgtEl>
                                        <p:attrNameLst>
                                          <p:attrName>fillcolor</p:attrName>
                                        </p:attrNameLst>
                                      </p:cBhvr>
                                      <p:to>
                                        <a:srgbClr val="5E8804"/>
                                      </p:to>
                                    </p:animClr>
                                    <p:set>
                                      <p:cBhvr>
                                        <p:cTn id="31" dur="2000" fill="hold"/>
                                        <p:tgtEl>
                                          <p:spTgt spid="19"/>
                                        </p:tgtEl>
                                        <p:attrNameLst>
                                          <p:attrName>fill.type</p:attrName>
                                        </p:attrNameLst>
                                      </p:cBhvr>
                                      <p:to>
                                        <p:strVal val="solid"/>
                                      </p:to>
                                    </p:set>
                                    <p:set>
                                      <p:cBhvr>
                                        <p:cTn id="32" dur="2000" fill="hold"/>
                                        <p:tgtEl>
                                          <p:spTgt spid="19"/>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2000" fill="hold"/>
                                        <p:tgtEl>
                                          <p:spTgt spid="20"/>
                                        </p:tgtEl>
                                        <p:attrNameLst>
                                          <p:attrName>fillcolor</p:attrName>
                                        </p:attrNameLst>
                                      </p:cBhvr>
                                      <p:to>
                                        <a:srgbClr val="5E8804"/>
                                      </p:to>
                                    </p:animClr>
                                    <p:set>
                                      <p:cBhvr>
                                        <p:cTn id="35" dur="2000" fill="hold"/>
                                        <p:tgtEl>
                                          <p:spTgt spid="20"/>
                                        </p:tgtEl>
                                        <p:attrNameLst>
                                          <p:attrName>fill.type</p:attrName>
                                        </p:attrNameLst>
                                      </p:cBhvr>
                                      <p:to>
                                        <p:strVal val="solid"/>
                                      </p:to>
                                    </p:set>
                                    <p:set>
                                      <p:cBhvr>
                                        <p:cTn id="36" dur="2000" fill="hold"/>
                                        <p:tgtEl>
                                          <p:spTgt spid="20"/>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21"/>
                                        </p:tgtEl>
                                        <p:attrNameLst>
                                          <p:attrName>fillcolor</p:attrName>
                                        </p:attrNameLst>
                                      </p:cBhvr>
                                      <p:to>
                                        <a:srgbClr val="D8D8D8"/>
                                      </p:to>
                                    </p:animClr>
                                    <p:set>
                                      <p:cBhvr>
                                        <p:cTn id="39" dur="2000" fill="hold"/>
                                        <p:tgtEl>
                                          <p:spTgt spid="21"/>
                                        </p:tgtEl>
                                        <p:attrNameLst>
                                          <p:attrName>fill.type</p:attrName>
                                        </p:attrNameLst>
                                      </p:cBhvr>
                                      <p:to>
                                        <p:strVal val="solid"/>
                                      </p:to>
                                    </p:set>
                                    <p:set>
                                      <p:cBhvr>
                                        <p:cTn id="40" dur="2000" fill="hold"/>
                                        <p:tgtEl>
                                          <p:spTgt spid="21"/>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2000" fill="hold"/>
                                        <p:tgtEl>
                                          <p:spTgt spid="25"/>
                                        </p:tgtEl>
                                        <p:attrNameLst>
                                          <p:attrName>fillcolor</p:attrName>
                                        </p:attrNameLst>
                                      </p:cBhvr>
                                      <p:to>
                                        <a:srgbClr val="5E8804"/>
                                      </p:to>
                                    </p:animClr>
                                    <p:set>
                                      <p:cBhvr>
                                        <p:cTn id="43" dur="2000" fill="hold"/>
                                        <p:tgtEl>
                                          <p:spTgt spid="25"/>
                                        </p:tgtEl>
                                        <p:attrNameLst>
                                          <p:attrName>fill.type</p:attrName>
                                        </p:attrNameLst>
                                      </p:cBhvr>
                                      <p:to>
                                        <p:strVal val="solid"/>
                                      </p:to>
                                    </p:set>
                                    <p:set>
                                      <p:cBhvr>
                                        <p:cTn id="44" dur="2000" fill="hold"/>
                                        <p:tgtEl>
                                          <p:spTgt spid="25"/>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2000" fill="hold"/>
                                        <p:tgtEl>
                                          <p:spTgt spid="26"/>
                                        </p:tgtEl>
                                        <p:attrNameLst>
                                          <p:attrName>fillcolor</p:attrName>
                                        </p:attrNameLst>
                                      </p:cBhvr>
                                      <p:to>
                                        <a:srgbClr val="D8D8D8"/>
                                      </p:to>
                                    </p:animClr>
                                    <p:set>
                                      <p:cBhvr>
                                        <p:cTn id="47" dur="2000" fill="hold"/>
                                        <p:tgtEl>
                                          <p:spTgt spid="26"/>
                                        </p:tgtEl>
                                        <p:attrNameLst>
                                          <p:attrName>fill.type</p:attrName>
                                        </p:attrNameLst>
                                      </p:cBhvr>
                                      <p:to>
                                        <p:strVal val="solid"/>
                                      </p:to>
                                    </p:set>
                                    <p:set>
                                      <p:cBhvr>
                                        <p:cTn id="48" dur="2000" fill="hold"/>
                                        <p:tgtEl>
                                          <p:spTgt spid="26"/>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2000" fill="hold"/>
                                        <p:tgtEl>
                                          <p:spTgt spid="29"/>
                                        </p:tgtEl>
                                        <p:attrNameLst>
                                          <p:attrName>fillcolor</p:attrName>
                                        </p:attrNameLst>
                                      </p:cBhvr>
                                      <p:to>
                                        <a:srgbClr val="5E8804"/>
                                      </p:to>
                                    </p:animClr>
                                    <p:set>
                                      <p:cBhvr>
                                        <p:cTn id="51" dur="2000" fill="hold"/>
                                        <p:tgtEl>
                                          <p:spTgt spid="29"/>
                                        </p:tgtEl>
                                        <p:attrNameLst>
                                          <p:attrName>fill.type</p:attrName>
                                        </p:attrNameLst>
                                      </p:cBhvr>
                                      <p:to>
                                        <p:strVal val="solid"/>
                                      </p:to>
                                    </p:set>
                                    <p:set>
                                      <p:cBhvr>
                                        <p:cTn id="52" dur="2000" fill="hold"/>
                                        <p:tgtEl>
                                          <p:spTgt spid="29"/>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2000" fill="hold"/>
                                        <p:tgtEl>
                                          <p:spTgt spid="31"/>
                                        </p:tgtEl>
                                        <p:attrNameLst>
                                          <p:attrName>fillcolor</p:attrName>
                                        </p:attrNameLst>
                                      </p:cBhvr>
                                      <p:to>
                                        <a:srgbClr val="D8D8D8"/>
                                      </p:to>
                                    </p:animClr>
                                    <p:set>
                                      <p:cBhvr>
                                        <p:cTn id="55" dur="2000" fill="hold"/>
                                        <p:tgtEl>
                                          <p:spTgt spid="31"/>
                                        </p:tgtEl>
                                        <p:attrNameLst>
                                          <p:attrName>fill.type</p:attrName>
                                        </p:attrNameLst>
                                      </p:cBhvr>
                                      <p:to>
                                        <p:strVal val="solid"/>
                                      </p:to>
                                    </p:set>
                                    <p:set>
                                      <p:cBhvr>
                                        <p:cTn id="56" dur="2000" fill="hold"/>
                                        <p:tgtEl>
                                          <p:spTgt spid="31"/>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2000" fill="hold"/>
                                        <p:tgtEl>
                                          <p:spTgt spid="32"/>
                                        </p:tgtEl>
                                        <p:attrNameLst>
                                          <p:attrName>fillcolor</p:attrName>
                                        </p:attrNameLst>
                                      </p:cBhvr>
                                      <p:to>
                                        <a:srgbClr val="D8D8D8"/>
                                      </p:to>
                                    </p:animClr>
                                    <p:set>
                                      <p:cBhvr>
                                        <p:cTn id="59" dur="2000" fill="hold"/>
                                        <p:tgtEl>
                                          <p:spTgt spid="32"/>
                                        </p:tgtEl>
                                        <p:attrNameLst>
                                          <p:attrName>fill.type</p:attrName>
                                        </p:attrNameLst>
                                      </p:cBhvr>
                                      <p:to>
                                        <p:strVal val="solid"/>
                                      </p:to>
                                    </p:set>
                                    <p:set>
                                      <p:cBhvr>
                                        <p:cTn id="60" dur="2000" fill="hold"/>
                                        <p:tgtEl>
                                          <p:spTgt spid="32"/>
                                        </p:tgtEl>
                                        <p:attrNameLst>
                                          <p:attrName>fill.on</p:attrName>
                                        </p:attrNameLst>
                                      </p:cBhvr>
                                      <p:to>
                                        <p:strVal val="true"/>
                                      </p:to>
                                    </p:set>
                                  </p:childTnLst>
                                </p:cTn>
                              </p:par>
                              <p:par>
                                <p:cTn id="61" presetID="1" presetClass="emph" presetSubtype="2" fill="hold" nodeType="withEffect">
                                  <p:stCondLst>
                                    <p:cond delay="0"/>
                                  </p:stCondLst>
                                  <p:childTnLst>
                                    <p:animClr clrSpc="rgb" dir="cw">
                                      <p:cBhvr>
                                        <p:cTn id="62" dur="2000" fill="hold"/>
                                        <p:tgtEl>
                                          <p:spTgt spid="33"/>
                                        </p:tgtEl>
                                        <p:attrNameLst>
                                          <p:attrName>fillcolor</p:attrName>
                                        </p:attrNameLst>
                                      </p:cBhvr>
                                      <p:to>
                                        <a:srgbClr val="D8D8D8"/>
                                      </p:to>
                                    </p:animClr>
                                    <p:set>
                                      <p:cBhvr>
                                        <p:cTn id="63" dur="2000" fill="hold"/>
                                        <p:tgtEl>
                                          <p:spTgt spid="33"/>
                                        </p:tgtEl>
                                        <p:attrNameLst>
                                          <p:attrName>fill.type</p:attrName>
                                        </p:attrNameLst>
                                      </p:cBhvr>
                                      <p:to>
                                        <p:strVal val="solid"/>
                                      </p:to>
                                    </p:set>
                                    <p:set>
                                      <p:cBhvr>
                                        <p:cTn id="64" dur="2000" fill="hold"/>
                                        <p:tgtEl>
                                          <p:spTgt spid="33"/>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2000" fill="hold"/>
                                        <p:tgtEl>
                                          <p:spTgt spid="34"/>
                                        </p:tgtEl>
                                        <p:attrNameLst>
                                          <p:attrName>fillcolor</p:attrName>
                                        </p:attrNameLst>
                                      </p:cBhvr>
                                      <p:to>
                                        <a:srgbClr val="D8D8D8"/>
                                      </p:to>
                                    </p:animClr>
                                    <p:set>
                                      <p:cBhvr>
                                        <p:cTn id="67" dur="2000" fill="hold"/>
                                        <p:tgtEl>
                                          <p:spTgt spid="34"/>
                                        </p:tgtEl>
                                        <p:attrNameLst>
                                          <p:attrName>fill.type</p:attrName>
                                        </p:attrNameLst>
                                      </p:cBhvr>
                                      <p:to>
                                        <p:strVal val="solid"/>
                                      </p:to>
                                    </p:set>
                                    <p:set>
                                      <p:cBhvr>
                                        <p:cTn id="68" dur="2000" fill="hold"/>
                                        <p:tgtEl>
                                          <p:spTgt spid="34"/>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2000" fill="hold"/>
                                        <p:tgtEl>
                                          <p:spTgt spid="35"/>
                                        </p:tgtEl>
                                        <p:attrNameLst>
                                          <p:attrName>fillcolor</p:attrName>
                                        </p:attrNameLst>
                                      </p:cBhvr>
                                      <p:to>
                                        <a:srgbClr val="D8D8D8"/>
                                      </p:to>
                                    </p:animClr>
                                    <p:set>
                                      <p:cBhvr>
                                        <p:cTn id="71" dur="2000" fill="hold"/>
                                        <p:tgtEl>
                                          <p:spTgt spid="35"/>
                                        </p:tgtEl>
                                        <p:attrNameLst>
                                          <p:attrName>fill.type</p:attrName>
                                        </p:attrNameLst>
                                      </p:cBhvr>
                                      <p:to>
                                        <p:strVal val="solid"/>
                                      </p:to>
                                    </p:set>
                                    <p:set>
                                      <p:cBhvr>
                                        <p:cTn id="72" dur="2000" fill="hold"/>
                                        <p:tgtEl>
                                          <p:spTgt spid="35"/>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2000" fill="hold"/>
                                        <p:tgtEl>
                                          <p:spTgt spid="39"/>
                                        </p:tgtEl>
                                        <p:attrNameLst>
                                          <p:attrName>fillcolor</p:attrName>
                                        </p:attrNameLst>
                                      </p:cBhvr>
                                      <p:to>
                                        <a:srgbClr val="D8D8D8"/>
                                      </p:to>
                                    </p:animClr>
                                    <p:set>
                                      <p:cBhvr>
                                        <p:cTn id="75" dur="2000" fill="hold"/>
                                        <p:tgtEl>
                                          <p:spTgt spid="39"/>
                                        </p:tgtEl>
                                        <p:attrNameLst>
                                          <p:attrName>fill.type</p:attrName>
                                        </p:attrNameLst>
                                      </p:cBhvr>
                                      <p:to>
                                        <p:strVal val="solid"/>
                                      </p:to>
                                    </p:set>
                                    <p:set>
                                      <p:cBhvr>
                                        <p:cTn id="76" dur="2000" fill="hold"/>
                                        <p:tgtEl>
                                          <p:spTgt spid="39"/>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2000" fill="hold"/>
                                        <p:tgtEl>
                                          <p:spTgt spid="40"/>
                                        </p:tgtEl>
                                        <p:attrNameLst>
                                          <p:attrName>fillcolor</p:attrName>
                                        </p:attrNameLst>
                                      </p:cBhvr>
                                      <p:to>
                                        <a:srgbClr val="D8D8D8"/>
                                      </p:to>
                                    </p:animClr>
                                    <p:set>
                                      <p:cBhvr>
                                        <p:cTn id="79" dur="2000" fill="hold"/>
                                        <p:tgtEl>
                                          <p:spTgt spid="40"/>
                                        </p:tgtEl>
                                        <p:attrNameLst>
                                          <p:attrName>fill.type</p:attrName>
                                        </p:attrNameLst>
                                      </p:cBhvr>
                                      <p:to>
                                        <p:strVal val="solid"/>
                                      </p:to>
                                    </p:set>
                                    <p:set>
                                      <p:cBhvr>
                                        <p:cTn id="80" dur="2000" fill="hold"/>
                                        <p:tgtEl>
                                          <p:spTgt spid="40"/>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2000" fill="hold"/>
                                        <p:tgtEl>
                                          <p:spTgt spid="41"/>
                                        </p:tgtEl>
                                        <p:attrNameLst>
                                          <p:attrName>fillcolor</p:attrName>
                                        </p:attrNameLst>
                                      </p:cBhvr>
                                      <p:to>
                                        <a:srgbClr val="D8D8D8"/>
                                      </p:to>
                                    </p:animClr>
                                    <p:set>
                                      <p:cBhvr>
                                        <p:cTn id="83" dur="2000" fill="hold"/>
                                        <p:tgtEl>
                                          <p:spTgt spid="41"/>
                                        </p:tgtEl>
                                        <p:attrNameLst>
                                          <p:attrName>fill.type</p:attrName>
                                        </p:attrNameLst>
                                      </p:cBhvr>
                                      <p:to>
                                        <p:strVal val="solid"/>
                                      </p:to>
                                    </p:set>
                                    <p:set>
                                      <p:cBhvr>
                                        <p:cTn id="84" dur="2000" fill="hold"/>
                                        <p:tgtEl>
                                          <p:spTgt spid="41"/>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2000" fill="hold"/>
                                        <p:tgtEl>
                                          <p:spTgt spid="38"/>
                                        </p:tgtEl>
                                        <p:attrNameLst>
                                          <p:attrName>fillcolor</p:attrName>
                                        </p:attrNameLst>
                                      </p:cBhvr>
                                      <p:to>
                                        <a:srgbClr val="D8D8D8"/>
                                      </p:to>
                                    </p:animClr>
                                    <p:set>
                                      <p:cBhvr>
                                        <p:cTn id="87" dur="2000" fill="hold"/>
                                        <p:tgtEl>
                                          <p:spTgt spid="38"/>
                                        </p:tgtEl>
                                        <p:attrNameLst>
                                          <p:attrName>fill.type</p:attrName>
                                        </p:attrNameLst>
                                      </p:cBhvr>
                                      <p:to>
                                        <p:strVal val="solid"/>
                                      </p:to>
                                    </p:set>
                                    <p:set>
                                      <p:cBhvr>
                                        <p:cTn id="88" dur="2000" fill="hold"/>
                                        <p:tgtEl>
                                          <p:spTgt spid="38"/>
                                        </p:tgtEl>
                                        <p:attrNameLst>
                                          <p:attrName>fill.on</p:attrName>
                                        </p:attrNameLst>
                                      </p:cBhvr>
                                      <p:to>
                                        <p:strVal val="true"/>
                                      </p:to>
                                    </p:set>
                                  </p:childTnLst>
                                </p:cTn>
                              </p:par>
                              <p:par>
                                <p:cTn id="89" presetID="1" presetClass="emph" presetSubtype="2" fill="hold" nodeType="withEffect">
                                  <p:stCondLst>
                                    <p:cond delay="0"/>
                                  </p:stCondLst>
                                  <p:childTnLst>
                                    <p:animClr clrSpc="rgb" dir="cw">
                                      <p:cBhvr>
                                        <p:cTn id="90" dur="2000" fill="hold"/>
                                        <p:tgtEl>
                                          <p:spTgt spid="12"/>
                                        </p:tgtEl>
                                        <p:attrNameLst>
                                          <p:attrName>fillcolor</p:attrName>
                                        </p:attrNameLst>
                                      </p:cBhvr>
                                      <p:to>
                                        <a:srgbClr val="D8D8D8"/>
                                      </p:to>
                                    </p:animClr>
                                    <p:set>
                                      <p:cBhvr>
                                        <p:cTn id="91" dur="2000" fill="hold"/>
                                        <p:tgtEl>
                                          <p:spTgt spid="12"/>
                                        </p:tgtEl>
                                        <p:attrNameLst>
                                          <p:attrName>fill.type</p:attrName>
                                        </p:attrNameLst>
                                      </p:cBhvr>
                                      <p:to>
                                        <p:strVal val="solid"/>
                                      </p:to>
                                    </p:set>
                                    <p:set>
                                      <p:cBhvr>
                                        <p:cTn id="92" dur="2000" fill="hold"/>
                                        <p:tgtEl>
                                          <p:spTgt spid="12"/>
                                        </p:tgtEl>
                                        <p:attrNameLst>
                                          <p:attrName>fill.on</p:attrName>
                                        </p:attrNameLst>
                                      </p:cBhvr>
                                      <p:to>
                                        <p:strVal val="true"/>
                                      </p:to>
                                    </p:set>
                                  </p:childTnLst>
                                </p:cTn>
                              </p:par>
                              <p:par>
                                <p:cTn id="93" presetID="1" presetClass="emph" presetSubtype="2" fill="hold" nodeType="withEffect">
                                  <p:stCondLst>
                                    <p:cond delay="0"/>
                                  </p:stCondLst>
                                  <p:childTnLst>
                                    <p:animClr clrSpc="rgb" dir="cw">
                                      <p:cBhvr>
                                        <p:cTn id="94" dur="2000" fill="hold"/>
                                        <p:tgtEl>
                                          <p:spTgt spid="17"/>
                                        </p:tgtEl>
                                        <p:attrNameLst>
                                          <p:attrName>fillcolor</p:attrName>
                                        </p:attrNameLst>
                                      </p:cBhvr>
                                      <p:to>
                                        <a:srgbClr val="D8D8D8"/>
                                      </p:to>
                                    </p:animClr>
                                    <p:set>
                                      <p:cBhvr>
                                        <p:cTn id="95" dur="2000" fill="hold"/>
                                        <p:tgtEl>
                                          <p:spTgt spid="17"/>
                                        </p:tgtEl>
                                        <p:attrNameLst>
                                          <p:attrName>fill.type</p:attrName>
                                        </p:attrNameLst>
                                      </p:cBhvr>
                                      <p:to>
                                        <p:strVal val="solid"/>
                                      </p:to>
                                    </p:set>
                                    <p:set>
                                      <p:cBhvr>
                                        <p:cTn id="96" dur="2000" fill="hold"/>
                                        <p:tgtEl>
                                          <p:spTgt spid="17"/>
                                        </p:tgtEl>
                                        <p:attrNameLst>
                                          <p:attrName>fill.on</p:attrName>
                                        </p:attrNameLst>
                                      </p:cBhvr>
                                      <p:to>
                                        <p:strVal val="true"/>
                                      </p:to>
                                    </p:set>
                                  </p:childTnLst>
                                </p:cTn>
                              </p:par>
                              <p:par>
                                <p:cTn id="97" presetID="1" presetClass="emph" presetSubtype="2" fill="hold" nodeType="withEffect">
                                  <p:stCondLst>
                                    <p:cond delay="0"/>
                                  </p:stCondLst>
                                  <p:childTnLst>
                                    <p:animClr clrSpc="rgb" dir="cw">
                                      <p:cBhvr>
                                        <p:cTn id="98" dur="2000" fill="hold"/>
                                        <p:tgtEl>
                                          <p:spTgt spid="18"/>
                                        </p:tgtEl>
                                        <p:attrNameLst>
                                          <p:attrName>fillcolor</p:attrName>
                                        </p:attrNameLst>
                                      </p:cBhvr>
                                      <p:to>
                                        <a:srgbClr val="D8D8D8"/>
                                      </p:to>
                                    </p:animClr>
                                    <p:set>
                                      <p:cBhvr>
                                        <p:cTn id="99" dur="2000" fill="hold"/>
                                        <p:tgtEl>
                                          <p:spTgt spid="18"/>
                                        </p:tgtEl>
                                        <p:attrNameLst>
                                          <p:attrName>fill.type</p:attrName>
                                        </p:attrNameLst>
                                      </p:cBhvr>
                                      <p:to>
                                        <p:strVal val="solid"/>
                                      </p:to>
                                    </p:set>
                                    <p:set>
                                      <p:cBhvr>
                                        <p:cTn id="100" dur="2000" fill="hold"/>
                                        <p:tgtEl>
                                          <p:spTgt spid="18"/>
                                        </p:tgtEl>
                                        <p:attrNameLst>
                                          <p:attrName>fill.on</p:attrName>
                                        </p:attrNameLst>
                                      </p:cBhvr>
                                      <p:to>
                                        <p:strVal val="true"/>
                                      </p:to>
                                    </p:set>
                                  </p:childTnLst>
                                </p:cTn>
                              </p:par>
                              <p:par>
                                <p:cTn id="101" presetID="1" presetClass="emph" presetSubtype="2" fill="hold" nodeType="withEffect">
                                  <p:stCondLst>
                                    <p:cond delay="0"/>
                                  </p:stCondLst>
                                  <p:childTnLst>
                                    <p:animClr clrSpc="rgb" dir="cw">
                                      <p:cBhvr>
                                        <p:cTn id="102" dur="2000" fill="hold"/>
                                        <p:tgtEl>
                                          <p:spTgt spid="22"/>
                                        </p:tgtEl>
                                        <p:attrNameLst>
                                          <p:attrName>fillcolor</p:attrName>
                                        </p:attrNameLst>
                                      </p:cBhvr>
                                      <p:to>
                                        <a:srgbClr val="5E8804"/>
                                      </p:to>
                                    </p:animClr>
                                    <p:set>
                                      <p:cBhvr>
                                        <p:cTn id="103" dur="2000" fill="hold"/>
                                        <p:tgtEl>
                                          <p:spTgt spid="22"/>
                                        </p:tgtEl>
                                        <p:attrNameLst>
                                          <p:attrName>fill.type</p:attrName>
                                        </p:attrNameLst>
                                      </p:cBhvr>
                                      <p:to>
                                        <p:strVal val="solid"/>
                                      </p:to>
                                    </p:set>
                                    <p:set>
                                      <p:cBhvr>
                                        <p:cTn id="104" dur="2000" fill="hold"/>
                                        <p:tgtEl>
                                          <p:spTgt spid="22"/>
                                        </p:tgtEl>
                                        <p:attrNameLst>
                                          <p:attrName>fill.on</p:attrName>
                                        </p:attrNameLst>
                                      </p:cBhvr>
                                      <p:to>
                                        <p:strVal val="true"/>
                                      </p:to>
                                    </p:set>
                                  </p:childTnLst>
                                </p:cTn>
                              </p:par>
                              <p:par>
                                <p:cTn id="105" presetID="1" presetClass="emph" presetSubtype="2" fill="hold" nodeType="withEffect">
                                  <p:stCondLst>
                                    <p:cond delay="0"/>
                                  </p:stCondLst>
                                  <p:childTnLst>
                                    <p:animClr clrSpc="rgb" dir="cw">
                                      <p:cBhvr>
                                        <p:cTn id="106" dur="2000" fill="hold"/>
                                        <p:tgtEl>
                                          <p:spTgt spid="23"/>
                                        </p:tgtEl>
                                        <p:attrNameLst>
                                          <p:attrName>fillcolor</p:attrName>
                                        </p:attrNameLst>
                                      </p:cBhvr>
                                      <p:to>
                                        <a:srgbClr val="D8D8D8"/>
                                      </p:to>
                                    </p:animClr>
                                    <p:set>
                                      <p:cBhvr>
                                        <p:cTn id="107" dur="2000" fill="hold"/>
                                        <p:tgtEl>
                                          <p:spTgt spid="23"/>
                                        </p:tgtEl>
                                        <p:attrNameLst>
                                          <p:attrName>fill.type</p:attrName>
                                        </p:attrNameLst>
                                      </p:cBhvr>
                                      <p:to>
                                        <p:strVal val="solid"/>
                                      </p:to>
                                    </p:set>
                                    <p:set>
                                      <p:cBhvr>
                                        <p:cTn id="108" dur="2000" fill="hold"/>
                                        <p:tgtEl>
                                          <p:spTgt spid="23"/>
                                        </p:tgtEl>
                                        <p:attrNameLst>
                                          <p:attrName>fill.on</p:attrName>
                                        </p:attrNameLst>
                                      </p:cBhvr>
                                      <p:to>
                                        <p:strVal val="true"/>
                                      </p:to>
                                    </p:set>
                                  </p:childTnLst>
                                </p:cTn>
                              </p:par>
                              <p:par>
                                <p:cTn id="109" presetID="1" presetClass="emph" presetSubtype="2" fill="hold" nodeType="withEffect">
                                  <p:stCondLst>
                                    <p:cond delay="0"/>
                                  </p:stCondLst>
                                  <p:childTnLst>
                                    <p:animClr clrSpc="rgb" dir="cw">
                                      <p:cBhvr>
                                        <p:cTn id="110" dur="2000" fill="hold"/>
                                        <p:tgtEl>
                                          <p:spTgt spid="24"/>
                                        </p:tgtEl>
                                        <p:attrNameLst>
                                          <p:attrName>fillcolor</p:attrName>
                                        </p:attrNameLst>
                                      </p:cBhvr>
                                      <p:to>
                                        <a:srgbClr val="D8D8D8"/>
                                      </p:to>
                                    </p:animClr>
                                    <p:set>
                                      <p:cBhvr>
                                        <p:cTn id="111" dur="2000" fill="hold"/>
                                        <p:tgtEl>
                                          <p:spTgt spid="24"/>
                                        </p:tgtEl>
                                        <p:attrNameLst>
                                          <p:attrName>fill.type</p:attrName>
                                        </p:attrNameLst>
                                      </p:cBhvr>
                                      <p:to>
                                        <p:strVal val="solid"/>
                                      </p:to>
                                    </p:set>
                                    <p:set>
                                      <p:cBhvr>
                                        <p:cTn id="112" dur="2000" fill="hold"/>
                                        <p:tgtEl>
                                          <p:spTgt spid="24"/>
                                        </p:tgtEl>
                                        <p:attrNameLst>
                                          <p:attrName>fill.on</p:attrName>
                                        </p:attrNameLst>
                                      </p:cBhvr>
                                      <p:to>
                                        <p:strVal val="true"/>
                                      </p:to>
                                    </p:set>
                                  </p:childTnLst>
                                </p:cTn>
                              </p:par>
                              <p:par>
                                <p:cTn id="113" presetID="1" presetClass="emph" presetSubtype="2" fill="hold" nodeType="withEffect">
                                  <p:stCondLst>
                                    <p:cond delay="0"/>
                                  </p:stCondLst>
                                  <p:childTnLst>
                                    <p:animClr clrSpc="rgb" dir="cw">
                                      <p:cBhvr>
                                        <p:cTn id="114" dur="2000" fill="hold"/>
                                        <p:tgtEl>
                                          <p:spTgt spid="27"/>
                                        </p:tgtEl>
                                        <p:attrNameLst>
                                          <p:attrName>fillcolor</p:attrName>
                                        </p:attrNameLst>
                                      </p:cBhvr>
                                      <p:to>
                                        <a:srgbClr val="D8D8D8"/>
                                      </p:to>
                                    </p:animClr>
                                    <p:set>
                                      <p:cBhvr>
                                        <p:cTn id="115" dur="2000" fill="hold"/>
                                        <p:tgtEl>
                                          <p:spTgt spid="27"/>
                                        </p:tgtEl>
                                        <p:attrNameLst>
                                          <p:attrName>fill.type</p:attrName>
                                        </p:attrNameLst>
                                      </p:cBhvr>
                                      <p:to>
                                        <p:strVal val="solid"/>
                                      </p:to>
                                    </p:set>
                                    <p:set>
                                      <p:cBhvr>
                                        <p:cTn id="116" dur="2000" fill="hold"/>
                                        <p:tgtEl>
                                          <p:spTgt spid="27"/>
                                        </p:tgtEl>
                                        <p:attrNameLst>
                                          <p:attrName>fill.on</p:attrName>
                                        </p:attrNameLst>
                                      </p:cBhvr>
                                      <p:to>
                                        <p:strVal val="true"/>
                                      </p:to>
                                    </p:set>
                                  </p:childTnLst>
                                </p:cTn>
                              </p:par>
                              <p:par>
                                <p:cTn id="117" presetID="1" presetClass="emph" presetSubtype="2" fill="hold" nodeType="withEffect">
                                  <p:stCondLst>
                                    <p:cond delay="0"/>
                                  </p:stCondLst>
                                  <p:childTnLst>
                                    <p:animClr clrSpc="rgb" dir="cw">
                                      <p:cBhvr>
                                        <p:cTn id="118" dur="2000" fill="hold"/>
                                        <p:tgtEl>
                                          <p:spTgt spid="28"/>
                                        </p:tgtEl>
                                        <p:attrNameLst>
                                          <p:attrName>fillcolor</p:attrName>
                                        </p:attrNameLst>
                                      </p:cBhvr>
                                      <p:to>
                                        <a:srgbClr val="D8D8D8"/>
                                      </p:to>
                                    </p:animClr>
                                    <p:set>
                                      <p:cBhvr>
                                        <p:cTn id="119" dur="2000" fill="hold"/>
                                        <p:tgtEl>
                                          <p:spTgt spid="28"/>
                                        </p:tgtEl>
                                        <p:attrNameLst>
                                          <p:attrName>fill.type</p:attrName>
                                        </p:attrNameLst>
                                      </p:cBhvr>
                                      <p:to>
                                        <p:strVal val="solid"/>
                                      </p:to>
                                    </p:set>
                                    <p:set>
                                      <p:cBhvr>
                                        <p:cTn id="120" dur="2000" fill="hold"/>
                                        <p:tgtEl>
                                          <p:spTgt spid="28"/>
                                        </p:tgtEl>
                                        <p:attrNameLst>
                                          <p:attrName>fill.on</p:attrName>
                                        </p:attrNameLst>
                                      </p:cBhvr>
                                      <p:to>
                                        <p:strVal val="true"/>
                                      </p:to>
                                    </p:set>
                                  </p:childTnLst>
                                </p:cTn>
                              </p:par>
                              <p:par>
                                <p:cTn id="121" presetID="1" presetClass="emph" presetSubtype="2" fill="hold" nodeType="withEffect">
                                  <p:stCondLst>
                                    <p:cond delay="0"/>
                                  </p:stCondLst>
                                  <p:childTnLst>
                                    <p:animClr clrSpc="rgb" dir="cw">
                                      <p:cBhvr>
                                        <p:cTn id="122" dur="2000" fill="hold"/>
                                        <p:tgtEl>
                                          <p:spTgt spid="30"/>
                                        </p:tgtEl>
                                        <p:attrNameLst>
                                          <p:attrName>fillcolor</p:attrName>
                                        </p:attrNameLst>
                                      </p:cBhvr>
                                      <p:to>
                                        <a:srgbClr val="D8D8D8"/>
                                      </p:to>
                                    </p:animClr>
                                    <p:set>
                                      <p:cBhvr>
                                        <p:cTn id="123" dur="2000" fill="hold"/>
                                        <p:tgtEl>
                                          <p:spTgt spid="30"/>
                                        </p:tgtEl>
                                        <p:attrNameLst>
                                          <p:attrName>fill.type</p:attrName>
                                        </p:attrNameLst>
                                      </p:cBhvr>
                                      <p:to>
                                        <p:strVal val="solid"/>
                                      </p:to>
                                    </p:set>
                                    <p:set>
                                      <p:cBhvr>
                                        <p:cTn id="124" dur="2000" fill="hold"/>
                                        <p:tgtEl>
                                          <p:spTgt spid="30"/>
                                        </p:tgtEl>
                                        <p:attrNameLst>
                                          <p:attrName>fill.on</p:attrName>
                                        </p:attrNameLst>
                                      </p:cBhvr>
                                      <p:to>
                                        <p:strVal val="true"/>
                                      </p:to>
                                    </p:set>
                                  </p:childTnLst>
                                </p:cTn>
                              </p:par>
                              <p:par>
                                <p:cTn id="125" presetID="1" presetClass="emph" presetSubtype="2" fill="hold" nodeType="withEffect">
                                  <p:stCondLst>
                                    <p:cond delay="0"/>
                                  </p:stCondLst>
                                  <p:childTnLst>
                                    <p:animClr clrSpc="rgb" dir="cw">
                                      <p:cBhvr>
                                        <p:cTn id="126" dur="2000" fill="hold"/>
                                        <p:tgtEl>
                                          <p:spTgt spid="36"/>
                                        </p:tgtEl>
                                        <p:attrNameLst>
                                          <p:attrName>fillcolor</p:attrName>
                                        </p:attrNameLst>
                                      </p:cBhvr>
                                      <p:to>
                                        <a:srgbClr val="5E8804"/>
                                      </p:to>
                                    </p:animClr>
                                    <p:set>
                                      <p:cBhvr>
                                        <p:cTn id="127" dur="2000" fill="hold"/>
                                        <p:tgtEl>
                                          <p:spTgt spid="36"/>
                                        </p:tgtEl>
                                        <p:attrNameLst>
                                          <p:attrName>fill.type</p:attrName>
                                        </p:attrNameLst>
                                      </p:cBhvr>
                                      <p:to>
                                        <p:strVal val="solid"/>
                                      </p:to>
                                    </p:set>
                                    <p:set>
                                      <p:cBhvr>
                                        <p:cTn id="128" dur="2000" fill="hold"/>
                                        <p:tgtEl>
                                          <p:spTgt spid="36"/>
                                        </p:tgtEl>
                                        <p:attrNameLst>
                                          <p:attrName>fill.on</p:attrName>
                                        </p:attrNameLst>
                                      </p:cBhvr>
                                      <p:to>
                                        <p:strVal val="true"/>
                                      </p:to>
                                    </p:set>
                                  </p:childTnLst>
                                </p:cTn>
                              </p:par>
                              <p:par>
                                <p:cTn id="129" presetID="1" presetClass="emph" presetSubtype="2" fill="hold" nodeType="withEffect">
                                  <p:stCondLst>
                                    <p:cond delay="0"/>
                                  </p:stCondLst>
                                  <p:childTnLst>
                                    <p:animClr clrSpc="rgb" dir="cw">
                                      <p:cBhvr>
                                        <p:cTn id="130" dur="2000" fill="hold"/>
                                        <p:tgtEl>
                                          <p:spTgt spid="37"/>
                                        </p:tgtEl>
                                        <p:attrNameLst>
                                          <p:attrName>fillcolor</p:attrName>
                                        </p:attrNameLst>
                                      </p:cBhvr>
                                      <p:to>
                                        <a:srgbClr val="D8D8D8"/>
                                      </p:to>
                                    </p:animClr>
                                    <p:set>
                                      <p:cBhvr>
                                        <p:cTn id="131" dur="2000" fill="hold"/>
                                        <p:tgtEl>
                                          <p:spTgt spid="37"/>
                                        </p:tgtEl>
                                        <p:attrNameLst>
                                          <p:attrName>fill.type</p:attrName>
                                        </p:attrNameLst>
                                      </p:cBhvr>
                                      <p:to>
                                        <p:strVal val="solid"/>
                                      </p:to>
                                    </p:set>
                                    <p:set>
                                      <p:cBhvr>
                                        <p:cTn id="132" dur="2000" fill="hold"/>
                                        <p:tgtEl>
                                          <p:spTgt spid="37"/>
                                        </p:tgtEl>
                                        <p:attrNameLst>
                                          <p:attrName>fill.on</p:attrName>
                                        </p:attrNameLst>
                                      </p:cBhvr>
                                      <p:to>
                                        <p:strVal val="true"/>
                                      </p:to>
                                    </p:set>
                                  </p:childTnLst>
                                </p:cTn>
                              </p:par>
                              <p:par>
                                <p:cTn id="133" presetID="1" presetClass="entr" presetSubtype="0" fill="hold" grpId="0" nodeType="withEffect">
                                  <p:stCondLst>
                                    <p:cond delay="0"/>
                                  </p:stCondLst>
                                  <p:childTnLst>
                                    <p:set>
                                      <p:cBhvr>
                                        <p:cTn id="134" dur="1" fill="hold">
                                          <p:stCondLst>
                                            <p:cond delay="1999"/>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2483769" y="267030"/>
            <a:ext cx="4941294" cy="1320800"/>
          </a:xfrm>
        </p:spPr>
        <p:txBody>
          <a:bodyPr>
            <a:normAutofit fontScale="90000"/>
          </a:bodyPr>
          <a:lstStyle/>
          <a:p>
            <a:r>
              <a:rPr lang="es-MX" dirty="0" smtClean="0"/>
              <a:t>DATOS DE LOS SISTEMAS SUBNACIONALES</a:t>
            </a:r>
            <a:endParaRPr lang="es-MX" dirty="0"/>
          </a:p>
        </p:txBody>
      </p:sp>
      <p:sp>
        <p:nvSpPr>
          <p:cNvPr id="10" name="Freeform 1029"/>
          <p:cNvSpPr>
            <a:spLocks/>
          </p:cNvSpPr>
          <p:nvPr userDrawn="1"/>
        </p:nvSpPr>
        <p:spPr bwMode="auto">
          <a:xfrm>
            <a:off x="6347210" y="4324263"/>
            <a:ext cx="661824" cy="531899"/>
          </a:xfrm>
          <a:custGeom>
            <a:avLst/>
            <a:gdLst>
              <a:gd name="T0" fmla="*/ 700 w 1523"/>
              <a:gd name="T1" fmla="*/ 131 h 1090"/>
              <a:gd name="T2" fmla="*/ 747 w 1523"/>
              <a:gd name="T3" fmla="*/ 115 h 1090"/>
              <a:gd name="T4" fmla="*/ 778 w 1523"/>
              <a:gd name="T5" fmla="*/ 110 h 1090"/>
              <a:gd name="T6" fmla="*/ 809 w 1523"/>
              <a:gd name="T7" fmla="*/ 91 h 1090"/>
              <a:gd name="T8" fmla="*/ 802 w 1523"/>
              <a:gd name="T9" fmla="*/ 104 h 1090"/>
              <a:gd name="T10" fmla="*/ 840 w 1523"/>
              <a:gd name="T11" fmla="*/ 84 h 1090"/>
              <a:gd name="T12" fmla="*/ 863 w 1523"/>
              <a:gd name="T13" fmla="*/ 71 h 1090"/>
              <a:gd name="T14" fmla="*/ 944 w 1523"/>
              <a:gd name="T15" fmla="*/ 39 h 1090"/>
              <a:gd name="T16" fmla="*/ 979 w 1523"/>
              <a:gd name="T17" fmla="*/ 24 h 1090"/>
              <a:gd name="T18" fmla="*/ 1012 w 1523"/>
              <a:gd name="T19" fmla="*/ 24 h 1090"/>
              <a:gd name="T20" fmla="*/ 1067 w 1523"/>
              <a:gd name="T21" fmla="*/ 19 h 1090"/>
              <a:gd name="T22" fmla="*/ 1107 w 1523"/>
              <a:gd name="T23" fmla="*/ 19 h 1090"/>
              <a:gd name="T24" fmla="*/ 1147 w 1523"/>
              <a:gd name="T25" fmla="*/ 24 h 1090"/>
              <a:gd name="T26" fmla="*/ 1206 w 1523"/>
              <a:gd name="T27" fmla="*/ 27 h 1090"/>
              <a:gd name="T28" fmla="*/ 1249 w 1523"/>
              <a:gd name="T29" fmla="*/ 35 h 1090"/>
              <a:gd name="T30" fmla="*/ 1195 w 1523"/>
              <a:gd name="T31" fmla="*/ 16 h 1090"/>
              <a:gd name="T32" fmla="*/ 1150 w 1523"/>
              <a:gd name="T33" fmla="*/ 13 h 1090"/>
              <a:gd name="T34" fmla="*/ 1104 w 1523"/>
              <a:gd name="T35" fmla="*/ 9 h 1090"/>
              <a:gd name="T36" fmla="*/ 1064 w 1523"/>
              <a:gd name="T37" fmla="*/ 9 h 1090"/>
              <a:gd name="T38" fmla="*/ 1039 w 1523"/>
              <a:gd name="T39" fmla="*/ 5 h 1090"/>
              <a:gd name="T40" fmla="*/ 1092 w 1523"/>
              <a:gd name="T41" fmla="*/ 1 h 1090"/>
              <a:gd name="T42" fmla="*/ 1147 w 1523"/>
              <a:gd name="T43" fmla="*/ 1 h 1090"/>
              <a:gd name="T44" fmla="*/ 1198 w 1523"/>
              <a:gd name="T45" fmla="*/ 5 h 1090"/>
              <a:gd name="T46" fmla="*/ 1264 w 1523"/>
              <a:gd name="T47" fmla="*/ 21 h 1090"/>
              <a:gd name="T48" fmla="*/ 1341 w 1523"/>
              <a:gd name="T49" fmla="*/ 41 h 1090"/>
              <a:gd name="T50" fmla="*/ 1408 w 1523"/>
              <a:gd name="T51" fmla="*/ 57 h 1090"/>
              <a:gd name="T52" fmla="*/ 1452 w 1523"/>
              <a:gd name="T53" fmla="*/ 71 h 1090"/>
              <a:gd name="T54" fmla="*/ 1498 w 1523"/>
              <a:gd name="T55" fmla="*/ 84 h 1090"/>
              <a:gd name="T56" fmla="*/ 1491 w 1523"/>
              <a:gd name="T57" fmla="*/ 354 h 1090"/>
              <a:gd name="T58" fmla="*/ 1310 w 1523"/>
              <a:gd name="T59" fmla="*/ 578 h 1090"/>
              <a:gd name="T60" fmla="*/ 1035 w 1523"/>
              <a:gd name="T61" fmla="*/ 778 h 1090"/>
              <a:gd name="T62" fmla="*/ 744 w 1523"/>
              <a:gd name="T63" fmla="*/ 985 h 1090"/>
              <a:gd name="T64" fmla="*/ 385 w 1523"/>
              <a:gd name="T65" fmla="*/ 855 h 1090"/>
              <a:gd name="T66" fmla="*/ 293 w 1523"/>
              <a:gd name="T67" fmla="*/ 752 h 1090"/>
              <a:gd name="T68" fmla="*/ 62 w 1523"/>
              <a:gd name="T69" fmla="*/ 601 h 1090"/>
              <a:gd name="T70" fmla="*/ 28 w 1523"/>
              <a:gd name="T71" fmla="*/ 512 h 1090"/>
              <a:gd name="T72" fmla="*/ 41 w 1523"/>
              <a:gd name="T73" fmla="*/ 486 h 1090"/>
              <a:gd name="T74" fmla="*/ 37 w 1523"/>
              <a:gd name="T75" fmla="*/ 448 h 1090"/>
              <a:gd name="T76" fmla="*/ 21 w 1523"/>
              <a:gd name="T77" fmla="*/ 488 h 1090"/>
              <a:gd name="T78" fmla="*/ 18 w 1523"/>
              <a:gd name="T79" fmla="*/ 520 h 1090"/>
              <a:gd name="T80" fmla="*/ 10 w 1523"/>
              <a:gd name="T81" fmla="*/ 552 h 1090"/>
              <a:gd name="T82" fmla="*/ 6 w 1523"/>
              <a:gd name="T83" fmla="*/ 529 h 1090"/>
              <a:gd name="T84" fmla="*/ 13 w 1523"/>
              <a:gd name="T85" fmla="*/ 470 h 1090"/>
              <a:gd name="T86" fmla="*/ 35 w 1523"/>
              <a:gd name="T87" fmla="*/ 427 h 1090"/>
              <a:gd name="T88" fmla="*/ 84 w 1523"/>
              <a:gd name="T89" fmla="*/ 382 h 1090"/>
              <a:gd name="T90" fmla="*/ 139 w 1523"/>
              <a:gd name="T91" fmla="*/ 333 h 1090"/>
              <a:gd name="T92" fmla="*/ 177 w 1523"/>
              <a:gd name="T93" fmla="*/ 304 h 1090"/>
              <a:gd name="T94" fmla="*/ 216 w 1523"/>
              <a:gd name="T95" fmla="*/ 283 h 1090"/>
              <a:gd name="T96" fmla="*/ 267 w 1523"/>
              <a:gd name="T97" fmla="*/ 251 h 1090"/>
              <a:gd name="T98" fmla="*/ 320 w 1523"/>
              <a:gd name="T99" fmla="*/ 226 h 1090"/>
              <a:gd name="T100" fmla="*/ 382 w 1523"/>
              <a:gd name="T101" fmla="*/ 214 h 1090"/>
              <a:gd name="T102" fmla="*/ 421 w 1523"/>
              <a:gd name="T103" fmla="*/ 195 h 1090"/>
              <a:gd name="T104" fmla="*/ 461 w 1523"/>
              <a:gd name="T105" fmla="*/ 187 h 1090"/>
              <a:gd name="T106" fmla="*/ 514 w 1523"/>
              <a:gd name="T107" fmla="*/ 166 h 1090"/>
              <a:gd name="T108" fmla="*/ 564 w 1523"/>
              <a:gd name="T109" fmla="*/ 158 h 1090"/>
              <a:gd name="T110" fmla="*/ 609 w 1523"/>
              <a:gd name="T111" fmla="*/ 150 h 1090"/>
              <a:gd name="T112" fmla="*/ 658 w 1523"/>
              <a:gd name="T113" fmla="*/ 14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3" h="1090">
                <a:moveTo>
                  <a:pt x="672" y="134"/>
                </a:moveTo>
                <a:lnTo>
                  <a:pt x="678" y="131"/>
                </a:lnTo>
                <a:lnTo>
                  <a:pt x="685" y="131"/>
                </a:lnTo>
                <a:lnTo>
                  <a:pt x="692" y="131"/>
                </a:lnTo>
                <a:lnTo>
                  <a:pt x="700" y="131"/>
                </a:lnTo>
                <a:lnTo>
                  <a:pt x="714" y="128"/>
                </a:lnTo>
                <a:lnTo>
                  <a:pt x="723" y="128"/>
                </a:lnTo>
                <a:lnTo>
                  <a:pt x="735" y="123"/>
                </a:lnTo>
                <a:lnTo>
                  <a:pt x="743" y="118"/>
                </a:lnTo>
                <a:lnTo>
                  <a:pt x="747" y="115"/>
                </a:lnTo>
                <a:lnTo>
                  <a:pt x="750" y="115"/>
                </a:lnTo>
                <a:lnTo>
                  <a:pt x="751" y="115"/>
                </a:lnTo>
                <a:lnTo>
                  <a:pt x="761" y="113"/>
                </a:lnTo>
                <a:lnTo>
                  <a:pt x="769" y="110"/>
                </a:lnTo>
                <a:lnTo>
                  <a:pt x="778" y="110"/>
                </a:lnTo>
                <a:lnTo>
                  <a:pt x="786" y="104"/>
                </a:lnTo>
                <a:lnTo>
                  <a:pt x="793" y="100"/>
                </a:lnTo>
                <a:lnTo>
                  <a:pt x="798" y="95"/>
                </a:lnTo>
                <a:lnTo>
                  <a:pt x="802" y="95"/>
                </a:lnTo>
                <a:lnTo>
                  <a:pt x="809" y="91"/>
                </a:lnTo>
                <a:lnTo>
                  <a:pt x="822" y="88"/>
                </a:lnTo>
                <a:lnTo>
                  <a:pt x="813" y="95"/>
                </a:lnTo>
                <a:lnTo>
                  <a:pt x="809" y="95"/>
                </a:lnTo>
                <a:lnTo>
                  <a:pt x="802" y="100"/>
                </a:lnTo>
                <a:lnTo>
                  <a:pt x="802" y="104"/>
                </a:lnTo>
                <a:lnTo>
                  <a:pt x="813" y="97"/>
                </a:lnTo>
                <a:lnTo>
                  <a:pt x="822" y="95"/>
                </a:lnTo>
                <a:lnTo>
                  <a:pt x="827" y="91"/>
                </a:lnTo>
                <a:lnTo>
                  <a:pt x="834" y="88"/>
                </a:lnTo>
                <a:lnTo>
                  <a:pt x="840" y="84"/>
                </a:lnTo>
                <a:lnTo>
                  <a:pt x="840" y="83"/>
                </a:lnTo>
                <a:lnTo>
                  <a:pt x="834" y="83"/>
                </a:lnTo>
                <a:lnTo>
                  <a:pt x="827" y="80"/>
                </a:lnTo>
                <a:lnTo>
                  <a:pt x="848" y="75"/>
                </a:lnTo>
                <a:lnTo>
                  <a:pt x="863" y="71"/>
                </a:lnTo>
                <a:lnTo>
                  <a:pt x="883" y="60"/>
                </a:lnTo>
                <a:lnTo>
                  <a:pt x="898" y="55"/>
                </a:lnTo>
                <a:lnTo>
                  <a:pt x="913" y="49"/>
                </a:lnTo>
                <a:lnTo>
                  <a:pt x="926" y="41"/>
                </a:lnTo>
                <a:lnTo>
                  <a:pt x="944" y="39"/>
                </a:lnTo>
                <a:lnTo>
                  <a:pt x="948" y="39"/>
                </a:lnTo>
                <a:lnTo>
                  <a:pt x="956" y="35"/>
                </a:lnTo>
                <a:lnTo>
                  <a:pt x="964" y="30"/>
                </a:lnTo>
                <a:lnTo>
                  <a:pt x="967" y="27"/>
                </a:lnTo>
                <a:lnTo>
                  <a:pt x="979" y="24"/>
                </a:lnTo>
                <a:lnTo>
                  <a:pt x="979" y="19"/>
                </a:lnTo>
                <a:lnTo>
                  <a:pt x="988" y="24"/>
                </a:lnTo>
                <a:lnTo>
                  <a:pt x="993" y="27"/>
                </a:lnTo>
                <a:lnTo>
                  <a:pt x="1004" y="24"/>
                </a:lnTo>
                <a:lnTo>
                  <a:pt x="1012" y="24"/>
                </a:lnTo>
                <a:lnTo>
                  <a:pt x="1025" y="21"/>
                </a:lnTo>
                <a:lnTo>
                  <a:pt x="1039" y="19"/>
                </a:lnTo>
                <a:lnTo>
                  <a:pt x="1046" y="16"/>
                </a:lnTo>
                <a:lnTo>
                  <a:pt x="1057" y="19"/>
                </a:lnTo>
                <a:lnTo>
                  <a:pt x="1067" y="19"/>
                </a:lnTo>
                <a:lnTo>
                  <a:pt x="1073" y="16"/>
                </a:lnTo>
                <a:lnTo>
                  <a:pt x="1080" y="19"/>
                </a:lnTo>
                <a:lnTo>
                  <a:pt x="1087" y="19"/>
                </a:lnTo>
                <a:lnTo>
                  <a:pt x="1100" y="19"/>
                </a:lnTo>
                <a:lnTo>
                  <a:pt x="1107" y="19"/>
                </a:lnTo>
                <a:lnTo>
                  <a:pt x="1115" y="19"/>
                </a:lnTo>
                <a:lnTo>
                  <a:pt x="1123" y="19"/>
                </a:lnTo>
                <a:lnTo>
                  <a:pt x="1132" y="24"/>
                </a:lnTo>
                <a:lnTo>
                  <a:pt x="1143" y="24"/>
                </a:lnTo>
                <a:lnTo>
                  <a:pt x="1147" y="24"/>
                </a:lnTo>
                <a:lnTo>
                  <a:pt x="1159" y="27"/>
                </a:lnTo>
                <a:lnTo>
                  <a:pt x="1178" y="27"/>
                </a:lnTo>
                <a:lnTo>
                  <a:pt x="1184" y="30"/>
                </a:lnTo>
                <a:lnTo>
                  <a:pt x="1195" y="27"/>
                </a:lnTo>
                <a:lnTo>
                  <a:pt x="1206" y="27"/>
                </a:lnTo>
                <a:lnTo>
                  <a:pt x="1215" y="32"/>
                </a:lnTo>
                <a:lnTo>
                  <a:pt x="1226" y="32"/>
                </a:lnTo>
                <a:lnTo>
                  <a:pt x="1238" y="35"/>
                </a:lnTo>
                <a:lnTo>
                  <a:pt x="1246" y="35"/>
                </a:lnTo>
                <a:lnTo>
                  <a:pt x="1249" y="35"/>
                </a:lnTo>
                <a:lnTo>
                  <a:pt x="1239" y="27"/>
                </a:lnTo>
                <a:lnTo>
                  <a:pt x="1233" y="24"/>
                </a:lnTo>
                <a:lnTo>
                  <a:pt x="1212" y="19"/>
                </a:lnTo>
                <a:lnTo>
                  <a:pt x="1205" y="19"/>
                </a:lnTo>
                <a:lnTo>
                  <a:pt x="1195" y="16"/>
                </a:lnTo>
                <a:lnTo>
                  <a:pt x="1184" y="13"/>
                </a:lnTo>
                <a:lnTo>
                  <a:pt x="1178" y="9"/>
                </a:lnTo>
                <a:lnTo>
                  <a:pt x="1170" y="9"/>
                </a:lnTo>
                <a:lnTo>
                  <a:pt x="1159" y="13"/>
                </a:lnTo>
                <a:lnTo>
                  <a:pt x="1150" y="13"/>
                </a:lnTo>
                <a:lnTo>
                  <a:pt x="1138" y="13"/>
                </a:lnTo>
                <a:lnTo>
                  <a:pt x="1126" y="9"/>
                </a:lnTo>
                <a:lnTo>
                  <a:pt x="1120" y="9"/>
                </a:lnTo>
                <a:lnTo>
                  <a:pt x="1112" y="9"/>
                </a:lnTo>
                <a:lnTo>
                  <a:pt x="1104" y="9"/>
                </a:lnTo>
                <a:lnTo>
                  <a:pt x="1092" y="8"/>
                </a:lnTo>
                <a:lnTo>
                  <a:pt x="1083" y="9"/>
                </a:lnTo>
                <a:lnTo>
                  <a:pt x="1075" y="9"/>
                </a:lnTo>
                <a:lnTo>
                  <a:pt x="1071" y="9"/>
                </a:lnTo>
                <a:lnTo>
                  <a:pt x="1064" y="9"/>
                </a:lnTo>
                <a:lnTo>
                  <a:pt x="1057" y="13"/>
                </a:lnTo>
                <a:lnTo>
                  <a:pt x="1042" y="13"/>
                </a:lnTo>
                <a:lnTo>
                  <a:pt x="1035" y="9"/>
                </a:lnTo>
                <a:lnTo>
                  <a:pt x="1035" y="8"/>
                </a:lnTo>
                <a:lnTo>
                  <a:pt x="1039" y="5"/>
                </a:lnTo>
                <a:lnTo>
                  <a:pt x="1049" y="5"/>
                </a:lnTo>
                <a:lnTo>
                  <a:pt x="1060" y="1"/>
                </a:lnTo>
                <a:lnTo>
                  <a:pt x="1073" y="1"/>
                </a:lnTo>
                <a:lnTo>
                  <a:pt x="1080" y="1"/>
                </a:lnTo>
                <a:lnTo>
                  <a:pt x="1092" y="1"/>
                </a:lnTo>
                <a:lnTo>
                  <a:pt x="1104" y="0"/>
                </a:lnTo>
                <a:lnTo>
                  <a:pt x="1115" y="1"/>
                </a:lnTo>
                <a:lnTo>
                  <a:pt x="1123" y="5"/>
                </a:lnTo>
                <a:lnTo>
                  <a:pt x="1132" y="5"/>
                </a:lnTo>
                <a:lnTo>
                  <a:pt x="1147" y="1"/>
                </a:lnTo>
                <a:lnTo>
                  <a:pt x="1155" y="1"/>
                </a:lnTo>
                <a:lnTo>
                  <a:pt x="1170" y="5"/>
                </a:lnTo>
                <a:lnTo>
                  <a:pt x="1181" y="5"/>
                </a:lnTo>
                <a:lnTo>
                  <a:pt x="1188" y="1"/>
                </a:lnTo>
                <a:lnTo>
                  <a:pt x="1198" y="5"/>
                </a:lnTo>
                <a:lnTo>
                  <a:pt x="1212" y="5"/>
                </a:lnTo>
                <a:lnTo>
                  <a:pt x="1223" y="9"/>
                </a:lnTo>
                <a:lnTo>
                  <a:pt x="1237" y="16"/>
                </a:lnTo>
                <a:lnTo>
                  <a:pt x="1246" y="19"/>
                </a:lnTo>
                <a:lnTo>
                  <a:pt x="1264" y="21"/>
                </a:lnTo>
                <a:lnTo>
                  <a:pt x="1281" y="24"/>
                </a:lnTo>
                <a:lnTo>
                  <a:pt x="1300" y="27"/>
                </a:lnTo>
                <a:lnTo>
                  <a:pt x="1314" y="32"/>
                </a:lnTo>
                <a:lnTo>
                  <a:pt x="1329" y="39"/>
                </a:lnTo>
                <a:lnTo>
                  <a:pt x="1341" y="41"/>
                </a:lnTo>
                <a:lnTo>
                  <a:pt x="1350" y="41"/>
                </a:lnTo>
                <a:lnTo>
                  <a:pt x="1361" y="41"/>
                </a:lnTo>
                <a:lnTo>
                  <a:pt x="1372" y="47"/>
                </a:lnTo>
                <a:lnTo>
                  <a:pt x="1396" y="52"/>
                </a:lnTo>
                <a:lnTo>
                  <a:pt x="1408" y="57"/>
                </a:lnTo>
                <a:lnTo>
                  <a:pt x="1421" y="60"/>
                </a:lnTo>
                <a:lnTo>
                  <a:pt x="1432" y="63"/>
                </a:lnTo>
                <a:lnTo>
                  <a:pt x="1440" y="63"/>
                </a:lnTo>
                <a:lnTo>
                  <a:pt x="1446" y="67"/>
                </a:lnTo>
                <a:lnTo>
                  <a:pt x="1452" y="71"/>
                </a:lnTo>
                <a:lnTo>
                  <a:pt x="1464" y="72"/>
                </a:lnTo>
                <a:lnTo>
                  <a:pt x="1472" y="80"/>
                </a:lnTo>
                <a:lnTo>
                  <a:pt x="1480" y="83"/>
                </a:lnTo>
                <a:lnTo>
                  <a:pt x="1491" y="83"/>
                </a:lnTo>
                <a:lnTo>
                  <a:pt x="1498" y="84"/>
                </a:lnTo>
                <a:lnTo>
                  <a:pt x="1504" y="83"/>
                </a:lnTo>
                <a:lnTo>
                  <a:pt x="1523" y="254"/>
                </a:lnTo>
                <a:lnTo>
                  <a:pt x="1510" y="299"/>
                </a:lnTo>
                <a:lnTo>
                  <a:pt x="1507" y="309"/>
                </a:lnTo>
                <a:lnTo>
                  <a:pt x="1491" y="354"/>
                </a:lnTo>
                <a:lnTo>
                  <a:pt x="1486" y="370"/>
                </a:lnTo>
                <a:lnTo>
                  <a:pt x="1446" y="477"/>
                </a:lnTo>
                <a:lnTo>
                  <a:pt x="1427" y="493"/>
                </a:lnTo>
                <a:lnTo>
                  <a:pt x="1344" y="552"/>
                </a:lnTo>
                <a:lnTo>
                  <a:pt x="1310" y="578"/>
                </a:lnTo>
                <a:lnTo>
                  <a:pt x="1291" y="589"/>
                </a:lnTo>
                <a:lnTo>
                  <a:pt x="1255" y="613"/>
                </a:lnTo>
                <a:lnTo>
                  <a:pt x="1191" y="664"/>
                </a:lnTo>
                <a:lnTo>
                  <a:pt x="1173" y="676"/>
                </a:lnTo>
                <a:lnTo>
                  <a:pt x="1035" y="778"/>
                </a:lnTo>
                <a:lnTo>
                  <a:pt x="1022" y="786"/>
                </a:lnTo>
                <a:lnTo>
                  <a:pt x="1021" y="788"/>
                </a:lnTo>
                <a:lnTo>
                  <a:pt x="816" y="938"/>
                </a:lnTo>
                <a:lnTo>
                  <a:pt x="763" y="969"/>
                </a:lnTo>
                <a:lnTo>
                  <a:pt x="744" y="985"/>
                </a:lnTo>
                <a:lnTo>
                  <a:pt x="595" y="1090"/>
                </a:lnTo>
                <a:lnTo>
                  <a:pt x="456" y="935"/>
                </a:lnTo>
                <a:lnTo>
                  <a:pt x="433" y="911"/>
                </a:lnTo>
                <a:lnTo>
                  <a:pt x="401" y="879"/>
                </a:lnTo>
                <a:lnTo>
                  <a:pt x="385" y="855"/>
                </a:lnTo>
                <a:lnTo>
                  <a:pt x="378" y="851"/>
                </a:lnTo>
                <a:lnTo>
                  <a:pt x="373" y="843"/>
                </a:lnTo>
                <a:lnTo>
                  <a:pt x="315" y="779"/>
                </a:lnTo>
                <a:lnTo>
                  <a:pt x="308" y="772"/>
                </a:lnTo>
                <a:lnTo>
                  <a:pt x="293" y="752"/>
                </a:lnTo>
                <a:lnTo>
                  <a:pt x="227" y="681"/>
                </a:lnTo>
                <a:lnTo>
                  <a:pt x="207" y="717"/>
                </a:lnTo>
                <a:lnTo>
                  <a:pt x="68" y="723"/>
                </a:lnTo>
                <a:lnTo>
                  <a:pt x="62" y="634"/>
                </a:lnTo>
                <a:lnTo>
                  <a:pt x="62" y="601"/>
                </a:lnTo>
                <a:lnTo>
                  <a:pt x="56" y="552"/>
                </a:lnTo>
                <a:lnTo>
                  <a:pt x="53" y="514"/>
                </a:lnTo>
                <a:lnTo>
                  <a:pt x="31" y="520"/>
                </a:lnTo>
                <a:lnTo>
                  <a:pt x="28" y="518"/>
                </a:lnTo>
                <a:lnTo>
                  <a:pt x="28" y="512"/>
                </a:lnTo>
                <a:lnTo>
                  <a:pt x="28" y="506"/>
                </a:lnTo>
                <a:lnTo>
                  <a:pt x="28" y="504"/>
                </a:lnTo>
                <a:lnTo>
                  <a:pt x="28" y="501"/>
                </a:lnTo>
                <a:lnTo>
                  <a:pt x="36" y="489"/>
                </a:lnTo>
                <a:lnTo>
                  <a:pt x="41" y="486"/>
                </a:lnTo>
                <a:lnTo>
                  <a:pt x="41" y="477"/>
                </a:lnTo>
                <a:lnTo>
                  <a:pt x="41" y="466"/>
                </a:lnTo>
                <a:lnTo>
                  <a:pt x="41" y="461"/>
                </a:lnTo>
                <a:lnTo>
                  <a:pt x="41" y="448"/>
                </a:lnTo>
                <a:lnTo>
                  <a:pt x="37" y="448"/>
                </a:lnTo>
                <a:lnTo>
                  <a:pt x="35" y="456"/>
                </a:lnTo>
                <a:lnTo>
                  <a:pt x="31" y="462"/>
                </a:lnTo>
                <a:lnTo>
                  <a:pt x="28" y="466"/>
                </a:lnTo>
                <a:lnTo>
                  <a:pt x="26" y="477"/>
                </a:lnTo>
                <a:lnTo>
                  <a:pt x="21" y="488"/>
                </a:lnTo>
                <a:lnTo>
                  <a:pt x="18" y="493"/>
                </a:lnTo>
                <a:lnTo>
                  <a:pt x="18" y="501"/>
                </a:lnTo>
                <a:lnTo>
                  <a:pt x="18" y="512"/>
                </a:lnTo>
                <a:lnTo>
                  <a:pt x="15" y="514"/>
                </a:lnTo>
                <a:lnTo>
                  <a:pt x="18" y="520"/>
                </a:lnTo>
                <a:lnTo>
                  <a:pt x="18" y="529"/>
                </a:lnTo>
                <a:lnTo>
                  <a:pt x="18" y="537"/>
                </a:lnTo>
                <a:lnTo>
                  <a:pt x="13" y="540"/>
                </a:lnTo>
                <a:lnTo>
                  <a:pt x="10" y="548"/>
                </a:lnTo>
                <a:lnTo>
                  <a:pt x="10" y="552"/>
                </a:lnTo>
                <a:lnTo>
                  <a:pt x="0" y="560"/>
                </a:lnTo>
                <a:lnTo>
                  <a:pt x="0" y="553"/>
                </a:lnTo>
                <a:lnTo>
                  <a:pt x="3" y="544"/>
                </a:lnTo>
                <a:lnTo>
                  <a:pt x="6" y="538"/>
                </a:lnTo>
                <a:lnTo>
                  <a:pt x="6" y="529"/>
                </a:lnTo>
                <a:lnTo>
                  <a:pt x="8" y="518"/>
                </a:lnTo>
                <a:lnTo>
                  <a:pt x="10" y="508"/>
                </a:lnTo>
                <a:lnTo>
                  <a:pt x="10" y="488"/>
                </a:lnTo>
                <a:lnTo>
                  <a:pt x="13" y="478"/>
                </a:lnTo>
                <a:lnTo>
                  <a:pt x="13" y="470"/>
                </a:lnTo>
                <a:lnTo>
                  <a:pt x="18" y="465"/>
                </a:lnTo>
                <a:lnTo>
                  <a:pt x="26" y="456"/>
                </a:lnTo>
                <a:lnTo>
                  <a:pt x="28" y="446"/>
                </a:lnTo>
                <a:lnTo>
                  <a:pt x="31" y="435"/>
                </a:lnTo>
                <a:lnTo>
                  <a:pt x="35" y="427"/>
                </a:lnTo>
                <a:lnTo>
                  <a:pt x="37" y="414"/>
                </a:lnTo>
                <a:lnTo>
                  <a:pt x="44" y="413"/>
                </a:lnTo>
                <a:lnTo>
                  <a:pt x="61" y="405"/>
                </a:lnTo>
                <a:lnTo>
                  <a:pt x="71" y="395"/>
                </a:lnTo>
                <a:lnTo>
                  <a:pt x="84" y="382"/>
                </a:lnTo>
                <a:lnTo>
                  <a:pt x="98" y="370"/>
                </a:lnTo>
                <a:lnTo>
                  <a:pt x="108" y="358"/>
                </a:lnTo>
                <a:lnTo>
                  <a:pt x="118" y="350"/>
                </a:lnTo>
                <a:lnTo>
                  <a:pt x="130" y="342"/>
                </a:lnTo>
                <a:lnTo>
                  <a:pt x="139" y="333"/>
                </a:lnTo>
                <a:lnTo>
                  <a:pt x="144" y="331"/>
                </a:lnTo>
                <a:lnTo>
                  <a:pt x="149" y="322"/>
                </a:lnTo>
                <a:lnTo>
                  <a:pt x="158" y="314"/>
                </a:lnTo>
                <a:lnTo>
                  <a:pt x="172" y="309"/>
                </a:lnTo>
                <a:lnTo>
                  <a:pt x="177" y="304"/>
                </a:lnTo>
                <a:lnTo>
                  <a:pt x="180" y="304"/>
                </a:lnTo>
                <a:lnTo>
                  <a:pt x="191" y="299"/>
                </a:lnTo>
                <a:lnTo>
                  <a:pt x="199" y="296"/>
                </a:lnTo>
                <a:lnTo>
                  <a:pt x="207" y="290"/>
                </a:lnTo>
                <a:lnTo>
                  <a:pt x="216" y="283"/>
                </a:lnTo>
                <a:lnTo>
                  <a:pt x="227" y="278"/>
                </a:lnTo>
                <a:lnTo>
                  <a:pt x="235" y="271"/>
                </a:lnTo>
                <a:lnTo>
                  <a:pt x="243" y="266"/>
                </a:lnTo>
                <a:lnTo>
                  <a:pt x="253" y="258"/>
                </a:lnTo>
                <a:lnTo>
                  <a:pt x="267" y="251"/>
                </a:lnTo>
                <a:lnTo>
                  <a:pt x="280" y="247"/>
                </a:lnTo>
                <a:lnTo>
                  <a:pt x="284" y="244"/>
                </a:lnTo>
                <a:lnTo>
                  <a:pt x="296" y="236"/>
                </a:lnTo>
                <a:lnTo>
                  <a:pt x="308" y="231"/>
                </a:lnTo>
                <a:lnTo>
                  <a:pt x="320" y="226"/>
                </a:lnTo>
                <a:lnTo>
                  <a:pt x="333" y="224"/>
                </a:lnTo>
                <a:lnTo>
                  <a:pt x="346" y="222"/>
                </a:lnTo>
                <a:lnTo>
                  <a:pt x="363" y="218"/>
                </a:lnTo>
                <a:lnTo>
                  <a:pt x="373" y="216"/>
                </a:lnTo>
                <a:lnTo>
                  <a:pt x="382" y="214"/>
                </a:lnTo>
                <a:lnTo>
                  <a:pt x="394" y="207"/>
                </a:lnTo>
                <a:lnTo>
                  <a:pt x="401" y="203"/>
                </a:lnTo>
                <a:lnTo>
                  <a:pt x="412" y="198"/>
                </a:lnTo>
                <a:lnTo>
                  <a:pt x="418" y="198"/>
                </a:lnTo>
                <a:lnTo>
                  <a:pt x="421" y="195"/>
                </a:lnTo>
                <a:lnTo>
                  <a:pt x="425" y="195"/>
                </a:lnTo>
                <a:lnTo>
                  <a:pt x="429" y="191"/>
                </a:lnTo>
                <a:lnTo>
                  <a:pt x="441" y="191"/>
                </a:lnTo>
                <a:lnTo>
                  <a:pt x="452" y="188"/>
                </a:lnTo>
                <a:lnTo>
                  <a:pt x="461" y="187"/>
                </a:lnTo>
                <a:lnTo>
                  <a:pt x="471" y="180"/>
                </a:lnTo>
                <a:lnTo>
                  <a:pt x="483" y="175"/>
                </a:lnTo>
                <a:lnTo>
                  <a:pt x="495" y="174"/>
                </a:lnTo>
                <a:lnTo>
                  <a:pt x="506" y="166"/>
                </a:lnTo>
                <a:lnTo>
                  <a:pt x="514" y="166"/>
                </a:lnTo>
                <a:lnTo>
                  <a:pt x="526" y="164"/>
                </a:lnTo>
                <a:lnTo>
                  <a:pt x="535" y="160"/>
                </a:lnTo>
                <a:lnTo>
                  <a:pt x="544" y="158"/>
                </a:lnTo>
                <a:lnTo>
                  <a:pt x="556" y="158"/>
                </a:lnTo>
                <a:lnTo>
                  <a:pt x="564" y="158"/>
                </a:lnTo>
                <a:lnTo>
                  <a:pt x="573" y="156"/>
                </a:lnTo>
                <a:lnTo>
                  <a:pt x="582" y="156"/>
                </a:lnTo>
                <a:lnTo>
                  <a:pt x="592" y="156"/>
                </a:lnTo>
                <a:lnTo>
                  <a:pt x="603" y="150"/>
                </a:lnTo>
                <a:lnTo>
                  <a:pt x="609" y="150"/>
                </a:lnTo>
                <a:lnTo>
                  <a:pt x="616" y="150"/>
                </a:lnTo>
                <a:lnTo>
                  <a:pt x="622" y="150"/>
                </a:lnTo>
                <a:lnTo>
                  <a:pt x="634" y="147"/>
                </a:lnTo>
                <a:lnTo>
                  <a:pt x="650" y="143"/>
                </a:lnTo>
                <a:lnTo>
                  <a:pt x="658" y="140"/>
                </a:lnTo>
                <a:lnTo>
                  <a:pt x="664" y="135"/>
                </a:lnTo>
                <a:lnTo>
                  <a:pt x="672" y="134"/>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1" name="Freeform 1030"/>
          <p:cNvSpPr>
            <a:spLocks/>
          </p:cNvSpPr>
          <p:nvPr userDrawn="1"/>
        </p:nvSpPr>
        <p:spPr bwMode="auto">
          <a:xfrm>
            <a:off x="5927708" y="4574828"/>
            <a:ext cx="773866" cy="792720"/>
          </a:xfrm>
          <a:custGeom>
            <a:avLst/>
            <a:gdLst>
              <a:gd name="T0" fmla="*/ 912 w 1782"/>
              <a:gd name="T1" fmla="*/ 549 h 1623"/>
              <a:gd name="T2" fmla="*/ 901 w 1782"/>
              <a:gd name="T3" fmla="*/ 669 h 1623"/>
              <a:gd name="T4" fmla="*/ 884 w 1782"/>
              <a:gd name="T5" fmla="*/ 772 h 1623"/>
              <a:gd name="T6" fmla="*/ 686 w 1782"/>
              <a:gd name="T7" fmla="*/ 945 h 1623"/>
              <a:gd name="T8" fmla="*/ 520 w 1782"/>
              <a:gd name="T9" fmla="*/ 1065 h 1623"/>
              <a:gd name="T10" fmla="*/ 547 w 1782"/>
              <a:gd name="T11" fmla="*/ 1065 h 1623"/>
              <a:gd name="T12" fmla="*/ 588 w 1782"/>
              <a:gd name="T13" fmla="*/ 1023 h 1623"/>
              <a:gd name="T14" fmla="*/ 594 w 1782"/>
              <a:gd name="T15" fmla="*/ 1086 h 1623"/>
              <a:gd name="T16" fmla="*/ 620 w 1782"/>
              <a:gd name="T17" fmla="*/ 1096 h 1623"/>
              <a:gd name="T18" fmla="*/ 652 w 1782"/>
              <a:gd name="T19" fmla="*/ 1120 h 1623"/>
              <a:gd name="T20" fmla="*/ 668 w 1782"/>
              <a:gd name="T21" fmla="*/ 1148 h 1623"/>
              <a:gd name="T22" fmla="*/ 692 w 1782"/>
              <a:gd name="T23" fmla="*/ 1182 h 1623"/>
              <a:gd name="T24" fmla="*/ 660 w 1782"/>
              <a:gd name="T25" fmla="*/ 1195 h 1623"/>
              <a:gd name="T26" fmla="*/ 624 w 1782"/>
              <a:gd name="T27" fmla="*/ 1200 h 1623"/>
              <a:gd name="T28" fmla="*/ 502 w 1782"/>
              <a:gd name="T29" fmla="*/ 1259 h 1623"/>
              <a:gd name="T30" fmla="*/ 507 w 1782"/>
              <a:gd name="T31" fmla="*/ 1288 h 1623"/>
              <a:gd name="T32" fmla="*/ 407 w 1782"/>
              <a:gd name="T33" fmla="*/ 1268 h 1623"/>
              <a:gd name="T34" fmla="*/ 410 w 1782"/>
              <a:gd name="T35" fmla="*/ 1292 h 1623"/>
              <a:gd name="T36" fmla="*/ 385 w 1782"/>
              <a:gd name="T37" fmla="*/ 1307 h 1623"/>
              <a:gd name="T38" fmla="*/ 353 w 1782"/>
              <a:gd name="T39" fmla="*/ 1326 h 1623"/>
              <a:gd name="T40" fmla="*/ 334 w 1782"/>
              <a:gd name="T41" fmla="*/ 1317 h 1623"/>
              <a:gd name="T42" fmla="*/ 331 w 1782"/>
              <a:gd name="T43" fmla="*/ 1339 h 1623"/>
              <a:gd name="T44" fmla="*/ 349 w 1782"/>
              <a:gd name="T45" fmla="*/ 1288 h 1623"/>
              <a:gd name="T46" fmla="*/ 311 w 1782"/>
              <a:gd name="T47" fmla="*/ 1259 h 1623"/>
              <a:gd name="T48" fmla="*/ 269 w 1782"/>
              <a:gd name="T49" fmla="*/ 1243 h 1623"/>
              <a:gd name="T50" fmla="*/ 213 w 1782"/>
              <a:gd name="T51" fmla="*/ 1225 h 1623"/>
              <a:gd name="T52" fmla="*/ 253 w 1782"/>
              <a:gd name="T53" fmla="*/ 1259 h 1623"/>
              <a:gd name="T54" fmla="*/ 222 w 1782"/>
              <a:gd name="T55" fmla="*/ 1259 h 1623"/>
              <a:gd name="T56" fmla="*/ 183 w 1782"/>
              <a:gd name="T57" fmla="*/ 1252 h 1623"/>
              <a:gd name="T58" fmla="*/ 145 w 1782"/>
              <a:gd name="T59" fmla="*/ 1260 h 1623"/>
              <a:gd name="T60" fmla="*/ 172 w 1782"/>
              <a:gd name="T61" fmla="*/ 1225 h 1623"/>
              <a:gd name="T62" fmla="*/ 83 w 1782"/>
              <a:gd name="T63" fmla="*/ 1240 h 1623"/>
              <a:gd name="T64" fmla="*/ 115 w 1782"/>
              <a:gd name="T65" fmla="*/ 1208 h 1623"/>
              <a:gd name="T66" fmla="*/ 172 w 1782"/>
              <a:gd name="T67" fmla="*/ 1198 h 1623"/>
              <a:gd name="T68" fmla="*/ 198 w 1782"/>
              <a:gd name="T69" fmla="*/ 1200 h 1623"/>
              <a:gd name="T70" fmla="*/ 253 w 1782"/>
              <a:gd name="T71" fmla="*/ 1209 h 1623"/>
              <a:gd name="T72" fmla="*/ 299 w 1782"/>
              <a:gd name="T73" fmla="*/ 1222 h 1623"/>
              <a:gd name="T74" fmla="*/ 213 w 1782"/>
              <a:gd name="T75" fmla="*/ 1142 h 1623"/>
              <a:gd name="T76" fmla="*/ 122 w 1782"/>
              <a:gd name="T77" fmla="*/ 1152 h 1623"/>
              <a:gd name="T78" fmla="*/ 0 w 1782"/>
              <a:gd name="T79" fmla="*/ 1187 h 1623"/>
              <a:gd name="T80" fmla="*/ 16 w 1782"/>
              <a:gd name="T81" fmla="*/ 1256 h 1623"/>
              <a:gd name="T82" fmla="*/ 67 w 1782"/>
              <a:gd name="T83" fmla="*/ 1283 h 1623"/>
              <a:gd name="T84" fmla="*/ 166 w 1782"/>
              <a:gd name="T85" fmla="*/ 1332 h 1623"/>
              <a:gd name="T86" fmla="*/ 204 w 1782"/>
              <a:gd name="T87" fmla="*/ 1482 h 1623"/>
              <a:gd name="T88" fmla="*/ 284 w 1782"/>
              <a:gd name="T89" fmla="*/ 1510 h 1623"/>
              <a:gd name="T90" fmla="*/ 342 w 1782"/>
              <a:gd name="T91" fmla="*/ 1567 h 1623"/>
              <a:gd name="T92" fmla="*/ 454 w 1782"/>
              <a:gd name="T93" fmla="*/ 1567 h 1623"/>
              <a:gd name="T94" fmla="*/ 462 w 1782"/>
              <a:gd name="T95" fmla="*/ 1501 h 1623"/>
              <a:gd name="T96" fmla="*/ 480 w 1782"/>
              <a:gd name="T97" fmla="*/ 1459 h 1623"/>
              <a:gd name="T98" fmla="*/ 532 w 1782"/>
              <a:gd name="T99" fmla="*/ 1463 h 1623"/>
              <a:gd name="T100" fmla="*/ 602 w 1782"/>
              <a:gd name="T101" fmla="*/ 1471 h 1623"/>
              <a:gd name="T102" fmla="*/ 772 w 1782"/>
              <a:gd name="T103" fmla="*/ 1534 h 1623"/>
              <a:gd name="T104" fmla="*/ 1781 w 1782"/>
              <a:gd name="T105" fmla="*/ 1555 h 1623"/>
              <a:gd name="T106" fmla="*/ 1707 w 1782"/>
              <a:gd name="T107" fmla="*/ 876 h 1623"/>
              <a:gd name="T108" fmla="*/ 1636 w 1782"/>
              <a:gd name="T109" fmla="*/ 696 h 1623"/>
              <a:gd name="T110" fmla="*/ 1397 w 1782"/>
              <a:gd name="T111" fmla="*/ 397 h 1623"/>
              <a:gd name="T112" fmla="*/ 1258 w 1782"/>
              <a:gd name="T113" fmla="*/ 238 h 1623"/>
              <a:gd name="T114" fmla="*/ 1017 w 1782"/>
              <a:gd name="T115" fmla="*/ 0 h 1623"/>
              <a:gd name="T116" fmla="*/ 972 w 1782"/>
              <a:gd name="T117" fmla="*/ 79 h 1623"/>
              <a:gd name="T118" fmla="*/ 977 w 1782"/>
              <a:gd name="T119" fmla="*/ 228 h 1623"/>
              <a:gd name="T120" fmla="*/ 980 w 1782"/>
              <a:gd name="T121" fmla="*/ 371 h 1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82" h="1623">
                <a:moveTo>
                  <a:pt x="995" y="462"/>
                </a:moveTo>
                <a:lnTo>
                  <a:pt x="995" y="477"/>
                </a:lnTo>
                <a:lnTo>
                  <a:pt x="981" y="496"/>
                </a:lnTo>
                <a:lnTo>
                  <a:pt x="970" y="514"/>
                </a:lnTo>
                <a:lnTo>
                  <a:pt x="944" y="524"/>
                </a:lnTo>
                <a:lnTo>
                  <a:pt x="927" y="537"/>
                </a:lnTo>
                <a:lnTo>
                  <a:pt x="912" y="549"/>
                </a:lnTo>
                <a:lnTo>
                  <a:pt x="905" y="573"/>
                </a:lnTo>
                <a:lnTo>
                  <a:pt x="897" y="585"/>
                </a:lnTo>
                <a:lnTo>
                  <a:pt x="901" y="610"/>
                </a:lnTo>
                <a:lnTo>
                  <a:pt x="905" y="629"/>
                </a:lnTo>
                <a:lnTo>
                  <a:pt x="901" y="659"/>
                </a:lnTo>
                <a:lnTo>
                  <a:pt x="901" y="667"/>
                </a:lnTo>
                <a:lnTo>
                  <a:pt x="901" y="669"/>
                </a:lnTo>
                <a:lnTo>
                  <a:pt x="894" y="677"/>
                </a:lnTo>
                <a:lnTo>
                  <a:pt x="897" y="688"/>
                </a:lnTo>
                <a:lnTo>
                  <a:pt x="897" y="714"/>
                </a:lnTo>
                <a:lnTo>
                  <a:pt x="894" y="747"/>
                </a:lnTo>
                <a:lnTo>
                  <a:pt x="889" y="763"/>
                </a:lnTo>
                <a:lnTo>
                  <a:pt x="894" y="763"/>
                </a:lnTo>
                <a:lnTo>
                  <a:pt x="884" y="772"/>
                </a:lnTo>
                <a:lnTo>
                  <a:pt x="880" y="784"/>
                </a:lnTo>
                <a:lnTo>
                  <a:pt x="869" y="794"/>
                </a:lnTo>
                <a:lnTo>
                  <a:pt x="862" y="819"/>
                </a:lnTo>
                <a:lnTo>
                  <a:pt x="822" y="852"/>
                </a:lnTo>
                <a:lnTo>
                  <a:pt x="760" y="900"/>
                </a:lnTo>
                <a:lnTo>
                  <a:pt x="710" y="934"/>
                </a:lnTo>
                <a:lnTo>
                  <a:pt x="686" y="945"/>
                </a:lnTo>
                <a:lnTo>
                  <a:pt x="656" y="961"/>
                </a:lnTo>
                <a:lnTo>
                  <a:pt x="628" y="983"/>
                </a:lnTo>
                <a:lnTo>
                  <a:pt x="603" y="1001"/>
                </a:lnTo>
                <a:lnTo>
                  <a:pt x="580" y="1020"/>
                </a:lnTo>
                <a:lnTo>
                  <a:pt x="552" y="1033"/>
                </a:lnTo>
                <a:lnTo>
                  <a:pt x="536" y="1046"/>
                </a:lnTo>
                <a:lnTo>
                  <a:pt x="520" y="1065"/>
                </a:lnTo>
                <a:lnTo>
                  <a:pt x="518" y="1082"/>
                </a:lnTo>
                <a:lnTo>
                  <a:pt x="526" y="1078"/>
                </a:lnTo>
                <a:lnTo>
                  <a:pt x="532" y="1073"/>
                </a:lnTo>
                <a:lnTo>
                  <a:pt x="532" y="1076"/>
                </a:lnTo>
                <a:lnTo>
                  <a:pt x="544" y="1076"/>
                </a:lnTo>
                <a:lnTo>
                  <a:pt x="547" y="1069"/>
                </a:lnTo>
                <a:lnTo>
                  <a:pt x="547" y="1065"/>
                </a:lnTo>
                <a:lnTo>
                  <a:pt x="555" y="1066"/>
                </a:lnTo>
                <a:lnTo>
                  <a:pt x="560" y="1060"/>
                </a:lnTo>
                <a:lnTo>
                  <a:pt x="562" y="1046"/>
                </a:lnTo>
                <a:lnTo>
                  <a:pt x="570" y="1046"/>
                </a:lnTo>
                <a:lnTo>
                  <a:pt x="579" y="1044"/>
                </a:lnTo>
                <a:lnTo>
                  <a:pt x="587" y="1026"/>
                </a:lnTo>
                <a:lnTo>
                  <a:pt x="588" y="1023"/>
                </a:lnTo>
                <a:lnTo>
                  <a:pt x="594" y="1044"/>
                </a:lnTo>
                <a:lnTo>
                  <a:pt x="587" y="1049"/>
                </a:lnTo>
                <a:lnTo>
                  <a:pt x="576" y="1060"/>
                </a:lnTo>
                <a:lnTo>
                  <a:pt x="566" y="1076"/>
                </a:lnTo>
                <a:lnTo>
                  <a:pt x="580" y="1082"/>
                </a:lnTo>
                <a:lnTo>
                  <a:pt x="587" y="1086"/>
                </a:lnTo>
                <a:lnTo>
                  <a:pt x="594" y="1086"/>
                </a:lnTo>
                <a:lnTo>
                  <a:pt x="594" y="1094"/>
                </a:lnTo>
                <a:lnTo>
                  <a:pt x="602" y="1096"/>
                </a:lnTo>
                <a:lnTo>
                  <a:pt x="602" y="1100"/>
                </a:lnTo>
                <a:lnTo>
                  <a:pt x="603" y="1101"/>
                </a:lnTo>
                <a:lnTo>
                  <a:pt x="606" y="1101"/>
                </a:lnTo>
                <a:lnTo>
                  <a:pt x="616" y="1106"/>
                </a:lnTo>
                <a:lnTo>
                  <a:pt x="620" y="1096"/>
                </a:lnTo>
                <a:lnTo>
                  <a:pt x="624" y="1084"/>
                </a:lnTo>
                <a:lnTo>
                  <a:pt x="635" y="1086"/>
                </a:lnTo>
                <a:lnTo>
                  <a:pt x="645" y="1104"/>
                </a:lnTo>
                <a:lnTo>
                  <a:pt x="655" y="1100"/>
                </a:lnTo>
                <a:lnTo>
                  <a:pt x="652" y="1106"/>
                </a:lnTo>
                <a:lnTo>
                  <a:pt x="645" y="1112"/>
                </a:lnTo>
                <a:lnTo>
                  <a:pt x="652" y="1120"/>
                </a:lnTo>
                <a:lnTo>
                  <a:pt x="648" y="1134"/>
                </a:lnTo>
                <a:lnTo>
                  <a:pt x="643" y="1150"/>
                </a:lnTo>
                <a:lnTo>
                  <a:pt x="645" y="1158"/>
                </a:lnTo>
                <a:lnTo>
                  <a:pt x="652" y="1152"/>
                </a:lnTo>
                <a:lnTo>
                  <a:pt x="656" y="1152"/>
                </a:lnTo>
                <a:lnTo>
                  <a:pt x="664" y="1150"/>
                </a:lnTo>
                <a:lnTo>
                  <a:pt x="668" y="1148"/>
                </a:lnTo>
                <a:lnTo>
                  <a:pt x="670" y="1161"/>
                </a:lnTo>
                <a:lnTo>
                  <a:pt x="678" y="1165"/>
                </a:lnTo>
                <a:lnTo>
                  <a:pt x="686" y="1169"/>
                </a:lnTo>
                <a:lnTo>
                  <a:pt x="699" y="1173"/>
                </a:lnTo>
                <a:lnTo>
                  <a:pt x="706" y="1177"/>
                </a:lnTo>
                <a:lnTo>
                  <a:pt x="699" y="1177"/>
                </a:lnTo>
                <a:lnTo>
                  <a:pt x="692" y="1182"/>
                </a:lnTo>
                <a:lnTo>
                  <a:pt x="684" y="1180"/>
                </a:lnTo>
                <a:lnTo>
                  <a:pt x="680" y="1177"/>
                </a:lnTo>
                <a:lnTo>
                  <a:pt x="670" y="1177"/>
                </a:lnTo>
                <a:lnTo>
                  <a:pt x="660" y="1173"/>
                </a:lnTo>
                <a:lnTo>
                  <a:pt x="656" y="1173"/>
                </a:lnTo>
                <a:lnTo>
                  <a:pt x="660" y="1182"/>
                </a:lnTo>
                <a:lnTo>
                  <a:pt x="660" y="1195"/>
                </a:lnTo>
                <a:lnTo>
                  <a:pt x="655" y="1187"/>
                </a:lnTo>
                <a:lnTo>
                  <a:pt x="655" y="1169"/>
                </a:lnTo>
                <a:lnTo>
                  <a:pt x="641" y="1169"/>
                </a:lnTo>
                <a:lnTo>
                  <a:pt x="628" y="1169"/>
                </a:lnTo>
                <a:lnTo>
                  <a:pt x="624" y="1173"/>
                </a:lnTo>
                <a:lnTo>
                  <a:pt x="634" y="1182"/>
                </a:lnTo>
                <a:lnTo>
                  <a:pt x="624" y="1200"/>
                </a:lnTo>
                <a:lnTo>
                  <a:pt x="613" y="1209"/>
                </a:lnTo>
                <a:lnTo>
                  <a:pt x="579" y="1216"/>
                </a:lnTo>
                <a:lnTo>
                  <a:pt x="555" y="1220"/>
                </a:lnTo>
                <a:lnTo>
                  <a:pt x="529" y="1238"/>
                </a:lnTo>
                <a:lnTo>
                  <a:pt x="507" y="1240"/>
                </a:lnTo>
                <a:lnTo>
                  <a:pt x="505" y="1251"/>
                </a:lnTo>
                <a:lnTo>
                  <a:pt x="502" y="1259"/>
                </a:lnTo>
                <a:lnTo>
                  <a:pt x="512" y="1269"/>
                </a:lnTo>
                <a:lnTo>
                  <a:pt x="515" y="1273"/>
                </a:lnTo>
                <a:lnTo>
                  <a:pt x="520" y="1273"/>
                </a:lnTo>
                <a:lnTo>
                  <a:pt x="523" y="1288"/>
                </a:lnTo>
                <a:lnTo>
                  <a:pt x="520" y="1288"/>
                </a:lnTo>
                <a:lnTo>
                  <a:pt x="515" y="1284"/>
                </a:lnTo>
                <a:lnTo>
                  <a:pt x="507" y="1288"/>
                </a:lnTo>
                <a:lnTo>
                  <a:pt x="507" y="1273"/>
                </a:lnTo>
                <a:lnTo>
                  <a:pt x="502" y="1269"/>
                </a:lnTo>
                <a:lnTo>
                  <a:pt x="494" y="1276"/>
                </a:lnTo>
                <a:lnTo>
                  <a:pt x="479" y="1288"/>
                </a:lnTo>
                <a:lnTo>
                  <a:pt x="454" y="1283"/>
                </a:lnTo>
                <a:lnTo>
                  <a:pt x="428" y="1276"/>
                </a:lnTo>
                <a:lnTo>
                  <a:pt x="407" y="1268"/>
                </a:lnTo>
                <a:lnTo>
                  <a:pt x="389" y="1260"/>
                </a:lnTo>
                <a:lnTo>
                  <a:pt x="378" y="1261"/>
                </a:lnTo>
                <a:lnTo>
                  <a:pt x="370" y="1269"/>
                </a:lnTo>
                <a:lnTo>
                  <a:pt x="378" y="1281"/>
                </a:lnTo>
                <a:lnTo>
                  <a:pt x="385" y="1281"/>
                </a:lnTo>
                <a:lnTo>
                  <a:pt x="397" y="1283"/>
                </a:lnTo>
                <a:lnTo>
                  <a:pt x="410" y="1292"/>
                </a:lnTo>
                <a:lnTo>
                  <a:pt x="389" y="1296"/>
                </a:lnTo>
                <a:lnTo>
                  <a:pt x="381" y="1292"/>
                </a:lnTo>
                <a:lnTo>
                  <a:pt x="372" y="1288"/>
                </a:lnTo>
                <a:lnTo>
                  <a:pt x="370" y="1283"/>
                </a:lnTo>
                <a:lnTo>
                  <a:pt x="372" y="1291"/>
                </a:lnTo>
                <a:lnTo>
                  <a:pt x="374" y="1301"/>
                </a:lnTo>
                <a:lnTo>
                  <a:pt x="385" y="1307"/>
                </a:lnTo>
                <a:lnTo>
                  <a:pt x="381" y="1321"/>
                </a:lnTo>
                <a:lnTo>
                  <a:pt x="381" y="1335"/>
                </a:lnTo>
                <a:lnTo>
                  <a:pt x="370" y="1335"/>
                </a:lnTo>
                <a:lnTo>
                  <a:pt x="357" y="1335"/>
                </a:lnTo>
                <a:lnTo>
                  <a:pt x="349" y="1339"/>
                </a:lnTo>
                <a:lnTo>
                  <a:pt x="349" y="1332"/>
                </a:lnTo>
                <a:lnTo>
                  <a:pt x="353" y="1326"/>
                </a:lnTo>
                <a:lnTo>
                  <a:pt x="349" y="1323"/>
                </a:lnTo>
                <a:lnTo>
                  <a:pt x="345" y="1321"/>
                </a:lnTo>
                <a:lnTo>
                  <a:pt x="345" y="1311"/>
                </a:lnTo>
                <a:lnTo>
                  <a:pt x="342" y="1303"/>
                </a:lnTo>
                <a:lnTo>
                  <a:pt x="339" y="1301"/>
                </a:lnTo>
                <a:lnTo>
                  <a:pt x="334" y="1311"/>
                </a:lnTo>
                <a:lnTo>
                  <a:pt x="334" y="1317"/>
                </a:lnTo>
                <a:lnTo>
                  <a:pt x="331" y="1323"/>
                </a:lnTo>
                <a:lnTo>
                  <a:pt x="339" y="1321"/>
                </a:lnTo>
                <a:lnTo>
                  <a:pt x="342" y="1321"/>
                </a:lnTo>
                <a:lnTo>
                  <a:pt x="345" y="1332"/>
                </a:lnTo>
                <a:lnTo>
                  <a:pt x="342" y="1335"/>
                </a:lnTo>
                <a:lnTo>
                  <a:pt x="334" y="1344"/>
                </a:lnTo>
                <a:lnTo>
                  <a:pt x="331" y="1339"/>
                </a:lnTo>
                <a:lnTo>
                  <a:pt x="323" y="1332"/>
                </a:lnTo>
                <a:lnTo>
                  <a:pt x="317" y="1332"/>
                </a:lnTo>
                <a:lnTo>
                  <a:pt x="323" y="1321"/>
                </a:lnTo>
                <a:lnTo>
                  <a:pt x="327" y="1311"/>
                </a:lnTo>
                <a:lnTo>
                  <a:pt x="331" y="1296"/>
                </a:lnTo>
                <a:lnTo>
                  <a:pt x="345" y="1292"/>
                </a:lnTo>
                <a:lnTo>
                  <a:pt x="349" y="1288"/>
                </a:lnTo>
                <a:lnTo>
                  <a:pt x="353" y="1276"/>
                </a:lnTo>
                <a:lnTo>
                  <a:pt x="354" y="1261"/>
                </a:lnTo>
                <a:lnTo>
                  <a:pt x="345" y="1268"/>
                </a:lnTo>
                <a:lnTo>
                  <a:pt x="334" y="1269"/>
                </a:lnTo>
                <a:lnTo>
                  <a:pt x="320" y="1265"/>
                </a:lnTo>
                <a:lnTo>
                  <a:pt x="313" y="1261"/>
                </a:lnTo>
                <a:lnTo>
                  <a:pt x="311" y="1259"/>
                </a:lnTo>
                <a:lnTo>
                  <a:pt x="295" y="1261"/>
                </a:lnTo>
                <a:lnTo>
                  <a:pt x="291" y="1260"/>
                </a:lnTo>
                <a:lnTo>
                  <a:pt x="281" y="1268"/>
                </a:lnTo>
                <a:lnTo>
                  <a:pt x="278" y="1260"/>
                </a:lnTo>
                <a:lnTo>
                  <a:pt x="288" y="1256"/>
                </a:lnTo>
                <a:lnTo>
                  <a:pt x="281" y="1245"/>
                </a:lnTo>
                <a:lnTo>
                  <a:pt x="269" y="1243"/>
                </a:lnTo>
                <a:lnTo>
                  <a:pt x="258" y="1238"/>
                </a:lnTo>
                <a:lnTo>
                  <a:pt x="258" y="1230"/>
                </a:lnTo>
                <a:lnTo>
                  <a:pt x="249" y="1232"/>
                </a:lnTo>
                <a:lnTo>
                  <a:pt x="237" y="1238"/>
                </a:lnTo>
                <a:lnTo>
                  <a:pt x="233" y="1230"/>
                </a:lnTo>
                <a:lnTo>
                  <a:pt x="226" y="1230"/>
                </a:lnTo>
                <a:lnTo>
                  <a:pt x="213" y="1225"/>
                </a:lnTo>
                <a:lnTo>
                  <a:pt x="204" y="1220"/>
                </a:lnTo>
                <a:lnTo>
                  <a:pt x="204" y="1232"/>
                </a:lnTo>
                <a:lnTo>
                  <a:pt x="205" y="1240"/>
                </a:lnTo>
                <a:lnTo>
                  <a:pt x="218" y="1252"/>
                </a:lnTo>
                <a:lnTo>
                  <a:pt x="230" y="1259"/>
                </a:lnTo>
                <a:lnTo>
                  <a:pt x="241" y="1259"/>
                </a:lnTo>
                <a:lnTo>
                  <a:pt x="253" y="1259"/>
                </a:lnTo>
                <a:lnTo>
                  <a:pt x="263" y="1261"/>
                </a:lnTo>
                <a:lnTo>
                  <a:pt x="266" y="1268"/>
                </a:lnTo>
                <a:lnTo>
                  <a:pt x="258" y="1268"/>
                </a:lnTo>
                <a:lnTo>
                  <a:pt x="245" y="1268"/>
                </a:lnTo>
                <a:lnTo>
                  <a:pt x="233" y="1261"/>
                </a:lnTo>
                <a:lnTo>
                  <a:pt x="226" y="1260"/>
                </a:lnTo>
                <a:lnTo>
                  <a:pt x="222" y="1259"/>
                </a:lnTo>
                <a:lnTo>
                  <a:pt x="215" y="1261"/>
                </a:lnTo>
                <a:lnTo>
                  <a:pt x="205" y="1261"/>
                </a:lnTo>
                <a:lnTo>
                  <a:pt x="198" y="1269"/>
                </a:lnTo>
                <a:lnTo>
                  <a:pt x="191" y="1273"/>
                </a:lnTo>
                <a:lnTo>
                  <a:pt x="183" y="1261"/>
                </a:lnTo>
                <a:lnTo>
                  <a:pt x="183" y="1260"/>
                </a:lnTo>
                <a:lnTo>
                  <a:pt x="183" y="1252"/>
                </a:lnTo>
                <a:lnTo>
                  <a:pt x="180" y="1243"/>
                </a:lnTo>
                <a:lnTo>
                  <a:pt x="180" y="1238"/>
                </a:lnTo>
                <a:lnTo>
                  <a:pt x="172" y="1243"/>
                </a:lnTo>
                <a:lnTo>
                  <a:pt x="166" y="1252"/>
                </a:lnTo>
                <a:lnTo>
                  <a:pt x="161" y="1265"/>
                </a:lnTo>
                <a:lnTo>
                  <a:pt x="150" y="1261"/>
                </a:lnTo>
                <a:lnTo>
                  <a:pt x="145" y="1260"/>
                </a:lnTo>
                <a:lnTo>
                  <a:pt x="151" y="1260"/>
                </a:lnTo>
                <a:lnTo>
                  <a:pt x="155" y="1252"/>
                </a:lnTo>
                <a:lnTo>
                  <a:pt x="155" y="1251"/>
                </a:lnTo>
                <a:lnTo>
                  <a:pt x="161" y="1251"/>
                </a:lnTo>
                <a:lnTo>
                  <a:pt x="158" y="1238"/>
                </a:lnTo>
                <a:lnTo>
                  <a:pt x="172" y="1232"/>
                </a:lnTo>
                <a:lnTo>
                  <a:pt x="172" y="1225"/>
                </a:lnTo>
                <a:lnTo>
                  <a:pt x="164" y="1225"/>
                </a:lnTo>
                <a:lnTo>
                  <a:pt x="158" y="1228"/>
                </a:lnTo>
                <a:lnTo>
                  <a:pt x="150" y="1235"/>
                </a:lnTo>
                <a:lnTo>
                  <a:pt x="137" y="1243"/>
                </a:lnTo>
                <a:lnTo>
                  <a:pt x="118" y="1251"/>
                </a:lnTo>
                <a:lnTo>
                  <a:pt x="100" y="1252"/>
                </a:lnTo>
                <a:lnTo>
                  <a:pt x="83" y="1240"/>
                </a:lnTo>
                <a:lnTo>
                  <a:pt x="79" y="1243"/>
                </a:lnTo>
                <a:lnTo>
                  <a:pt x="79" y="1240"/>
                </a:lnTo>
                <a:lnTo>
                  <a:pt x="82" y="1230"/>
                </a:lnTo>
                <a:lnTo>
                  <a:pt x="82" y="1220"/>
                </a:lnTo>
                <a:lnTo>
                  <a:pt x="96" y="1209"/>
                </a:lnTo>
                <a:lnTo>
                  <a:pt x="114" y="1208"/>
                </a:lnTo>
                <a:lnTo>
                  <a:pt x="115" y="1208"/>
                </a:lnTo>
                <a:lnTo>
                  <a:pt x="132" y="1209"/>
                </a:lnTo>
                <a:lnTo>
                  <a:pt x="137" y="1203"/>
                </a:lnTo>
                <a:lnTo>
                  <a:pt x="140" y="1198"/>
                </a:lnTo>
                <a:lnTo>
                  <a:pt x="150" y="1192"/>
                </a:lnTo>
                <a:lnTo>
                  <a:pt x="151" y="1187"/>
                </a:lnTo>
                <a:lnTo>
                  <a:pt x="161" y="1195"/>
                </a:lnTo>
                <a:lnTo>
                  <a:pt x="172" y="1198"/>
                </a:lnTo>
                <a:lnTo>
                  <a:pt x="180" y="1192"/>
                </a:lnTo>
                <a:lnTo>
                  <a:pt x="176" y="1198"/>
                </a:lnTo>
                <a:lnTo>
                  <a:pt x="180" y="1205"/>
                </a:lnTo>
                <a:lnTo>
                  <a:pt x="191" y="1209"/>
                </a:lnTo>
                <a:lnTo>
                  <a:pt x="190" y="1203"/>
                </a:lnTo>
                <a:lnTo>
                  <a:pt x="190" y="1200"/>
                </a:lnTo>
                <a:lnTo>
                  <a:pt x="198" y="1200"/>
                </a:lnTo>
                <a:lnTo>
                  <a:pt x="209" y="1189"/>
                </a:lnTo>
                <a:lnTo>
                  <a:pt x="215" y="1192"/>
                </a:lnTo>
                <a:lnTo>
                  <a:pt x="223" y="1195"/>
                </a:lnTo>
                <a:lnTo>
                  <a:pt x="233" y="1208"/>
                </a:lnTo>
                <a:lnTo>
                  <a:pt x="233" y="1216"/>
                </a:lnTo>
                <a:lnTo>
                  <a:pt x="249" y="1209"/>
                </a:lnTo>
                <a:lnTo>
                  <a:pt x="253" y="1209"/>
                </a:lnTo>
                <a:lnTo>
                  <a:pt x="263" y="1209"/>
                </a:lnTo>
                <a:lnTo>
                  <a:pt x="269" y="1203"/>
                </a:lnTo>
                <a:lnTo>
                  <a:pt x="278" y="1200"/>
                </a:lnTo>
                <a:lnTo>
                  <a:pt x="284" y="1209"/>
                </a:lnTo>
                <a:lnTo>
                  <a:pt x="288" y="1222"/>
                </a:lnTo>
                <a:lnTo>
                  <a:pt x="291" y="1232"/>
                </a:lnTo>
                <a:lnTo>
                  <a:pt x="299" y="1222"/>
                </a:lnTo>
                <a:lnTo>
                  <a:pt x="308" y="1208"/>
                </a:lnTo>
                <a:lnTo>
                  <a:pt x="299" y="1195"/>
                </a:lnTo>
                <a:lnTo>
                  <a:pt x="284" y="1177"/>
                </a:lnTo>
                <a:lnTo>
                  <a:pt x="271" y="1158"/>
                </a:lnTo>
                <a:lnTo>
                  <a:pt x="249" y="1148"/>
                </a:lnTo>
                <a:lnTo>
                  <a:pt x="226" y="1142"/>
                </a:lnTo>
                <a:lnTo>
                  <a:pt x="213" y="1142"/>
                </a:lnTo>
                <a:lnTo>
                  <a:pt x="187" y="1145"/>
                </a:lnTo>
                <a:lnTo>
                  <a:pt x="176" y="1148"/>
                </a:lnTo>
                <a:lnTo>
                  <a:pt x="166" y="1148"/>
                </a:lnTo>
                <a:lnTo>
                  <a:pt x="150" y="1150"/>
                </a:lnTo>
                <a:lnTo>
                  <a:pt x="140" y="1150"/>
                </a:lnTo>
                <a:lnTo>
                  <a:pt x="129" y="1148"/>
                </a:lnTo>
                <a:lnTo>
                  <a:pt x="122" y="1152"/>
                </a:lnTo>
                <a:lnTo>
                  <a:pt x="104" y="1157"/>
                </a:lnTo>
                <a:lnTo>
                  <a:pt x="90" y="1150"/>
                </a:lnTo>
                <a:lnTo>
                  <a:pt x="79" y="1150"/>
                </a:lnTo>
                <a:lnTo>
                  <a:pt x="52" y="1158"/>
                </a:lnTo>
                <a:lnTo>
                  <a:pt x="21" y="1168"/>
                </a:lnTo>
                <a:lnTo>
                  <a:pt x="9" y="1168"/>
                </a:lnTo>
                <a:lnTo>
                  <a:pt x="0" y="1187"/>
                </a:lnTo>
                <a:lnTo>
                  <a:pt x="7" y="1205"/>
                </a:lnTo>
                <a:lnTo>
                  <a:pt x="7" y="1222"/>
                </a:lnTo>
                <a:lnTo>
                  <a:pt x="4" y="1230"/>
                </a:lnTo>
                <a:lnTo>
                  <a:pt x="7" y="1235"/>
                </a:lnTo>
                <a:lnTo>
                  <a:pt x="14" y="1238"/>
                </a:lnTo>
                <a:lnTo>
                  <a:pt x="14" y="1245"/>
                </a:lnTo>
                <a:lnTo>
                  <a:pt x="16" y="1256"/>
                </a:lnTo>
                <a:lnTo>
                  <a:pt x="16" y="1261"/>
                </a:lnTo>
                <a:lnTo>
                  <a:pt x="27" y="1265"/>
                </a:lnTo>
                <a:lnTo>
                  <a:pt x="35" y="1269"/>
                </a:lnTo>
                <a:lnTo>
                  <a:pt x="42" y="1273"/>
                </a:lnTo>
                <a:lnTo>
                  <a:pt x="52" y="1273"/>
                </a:lnTo>
                <a:lnTo>
                  <a:pt x="59" y="1281"/>
                </a:lnTo>
                <a:lnTo>
                  <a:pt x="67" y="1283"/>
                </a:lnTo>
                <a:lnTo>
                  <a:pt x="71" y="1283"/>
                </a:lnTo>
                <a:lnTo>
                  <a:pt x="90" y="1284"/>
                </a:lnTo>
                <a:lnTo>
                  <a:pt x="114" y="1284"/>
                </a:lnTo>
                <a:lnTo>
                  <a:pt x="129" y="1284"/>
                </a:lnTo>
                <a:lnTo>
                  <a:pt x="145" y="1283"/>
                </a:lnTo>
                <a:lnTo>
                  <a:pt x="161" y="1284"/>
                </a:lnTo>
                <a:lnTo>
                  <a:pt x="166" y="1332"/>
                </a:lnTo>
                <a:lnTo>
                  <a:pt x="168" y="1372"/>
                </a:lnTo>
                <a:lnTo>
                  <a:pt x="168" y="1416"/>
                </a:lnTo>
                <a:lnTo>
                  <a:pt x="172" y="1432"/>
                </a:lnTo>
                <a:lnTo>
                  <a:pt x="180" y="1455"/>
                </a:lnTo>
                <a:lnTo>
                  <a:pt x="195" y="1455"/>
                </a:lnTo>
                <a:lnTo>
                  <a:pt x="198" y="1471"/>
                </a:lnTo>
                <a:lnTo>
                  <a:pt x="204" y="1482"/>
                </a:lnTo>
                <a:lnTo>
                  <a:pt x="218" y="1488"/>
                </a:lnTo>
                <a:lnTo>
                  <a:pt x="233" y="1488"/>
                </a:lnTo>
                <a:lnTo>
                  <a:pt x="241" y="1490"/>
                </a:lnTo>
                <a:lnTo>
                  <a:pt x="249" y="1504"/>
                </a:lnTo>
                <a:lnTo>
                  <a:pt x="258" y="1504"/>
                </a:lnTo>
                <a:lnTo>
                  <a:pt x="276" y="1504"/>
                </a:lnTo>
                <a:lnTo>
                  <a:pt x="284" y="1510"/>
                </a:lnTo>
                <a:lnTo>
                  <a:pt x="291" y="1522"/>
                </a:lnTo>
                <a:lnTo>
                  <a:pt x="308" y="1534"/>
                </a:lnTo>
                <a:lnTo>
                  <a:pt x="316" y="1542"/>
                </a:lnTo>
                <a:lnTo>
                  <a:pt x="327" y="1550"/>
                </a:lnTo>
                <a:lnTo>
                  <a:pt x="331" y="1558"/>
                </a:lnTo>
                <a:lnTo>
                  <a:pt x="339" y="1565"/>
                </a:lnTo>
                <a:lnTo>
                  <a:pt x="342" y="1567"/>
                </a:lnTo>
                <a:lnTo>
                  <a:pt x="353" y="1565"/>
                </a:lnTo>
                <a:lnTo>
                  <a:pt x="386" y="1565"/>
                </a:lnTo>
                <a:lnTo>
                  <a:pt x="419" y="1563"/>
                </a:lnTo>
                <a:lnTo>
                  <a:pt x="424" y="1563"/>
                </a:lnTo>
                <a:lnTo>
                  <a:pt x="431" y="1565"/>
                </a:lnTo>
                <a:lnTo>
                  <a:pt x="450" y="1565"/>
                </a:lnTo>
                <a:lnTo>
                  <a:pt x="454" y="1567"/>
                </a:lnTo>
                <a:lnTo>
                  <a:pt x="465" y="1565"/>
                </a:lnTo>
                <a:lnTo>
                  <a:pt x="462" y="1550"/>
                </a:lnTo>
                <a:lnTo>
                  <a:pt x="461" y="1541"/>
                </a:lnTo>
                <a:lnTo>
                  <a:pt x="465" y="1525"/>
                </a:lnTo>
                <a:lnTo>
                  <a:pt x="471" y="1515"/>
                </a:lnTo>
                <a:lnTo>
                  <a:pt x="471" y="1507"/>
                </a:lnTo>
                <a:lnTo>
                  <a:pt x="462" y="1501"/>
                </a:lnTo>
                <a:lnTo>
                  <a:pt x="461" y="1495"/>
                </a:lnTo>
                <a:lnTo>
                  <a:pt x="465" y="1490"/>
                </a:lnTo>
                <a:lnTo>
                  <a:pt x="474" y="1488"/>
                </a:lnTo>
                <a:lnTo>
                  <a:pt x="479" y="1482"/>
                </a:lnTo>
                <a:lnTo>
                  <a:pt x="479" y="1474"/>
                </a:lnTo>
                <a:lnTo>
                  <a:pt x="479" y="1463"/>
                </a:lnTo>
                <a:lnTo>
                  <a:pt x="480" y="1459"/>
                </a:lnTo>
                <a:lnTo>
                  <a:pt x="486" y="1458"/>
                </a:lnTo>
                <a:lnTo>
                  <a:pt x="489" y="1463"/>
                </a:lnTo>
                <a:lnTo>
                  <a:pt x="494" y="1467"/>
                </a:lnTo>
                <a:lnTo>
                  <a:pt x="507" y="1463"/>
                </a:lnTo>
                <a:lnTo>
                  <a:pt x="518" y="1467"/>
                </a:lnTo>
                <a:lnTo>
                  <a:pt x="526" y="1467"/>
                </a:lnTo>
                <a:lnTo>
                  <a:pt x="532" y="1463"/>
                </a:lnTo>
                <a:lnTo>
                  <a:pt x="540" y="1463"/>
                </a:lnTo>
                <a:lnTo>
                  <a:pt x="547" y="1458"/>
                </a:lnTo>
                <a:lnTo>
                  <a:pt x="558" y="1459"/>
                </a:lnTo>
                <a:lnTo>
                  <a:pt x="572" y="1467"/>
                </a:lnTo>
                <a:lnTo>
                  <a:pt x="580" y="1471"/>
                </a:lnTo>
                <a:lnTo>
                  <a:pt x="590" y="1474"/>
                </a:lnTo>
                <a:lnTo>
                  <a:pt x="602" y="1471"/>
                </a:lnTo>
                <a:lnTo>
                  <a:pt x="610" y="1474"/>
                </a:lnTo>
                <a:lnTo>
                  <a:pt x="635" y="1493"/>
                </a:lnTo>
                <a:lnTo>
                  <a:pt x="656" y="1510"/>
                </a:lnTo>
                <a:lnTo>
                  <a:pt x="671" y="1520"/>
                </a:lnTo>
                <a:lnTo>
                  <a:pt x="706" y="1525"/>
                </a:lnTo>
                <a:lnTo>
                  <a:pt x="738" y="1531"/>
                </a:lnTo>
                <a:lnTo>
                  <a:pt x="772" y="1534"/>
                </a:lnTo>
                <a:lnTo>
                  <a:pt x="787" y="1534"/>
                </a:lnTo>
                <a:lnTo>
                  <a:pt x="801" y="1531"/>
                </a:lnTo>
                <a:lnTo>
                  <a:pt x="808" y="1528"/>
                </a:lnTo>
                <a:lnTo>
                  <a:pt x="814" y="1534"/>
                </a:lnTo>
                <a:lnTo>
                  <a:pt x="822" y="1623"/>
                </a:lnTo>
                <a:lnTo>
                  <a:pt x="1671" y="1586"/>
                </a:lnTo>
                <a:lnTo>
                  <a:pt x="1781" y="1555"/>
                </a:lnTo>
                <a:lnTo>
                  <a:pt x="1782" y="1501"/>
                </a:lnTo>
                <a:lnTo>
                  <a:pt x="1762" y="1477"/>
                </a:lnTo>
                <a:lnTo>
                  <a:pt x="1754" y="1355"/>
                </a:lnTo>
                <a:lnTo>
                  <a:pt x="1731" y="1134"/>
                </a:lnTo>
                <a:lnTo>
                  <a:pt x="1719" y="991"/>
                </a:lnTo>
                <a:lnTo>
                  <a:pt x="1710" y="913"/>
                </a:lnTo>
                <a:lnTo>
                  <a:pt x="1707" y="876"/>
                </a:lnTo>
                <a:lnTo>
                  <a:pt x="1699" y="844"/>
                </a:lnTo>
                <a:lnTo>
                  <a:pt x="1691" y="816"/>
                </a:lnTo>
                <a:lnTo>
                  <a:pt x="1682" y="794"/>
                </a:lnTo>
                <a:lnTo>
                  <a:pt x="1674" y="775"/>
                </a:lnTo>
                <a:lnTo>
                  <a:pt x="1664" y="747"/>
                </a:lnTo>
                <a:lnTo>
                  <a:pt x="1652" y="723"/>
                </a:lnTo>
                <a:lnTo>
                  <a:pt x="1636" y="696"/>
                </a:lnTo>
                <a:lnTo>
                  <a:pt x="1626" y="671"/>
                </a:lnTo>
                <a:lnTo>
                  <a:pt x="1606" y="647"/>
                </a:lnTo>
                <a:lnTo>
                  <a:pt x="1598" y="629"/>
                </a:lnTo>
                <a:lnTo>
                  <a:pt x="1576" y="605"/>
                </a:lnTo>
                <a:lnTo>
                  <a:pt x="1559" y="576"/>
                </a:lnTo>
                <a:lnTo>
                  <a:pt x="1420" y="421"/>
                </a:lnTo>
                <a:lnTo>
                  <a:pt x="1397" y="397"/>
                </a:lnTo>
                <a:lnTo>
                  <a:pt x="1366" y="365"/>
                </a:lnTo>
                <a:lnTo>
                  <a:pt x="1349" y="341"/>
                </a:lnTo>
                <a:lnTo>
                  <a:pt x="1342" y="337"/>
                </a:lnTo>
                <a:lnTo>
                  <a:pt x="1337" y="329"/>
                </a:lnTo>
                <a:lnTo>
                  <a:pt x="1279" y="264"/>
                </a:lnTo>
                <a:lnTo>
                  <a:pt x="1273" y="258"/>
                </a:lnTo>
                <a:lnTo>
                  <a:pt x="1258" y="238"/>
                </a:lnTo>
                <a:lnTo>
                  <a:pt x="1191" y="167"/>
                </a:lnTo>
                <a:lnTo>
                  <a:pt x="1171" y="203"/>
                </a:lnTo>
                <a:lnTo>
                  <a:pt x="1032" y="208"/>
                </a:lnTo>
                <a:lnTo>
                  <a:pt x="1027" y="120"/>
                </a:lnTo>
                <a:lnTo>
                  <a:pt x="1027" y="87"/>
                </a:lnTo>
                <a:lnTo>
                  <a:pt x="1020" y="37"/>
                </a:lnTo>
                <a:lnTo>
                  <a:pt x="1017" y="0"/>
                </a:lnTo>
                <a:lnTo>
                  <a:pt x="995" y="5"/>
                </a:lnTo>
                <a:lnTo>
                  <a:pt x="992" y="8"/>
                </a:lnTo>
                <a:lnTo>
                  <a:pt x="991" y="23"/>
                </a:lnTo>
                <a:lnTo>
                  <a:pt x="980" y="39"/>
                </a:lnTo>
                <a:lnTo>
                  <a:pt x="974" y="55"/>
                </a:lnTo>
                <a:lnTo>
                  <a:pt x="974" y="68"/>
                </a:lnTo>
                <a:lnTo>
                  <a:pt x="972" y="79"/>
                </a:lnTo>
                <a:lnTo>
                  <a:pt x="972" y="95"/>
                </a:lnTo>
                <a:lnTo>
                  <a:pt x="980" y="107"/>
                </a:lnTo>
                <a:lnTo>
                  <a:pt x="974" y="120"/>
                </a:lnTo>
                <a:lnTo>
                  <a:pt x="974" y="148"/>
                </a:lnTo>
                <a:lnTo>
                  <a:pt x="963" y="179"/>
                </a:lnTo>
                <a:lnTo>
                  <a:pt x="972" y="200"/>
                </a:lnTo>
                <a:lnTo>
                  <a:pt x="977" y="228"/>
                </a:lnTo>
                <a:lnTo>
                  <a:pt x="992" y="262"/>
                </a:lnTo>
                <a:lnTo>
                  <a:pt x="992" y="274"/>
                </a:lnTo>
                <a:lnTo>
                  <a:pt x="980" y="302"/>
                </a:lnTo>
                <a:lnTo>
                  <a:pt x="980" y="321"/>
                </a:lnTo>
                <a:lnTo>
                  <a:pt x="985" y="335"/>
                </a:lnTo>
                <a:lnTo>
                  <a:pt x="980" y="350"/>
                </a:lnTo>
                <a:lnTo>
                  <a:pt x="980" y="371"/>
                </a:lnTo>
                <a:lnTo>
                  <a:pt x="981" y="394"/>
                </a:lnTo>
                <a:lnTo>
                  <a:pt x="981" y="406"/>
                </a:lnTo>
                <a:lnTo>
                  <a:pt x="985" y="435"/>
                </a:lnTo>
                <a:lnTo>
                  <a:pt x="992" y="457"/>
                </a:lnTo>
                <a:lnTo>
                  <a:pt x="995" y="462"/>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2" name="Freeform 1031"/>
          <p:cNvSpPr>
            <a:spLocks/>
          </p:cNvSpPr>
          <p:nvPr userDrawn="1"/>
        </p:nvSpPr>
        <p:spPr bwMode="auto">
          <a:xfrm>
            <a:off x="5586373" y="5351430"/>
            <a:ext cx="871576" cy="895291"/>
          </a:xfrm>
          <a:custGeom>
            <a:avLst/>
            <a:gdLst>
              <a:gd name="T0" fmla="*/ 1136 w 2006"/>
              <a:gd name="T1" fmla="*/ 44 h 1835"/>
              <a:gd name="T2" fmla="*/ 1078 w 2006"/>
              <a:gd name="T3" fmla="*/ 25 h 1835"/>
              <a:gd name="T4" fmla="*/ 1028 w 2006"/>
              <a:gd name="T5" fmla="*/ 15 h 1835"/>
              <a:gd name="T6" fmla="*/ 990 w 2006"/>
              <a:gd name="T7" fmla="*/ 56 h 1835"/>
              <a:gd name="T8" fmla="*/ 906 w 2006"/>
              <a:gd name="T9" fmla="*/ 90 h 1835"/>
              <a:gd name="T10" fmla="*/ 816 w 2006"/>
              <a:gd name="T11" fmla="*/ 191 h 1835"/>
              <a:gd name="T12" fmla="*/ 753 w 2006"/>
              <a:gd name="T13" fmla="*/ 273 h 1835"/>
              <a:gd name="T14" fmla="*/ 675 w 2006"/>
              <a:gd name="T15" fmla="*/ 313 h 1835"/>
              <a:gd name="T16" fmla="*/ 633 w 2006"/>
              <a:gd name="T17" fmla="*/ 266 h 1835"/>
              <a:gd name="T18" fmla="*/ 555 w 2006"/>
              <a:gd name="T19" fmla="*/ 245 h 1835"/>
              <a:gd name="T20" fmla="*/ 528 w 2006"/>
              <a:gd name="T21" fmla="*/ 178 h 1835"/>
              <a:gd name="T22" fmla="*/ 526 w 2006"/>
              <a:gd name="T23" fmla="*/ 90 h 1835"/>
              <a:gd name="T24" fmla="*/ 470 w 2006"/>
              <a:gd name="T25" fmla="*/ 19 h 1835"/>
              <a:gd name="T26" fmla="*/ 393 w 2006"/>
              <a:gd name="T27" fmla="*/ 7 h 1835"/>
              <a:gd name="T28" fmla="*/ 351 w 2006"/>
              <a:gd name="T29" fmla="*/ 57 h 1835"/>
              <a:gd name="T30" fmla="*/ 336 w 2006"/>
              <a:gd name="T31" fmla="*/ 191 h 1835"/>
              <a:gd name="T32" fmla="*/ 299 w 2006"/>
              <a:gd name="T33" fmla="*/ 235 h 1835"/>
              <a:gd name="T34" fmla="*/ 245 w 2006"/>
              <a:gd name="T35" fmla="*/ 376 h 1835"/>
              <a:gd name="T36" fmla="*/ 191 w 2006"/>
              <a:gd name="T37" fmla="*/ 421 h 1835"/>
              <a:gd name="T38" fmla="*/ 123 w 2006"/>
              <a:gd name="T39" fmla="*/ 508 h 1835"/>
              <a:gd name="T40" fmla="*/ 52 w 2006"/>
              <a:gd name="T41" fmla="*/ 699 h 1835"/>
              <a:gd name="T42" fmla="*/ 0 w 2006"/>
              <a:gd name="T43" fmla="*/ 850 h 1835"/>
              <a:gd name="T44" fmla="*/ 37 w 2006"/>
              <a:gd name="T45" fmla="*/ 997 h 1835"/>
              <a:gd name="T46" fmla="*/ 64 w 2006"/>
              <a:gd name="T47" fmla="*/ 1038 h 1835"/>
              <a:gd name="T48" fmla="*/ 133 w 2006"/>
              <a:gd name="T49" fmla="*/ 1084 h 1835"/>
              <a:gd name="T50" fmla="*/ 79 w 2006"/>
              <a:gd name="T51" fmla="*/ 1084 h 1835"/>
              <a:gd name="T52" fmla="*/ 255 w 2006"/>
              <a:gd name="T53" fmla="*/ 1192 h 1835"/>
              <a:gd name="T54" fmla="*/ 335 w 2006"/>
              <a:gd name="T55" fmla="*/ 1228 h 1835"/>
              <a:gd name="T56" fmla="*/ 415 w 2006"/>
              <a:gd name="T57" fmla="*/ 1270 h 1835"/>
              <a:gd name="T58" fmla="*/ 362 w 2006"/>
              <a:gd name="T59" fmla="*/ 1251 h 1835"/>
              <a:gd name="T60" fmla="*/ 393 w 2006"/>
              <a:gd name="T61" fmla="*/ 1276 h 1835"/>
              <a:gd name="T62" fmla="*/ 462 w 2006"/>
              <a:gd name="T63" fmla="*/ 1326 h 1835"/>
              <a:gd name="T64" fmla="*/ 584 w 2006"/>
              <a:gd name="T65" fmla="*/ 1445 h 1835"/>
              <a:gd name="T66" fmla="*/ 653 w 2006"/>
              <a:gd name="T67" fmla="*/ 1475 h 1835"/>
              <a:gd name="T68" fmla="*/ 703 w 2006"/>
              <a:gd name="T69" fmla="*/ 1493 h 1835"/>
              <a:gd name="T70" fmla="*/ 725 w 2006"/>
              <a:gd name="T71" fmla="*/ 1506 h 1835"/>
              <a:gd name="T72" fmla="*/ 755 w 2006"/>
              <a:gd name="T73" fmla="*/ 1520 h 1835"/>
              <a:gd name="T74" fmla="*/ 794 w 2006"/>
              <a:gd name="T75" fmla="*/ 1534 h 1835"/>
              <a:gd name="T76" fmla="*/ 808 w 2006"/>
              <a:gd name="T77" fmla="*/ 1558 h 1835"/>
              <a:gd name="T78" fmla="*/ 776 w 2006"/>
              <a:gd name="T79" fmla="*/ 1549 h 1835"/>
              <a:gd name="T80" fmla="*/ 725 w 2006"/>
              <a:gd name="T81" fmla="*/ 1529 h 1835"/>
              <a:gd name="T82" fmla="*/ 748 w 2006"/>
              <a:gd name="T83" fmla="*/ 1562 h 1835"/>
              <a:gd name="T84" fmla="*/ 816 w 2006"/>
              <a:gd name="T85" fmla="*/ 1622 h 1835"/>
              <a:gd name="T86" fmla="*/ 884 w 2006"/>
              <a:gd name="T87" fmla="*/ 1676 h 1835"/>
              <a:gd name="T88" fmla="*/ 947 w 2006"/>
              <a:gd name="T89" fmla="*/ 1727 h 1835"/>
              <a:gd name="T90" fmla="*/ 1040 w 2006"/>
              <a:gd name="T91" fmla="*/ 1810 h 1835"/>
              <a:gd name="T92" fmla="*/ 1109 w 2006"/>
              <a:gd name="T93" fmla="*/ 1698 h 1835"/>
              <a:gd name="T94" fmla="*/ 1151 w 2006"/>
              <a:gd name="T95" fmla="*/ 1542 h 1835"/>
              <a:gd name="T96" fmla="*/ 1302 w 2006"/>
              <a:gd name="T97" fmla="*/ 989 h 1835"/>
              <a:gd name="T98" fmla="*/ 2006 w 2006"/>
              <a:gd name="T99" fmla="*/ 763 h 1835"/>
              <a:gd name="T100" fmla="*/ 1624 w 2006"/>
              <a:gd name="T101" fmla="*/ 513 h 1835"/>
              <a:gd name="T102" fmla="*/ 1389 w 2006"/>
              <a:gd name="T103" fmla="*/ 342 h 1835"/>
              <a:gd name="T104" fmla="*/ 1412 w 2006"/>
              <a:gd name="T105" fmla="*/ 305 h 1835"/>
              <a:gd name="T106" fmla="*/ 1380 w 2006"/>
              <a:gd name="T107" fmla="*/ 273 h 1835"/>
              <a:gd name="T108" fmla="*/ 1331 w 2006"/>
              <a:gd name="T109" fmla="*/ 245 h 1835"/>
              <a:gd name="T110" fmla="*/ 1252 w 2006"/>
              <a:gd name="T111" fmla="*/ 233 h 1835"/>
              <a:gd name="T112" fmla="*/ 1266 w 2006"/>
              <a:gd name="T113" fmla="*/ 183 h 1835"/>
              <a:gd name="T114" fmla="*/ 1248 w 2006"/>
              <a:gd name="T115" fmla="*/ 132 h 1835"/>
              <a:gd name="T116" fmla="*/ 1183 w 2006"/>
              <a:gd name="T117" fmla="*/ 108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06" h="1835">
                <a:moveTo>
                  <a:pt x="1176" y="75"/>
                </a:moveTo>
                <a:lnTo>
                  <a:pt x="1173" y="57"/>
                </a:lnTo>
                <a:lnTo>
                  <a:pt x="1171" y="49"/>
                </a:lnTo>
                <a:lnTo>
                  <a:pt x="1168" y="38"/>
                </a:lnTo>
                <a:lnTo>
                  <a:pt x="1161" y="35"/>
                </a:lnTo>
                <a:lnTo>
                  <a:pt x="1151" y="35"/>
                </a:lnTo>
                <a:lnTo>
                  <a:pt x="1144" y="38"/>
                </a:lnTo>
                <a:lnTo>
                  <a:pt x="1136" y="44"/>
                </a:lnTo>
                <a:lnTo>
                  <a:pt x="1130" y="44"/>
                </a:lnTo>
                <a:lnTo>
                  <a:pt x="1122" y="41"/>
                </a:lnTo>
                <a:lnTo>
                  <a:pt x="1118" y="36"/>
                </a:lnTo>
                <a:lnTo>
                  <a:pt x="1107" y="27"/>
                </a:lnTo>
                <a:lnTo>
                  <a:pt x="1103" y="23"/>
                </a:lnTo>
                <a:lnTo>
                  <a:pt x="1094" y="19"/>
                </a:lnTo>
                <a:lnTo>
                  <a:pt x="1086" y="23"/>
                </a:lnTo>
                <a:lnTo>
                  <a:pt x="1078" y="25"/>
                </a:lnTo>
                <a:lnTo>
                  <a:pt x="1072" y="25"/>
                </a:lnTo>
                <a:lnTo>
                  <a:pt x="1068" y="15"/>
                </a:lnTo>
                <a:lnTo>
                  <a:pt x="1068" y="7"/>
                </a:lnTo>
                <a:lnTo>
                  <a:pt x="1064" y="0"/>
                </a:lnTo>
                <a:lnTo>
                  <a:pt x="1053" y="0"/>
                </a:lnTo>
                <a:lnTo>
                  <a:pt x="1048" y="7"/>
                </a:lnTo>
                <a:lnTo>
                  <a:pt x="1040" y="11"/>
                </a:lnTo>
                <a:lnTo>
                  <a:pt x="1028" y="15"/>
                </a:lnTo>
                <a:lnTo>
                  <a:pt x="1017" y="11"/>
                </a:lnTo>
                <a:lnTo>
                  <a:pt x="1017" y="19"/>
                </a:lnTo>
                <a:lnTo>
                  <a:pt x="1014" y="30"/>
                </a:lnTo>
                <a:lnTo>
                  <a:pt x="1010" y="46"/>
                </a:lnTo>
                <a:lnTo>
                  <a:pt x="1008" y="56"/>
                </a:lnTo>
                <a:lnTo>
                  <a:pt x="1008" y="57"/>
                </a:lnTo>
                <a:lnTo>
                  <a:pt x="1000" y="60"/>
                </a:lnTo>
                <a:lnTo>
                  <a:pt x="990" y="56"/>
                </a:lnTo>
                <a:lnTo>
                  <a:pt x="977" y="56"/>
                </a:lnTo>
                <a:lnTo>
                  <a:pt x="964" y="57"/>
                </a:lnTo>
                <a:lnTo>
                  <a:pt x="956" y="62"/>
                </a:lnTo>
                <a:lnTo>
                  <a:pt x="953" y="67"/>
                </a:lnTo>
                <a:lnTo>
                  <a:pt x="942" y="71"/>
                </a:lnTo>
                <a:lnTo>
                  <a:pt x="932" y="75"/>
                </a:lnTo>
                <a:lnTo>
                  <a:pt x="916" y="86"/>
                </a:lnTo>
                <a:lnTo>
                  <a:pt x="906" y="90"/>
                </a:lnTo>
                <a:lnTo>
                  <a:pt x="892" y="102"/>
                </a:lnTo>
                <a:lnTo>
                  <a:pt x="882" y="110"/>
                </a:lnTo>
                <a:lnTo>
                  <a:pt x="877" y="115"/>
                </a:lnTo>
                <a:lnTo>
                  <a:pt x="877" y="123"/>
                </a:lnTo>
                <a:lnTo>
                  <a:pt x="869" y="135"/>
                </a:lnTo>
                <a:lnTo>
                  <a:pt x="860" y="140"/>
                </a:lnTo>
                <a:lnTo>
                  <a:pt x="849" y="153"/>
                </a:lnTo>
                <a:lnTo>
                  <a:pt x="816" y="191"/>
                </a:lnTo>
                <a:lnTo>
                  <a:pt x="802" y="206"/>
                </a:lnTo>
                <a:lnTo>
                  <a:pt x="796" y="214"/>
                </a:lnTo>
                <a:lnTo>
                  <a:pt x="794" y="217"/>
                </a:lnTo>
                <a:lnTo>
                  <a:pt x="784" y="227"/>
                </a:lnTo>
                <a:lnTo>
                  <a:pt x="773" y="245"/>
                </a:lnTo>
                <a:lnTo>
                  <a:pt x="761" y="258"/>
                </a:lnTo>
                <a:lnTo>
                  <a:pt x="759" y="266"/>
                </a:lnTo>
                <a:lnTo>
                  <a:pt x="753" y="273"/>
                </a:lnTo>
                <a:lnTo>
                  <a:pt x="737" y="294"/>
                </a:lnTo>
                <a:lnTo>
                  <a:pt x="721" y="313"/>
                </a:lnTo>
                <a:lnTo>
                  <a:pt x="718" y="318"/>
                </a:lnTo>
                <a:lnTo>
                  <a:pt x="711" y="318"/>
                </a:lnTo>
                <a:lnTo>
                  <a:pt x="703" y="318"/>
                </a:lnTo>
                <a:lnTo>
                  <a:pt x="693" y="318"/>
                </a:lnTo>
                <a:lnTo>
                  <a:pt x="686" y="317"/>
                </a:lnTo>
                <a:lnTo>
                  <a:pt x="675" y="313"/>
                </a:lnTo>
                <a:lnTo>
                  <a:pt x="665" y="306"/>
                </a:lnTo>
                <a:lnTo>
                  <a:pt x="663" y="301"/>
                </a:lnTo>
                <a:lnTo>
                  <a:pt x="657" y="294"/>
                </a:lnTo>
                <a:lnTo>
                  <a:pt x="651" y="289"/>
                </a:lnTo>
                <a:lnTo>
                  <a:pt x="649" y="282"/>
                </a:lnTo>
                <a:lnTo>
                  <a:pt x="645" y="273"/>
                </a:lnTo>
                <a:lnTo>
                  <a:pt x="639" y="269"/>
                </a:lnTo>
                <a:lnTo>
                  <a:pt x="633" y="266"/>
                </a:lnTo>
                <a:lnTo>
                  <a:pt x="625" y="261"/>
                </a:lnTo>
                <a:lnTo>
                  <a:pt x="613" y="255"/>
                </a:lnTo>
                <a:lnTo>
                  <a:pt x="602" y="255"/>
                </a:lnTo>
                <a:lnTo>
                  <a:pt x="596" y="255"/>
                </a:lnTo>
                <a:lnTo>
                  <a:pt x="588" y="255"/>
                </a:lnTo>
                <a:lnTo>
                  <a:pt x="570" y="255"/>
                </a:lnTo>
                <a:lnTo>
                  <a:pt x="566" y="255"/>
                </a:lnTo>
                <a:lnTo>
                  <a:pt x="555" y="245"/>
                </a:lnTo>
                <a:lnTo>
                  <a:pt x="552" y="242"/>
                </a:lnTo>
                <a:lnTo>
                  <a:pt x="545" y="235"/>
                </a:lnTo>
                <a:lnTo>
                  <a:pt x="544" y="217"/>
                </a:lnTo>
                <a:lnTo>
                  <a:pt x="544" y="214"/>
                </a:lnTo>
                <a:lnTo>
                  <a:pt x="541" y="202"/>
                </a:lnTo>
                <a:lnTo>
                  <a:pt x="535" y="186"/>
                </a:lnTo>
                <a:lnTo>
                  <a:pt x="530" y="183"/>
                </a:lnTo>
                <a:lnTo>
                  <a:pt x="528" y="178"/>
                </a:lnTo>
                <a:lnTo>
                  <a:pt x="524" y="166"/>
                </a:lnTo>
                <a:lnTo>
                  <a:pt x="524" y="161"/>
                </a:lnTo>
                <a:lnTo>
                  <a:pt x="528" y="148"/>
                </a:lnTo>
                <a:lnTo>
                  <a:pt x="526" y="139"/>
                </a:lnTo>
                <a:lnTo>
                  <a:pt x="524" y="123"/>
                </a:lnTo>
                <a:lnTo>
                  <a:pt x="524" y="115"/>
                </a:lnTo>
                <a:lnTo>
                  <a:pt x="528" y="95"/>
                </a:lnTo>
                <a:lnTo>
                  <a:pt x="526" y="90"/>
                </a:lnTo>
                <a:lnTo>
                  <a:pt x="526" y="86"/>
                </a:lnTo>
                <a:lnTo>
                  <a:pt x="526" y="71"/>
                </a:lnTo>
                <a:lnTo>
                  <a:pt x="504" y="60"/>
                </a:lnTo>
                <a:lnTo>
                  <a:pt x="501" y="57"/>
                </a:lnTo>
                <a:lnTo>
                  <a:pt x="494" y="52"/>
                </a:lnTo>
                <a:lnTo>
                  <a:pt x="483" y="41"/>
                </a:lnTo>
                <a:lnTo>
                  <a:pt x="470" y="25"/>
                </a:lnTo>
                <a:lnTo>
                  <a:pt x="470" y="19"/>
                </a:lnTo>
                <a:lnTo>
                  <a:pt x="459" y="15"/>
                </a:lnTo>
                <a:lnTo>
                  <a:pt x="458" y="15"/>
                </a:lnTo>
                <a:lnTo>
                  <a:pt x="451" y="11"/>
                </a:lnTo>
                <a:lnTo>
                  <a:pt x="444" y="11"/>
                </a:lnTo>
                <a:lnTo>
                  <a:pt x="430" y="11"/>
                </a:lnTo>
                <a:lnTo>
                  <a:pt x="415" y="11"/>
                </a:lnTo>
                <a:lnTo>
                  <a:pt x="402" y="11"/>
                </a:lnTo>
                <a:lnTo>
                  <a:pt x="393" y="7"/>
                </a:lnTo>
                <a:lnTo>
                  <a:pt x="386" y="9"/>
                </a:lnTo>
                <a:lnTo>
                  <a:pt x="381" y="11"/>
                </a:lnTo>
                <a:lnTo>
                  <a:pt x="372" y="19"/>
                </a:lnTo>
                <a:lnTo>
                  <a:pt x="371" y="19"/>
                </a:lnTo>
                <a:lnTo>
                  <a:pt x="364" y="30"/>
                </a:lnTo>
                <a:lnTo>
                  <a:pt x="361" y="44"/>
                </a:lnTo>
                <a:lnTo>
                  <a:pt x="357" y="49"/>
                </a:lnTo>
                <a:lnTo>
                  <a:pt x="351" y="57"/>
                </a:lnTo>
                <a:lnTo>
                  <a:pt x="351" y="76"/>
                </a:lnTo>
                <a:lnTo>
                  <a:pt x="350" y="90"/>
                </a:lnTo>
                <a:lnTo>
                  <a:pt x="350" y="110"/>
                </a:lnTo>
                <a:lnTo>
                  <a:pt x="346" y="132"/>
                </a:lnTo>
                <a:lnTo>
                  <a:pt x="340" y="156"/>
                </a:lnTo>
                <a:lnTo>
                  <a:pt x="340" y="161"/>
                </a:lnTo>
                <a:lnTo>
                  <a:pt x="340" y="178"/>
                </a:lnTo>
                <a:lnTo>
                  <a:pt x="336" y="191"/>
                </a:lnTo>
                <a:lnTo>
                  <a:pt x="329" y="194"/>
                </a:lnTo>
                <a:lnTo>
                  <a:pt x="326" y="198"/>
                </a:lnTo>
                <a:lnTo>
                  <a:pt x="322" y="201"/>
                </a:lnTo>
                <a:lnTo>
                  <a:pt x="322" y="209"/>
                </a:lnTo>
                <a:lnTo>
                  <a:pt x="318" y="214"/>
                </a:lnTo>
                <a:lnTo>
                  <a:pt x="310" y="219"/>
                </a:lnTo>
                <a:lnTo>
                  <a:pt x="310" y="231"/>
                </a:lnTo>
                <a:lnTo>
                  <a:pt x="299" y="235"/>
                </a:lnTo>
                <a:lnTo>
                  <a:pt x="292" y="235"/>
                </a:lnTo>
                <a:lnTo>
                  <a:pt x="282" y="258"/>
                </a:lnTo>
                <a:lnTo>
                  <a:pt x="274" y="282"/>
                </a:lnTo>
                <a:lnTo>
                  <a:pt x="271" y="285"/>
                </a:lnTo>
                <a:lnTo>
                  <a:pt x="268" y="305"/>
                </a:lnTo>
                <a:lnTo>
                  <a:pt x="255" y="342"/>
                </a:lnTo>
                <a:lnTo>
                  <a:pt x="239" y="368"/>
                </a:lnTo>
                <a:lnTo>
                  <a:pt x="245" y="376"/>
                </a:lnTo>
                <a:lnTo>
                  <a:pt x="242" y="376"/>
                </a:lnTo>
                <a:lnTo>
                  <a:pt x="242" y="381"/>
                </a:lnTo>
                <a:lnTo>
                  <a:pt x="239" y="389"/>
                </a:lnTo>
                <a:lnTo>
                  <a:pt x="228" y="394"/>
                </a:lnTo>
                <a:lnTo>
                  <a:pt x="218" y="400"/>
                </a:lnTo>
                <a:lnTo>
                  <a:pt x="209" y="408"/>
                </a:lnTo>
                <a:lnTo>
                  <a:pt x="210" y="414"/>
                </a:lnTo>
                <a:lnTo>
                  <a:pt x="191" y="421"/>
                </a:lnTo>
                <a:lnTo>
                  <a:pt x="177" y="429"/>
                </a:lnTo>
                <a:lnTo>
                  <a:pt x="166" y="435"/>
                </a:lnTo>
                <a:lnTo>
                  <a:pt x="155" y="444"/>
                </a:lnTo>
                <a:lnTo>
                  <a:pt x="152" y="448"/>
                </a:lnTo>
                <a:lnTo>
                  <a:pt x="140" y="457"/>
                </a:lnTo>
                <a:lnTo>
                  <a:pt x="132" y="465"/>
                </a:lnTo>
                <a:lnTo>
                  <a:pt x="132" y="477"/>
                </a:lnTo>
                <a:lnTo>
                  <a:pt x="123" y="508"/>
                </a:lnTo>
                <a:lnTo>
                  <a:pt x="119" y="523"/>
                </a:lnTo>
                <a:lnTo>
                  <a:pt x="102" y="551"/>
                </a:lnTo>
                <a:lnTo>
                  <a:pt x="101" y="556"/>
                </a:lnTo>
                <a:lnTo>
                  <a:pt x="94" y="575"/>
                </a:lnTo>
                <a:lnTo>
                  <a:pt x="82" y="607"/>
                </a:lnTo>
                <a:lnTo>
                  <a:pt x="77" y="621"/>
                </a:lnTo>
                <a:lnTo>
                  <a:pt x="77" y="624"/>
                </a:lnTo>
                <a:lnTo>
                  <a:pt x="52" y="699"/>
                </a:lnTo>
                <a:lnTo>
                  <a:pt x="46" y="712"/>
                </a:lnTo>
                <a:lnTo>
                  <a:pt x="39" y="734"/>
                </a:lnTo>
                <a:lnTo>
                  <a:pt x="29" y="771"/>
                </a:lnTo>
                <a:lnTo>
                  <a:pt x="21" y="787"/>
                </a:lnTo>
                <a:lnTo>
                  <a:pt x="11" y="817"/>
                </a:lnTo>
                <a:lnTo>
                  <a:pt x="6" y="823"/>
                </a:lnTo>
                <a:lnTo>
                  <a:pt x="6" y="830"/>
                </a:lnTo>
                <a:lnTo>
                  <a:pt x="0" y="850"/>
                </a:lnTo>
                <a:lnTo>
                  <a:pt x="21" y="894"/>
                </a:lnTo>
                <a:lnTo>
                  <a:pt x="37" y="927"/>
                </a:lnTo>
                <a:lnTo>
                  <a:pt x="37" y="930"/>
                </a:lnTo>
                <a:lnTo>
                  <a:pt x="36" y="946"/>
                </a:lnTo>
                <a:lnTo>
                  <a:pt x="36" y="958"/>
                </a:lnTo>
                <a:lnTo>
                  <a:pt x="32" y="966"/>
                </a:lnTo>
                <a:lnTo>
                  <a:pt x="36" y="986"/>
                </a:lnTo>
                <a:lnTo>
                  <a:pt x="37" y="997"/>
                </a:lnTo>
                <a:lnTo>
                  <a:pt x="37" y="1009"/>
                </a:lnTo>
                <a:lnTo>
                  <a:pt x="37" y="1013"/>
                </a:lnTo>
                <a:lnTo>
                  <a:pt x="37" y="1020"/>
                </a:lnTo>
                <a:lnTo>
                  <a:pt x="43" y="1028"/>
                </a:lnTo>
                <a:lnTo>
                  <a:pt x="46" y="1032"/>
                </a:lnTo>
                <a:lnTo>
                  <a:pt x="55" y="1038"/>
                </a:lnTo>
                <a:lnTo>
                  <a:pt x="61" y="1038"/>
                </a:lnTo>
                <a:lnTo>
                  <a:pt x="64" y="1038"/>
                </a:lnTo>
                <a:lnTo>
                  <a:pt x="87" y="1032"/>
                </a:lnTo>
                <a:lnTo>
                  <a:pt x="101" y="1036"/>
                </a:lnTo>
                <a:lnTo>
                  <a:pt x="113" y="1036"/>
                </a:lnTo>
                <a:lnTo>
                  <a:pt x="123" y="1044"/>
                </a:lnTo>
                <a:lnTo>
                  <a:pt x="126" y="1053"/>
                </a:lnTo>
                <a:lnTo>
                  <a:pt x="129" y="1060"/>
                </a:lnTo>
                <a:lnTo>
                  <a:pt x="132" y="1072"/>
                </a:lnTo>
                <a:lnTo>
                  <a:pt x="133" y="1084"/>
                </a:lnTo>
                <a:lnTo>
                  <a:pt x="137" y="1095"/>
                </a:lnTo>
                <a:lnTo>
                  <a:pt x="126" y="1093"/>
                </a:lnTo>
                <a:lnTo>
                  <a:pt x="120" y="1089"/>
                </a:lnTo>
                <a:lnTo>
                  <a:pt x="108" y="1089"/>
                </a:lnTo>
                <a:lnTo>
                  <a:pt x="101" y="1089"/>
                </a:lnTo>
                <a:lnTo>
                  <a:pt x="94" y="1085"/>
                </a:lnTo>
                <a:lnTo>
                  <a:pt x="90" y="1084"/>
                </a:lnTo>
                <a:lnTo>
                  <a:pt x="79" y="1084"/>
                </a:lnTo>
                <a:lnTo>
                  <a:pt x="79" y="1093"/>
                </a:lnTo>
                <a:lnTo>
                  <a:pt x="113" y="1111"/>
                </a:lnTo>
                <a:lnTo>
                  <a:pt x="140" y="1120"/>
                </a:lnTo>
                <a:lnTo>
                  <a:pt x="156" y="1123"/>
                </a:lnTo>
                <a:lnTo>
                  <a:pt x="177" y="1137"/>
                </a:lnTo>
                <a:lnTo>
                  <a:pt x="195" y="1160"/>
                </a:lnTo>
                <a:lnTo>
                  <a:pt x="227" y="1177"/>
                </a:lnTo>
                <a:lnTo>
                  <a:pt x="255" y="1192"/>
                </a:lnTo>
                <a:lnTo>
                  <a:pt x="285" y="1214"/>
                </a:lnTo>
                <a:lnTo>
                  <a:pt x="296" y="1217"/>
                </a:lnTo>
                <a:lnTo>
                  <a:pt x="314" y="1230"/>
                </a:lnTo>
                <a:lnTo>
                  <a:pt x="318" y="1228"/>
                </a:lnTo>
                <a:lnTo>
                  <a:pt x="314" y="1222"/>
                </a:lnTo>
                <a:lnTo>
                  <a:pt x="319" y="1217"/>
                </a:lnTo>
                <a:lnTo>
                  <a:pt x="326" y="1217"/>
                </a:lnTo>
                <a:lnTo>
                  <a:pt x="335" y="1228"/>
                </a:lnTo>
                <a:lnTo>
                  <a:pt x="340" y="1233"/>
                </a:lnTo>
                <a:lnTo>
                  <a:pt x="362" y="1243"/>
                </a:lnTo>
                <a:lnTo>
                  <a:pt x="372" y="1248"/>
                </a:lnTo>
                <a:lnTo>
                  <a:pt x="384" y="1251"/>
                </a:lnTo>
                <a:lnTo>
                  <a:pt x="393" y="1255"/>
                </a:lnTo>
                <a:lnTo>
                  <a:pt x="400" y="1259"/>
                </a:lnTo>
                <a:lnTo>
                  <a:pt x="408" y="1263"/>
                </a:lnTo>
                <a:lnTo>
                  <a:pt x="415" y="1270"/>
                </a:lnTo>
                <a:lnTo>
                  <a:pt x="419" y="1270"/>
                </a:lnTo>
                <a:lnTo>
                  <a:pt x="418" y="1279"/>
                </a:lnTo>
                <a:lnTo>
                  <a:pt x="412" y="1279"/>
                </a:lnTo>
                <a:lnTo>
                  <a:pt x="393" y="1270"/>
                </a:lnTo>
                <a:lnTo>
                  <a:pt x="384" y="1263"/>
                </a:lnTo>
                <a:lnTo>
                  <a:pt x="372" y="1260"/>
                </a:lnTo>
                <a:lnTo>
                  <a:pt x="368" y="1255"/>
                </a:lnTo>
                <a:lnTo>
                  <a:pt x="362" y="1251"/>
                </a:lnTo>
                <a:lnTo>
                  <a:pt x="357" y="1248"/>
                </a:lnTo>
                <a:lnTo>
                  <a:pt x="350" y="1243"/>
                </a:lnTo>
                <a:lnTo>
                  <a:pt x="335" y="1233"/>
                </a:lnTo>
                <a:lnTo>
                  <a:pt x="326" y="1233"/>
                </a:lnTo>
                <a:lnTo>
                  <a:pt x="340" y="1243"/>
                </a:lnTo>
                <a:lnTo>
                  <a:pt x="362" y="1255"/>
                </a:lnTo>
                <a:lnTo>
                  <a:pt x="378" y="1267"/>
                </a:lnTo>
                <a:lnTo>
                  <a:pt x="393" y="1276"/>
                </a:lnTo>
                <a:lnTo>
                  <a:pt x="404" y="1280"/>
                </a:lnTo>
                <a:lnTo>
                  <a:pt x="418" y="1292"/>
                </a:lnTo>
                <a:lnTo>
                  <a:pt x="422" y="1288"/>
                </a:lnTo>
                <a:lnTo>
                  <a:pt x="427" y="1286"/>
                </a:lnTo>
                <a:lnTo>
                  <a:pt x="430" y="1292"/>
                </a:lnTo>
                <a:lnTo>
                  <a:pt x="426" y="1295"/>
                </a:lnTo>
                <a:lnTo>
                  <a:pt x="444" y="1303"/>
                </a:lnTo>
                <a:lnTo>
                  <a:pt x="462" y="1326"/>
                </a:lnTo>
                <a:lnTo>
                  <a:pt x="483" y="1347"/>
                </a:lnTo>
                <a:lnTo>
                  <a:pt x="501" y="1363"/>
                </a:lnTo>
                <a:lnTo>
                  <a:pt x="517" y="1382"/>
                </a:lnTo>
                <a:lnTo>
                  <a:pt x="534" y="1400"/>
                </a:lnTo>
                <a:lnTo>
                  <a:pt x="552" y="1416"/>
                </a:lnTo>
                <a:lnTo>
                  <a:pt x="555" y="1419"/>
                </a:lnTo>
                <a:lnTo>
                  <a:pt x="570" y="1429"/>
                </a:lnTo>
                <a:lnTo>
                  <a:pt x="584" y="1445"/>
                </a:lnTo>
                <a:lnTo>
                  <a:pt x="596" y="1450"/>
                </a:lnTo>
                <a:lnTo>
                  <a:pt x="611" y="1454"/>
                </a:lnTo>
                <a:lnTo>
                  <a:pt x="621" y="1459"/>
                </a:lnTo>
                <a:lnTo>
                  <a:pt x="621" y="1466"/>
                </a:lnTo>
                <a:lnTo>
                  <a:pt x="625" y="1473"/>
                </a:lnTo>
                <a:lnTo>
                  <a:pt x="638" y="1475"/>
                </a:lnTo>
                <a:lnTo>
                  <a:pt x="645" y="1473"/>
                </a:lnTo>
                <a:lnTo>
                  <a:pt x="653" y="1475"/>
                </a:lnTo>
                <a:lnTo>
                  <a:pt x="657" y="1473"/>
                </a:lnTo>
                <a:lnTo>
                  <a:pt x="660" y="1473"/>
                </a:lnTo>
                <a:lnTo>
                  <a:pt x="675" y="1475"/>
                </a:lnTo>
                <a:lnTo>
                  <a:pt x="679" y="1480"/>
                </a:lnTo>
                <a:lnTo>
                  <a:pt x="683" y="1480"/>
                </a:lnTo>
                <a:lnTo>
                  <a:pt x="688" y="1488"/>
                </a:lnTo>
                <a:lnTo>
                  <a:pt x="693" y="1490"/>
                </a:lnTo>
                <a:lnTo>
                  <a:pt x="703" y="1493"/>
                </a:lnTo>
                <a:lnTo>
                  <a:pt x="707" y="1499"/>
                </a:lnTo>
                <a:lnTo>
                  <a:pt x="715" y="1509"/>
                </a:lnTo>
                <a:lnTo>
                  <a:pt x="719" y="1515"/>
                </a:lnTo>
                <a:lnTo>
                  <a:pt x="728" y="1518"/>
                </a:lnTo>
                <a:lnTo>
                  <a:pt x="733" y="1520"/>
                </a:lnTo>
                <a:lnTo>
                  <a:pt x="733" y="1515"/>
                </a:lnTo>
                <a:lnTo>
                  <a:pt x="729" y="1512"/>
                </a:lnTo>
                <a:lnTo>
                  <a:pt x="725" y="1506"/>
                </a:lnTo>
                <a:lnTo>
                  <a:pt x="721" y="1499"/>
                </a:lnTo>
                <a:lnTo>
                  <a:pt x="728" y="1499"/>
                </a:lnTo>
                <a:lnTo>
                  <a:pt x="733" y="1499"/>
                </a:lnTo>
                <a:lnTo>
                  <a:pt x="733" y="1506"/>
                </a:lnTo>
                <a:lnTo>
                  <a:pt x="737" y="1512"/>
                </a:lnTo>
                <a:lnTo>
                  <a:pt x="746" y="1515"/>
                </a:lnTo>
                <a:lnTo>
                  <a:pt x="750" y="1518"/>
                </a:lnTo>
                <a:lnTo>
                  <a:pt x="755" y="1520"/>
                </a:lnTo>
                <a:lnTo>
                  <a:pt x="759" y="1526"/>
                </a:lnTo>
                <a:lnTo>
                  <a:pt x="765" y="1526"/>
                </a:lnTo>
                <a:lnTo>
                  <a:pt x="775" y="1529"/>
                </a:lnTo>
                <a:lnTo>
                  <a:pt x="776" y="1523"/>
                </a:lnTo>
                <a:lnTo>
                  <a:pt x="779" y="1520"/>
                </a:lnTo>
                <a:lnTo>
                  <a:pt x="787" y="1520"/>
                </a:lnTo>
                <a:lnTo>
                  <a:pt x="794" y="1526"/>
                </a:lnTo>
                <a:lnTo>
                  <a:pt x="794" y="1534"/>
                </a:lnTo>
                <a:lnTo>
                  <a:pt x="796" y="1541"/>
                </a:lnTo>
                <a:lnTo>
                  <a:pt x="796" y="1549"/>
                </a:lnTo>
                <a:lnTo>
                  <a:pt x="794" y="1552"/>
                </a:lnTo>
                <a:lnTo>
                  <a:pt x="794" y="1553"/>
                </a:lnTo>
                <a:lnTo>
                  <a:pt x="796" y="1558"/>
                </a:lnTo>
                <a:lnTo>
                  <a:pt x="801" y="1560"/>
                </a:lnTo>
                <a:lnTo>
                  <a:pt x="802" y="1558"/>
                </a:lnTo>
                <a:lnTo>
                  <a:pt x="808" y="1558"/>
                </a:lnTo>
                <a:lnTo>
                  <a:pt x="808" y="1560"/>
                </a:lnTo>
                <a:lnTo>
                  <a:pt x="804" y="1568"/>
                </a:lnTo>
                <a:lnTo>
                  <a:pt x="804" y="1573"/>
                </a:lnTo>
                <a:lnTo>
                  <a:pt x="801" y="1578"/>
                </a:lnTo>
                <a:lnTo>
                  <a:pt x="796" y="1578"/>
                </a:lnTo>
                <a:lnTo>
                  <a:pt x="787" y="1560"/>
                </a:lnTo>
                <a:lnTo>
                  <a:pt x="779" y="1553"/>
                </a:lnTo>
                <a:lnTo>
                  <a:pt x="776" y="1549"/>
                </a:lnTo>
                <a:lnTo>
                  <a:pt x="775" y="1541"/>
                </a:lnTo>
                <a:lnTo>
                  <a:pt x="775" y="1537"/>
                </a:lnTo>
                <a:lnTo>
                  <a:pt x="765" y="1534"/>
                </a:lnTo>
                <a:lnTo>
                  <a:pt x="753" y="1534"/>
                </a:lnTo>
                <a:lnTo>
                  <a:pt x="746" y="1534"/>
                </a:lnTo>
                <a:lnTo>
                  <a:pt x="741" y="1534"/>
                </a:lnTo>
                <a:lnTo>
                  <a:pt x="733" y="1531"/>
                </a:lnTo>
                <a:lnTo>
                  <a:pt x="725" y="1529"/>
                </a:lnTo>
                <a:lnTo>
                  <a:pt x="728" y="1537"/>
                </a:lnTo>
                <a:lnTo>
                  <a:pt x="729" y="1542"/>
                </a:lnTo>
                <a:lnTo>
                  <a:pt x="729" y="1549"/>
                </a:lnTo>
                <a:lnTo>
                  <a:pt x="741" y="1552"/>
                </a:lnTo>
                <a:lnTo>
                  <a:pt x="748" y="1557"/>
                </a:lnTo>
                <a:lnTo>
                  <a:pt x="755" y="1560"/>
                </a:lnTo>
                <a:lnTo>
                  <a:pt x="753" y="1562"/>
                </a:lnTo>
                <a:lnTo>
                  <a:pt x="748" y="1562"/>
                </a:lnTo>
                <a:lnTo>
                  <a:pt x="741" y="1560"/>
                </a:lnTo>
                <a:lnTo>
                  <a:pt x="746" y="1570"/>
                </a:lnTo>
                <a:lnTo>
                  <a:pt x="753" y="1576"/>
                </a:lnTo>
                <a:lnTo>
                  <a:pt x="769" y="1584"/>
                </a:lnTo>
                <a:lnTo>
                  <a:pt x="794" y="1604"/>
                </a:lnTo>
                <a:lnTo>
                  <a:pt x="801" y="1609"/>
                </a:lnTo>
                <a:lnTo>
                  <a:pt x="804" y="1616"/>
                </a:lnTo>
                <a:lnTo>
                  <a:pt x="816" y="1622"/>
                </a:lnTo>
                <a:lnTo>
                  <a:pt x="834" y="1636"/>
                </a:lnTo>
                <a:lnTo>
                  <a:pt x="842" y="1641"/>
                </a:lnTo>
                <a:lnTo>
                  <a:pt x="851" y="1644"/>
                </a:lnTo>
                <a:lnTo>
                  <a:pt x="856" y="1641"/>
                </a:lnTo>
                <a:lnTo>
                  <a:pt x="860" y="1637"/>
                </a:lnTo>
                <a:lnTo>
                  <a:pt x="866" y="1645"/>
                </a:lnTo>
                <a:lnTo>
                  <a:pt x="860" y="1653"/>
                </a:lnTo>
                <a:lnTo>
                  <a:pt x="884" y="1676"/>
                </a:lnTo>
                <a:lnTo>
                  <a:pt x="900" y="1687"/>
                </a:lnTo>
                <a:lnTo>
                  <a:pt x="909" y="1693"/>
                </a:lnTo>
                <a:lnTo>
                  <a:pt x="912" y="1693"/>
                </a:lnTo>
                <a:lnTo>
                  <a:pt x="916" y="1705"/>
                </a:lnTo>
                <a:lnTo>
                  <a:pt x="919" y="1709"/>
                </a:lnTo>
                <a:lnTo>
                  <a:pt x="932" y="1716"/>
                </a:lnTo>
                <a:lnTo>
                  <a:pt x="939" y="1727"/>
                </a:lnTo>
                <a:lnTo>
                  <a:pt x="947" y="1727"/>
                </a:lnTo>
                <a:lnTo>
                  <a:pt x="959" y="1738"/>
                </a:lnTo>
                <a:lnTo>
                  <a:pt x="970" y="1749"/>
                </a:lnTo>
                <a:lnTo>
                  <a:pt x="978" y="1757"/>
                </a:lnTo>
                <a:lnTo>
                  <a:pt x="992" y="1767"/>
                </a:lnTo>
                <a:lnTo>
                  <a:pt x="1004" y="1775"/>
                </a:lnTo>
                <a:lnTo>
                  <a:pt x="1017" y="1791"/>
                </a:lnTo>
                <a:lnTo>
                  <a:pt x="1024" y="1797"/>
                </a:lnTo>
                <a:lnTo>
                  <a:pt x="1040" y="1810"/>
                </a:lnTo>
                <a:lnTo>
                  <a:pt x="1050" y="1821"/>
                </a:lnTo>
                <a:lnTo>
                  <a:pt x="1064" y="1827"/>
                </a:lnTo>
                <a:lnTo>
                  <a:pt x="1075" y="1835"/>
                </a:lnTo>
                <a:lnTo>
                  <a:pt x="1078" y="1832"/>
                </a:lnTo>
                <a:lnTo>
                  <a:pt x="1100" y="1800"/>
                </a:lnTo>
                <a:lnTo>
                  <a:pt x="1126" y="1738"/>
                </a:lnTo>
                <a:lnTo>
                  <a:pt x="1118" y="1712"/>
                </a:lnTo>
                <a:lnTo>
                  <a:pt x="1109" y="1698"/>
                </a:lnTo>
                <a:lnTo>
                  <a:pt x="1100" y="1676"/>
                </a:lnTo>
                <a:lnTo>
                  <a:pt x="1105" y="1674"/>
                </a:lnTo>
                <a:lnTo>
                  <a:pt x="1118" y="1665"/>
                </a:lnTo>
                <a:lnTo>
                  <a:pt x="1113" y="1622"/>
                </a:lnTo>
                <a:lnTo>
                  <a:pt x="1116" y="1606"/>
                </a:lnTo>
                <a:lnTo>
                  <a:pt x="1118" y="1589"/>
                </a:lnTo>
                <a:lnTo>
                  <a:pt x="1140" y="1562"/>
                </a:lnTo>
                <a:lnTo>
                  <a:pt x="1151" y="1542"/>
                </a:lnTo>
                <a:lnTo>
                  <a:pt x="1151" y="1509"/>
                </a:lnTo>
                <a:lnTo>
                  <a:pt x="1126" y="1466"/>
                </a:lnTo>
                <a:lnTo>
                  <a:pt x="1109" y="1445"/>
                </a:lnTo>
                <a:lnTo>
                  <a:pt x="1105" y="1435"/>
                </a:lnTo>
                <a:lnTo>
                  <a:pt x="1100" y="1374"/>
                </a:lnTo>
                <a:lnTo>
                  <a:pt x="1171" y="1241"/>
                </a:lnTo>
                <a:lnTo>
                  <a:pt x="1234" y="1123"/>
                </a:lnTo>
                <a:lnTo>
                  <a:pt x="1302" y="989"/>
                </a:lnTo>
                <a:lnTo>
                  <a:pt x="1412" y="982"/>
                </a:lnTo>
                <a:lnTo>
                  <a:pt x="1625" y="966"/>
                </a:lnTo>
                <a:lnTo>
                  <a:pt x="1986" y="943"/>
                </a:lnTo>
                <a:lnTo>
                  <a:pt x="1993" y="910"/>
                </a:lnTo>
                <a:lnTo>
                  <a:pt x="1986" y="855"/>
                </a:lnTo>
                <a:lnTo>
                  <a:pt x="1986" y="823"/>
                </a:lnTo>
                <a:lnTo>
                  <a:pt x="1998" y="790"/>
                </a:lnTo>
                <a:lnTo>
                  <a:pt x="2006" y="763"/>
                </a:lnTo>
                <a:lnTo>
                  <a:pt x="1978" y="747"/>
                </a:lnTo>
                <a:lnTo>
                  <a:pt x="1913" y="726"/>
                </a:lnTo>
                <a:lnTo>
                  <a:pt x="1862" y="679"/>
                </a:lnTo>
                <a:lnTo>
                  <a:pt x="1835" y="618"/>
                </a:lnTo>
                <a:lnTo>
                  <a:pt x="1746" y="564"/>
                </a:lnTo>
                <a:lnTo>
                  <a:pt x="1690" y="540"/>
                </a:lnTo>
                <a:lnTo>
                  <a:pt x="1653" y="525"/>
                </a:lnTo>
                <a:lnTo>
                  <a:pt x="1624" y="513"/>
                </a:lnTo>
                <a:lnTo>
                  <a:pt x="1578" y="457"/>
                </a:lnTo>
                <a:lnTo>
                  <a:pt x="1540" y="451"/>
                </a:lnTo>
                <a:lnTo>
                  <a:pt x="1533" y="438"/>
                </a:lnTo>
                <a:lnTo>
                  <a:pt x="1512" y="392"/>
                </a:lnTo>
                <a:lnTo>
                  <a:pt x="1473" y="369"/>
                </a:lnTo>
                <a:lnTo>
                  <a:pt x="1422" y="365"/>
                </a:lnTo>
                <a:lnTo>
                  <a:pt x="1415" y="358"/>
                </a:lnTo>
                <a:lnTo>
                  <a:pt x="1389" y="342"/>
                </a:lnTo>
                <a:lnTo>
                  <a:pt x="1383" y="339"/>
                </a:lnTo>
                <a:lnTo>
                  <a:pt x="1390" y="334"/>
                </a:lnTo>
                <a:lnTo>
                  <a:pt x="1397" y="328"/>
                </a:lnTo>
                <a:lnTo>
                  <a:pt x="1397" y="325"/>
                </a:lnTo>
                <a:lnTo>
                  <a:pt x="1400" y="317"/>
                </a:lnTo>
                <a:lnTo>
                  <a:pt x="1401" y="309"/>
                </a:lnTo>
                <a:lnTo>
                  <a:pt x="1407" y="306"/>
                </a:lnTo>
                <a:lnTo>
                  <a:pt x="1412" y="305"/>
                </a:lnTo>
                <a:lnTo>
                  <a:pt x="1415" y="297"/>
                </a:lnTo>
                <a:lnTo>
                  <a:pt x="1412" y="294"/>
                </a:lnTo>
                <a:lnTo>
                  <a:pt x="1407" y="291"/>
                </a:lnTo>
                <a:lnTo>
                  <a:pt x="1401" y="289"/>
                </a:lnTo>
                <a:lnTo>
                  <a:pt x="1400" y="278"/>
                </a:lnTo>
                <a:lnTo>
                  <a:pt x="1397" y="273"/>
                </a:lnTo>
                <a:lnTo>
                  <a:pt x="1390" y="273"/>
                </a:lnTo>
                <a:lnTo>
                  <a:pt x="1380" y="273"/>
                </a:lnTo>
                <a:lnTo>
                  <a:pt x="1371" y="273"/>
                </a:lnTo>
                <a:lnTo>
                  <a:pt x="1357" y="273"/>
                </a:lnTo>
                <a:lnTo>
                  <a:pt x="1347" y="269"/>
                </a:lnTo>
                <a:lnTo>
                  <a:pt x="1346" y="265"/>
                </a:lnTo>
                <a:lnTo>
                  <a:pt x="1349" y="258"/>
                </a:lnTo>
                <a:lnTo>
                  <a:pt x="1346" y="255"/>
                </a:lnTo>
                <a:lnTo>
                  <a:pt x="1339" y="251"/>
                </a:lnTo>
                <a:lnTo>
                  <a:pt x="1331" y="245"/>
                </a:lnTo>
                <a:lnTo>
                  <a:pt x="1322" y="243"/>
                </a:lnTo>
                <a:lnTo>
                  <a:pt x="1313" y="243"/>
                </a:lnTo>
                <a:lnTo>
                  <a:pt x="1296" y="243"/>
                </a:lnTo>
                <a:lnTo>
                  <a:pt x="1284" y="242"/>
                </a:lnTo>
                <a:lnTo>
                  <a:pt x="1275" y="242"/>
                </a:lnTo>
                <a:lnTo>
                  <a:pt x="1266" y="239"/>
                </a:lnTo>
                <a:lnTo>
                  <a:pt x="1260" y="239"/>
                </a:lnTo>
                <a:lnTo>
                  <a:pt x="1252" y="233"/>
                </a:lnTo>
                <a:lnTo>
                  <a:pt x="1249" y="231"/>
                </a:lnTo>
                <a:lnTo>
                  <a:pt x="1249" y="227"/>
                </a:lnTo>
                <a:lnTo>
                  <a:pt x="1248" y="219"/>
                </a:lnTo>
                <a:lnTo>
                  <a:pt x="1249" y="211"/>
                </a:lnTo>
                <a:lnTo>
                  <a:pt x="1249" y="206"/>
                </a:lnTo>
                <a:lnTo>
                  <a:pt x="1257" y="201"/>
                </a:lnTo>
                <a:lnTo>
                  <a:pt x="1260" y="193"/>
                </a:lnTo>
                <a:lnTo>
                  <a:pt x="1266" y="183"/>
                </a:lnTo>
                <a:lnTo>
                  <a:pt x="1263" y="175"/>
                </a:lnTo>
                <a:lnTo>
                  <a:pt x="1266" y="170"/>
                </a:lnTo>
                <a:lnTo>
                  <a:pt x="1267" y="166"/>
                </a:lnTo>
                <a:lnTo>
                  <a:pt x="1266" y="162"/>
                </a:lnTo>
                <a:lnTo>
                  <a:pt x="1260" y="156"/>
                </a:lnTo>
                <a:lnTo>
                  <a:pt x="1257" y="148"/>
                </a:lnTo>
                <a:lnTo>
                  <a:pt x="1252" y="140"/>
                </a:lnTo>
                <a:lnTo>
                  <a:pt x="1248" y="132"/>
                </a:lnTo>
                <a:lnTo>
                  <a:pt x="1241" y="123"/>
                </a:lnTo>
                <a:lnTo>
                  <a:pt x="1231" y="118"/>
                </a:lnTo>
                <a:lnTo>
                  <a:pt x="1214" y="119"/>
                </a:lnTo>
                <a:lnTo>
                  <a:pt x="1208" y="118"/>
                </a:lnTo>
                <a:lnTo>
                  <a:pt x="1194" y="115"/>
                </a:lnTo>
                <a:lnTo>
                  <a:pt x="1191" y="114"/>
                </a:lnTo>
                <a:lnTo>
                  <a:pt x="1184" y="110"/>
                </a:lnTo>
                <a:lnTo>
                  <a:pt x="1183" y="108"/>
                </a:lnTo>
                <a:lnTo>
                  <a:pt x="1183" y="99"/>
                </a:lnTo>
                <a:lnTo>
                  <a:pt x="1180" y="92"/>
                </a:lnTo>
                <a:lnTo>
                  <a:pt x="1180" y="86"/>
                </a:lnTo>
                <a:lnTo>
                  <a:pt x="1176" y="7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3" name="Freeform 1032"/>
          <p:cNvSpPr>
            <a:spLocks/>
          </p:cNvSpPr>
          <p:nvPr userDrawn="1"/>
        </p:nvSpPr>
        <p:spPr bwMode="auto">
          <a:xfrm>
            <a:off x="3738997" y="5187318"/>
            <a:ext cx="941928" cy="647657"/>
          </a:xfrm>
          <a:custGeom>
            <a:avLst/>
            <a:gdLst>
              <a:gd name="T0" fmla="*/ 2144 w 2167"/>
              <a:gd name="T1" fmla="*/ 925 h 1326"/>
              <a:gd name="T2" fmla="*/ 2167 w 2167"/>
              <a:gd name="T3" fmla="*/ 1066 h 1326"/>
              <a:gd name="T4" fmla="*/ 2090 w 2167"/>
              <a:gd name="T5" fmla="*/ 1152 h 1326"/>
              <a:gd name="T6" fmla="*/ 1986 w 2167"/>
              <a:gd name="T7" fmla="*/ 1205 h 1326"/>
              <a:gd name="T8" fmla="*/ 1905 w 2167"/>
              <a:gd name="T9" fmla="*/ 1323 h 1326"/>
              <a:gd name="T10" fmla="*/ 1752 w 2167"/>
              <a:gd name="T11" fmla="*/ 1200 h 1326"/>
              <a:gd name="T12" fmla="*/ 1679 w 2167"/>
              <a:gd name="T13" fmla="*/ 1205 h 1326"/>
              <a:gd name="T14" fmla="*/ 1521 w 2167"/>
              <a:gd name="T15" fmla="*/ 1157 h 1326"/>
              <a:gd name="T16" fmla="*/ 1436 w 2167"/>
              <a:gd name="T17" fmla="*/ 1111 h 1326"/>
              <a:gd name="T18" fmla="*/ 1497 w 2167"/>
              <a:gd name="T19" fmla="*/ 1148 h 1326"/>
              <a:gd name="T20" fmla="*/ 1408 w 2167"/>
              <a:gd name="T21" fmla="*/ 1133 h 1326"/>
              <a:gd name="T22" fmla="*/ 1217 w 2167"/>
              <a:gd name="T23" fmla="*/ 1081 h 1326"/>
              <a:gd name="T24" fmla="*/ 1165 w 2167"/>
              <a:gd name="T25" fmla="*/ 1033 h 1326"/>
              <a:gd name="T26" fmla="*/ 1008 w 2167"/>
              <a:gd name="T27" fmla="*/ 985 h 1326"/>
              <a:gd name="T28" fmla="*/ 874 w 2167"/>
              <a:gd name="T29" fmla="*/ 937 h 1326"/>
              <a:gd name="T30" fmla="*/ 806 w 2167"/>
              <a:gd name="T31" fmla="*/ 925 h 1326"/>
              <a:gd name="T32" fmla="*/ 848 w 2167"/>
              <a:gd name="T33" fmla="*/ 945 h 1326"/>
              <a:gd name="T34" fmla="*/ 667 w 2167"/>
              <a:gd name="T35" fmla="*/ 869 h 1326"/>
              <a:gd name="T36" fmla="*/ 590 w 2167"/>
              <a:gd name="T37" fmla="*/ 832 h 1326"/>
              <a:gd name="T38" fmla="*/ 419 w 2167"/>
              <a:gd name="T39" fmla="*/ 672 h 1326"/>
              <a:gd name="T40" fmla="*/ 292 w 2167"/>
              <a:gd name="T41" fmla="*/ 612 h 1326"/>
              <a:gd name="T42" fmla="*/ 83 w 2167"/>
              <a:gd name="T43" fmla="*/ 450 h 1326"/>
              <a:gd name="T44" fmla="*/ 0 w 2167"/>
              <a:gd name="T45" fmla="*/ 381 h 1326"/>
              <a:gd name="T46" fmla="*/ 104 w 2167"/>
              <a:gd name="T47" fmla="*/ 282 h 1326"/>
              <a:gd name="T48" fmla="*/ 135 w 2167"/>
              <a:gd name="T49" fmla="*/ 116 h 1326"/>
              <a:gd name="T50" fmla="*/ 275 w 2167"/>
              <a:gd name="T51" fmla="*/ 142 h 1326"/>
              <a:gd name="T52" fmla="*/ 440 w 2167"/>
              <a:gd name="T53" fmla="*/ 144 h 1326"/>
              <a:gd name="T54" fmla="*/ 567 w 2167"/>
              <a:gd name="T55" fmla="*/ 181 h 1326"/>
              <a:gd name="T56" fmla="*/ 614 w 2167"/>
              <a:gd name="T57" fmla="*/ 199 h 1326"/>
              <a:gd name="T58" fmla="*/ 655 w 2167"/>
              <a:gd name="T59" fmla="*/ 191 h 1326"/>
              <a:gd name="T60" fmla="*/ 707 w 2167"/>
              <a:gd name="T61" fmla="*/ 207 h 1326"/>
              <a:gd name="T62" fmla="*/ 744 w 2167"/>
              <a:gd name="T63" fmla="*/ 233 h 1326"/>
              <a:gd name="T64" fmla="*/ 772 w 2167"/>
              <a:gd name="T65" fmla="*/ 266 h 1326"/>
              <a:gd name="T66" fmla="*/ 826 w 2167"/>
              <a:gd name="T67" fmla="*/ 249 h 1326"/>
              <a:gd name="T68" fmla="*/ 774 w 2167"/>
              <a:gd name="T69" fmla="*/ 206 h 1326"/>
              <a:gd name="T70" fmla="*/ 738 w 2167"/>
              <a:gd name="T71" fmla="*/ 144 h 1326"/>
              <a:gd name="T72" fmla="*/ 722 w 2167"/>
              <a:gd name="T73" fmla="*/ 82 h 1326"/>
              <a:gd name="T74" fmla="*/ 710 w 2167"/>
              <a:gd name="T75" fmla="*/ 32 h 1326"/>
              <a:gd name="T76" fmla="*/ 751 w 2167"/>
              <a:gd name="T77" fmla="*/ 4 h 1326"/>
              <a:gd name="T78" fmla="*/ 793 w 2167"/>
              <a:gd name="T79" fmla="*/ 11 h 1326"/>
              <a:gd name="T80" fmla="*/ 834 w 2167"/>
              <a:gd name="T81" fmla="*/ 8 h 1326"/>
              <a:gd name="T82" fmla="*/ 916 w 2167"/>
              <a:gd name="T83" fmla="*/ 39 h 1326"/>
              <a:gd name="T84" fmla="*/ 962 w 2167"/>
              <a:gd name="T85" fmla="*/ 190 h 1326"/>
              <a:gd name="T86" fmla="*/ 1039 w 2167"/>
              <a:gd name="T87" fmla="*/ 199 h 1326"/>
              <a:gd name="T88" fmla="*/ 1151 w 2167"/>
              <a:gd name="T89" fmla="*/ 127 h 1326"/>
              <a:gd name="T90" fmla="*/ 1232 w 2167"/>
              <a:gd name="T91" fmla="*/ 107 h 1326"/>
              <a:gd name="T92" fmla="*/ 1346 w 2167"/>
              <a:gd name="T93" fmla="*/ 50 h 1326"/>
              <a:gd name="T94" fmla="*/ 1412 w 2167"/>
              <a:gd name="T95" fmla="*/ 96 h 1326"/>
              <a:gd name="T96" fmla="*/ 1444 w 2167"/>
              <a:gd name="T97" fmla="*/ 139 h 1326"/>
              <a:gd name="T98" fmla="*/ 1503 w 2167"/>
              <a:gd name="T99" fmla="*/ 181 h 1326"/>
              <a:gd name="T100" fmla="*/ 1548 w 2167"/>
              <a:gd name="T101" fmla="*/ 150 h 1326"/>
              <a:gd name="T102" fmla="*/ 1596 w 2167"/>
              <a:gd name="T103" fmla="*/ 211 h 1326"/>
              <a:gd name="T104" fmla="*/ 1656 w 2167"/>
              <a:gd name="T105" fmla="*/ 282 h 1326"/>
              <a:gd name="T106" fmla="*/ 1734 w 2167"/>
              <a:gd name="T107" fmla="*/ 341 h 1326"/>
              <a:gd name="T108" fmla="*/ 1838 w 2167"/>
              <a:gd name="T109" fmla="*/ 417 h 1326"/>
              <a:gd name="T110" fmla="*/ 1968 w 2167"/>
              <a:gd name="T111" fmla="*/ 493 h 1326"/>
              <a:gd name="T112" fmla="*/ 1967 w 2167"/>
              <a:gd name="T113" fmla="*/ 641 h 1326"/>
              <a:gd name="T114" fmla="*/ 1989 w 2167"/>
              <a:gd name="T115" fmla="*/ 747 h 1326"/>
              <a:gd name="T116" fmla="*/ 2040 w 2167"/>
              <a:gd name="T117" fmla="*/ 84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67" h="1326">
                <a:moveTo>
                  <a:pt x="2040" y="845"/>
                </a:moveTo>
                <a:lnTo>
                  <a:pt x="2044" y="846"/>
                </a:lnTo>
                <a:lnTo>
                  <a:pt x="2050" y="850"/>
                </a:lnTo>
                <a:lnTo>
                  <a:pt x="2054" y="858"/>
                </a:lnTo>
                <a:lnTo>
                  <a:pt x="2068" y="869"/>
                </a:lnTo>
                <a:lnTo>
                  <a:pt x="2078" y="881"/>
                </a:lnTo>
                <a:lnTo>
                  <a:pt x="2086" y="888"/>
                </a:lnTo>
                <a:lnTo>
                  <a:pt x="2102" y="904"/>
                </a:lnTo>
                <a:lnTo>
                  <a:pt x="2130" y="915"/>
                </a:lnTo>
                <a:lnTo>
                  <a:pt x="2144" y="925"/>
                </a:lnTo>
                <a:lnTo>
                  <a:pt x="2149" y="949"/>
                </a:lnTo>
                <a:lnTo>
                  <a:pt x="2152" y="953"/>
                </a:lnTo>
                <a:lnTo>
                  <a:pt x="2152" y="968"/>
                </a:lnTo>
                <a:lnTo>
                  <a:pt x="2152" y="974"/>
                </a:lnTo>
                <a:lnTo>
                  <a:pt x="2148" y="998"/>
                </a:lnTo>
                <a:lnTo>
                  <a:pt x="2152" y="1008"/>
                </a:lnTo>
                <a:lnTo>
                  <a:pt x="2158" y="1016"/>
                </a:lnTo>
                <a:lnTo>
                  <a:pt x="2152" y="1030"/>
                </a:lnTo>
                <a:lnTo>
                  <a:pt x="2163" y="1048"/>
                </a:lnTo>
                <a:lnTo>
                  <a:pt x="2167" y="1066"/>
                </a:lnTo>
                <a:lnTo>
                  <a:pt x="2161" y="1081"/>
                </a:lnTo>
                <a:lnTo>
                  <a:pt x="2152" y="1097"/>
                </a:lnTo>
                <a:lnTo>
                  <a:pt x="2144" y="1100"/>
                </a:lnTo>
                <a:lnTo>
                  <a:pt x="2137" y="1100"/>
                </a:lnTo>
                <a:lnTo>
                  <a:pt x="2133" y="1108"/>
                </a:lnTo>
                <a:lnTo>
                  <a:pt x="2126" y="1117"/>
                </a:lnTo>
                <a:lnTo>
                  <a:pt x="2112" y="1117"/>
                </a:lnTo>
                <a:lnTo>
                  <a:pt x="2105" y="1130"/>
                </a:lnTo>
                <a:lnTo>
                  <a:pt x="2102" y="1136"/>
                </a:lnTo>
                <a:lnTo>
                  <a:pt x="2090" y="1152"/>
                </a:lnTo>
                <a:lnTo>
                  <a:pt x="2083" y="1153"/>
                </a:lnTo>
                <a:lnTo>
                  <a:pt x="2072" y="1160"/>
                </a:lnTo>
                <a:lnTo>
                  <a:pt x="2062" y="1169"/>
                </a:lnTo>
                <a:lnTo>
                  <a:pt x="2051" y="1175"/>
                </a:lnTo>
                <a:lnTo>
                  <a:pt x="2047" y="1178"/>
                </a:lnTo>
                <a:lnTo>
                  <a:pt x="2036" y="1188"/>
                </a:lnTo>
                <a:lnTo>
                  <a:pt x="2022" y="1192"/>
                </a:lnTo>
                <a:lnTo>
                  <a:pt x="2010" y="1202"/>
                </a:lnTo>
                <a:lnTo>
                  <a:pt x="1996" y="1202"/>
                </a:lnTo>
                <a:lnTo>
                  <a:pt x="1986" y="1205"/>
                </a:lnTo>
                <a:lnTo>
                  <a:pt x="1986" y="1211"/>
                </a:lnTo>
                <a:lnTo>
                  <a:pt x="1986" y="1216"/>
                </a:lnTo>
                <a:lnTo>
                  <a:pt x="1985" y="1219"/>
                </a:lnTo>
                <a:lnTo>
                  <a:pt x="1982" y="1239"/>
                </a:lnTo>
                <a:lnTo>
                  <a:pt x="1968" y="1258"/>
                </a:lnTo>
                <a:lnTo>
                  <a:pt x="1946" y="1280"/>
                </a:lnTo>
                <a:lnTo>
                  <a:pt x="1931" y="1291"/>
                </a:lnTo>
                <a:lnTo>
                  <a:pt x="1914" y="1300"/>
                </a:lnTo>
                <a:lnTo>
                  <a:pt x="1912" y="1316"/>
                </a:lnTo>
                <a:lnTo>
                  <a:pt x="1905" y="1323"/>
                </a:lnTo>
                <a:lnTo>
                  <a:pt x="1905" y="1326"/>
                </a:lnTo>
                <a:lnTo>
                  <a:pt x="1888" y="1323"/>
                </a:lnTo>
                <a:lnTo>
                  <a:pt x="1860" y="1314"/>
                </a:lnTo>
                <a:lnTo>
                  <a:pt x="1851" y="1291"/>
                </a:lnTo>
                <a:lnTo>
                  <a:pt x="1831" y="1274"/>
                </a:lnTo>
                <a:lnTo>
                  <a:pt x="1790" y="1240"/>
                </a:lnTo>
                <a:lnTo>
                  <a:pt x="1761" y="1224"/>
                </a:lnTo>
                <a:lnTo>
                  <a:pt x="1755" y="1205"/>
                </a:lnTo>
                <a:lnTo>
                  <a:pt x="1759" y="1194"/>
                </a:lnTo>
                <a:lnTo>
                  <a:pt x="1752" y="1200"/>
                </a:lnTo>
                <a:lnTo>
                  <a:pt x="1748" y="1200"/>
                </a:lnTo>
                <a:lnTo>
                  <a:pt x="1734" y="1197"/>
                </a:lnTo>
                <a:lnTo>
                  <a:pt x="1714" y="1189"/>
                </a:lnTo>
                <a:lnTo>
                  <a:pt x="1707" y="1189"/>
                </a:lnTo>
                <a:lnTo>
                  <a:pt x="1697" y="1184"/>
                </a:lnTo>
                <a:lnTo>
                  <a:pt x="1697" y="1189"/>
                </a:lnTo>
                <a:lnTo>
                  <a:pt x="1703" y="1200"/>
                </a:lnTo>
                <a:lnTo>
                  <a:pt x="1690" y="1200"/>
                </a:lnTo>
                <a:lnTo>
                  <a:pt x="1703" y="1211"/>
                </a:lnTo>
                <a:lnTo>
                  <a:pt x="1679" y="1205"/>
                </a:lnTo>
                <a:lnTo>
                  <a:pt x="1656" y="1194"/>
                </a:lnTo>
                <a:lnTo>
                  <a:pt x="1629" y="1192"/>
                </a:lnTo>
                <a:lnTo>
                  <a:pt x="1586" y="1178"/>
                </a:lnTo>
                <a:lnTo>
                  <a:pt x="1566" y="1172"/>
                </a:lnTo>
                <a:lnTo>
                  <a:pt x="1555" y="1172"/>
                </a:lnTo>
                <a:lnTo>
                  <a:pt x="1559" y="1160"/>
                </a:lnTo>
                <a:lnTo>
                  <a:pt x="1556" y="1157"/>
                </a:lnTo>
                <a:lnTo>
                  <a:pt x="1545" y="1160"/>
                </a:lnTo>
                <a:lnTo>
                  <a:pt x="1530" y="1160"/>
                </a:lnTo>
                <a:lnTo>
                  <a:pt x="1521" y="1157"/>
                </a:lnTo>
                <a:lnTo>
                  <a:pt x="1516" y="1140"/>
                </a:lnTo>
                <a:lnTo>
                  <a:pt x="1510" y="1130"/>
                </a:lnTo>
                <a:lnTo>
                  <a:pt x="1494" y="1119"/>
                </a:lnTo>
                <a:lnTo>
                  <a:pt x="1481" y="1114"/>
                </a:lnTo>
                <a:lnTo>
                  <a:pt x="1481" y="1117"/>
                </a:lnTo>
                <a:lnTo>
                  <a:pt x="1476" y="1117"/>
                </a:lnTo>
                <a:lnTo>
                  <a:pt x="1476" y="1119"/>
                </a:lnTo>
                <a:lnTo>
                  <a:pt x="1454" y="1114"/>
                </a:lnTo>
                <a:lnTo>
                  <a:pt x="1444" y="1111"/>
                </a:lnTo>
                <a:lnTo>
                  <a:pt x="1436" y="1111"/>
                </a:lnTo>
                <a:lnTo>
                  <a:pt x="1448" y="1114"/>
                </a:lnTo>
                <a:lnTo>
                  <a:pt x="1455" y="1117"/>
                </a:lnTo>
                <a:lnTo>
                  <a:pt x="1465" y="1124"/>
                </a:lnTo>
                <a:lnTo>
                  <a:pt x="1458" y="1132"/>
                </a:lnTo>
                <a:lnTo>
                  <a:pt x="1465" y="1133"/>
                </a:lnTo>
                <a:lnTo>
                  <a:pt x="1470" y="1132"/>
                </a:lnTo>
                <a:lnTo>
                  <a:pt x="1476" y="1140"/>
                </a:lnTo>
                <a:lnTo>
                  <a:pt x="1478" y="1136"/>
                </a:lnTo>
                <a:lnTo>
                  <a:pt x="1488" y="1141"/>
                </a:lnTo>
                <a:lnTo>
                  <a:pt x="1497" y="1148"/>
                </a:lnTo>
                <a:lnTo>
                  <a:pt x="1503" y="1148"/>
                </a:lnTo>
                <a:lnTo>
                  <a:pt x="1503" y="1141"/>
                </a:lnTo>
                <a:lnTo>
                  <a:pt x="1513" y="1152"/>
                </a:lnTo>
                <a:lnTo>
                  <a:pt x="1510" y="1160"/>
                </a:lnTo>
                <a:lnTo>
                  <a:pt x="1485" y="1157"/>
                </a:lnTo>
                <a:lnTo>
                  <a:pt x="1462" y="1144"/>
                </a:lnTo>
                <a:lnTo>
                  <a:pt x="1444" y="1136"/>
                </a:lnTo>
                <a:lnTo>
                  <a:pt x="1433" y="1140"/>
                </a:lnTo>
                <a:lnTo>
                  <a:pt x="1427" y="1136"/>
                </a:lnTo>
                <a:lnTo>
                  <a:pt x="1408" y="1133"/>
                </a:lnTo>
                <a:lnTo>
                  <a:pt x="1382" y="1130"/>
                </a:lnTo>
                <a:lnTo>
                  <a:pt x="1377" y="1111"/>
                </a:lnTo>
                <a:lnTo>
                  <a:pt x="1367" y="1108"/>
                </a:lnTo>
                <a:lnTo>
                  <a:pt x="1367" y="1127"/>
                </a:lnTo>
                <a:lnTo>
                  <a:pt x="1354" y="1132"/>
                </a:lnTo>
                <a:lnTo>
                  <a:pt x="1331" y="1132"/>
                </a:lnTo>
                <a:lnTo>
                  <a:pt x="1288" y="1130"/>
                </a:lnTo>
                <a:lnTo>
                  <a:pt x="1259" y="1119"/>
                </a:lnTo>
                <a:lnTo>
                  <a:pt x="1236" y="1101"/>
                </a:lnTo>
                <a:lnTo>
                  <a:pt x="1217" y="1081"/>
                </a:lnTo>
                <a:lnTo>
                  <a:pt x="1205" y="1077"/>
                </a:lnTo>
                <a:lnTo>
                  <a:pt x="1199" y="1068"/>
                </a:lnTo>
                <a:lnTo>
                  <a:pt x="1191" y="1074"/>
                </a:lnTo>
                <a:lnTo>
                  <a:pt x="1191" y="1064"/>
                </a:lnTo>
                <a:lnTo>
                  <a:pt x="1187" y="1053"/>
                </a:lnTo>
                <a:lnTo>
                  <a:pt x="1183" y="1056"/>
                </a:lnTo>
                <a:lnTo>
                  <a:pt x="1171" y="1060"/>
                </a:lnTo>
                <a:lnTo>
                  <a:pt x="1167" y="1048"/>
                </a:lnTo>
                <a:lnTo>
                  <a:pt x="1167" y="1037"/>
                </a:lnTo>
                <a:lnTo>
                  <a:pt x="1165" y="1033"/>
                </a:lnTo>
                <a:lnTo>
                  <a:pt x="1151" y="1036"/>
                </a:lnTo>
                <a:lnTo>
                  <a:pt x="1148" y="1037"/>
                </a:lnTo>
                <a:lnTo>
                  <a:pt x="1151" y="1044"/>
                </a:lnTo>
                <a:lnTo>
                  <a:pt x="1140" y="1048"/>
                </a:lnTo>
                <a:lnTo>
                  <a:pt x="1133" y="1036"/>
                </a:lnTo>
                <a:lnTo>
                  <a:pt x="1124" y="1025"/>
                </a:lnTo>
                <a:lnTo>
                  <a:pt x="1108" y="1016"/>
                </a:lnTo>
                <a:lnTo>
                  <a:pt x="1079" y="1008"/>
                </a:lnTo>
                <a:lnTo>
                  <a:pt x="1043" y="1001"/>
                </a:lnTo>
                <a:lnTo>
                  <a:pt x="1008" y="985"/>
                </a:lnTo>
                <a:lnTo>
                  <a:pt x="993" y="984"/>
                </a:lnTo>
                <a:lnTo>
                  <a:pt x="968" y="977"/>
                </a:lnTo>
                <a:lnTo>
                  <a:pt x="946" y="974"/>
                </a:lnTo>
                <a:lnTo>
                  <a:pt x="929" y="954"/>
                </a:lnTo>
                <a:lnTo>
                  <a:pt x="914" y="949"/>
                </a:lnTo>
                <a:lnTo>
                  <a:pt x="904" y="949"/>
                </a:lnTo>
                <a:lnTo>
                  <a:pt x="897" y="944"/>
                </a:lnTo>
                <a:lnTo>
                  <a:pt x="882" y="937"/>
                </a:lnTo>
                <a:lnTo>
                  <a:pt x="876" y="931"/>
                </a:lnTo>
                <a:lnTo>
                  <a:pt x="874" y="937"/>
                </a:lnTo>
                <a:lnTo>
                  <a:pt x="863" y="931"/>
                </a:lnTo>
                <a:lnTo>
                  <a:pt x="866" y="925"/>
                </a:lnTo>
                <a:lnTo>
                  <a:pt x="842" y="923"/>
                </a:lnTo>
                <a:lnTo>
                  <a:pt x="839" y="921"/>
                </a:lnTo>
                <a:lnTo>
                  <a:pt x="839" y="928"/>
                </a:lnTo>
                <a:lnTo>
                  <a:pt x="830" y="923"/>
                </a:lnTo>
                <a:lnTo>
                  <a:pt x="826" y="923"/>
                </a:lnTo>
                <a:lnTo>
                  <a:pt x="811" y="923"/>
                </a:lnTo>
                <a:lnTo>
                  <a:pt x="806" y="921"/>
                </a:lnTo>
                <a:lnTo>
                  <a:pt x="806" y="925"/>
                </a:lnTo>
                <a:lnTo>
                  <a:pt x="838" y="934"/>
                </a:lnTo>
                <a:lnTo>
                  <a:pt x="849" y="934"/>
                </a:lnTo>
                <a:lnTo>
                  <a:pt x="857" y="934"/>
                </a:lnTo>
                <a:lnTo>
                  <a:pt x="873" y="944"/>
                </a:lnTo>
                <a:lnTo>
                  <a:pt x="884" y="949"/>
                </a:lnTo>
                <a:lnTo>
                  <a:pt x="902" y="953"/>
                </a:lnTo>
                <a:lnTo>
                  <a:pt x="921" y="961"/>
                </a:lnTo>
                <a:lnTo>
                  <a:pt x="904" y="962"/>
                </a:lnTo>
                <a:lnTo>
                  <a:pt x="879" y="958"/>
                </a:lnTo>
                <a:lnTo>
                  <a:pt x="848" y="945"/>
                </a:lnTo>
                <a:lnTo>
                  <a:pt x="823" y="941"/>
                </a:lnTo>
                <a:lnTo>
                  <a:pt x="802" y="931"/>
                </a:lnTo>
                <a:lnTo>
                  <a:pt x="786" y="923"/>
                </a:lnTo>
                <a:lnTo>
                  <a:pt x="772" y="921"/>
                </a:lnTo>
                <a:lnTo>
                  <a:pt x="758" y="918"/>
                </a:lnTo>
                <a:lnTo>
                  <a:pt x="748" y="918"/>
                </a:lnTo>
                <a:lnTo>
                  <a:pt x="716" y="898"/>
                </a:lnTo>
                <a:lnTo>
                  <a:pt x="698" y="893"/>
                </a:lnTo>
                <a:lnTo>
                  <a:pt x="668" y="882"/>
                </a:lnTo>
                <a:lnTo>
                  <a:pt x="667" y="869"/>
                </a:lnTo>
                <a:lnTo>
                  <a:pt x="660" y="858"/>
                </a:lnTo>
                <a:lnTo>
                  <a:pt x="655" y="854"/>
                </a:lnTo>
                <a:lnTo>
                  <a:pt x="651" y="859"/>
                </a:lnTo>
                <a:lnTo>
                  <a:pt x="660" y="869"/>
                </a:lnTo>
                <a:lnTo>
                  <a:pt x="643" y="866"/>
                </a:lnTo>
                <a:lnTo>
                  <a:pt x="625" y="851"/>
                </a:lnTo>
                <a:lnTo>
                  <a:pt x="617" y="846"/>
                </a:lnTo>
                <a:lnTo>
                  <a:pt x="620" y="842"/>
                </a:lnTo>
                <a:lnTo>
                  <a:pt x="608" y="842"/>
                </a:lnTo>
                <a:lnTo>
                  <a:pt x="590" y="832"/>
                </a:lnTo>
                <a:lnTo>
                  <a:pt x="581" y="827"/>
                </a:lnTo>
                <a:lnTo>
                  <a:pt x="572" y="827"/>
                </a:lnTo>
                <a:lnTo>
                  <a:pt x="559" y="821"/>
                </a:lnTo>
                <a:lnTo>
                  <a:pt x="559" y="802"/>
                </a:lnTo>
                <a:lnTo>
                  <a:pt x="523" y="771"/>
                </a:lnTo>
                <a:lnTo>
                  <a:pt x="501" y="759"/>
                </a:lnTo>
                <a:lnTo>
                  <a:pt x="482" y="742"/>
                </a:lnTo>
                <a:lnTo>
                  <a:pt x="442" y="712"/>
                </a:lnTo>
                <a:lnTo>
                  <a:pt x="423" y="702"/>
                </a:lnTo>
                <a:lnTo>
                  <a:pt x="419" y="672"/>
                </a:lnTo>
                <a:lnTo>
                  <a:pt x="401" y="659"/>
                </a:lnTo>
                <a:lnTo>
                  <a:pt x="384" y="654"/>
                </a:lnTo>
                <a:lnTo>
                  <a:pt x="353" y="631"/>
                </a:lnTo>
                <a:lnTo>
                  <a:pt x="346" y="633"/>
                </a:lnTo>
                <a:lnTo>
                  <a:pt x="337" y="636"/>
                </a:lnTo>
                <a:lnTo>
                  <a:pt x="335" y="628"/>
                </a:lnTo>
                <a:lnTo>
                  <a:pt x="328" y="631"/>
                </a:lnTo>
                <a:lnTo>
                  <a:pt x="321" y="631"/>
                </a:lnTo>
                <a:lnTo>
                  <a:pt x="303" y="619"/>
                </a:lnTo>
                <a:lnTo>
                  <a:pt x="292" y="612"/>
                </a:lnTo>
                <a:lnTo>
                  <a:pt x="279" y="616"/>
                </a:lnTo>
                <a:lnTo>
                  <a:pt x="267" y="598"/>
                </a:lnTo>
                <a:lnTo>
                  <a:pt x="252" y="568"/>
                </a:lnTo>
                <a:lnTo>
                  <a:pt x="234" y="553"/>
                </a:lnTo>
                <a:lnTo>
                  <a:pt x="214" y="537"/>
                </a:lnTo>
                <a:lnTo>
                  <a:pt x="193" y="512"/>
                </a:lnTo>
                <a:lnTo>
                  <a:pt x="178" y="503"/>
                </a:lnTo>
                <a:lnTo>
                  <a:pt x="147" y="477"/>
                </a:lnTo>
                <a:lnTo>
                  <a:pt x="109" y="456"/>
                </a:lnTo>
                <a:lnTo>
                  <a:pt x="83" y="450"/>
                </a:lnTo>
                <a:lnTo>
                  <a:pt x="61" y="442"/>
                </a:lnTo>
                <a:lnTo>
                  <a:pt x="52" y="442"/>
                </a:lnTo>
                <a:lnTo>
                  <a:pt x="30" y="450"/>
                </a:lnTo>
                <a:lnTo>
                  <a:pt x="27" y="456"/>
                </a:lnTo>
                <a:lnTo>
                  <a:pt x="21" y="469"/>
                </a:lnTo>
                <a:lnTo>
                  <a:pt x="15" y="465"/>
                </a:lnTo>
                <a:lnTo>
                  <a:pt x="0" y="472"/>
                </a:lnTo>
                <a:lnTo>
                  <a:pt x="0" y="446"/>
                </a:lnTo>
                <a:lnTo>
                  <a:pt x="0" y="409"/>
                </a:lnTo>
                <a:lnTo>
                  <a:pt x="0" y="381"/>
                </a:lnTo>
                <a:lnTo>
                  <a:pt x="0" y="353"/>
                </a:lnTo>
                <a:lnTo>
                  <a:pt x="12" y="346"/>
                </a:lnTo>
                <a:lnTo>
                  <a:pt x="21" y="341"/>
                </a:lnTo>
                <a:lnTo>
                  <a:pt x="34" y="329"/>
                </a:lnTo>
                <a:lnTo>
                  <a:pt x="47" y="319"/>
                </a:lnTo>
                <a:lnTo>
                  <a:pt x="54" y="316"/>
                </a:lnTo>
                <a:lnTo>
                  <a:pt x="62" y="321"/>
                </a:lnTo>
                <a:lnTo>
                  <a:pt x="70" y="313"/>
                </a:lnTo>
                <a:lnTo>
                  <a:pt x="86" y="301"/>
                </a:lnTo>
                <a:lnTo>
                  <a:pt x="104" y="282"/>
                </a:lnTo>
                <a:lnTo>
                  <a:pt x="112" y="279"/>
                </a:lnTo>
                <a:lnTo>
                  <a:pt x="116" y="277"/>
                </a:lnTo>
                <a:lnTo>
                  <a:pt x="112" y="253"/>
                </a:lnTo>
                <a:lnTo>
                  <a:pt x="104" y="225"/>
                </a:lnTo>
                <a:lnTo>
                  <a:pt x="94" y="203"/>
                </a:lnTo>
                <a:lnTo>
                  <a:pt x="94" y="181"/>
                </a:lnTo>
                <a:lnTo>
                  <a:pt x="94" y="160"/>
                </a:lnTo>
                <a:lnTo>
                  <a:pt x="104" y="144"/>
                </a:lnTo>
                <a:lnTo>
                  <a:pt x="117" y="130"/>
                </a:lnTo>
                <a:lnTo>
                  <a:pt x="135" y="116"/>
                </a:lnTo>
                <a:lnTo>
                  <a:pt x="149" y="112"/>
                </a:lnTo>
                <a:lnTo>
                  <a:pt x="163" y="112"/>
                </a:lnTo>
                <a:lnTo>
                  <a:pt x="180" y="112"/>
                </a:lnTo>
                <a:lnTo>
                  <a:pt x="184" y="116"/>
                </a:lnTo>
                <a:lnTo>
                  <a:pt x="200" y="111"/>
                </a:lnTo>
                <a:lnTo>
                  <a:pt x="225" y="107"/>
                </a:lnTo>
                <a:lnTo>
                  <a:pt x="249" y="107"/>
                </a:lnTo>
                <a:lnTo>
                  <a:pt x="257" y="112"/>
                </a:lnTo>
                <a:lnTo>
                  <a:pt x="267" y="130"/>
                </a:lnTo>
                <a:lnTo>
                  <a:pt x="275" y="142"/>
                </a:lnTo>
                <a:lnTo>
                  <a:pt x="283" y="155"/>
                </a:lnTo>
                <a:lnTo>
                  <a:pt x="295" y="160"/>
                </a:lnTo>
                <a:lnTo>
                  <a:pt x="307" y="163"/>
                </a:lnTo>
                <a:lnTo>
                  <a:pt x="326" y="165"/>
                </a:lnTo>
                <a:lnTo>
                  <a:pt x="337" y="163"/>
                </a:lnTo>
                <a:lnTo>
                  <a:pt x="346" y="160"/>
                </a:lnTo>
                <a:lnTo>
                  <a:pt x="354" y="155"/>
                </a:lnTo>
                <a:lnTo>
                  <a:pt x="376" y="155"/>
                </a:lnTo>
                <a:lnTo>
                  <a:pt x="408" y="155"/>
                </a:lnTo>
                <a:lnTo>
                  <a:pt x="440" y="144"/>
                </a:lnTo>
                <a:lnTo>
                  <a:pt x="469" y="139"/>
                </a:lnTo>
                <a:lnTo>
                  <a:pt x="482" y="138"/>
                </a:lnTo>
                <a:lnTo>
                  <a:pt x="491" y="144"/>
                </a:lnTo>
                <a:lnTo>
                  <a:pt x="498" y="150"/>
                </a:lnTo>
                <a:lnTo>
                  <a:pt x="506" y="157"/>
                </a:lnTo>
                <a:lnTo>
                  <a:pt x="527" y="165"/>
                </a:lnTo>
                <a:lnTo>
                  <a:pt x="541" y="173"/>
                </a:lnTo>
                <a:lnTo>
                  <a:pt x="547" y="174"/>
                </a:lnTo>
                <a:lnTo>
                  <a:pt x="557" y="178"/>
                </a:lnTo>
                <a:lnTo>
                  <a:pt x="567" y="181"/>
                </a:lnTo>
                <a:lnTo>
                  <a:pt x="574" y="178"/>
                </a:lnTo>
                <a:lnTo>
                  <a:pt x="581" y="178"/>
                </a:lnTo>
                <a:lnTo>
                  <a:pt x="585" y="173"/>
                </a:lnTo>
                <a:lnTo>
                  <a:pt x="590" y="181"/>
                </a:lnTo>
                <a:lnTo>
                  <a:pt x="590" y="187"/>
                </a:lnTo>
                <a:lnTo>
                  <a:pt x="595" y="190"/>
                </a:lnTo>
                <a:lnTo>
                  <a:pt x="602" y="190"/>
                </a:lnTo>
                <a:lnTo>
                  <a:pt x="608" y="191"/>
                </a:lnTo>
                <a:lnTo>
                  <a:pt x="611" y="197"/>
                </a:lnTo>
                <a:lnTo>
                  <a:pt x="614" y="199"/>
                </a:lnTo>
                <a:lnTo>
                  <a:pt x="620" y="199"/>
                </a:lnTo>
                <a:lnTo>
                  <a:pt x="625" y="199"/>
                </a:lnTo>
                <a:lnTo>
                  <a:pt x="632" y="197"/>
                </a:lnTo>
                <a:lnTo>
                  <a:pt x="633" y="199"/>
                </a:lnTo>
                <a:lnTo>
                  <a:pt x="640" y="203"/>
                </a:lnTo>
                <a:lnTo>
                  <a:pt x="645" y="199"/>
                </a:lnTo>
                <a:lnTo>
                  <a:pt x="651" y="199"/>
                </a:lnTo>
                <a:lnTo>
                  <a:pt x="655" y="199"/>
                </a:lnTo>
                <a:lnTo>
                  <a:pt x="655" y="195"/>
                </a:lnTo>
                <a:lnTo>
                  <a:pt x="655" y="191"/>
                </a:lnTo>
                <a:lnTo>
                  <a:pt x="660" y="190"/>
                </a:lnTo>
                <a:lnTo>
                  <a:pt x="664" y="195"/>
                </a:lnTo>
                <a:lnTo>
                  <a:pt x="667" y="197"/>
                </a:lnTo>
                <a:lnTo>
                  <a:pt x="668" y="199"/>
                </a:lnTo>
                <a:lnTo>
                  <a:pt x="675" y="203"/>
                </a:lnTo>
                <a:lnTo>
                  <a:pt x="678" y="206"/>
                </a:lnTo>
                <a:lnTo>
                  <a:pt x="685" y="206"/>
                </a:lnTo>
                <a:lnTo>
                  <a:pt x="690" y="207"/>
                </a:lnTo>
                <a:lnTo>
                  <a:pt x="698" y="211"/>
                </a:lnTo>
                <a:lnTo>
                  <a:pt x="707" y="207"/>
                </a:lnTo>
                <a:lnTo>
                  <a:pt x="710" y="206"/>
                </a:lnTo>
                <a:lnTo>
                  <a:pt x="713" y="206"/>
                </a:lnTo>
                <a:lnTo>
                  <a:pt x="716" y="206"/>
                </a:lnTo>
                <a:lnTo>
                  <a:pt x="722" y="211"/>
                </a:lnTo>
                <a:lnTo>
                  <a:pt x="726" y="215"/>
                </a:lnTo>
                <a:lnTo>
                  <a:pt x="730" y="219"/>
                </a:lnTo>
                <a:lnTo>
                  <a:pt x="733" y="225"/>
                </a:lnTo>
                <a:lnTo>
                  <a:pt x="738" y="227"/>
                </a:lnTo>
                <a:lnTo>
                  <a:pt x="740" y="230"/>
                </a:lnTo>
                <a:lnTo>
                  <a:pt x="744" y="233"/>
                </a:lnTo>
                <a:lnTo>
                  <a:pt x="751" y="233"/>
                </a:lnTo>
                <a:lnTo>
                  <a:pt x="758" y="233"/>
                </a:lnTo>
                <a:lnTo>
                  <a:pt x="761" y="237"/>
                </a:lnTo>
                <a:lnTo>
                  <a:pt x="765" y="237"/>
                </a:lnTo>
                <a:lnTo>
                  <a:pt x="765" y="241"/>
                </a:lnTo>
                <a:lnTo>
                  <a:pt x="765" y="247"/>
                </a:lnTo>
                <a:lnTo>
                  <a:pt x="765" y="253"/>
                </a:lnTo>
                <a:lnTo>
                  <a:pt x="768" y="258"/>
                </a:lnTo>
                <a:lnTo>
                  <a:pt x="768" y="263"/>
                </a:lnTo>
                <a:lnTo>
                  <a:pt x="772" y="266"/>
                </a:lnTo>
                <a:lnTo>
                  <a:pt x="776" y="269"/>
                </a:lnTo>
                <a:lnTo>
                  <a:pt x="783" y="269"/>
                </a:lnTo>
                <a:lnTo>
                  <a:pt x="793" y="269"/>
                </a:lnTo>
                <a:lnTo>
                  <a:pt x="799" y="269"/>
                </a:lnTo>
                <a:lnTo>
                  <a:pt x="802" y="266"/>
                </a:lnTo>
                <a:lnTo>
                  <a:pt x="808" y="263"/>
                </a:lnTo>
                <a:lnTo>
                  <a:pt x="814" y="261"/>
                </a:lnTo>
                <a:lnTo>
                  <a:pt x="823" y="261"/>
                </a:lnTo>
                <a:lnTo>
                  <a:pt x="826" y="255"/>
                </a:lnTo>
                <a:lnTo>
                  <a:pt x="826" y="249"/>
                </a:lnTo>
                <a:lnTo>
                  <a:pt x="826" y="243"/>
                </a:lnTo>
                <a:lnTo>
                  <a:pt x="826" y="241"/>
                </a:lnTo>
                <a:lnTo>
                  <a:pt x="817" y="237"/>
                </a:lnTo>
                <a:lnTo>
                  <a:pt x="811" y="230"/>
                </a:lnTo>
                <a:lnTo>
                  <a:pt x="806" y="225"/>
                </a:lnTo>
                <a:lnTo>
                  <a:pt x="802" y="219"/>
                </a:lnTo>
                <a:lnTo>
                  <a:pt x="794" y="215"/>
                </a:lnTo>
                <a:lnTo>
                  <a:pt x="788" y="211"/>
                </a:lnTo>
                <a:lnTo>
                  <a:pt x="783" y="206"/>
                </a:lnTo>
                <a:lnTo>
                  <a:pt x="774" y="206"/>
                </a:lnTo>
                <a:lnTo>
                  <a:pt x="765" y="199"/>
                </a:lnTo>
                <a:lnTo>
                  <a:pt x="765" y="197"/>
                </a:lnTo>
                <a:lnTo>
                  <a:pt x="758" y="195"/>
                </a:lnTo>
                <a:lnTo>
                  <a:pt x="751" y="190"/>
                </a:lnTo>
                <a:lnTo>
                  <a:pt x="748" y="187"/>
                </a:lnTo>
                <a:lnTo>
                  <a:pt x="744" y="186"/>
                </a:lnTo>
                <a:lnTo>
                  <a:pt x="741" y="173"/>
                </a:lnTo>
                <a:lnTo>
                  <a:pt x="740" y="160"/>
                </a:lnTo>
                <a:lnTo>
                  <a:pt x="740" y="155"/>
                </a:lnTo>
                <a:lnTo>
                  <a:pt x="738" y="144"/>
                </a:lnTo>
                <a:lnTo>
                  <a:pt x="734" y="134"/>
                </a:lnTo>
                <a:lnTo>
                  <a:pt x="733" y="123"/>
                </a:lnTo>
                <a:lnTo>
                  <a:pt x="733" y="116"/>
                </a:lnTo>
                <a:lnTo>
                  <a:pt x="734" y="111"/>
                </a:lnTo>
                <a:lnTo>
                  <a:pt x="734" y="104"/>
                </a:lnTo>
                <a:lnTo>
                  <a:pt x="734" y="99"/>
                </a:lnTo>
                <a:lnTo>
                  <a:pt x="733" y="96"/>
                </a:lnTo>
                <a:lnTo>
                  <a:pt x="730" y="91"/>
                </a:lnTo>
                <a:lnTo>
                  <a:pt x="726" y="87"/>
                </a:lnTo>
                <a:lnTo>
                  <a:pt x="722" y="82"/>
                </a:lnTo>
                <a:lnTo>
                  <a:pt x="726" y="76"/>
                </a:lnTo>
                <a:lnTo>
                  <a:pt x="730" y="74"/>
                </a:lnTo>
                <a:lnTo>
                  <a:pt x="733" y="71"/>
                </a:lnTo>
                <a:lnTo>
                  <a:pt x="733" y="66"/>
                </a:lnTo>
                <a:lnTo>
                  <a:pt x="726" y="66"/>
                </a:lnTo>
                <a:lnTo>
                  <a:pt x="719" y="59"/>
                </a:lnTo>
                <a:lnTo>
                  <a:pt x="716" y="50"/>
                </a:lnTo>
                <a:lnTo>
                  <a:pt x="710" y="44"/>
                </a:lnTo>
                <a:lnTo>
                  <a:pt x="710" y="39"/>
                </a:lnTo>
                <a:lnTo>
                  <a:pt x="710" y="32"/>
                </a:lnTo>
                <a:lnTo>
                  <a:pt x="710" y="21"/>
                </a:lnTo>
                <a:lnTo>
                  <a:pt x="710" y="18"/>
                </a:lnTo>
                <a:lnTo>
                  <a:pt x="710" y="11"/>
                </a:lnTo>
                <a:lnTo>
                  <a:pt x="716" y="11"/>
                </a:lnTo>
                <a:lnTo>
                  <a:pt x="722" y="7"/>
                </a:lnTo>
                <a:lnTo>
                  <a:pt x="730" y="4"/>
                </a:lnTo>
                <a:lnTo>
                  <a:pt x="734" y="0"/>
                </a:lnTo>
                <a:lnTo>
                  <a:pt x="740" y="0"/>
                </a:lnTo>
                <a:lnTo>
                  <a:pt x="744" y="0"/>
                </a:lnTo>
                <a:lnTo>
                  <a:pt x="751" y="4"/>
                </a:lnTo>
                <a:lnTo>
                  <a:pt x="758" y="4"/>
                </a:lnTo>
                <a:lnTo>
                  <a:pt x="761" y="8"/>
                </a:lnTo>
                <a:lnTo>
                  <a:pt x="761" y="13"/>
                </a:lnTo>
                <a:lnTo>
                  <a:pt x="765" y="21"/>
                </a:lnTo>
                <a:lnTo>
                  <a:pt x="765" y="24"/>
                </a:lnTo>
                <a:lnTo>
                  <a:pt x="772" y="29"/>
                </a:lnTo>
                <a:lnTo>
                  <a:pt x="780" y="21"/>
                </a:lnTo>
                <a:lnTo>
                  <a:pt x="786" y="18"/>
                </a:lnTo>
                <a:lnTo>
                  <a:pt x="788" y="13"/>
                </a:lnTo>
                <a:lnTo>
                  <a:pt x="793" y="11"/>
                </a:lnTo>
                <a:lnTo>
                  <a:pt x="794" y="7"/>
                </a:lnTo>
                <a:lnTo>
                  <a:pt x="796" y="4"/>
                </a:lnTo>
                <a:lnTo>
                  <a:pt x="799" y="0"/>
                </a:lnTo>
                <a:lnTo>
                  <a:pt x="802" y="4"/>
                </a:lnTo>
                <a:lnTo>
                  <a:pt x="802" y="7"/>
                </a:lnTo>
                <a:lnTo>
                  <a:pt x="806" y="8"/>
                </a:lnTo>
                <a:lnTo>
                  <a:pt x="817" y="7"/>
                </a:lnTo>
                <a:lnTo>
                  <a:pt x="819" y="8"/>
                </a:lnTo>
                <a:lnTo>
                  <a:pt x="830" y="8"/>
                </a:lnTo>
                <a:lnTo>
                  <a:pt x="834" y="8"/>
                </a:lnTo>
                <a:lnTo>
                  <a:pt x="842" y="8"/>
                </a:lnTo>
                <a:lnTo>
                  <a:pt x="846" y="11"/>
                </a:lnTo>
                <a:lnTo>
                  <a:pt x="849" y="11"/>
                </a:lnTo>
                <a:lnTo>
                  <a:pt x="860" y="13"/>
                </a:lnTo>
                <a:lnTo>
                  <a:pt x="866" y="11"/>
                </a:lnTo>
                <a:lnTo>
                  <a:pt x="873" y="11"/>
                </a:lnTo>
                <a:lnTo>
                  <a:pt x="879" y="11"/>
                </a:lnTo>
                <a:lnTo>
                  <a:pt x="907" y="21"/>
                </a:lnTo>
                <a:lnTo>
                  <a:pt x="910" y="29"/>
                </a:lnTo>
                <a:lnTo>
                  <a:pt x="916" y="39"/>
                </a:lnTo>
                <a:lnTo>
                  <a:pt x="921" y="63"/>
                </a:lnTo>
                <a:lnTo>
                  <a:pt x="931" y="76"/>
                </a:lnTo>
                <a:lnTo>
                  <a:pt x="939" y="92"/>
                </a:lnTo>
                <a:lnTo>
                  <a:pt x="947" y="104"/>
                </a:lnTo>
                <a:lnTo>
                  <a:pt x="950" y="112"/>
                </a:lnTo>
                <a:lnTo>
                  <a:pt x="956" y="116"/>
                </a:lnTo>
                <a:lnTo>
                  <a:pt x="957" y="142"/>
                </a:lnTo>
                <a:lnTo>
                  <a:pt x="959" y="157"/>
                </a:lnTo>
                <a:lnTo>
                  <a:pt x="959" y="174"/>
                </a:lnTo>
                <a:lnTo>
                  <a:pt x="962" y="190"/>
                </a:lnTo>
                <a:lnTo>
                  <a:pt x="962" y="197"/>
                </a:lnTo>
                <a:lnTo>
                  <a:pt x="968" y="203"/>
                </a:lnTo>
                <a:lnTo>
                  <a:pt x="980" y="206"/>
                </a:lnTo>
                <a:lnTo>
                  <a:pt x="985" y="207"/>
                </a:lnTo>
                <a:lnTo>
                  <a:pt x="993" y="211"/>
                </a:lnTo>
                <a:lnTo>
                  <a:pt x="1005" y="211"/>
                </a:lnTo>
                <a:lnTo>
                  <a:pt x="1023" y="211"/>
                </a:lnTo>
                <a:lnTo>
                  <a:pt x="1029" y="207"/>
                </a:lnTo>
                <a:lnTo>
                  <a:pt x="1032" y="206"/>
                </a:lnTo>
                <a:lnTo>
                  <a:pt x="1039" y="199"/>
                </a:lnTo>
                <a:lnTo>
                  <a:pt x="1047" y="190"/>
                </a:lnTo>
                <a:lnTo>
                  <a:pt x="1060" y="173"/>
                </a:lnTo>
                <a:lnTo>
                  <a:pt x="1065" y="157"/>
                </a:lnTo>
                <a:lnTo>
                  <a:pt x="1073" y="142"/>
                </a:lnTo>
                <a:lnTo>
                  <a:pt x="1083" y="132"/>
                </a:lnTo>
                <a:lnTo>
                  <a:pt x="1091" y="120"/>
                </a:lnTo>
                <a:lnTo>
                  <a:pt x="1093" y="120"/>
                </a:lnTo>
                <a:lnTo>
                  <a:pt x="1133" y="127"/>
                </a:lnTo>
                <a:lnTo>
                  <a:pt x="1140" y="127"/>
                </a:lnTo>
                <a:lnTo>
                  <a:pt x="1151" y="127"/>
                </a:lnTo>
                <a:lnTo>
                  <a:pt x="1153" y="123"/>
                </a:lnTo>
                <a:lnTo>
                  <a:pt x="1174" y="123"/>
                </a:lnTo>
                <a:lnTo>
                  <a:pt x="1187" y="123"/>
                </a:lnTo>
                <a:lnTo>
                  <a:pt x="1195" y="123"/>
                </a:lnTo>
                <a:lnTo>
                  <a:pt x="1199" y="127"/>
                </a:lnTo>
                <a:lnTo>
                  <a:pt x="1205" y="127"/>
                </a:lnTo>
                <a:lnTo>
                  <a:pt x="1209" y="123"/>
                </a:lnTo>
                <a:lnTo>
                  <a:pt x="1223" y="123"/>
                </a:lnTo>
                <a:lnTo>
                  <a:pt x="1229" y="112"/>
                </a:lnTo>
                <a:lnTo>
                  <a:pt x="1232" y="107"/>
                </a:lnTo>
                <a:lnTo>
                  <a:pt x="1241" y="91"/>
                </a:lnTo>
                <a:lnTo>
                  <a:pt x="1246" y="80"/>
                </a:lnTo>
                <a:lnTo>
                  <a:pt x="1261" y="55"/>
                </a:lnTo>
                <a:lnTo>
                  <a:pt x="1264" y="50"/>
                </a:lnTo>
                <a:lnTo>
                  <a:pt x="1272" y="44"/>
                </a:lnTo>
                <a:lnTo>
                  <a:pt x="1284" y="40"/>
                </a:lnTo>
                <a:lnTo>
                  <a:pt x="1299" y="44"/>
                </a:lnTo>
                <a:lnTo>
                  <a:pt x="1314" y="50"/>
                </a:lnTo>
                <a:lnTo>
                  <a:pt x="1337" y="50"/>
                </a:lnTo>
                <a:lnTo>
                  <a:pt x="1346" y="50"/>
                </a:lnTo>
                <a:lnTo>
                  <a:pt x="1365" y="50"/>
                </a:lnTo>
                <a:lnTo>
                  <a:pt x="1377" y="55"/>
                </a:lnTo>
                <a:lnTo>
                  <a:pt x="1393" y="59"/>
                </a:lnTo>
                <a:lnTo>
                  <a:pt x="1393" y="61"/>
                </a:lnTo>
                <a:lnTo>
                  <a:pt x="1394" y="69"/>
                </a:lnTo>
                <a:lnTo>
                  <a:pt x="1395" y="80"/>
                </a:lnTo>
                <a:lnTo>
                  <a:pt x="1398" y="87"/>
                </a:lnTo>
                <a:lnTo>
                  <a:pt x="1402" y="92"/>
                </a:lnTo>
                <a:lnTo>
                  <a:pt x="1408" y="96"/>
                </a:lnTo>
                <a:lnTo>
                  <a:pt x="1412" y="96"/>
                </a:lnTo>
                <a:lnTo>
                  <a:pt x="1416" y="96"/>
                </a:lnTo>
                <a:lnTo>
                  <a:pt x="1422" y="96"/>
                </a:lnTo>
                <a:lnTo>
                  <a:pt x="1430" y="92"/>
                </a:lnTo>
                <a:lnTo>
                  <a:pt x="1433" y="99"/>
                </a:lnTo>
                <a:lnTo>
                  <a:pt x="1433" y="104"/>
                </a:lnTo>
                <a:lnTo>
                  <a:pt x="1436" y="111"/>
                </a:lnTo>
                <a:lnTo>
                  <a:pt x="1436" y="114"/>
                </a:lnTo>
                <a:lnTo>
                  <a:pt x="1438" y="123"/>
                </a:lnTo>
                <a:lnTo>
                  <a:pt x="1444" y="134"/>
                </a:lnTo>
                <a:lnTo>
                  <a:pt x="1444" y="139"/>
                </a:lnTo>
                <a:lnTo>
                  <a:pt x="1447" y="142"/>
                </a:lnTo>
                <a:lnTo>
                  <a:pt x="1448" y="147"/>
                </a:lnTo>
                <a:lnTo>
                  <a:pt x="1451" y="155"/>
                </a:lnTo>
                <a:lnTo>
                  <a:pt x="1455" y="163"/>
                </a:lnTo>
                <a:lnTo>
                  <a:pt x="1458" y="170"/>
                </a:lnTo>
                <a:lnTo>
                  <a:pt x="1465" y="178"/>
                </a:lnTo>
                <a:lnTo>
                  <a:pt x="1466" y="186"/>
                </a:lnTo>
                <a:lnTo>
                  <a:pt x="1478" y="187"/>
                </a:lnTo>
                <a:lnTo>
                  <a:pt x="1490" y="186"/>
                </a:lnTo>
                <a:lnTo>
                  <a:pt x="1503" y="181"/>
                </a:lnTo>
                <a:lnTo>
                  <a:pt x="1516" y="174"/>
                </a:lnTo>
                <a:lnTo>
                  <a:pt x="1520" y="173"/>
                </a:lnTo>
                <a:lnTo>
                  <a:pt x="1520" y="166"/>
                </a:lnTo>
                <a:lnTo>
                  <a:pt x="1521" y="165"/>
                </a:lnTo>
                <a:lnTo>
                  <a:pt x="1524" y="160"/>
                </a:lnTo>
                <a:lnTo>
                  <a:pt x="1528" y="155"/>
                </a:lnTo>
                <a:lnTo>
                  <a:pt x="1531" y="147"/>
                </a:lnTo>
                <a:lnTo>
                  <a:pt x="1539" y="144"/>
                </a:lnTo>
                <a:lnTo>
                  <a:pt x="1543" y="147"/>
                </a:lnTo>
                <a:lnTo>
                  <a:pt x="1548" y="150"/>
                </a:lnTo>
                <a:lnTo>
                  <a:pt x="1555" y="157"/>
                </a:lnTo>
                <a:lnTo>
                  <a:pt x="1556" y="163"/>
                </a:lnTo>
                <a:lnTo>
                  <a:pt x="1559" y="165"/>
                </a:lnTo>
                <a:lnTo>
                  <a:pt x="1561" y="173"/>
                </a:lnTo>
                <a:lnTo>
                  <a:pt x="1563" y="181"/>
                </a:lnTo>
                <a:lnTo>
                  <a:pt x="1574" y="187"/>
                </a:lnTo>
                <a:lnTo>
                  <a:pt x="1580" y="191"/>
                </a:lnTo>
                <a:lnTo>
                  <a:pt x="1585" y="199"/>
                </a:lnTo>
                <a:lnTo>
                  <a:pt x="1589" y="206"/>
                </a:lnTo>
                <a:lnTo>
                  <a:pt x="1596" y="211"/>
                </a:lnTo>
                <a:lnTo>
                  <a:pt x="1606" y="215"/>
                </a:lnTo>
                <a:lnTo>
                  <a:pt x="1610" y="219"/>
                </a:lnTo>
                <a:lnTo>
                  <a:pt x="1610" y="227"/>
                </a:lnTo>
                <a:lnTo>
                  <a:pt x="1611" y="233"/>
                </a:lnTo>
                <a:lnTo>
                  <a:pt x="1613" y="243"/>
                </a:lnTo>
                <a:lnTo>
                  <a:pt x="1618" y="249"/>
                </a:lnTo>
                <a:lnTo>
                  <a:pt x="1628" y="258"/>
                </a:lnTo>
                <a:lnTo>
                  <a:pt x="1638" y="266"/>
                </a:lnTo>
                <a:lnTo>
                  <a:pt x="1647" y="277"/>
                </a:lnTo>
                <a:lnTo>
                  <a:pt x="1656" y="282"/>
                </a:lnTo>
                <a:lnTo>
                  <a:pt x="1661" y="290"/>
                </a:lnTo>
                <a:lnTo>
                  <a:pt x="1676" y="290"/>
                </a:lnTo>
                <a:lnTo>
                  <a:pt x="1685" y="294"/>
                </a:lnTo>
                <a:lnTo>
                  <a:pt x="1687" y="295"/>
                </a:lnTo>
                <a:lnTo>
                  <a:pt x="1690" y="303"/>
                </a:lnTo>
                <a:lnTo>
                  <a:pt x="1694" y="316"/>
                </a:lnTo>
                <a:lnTo>
                  <a:pt x="1697" y="326"/>
                </a:lnTo>
                <a:lnTo>
                  <a:pt x="1705" y="330"/>
                </a:lnTo>
                <a:lnTo>
                  <a:pt x="1714" y="341"/>
                </a:lnTo>
                <a:lnTo>
                  <a:pt x="1734" y="341"/>
                </a:lnTo>
                <a:lnTo>
                  <a:pt x="1748" y="343"/>
                </a:lnTo>
                <a:lnTo>
                  <a:pt x="1761" y="353"/>
                </a:lnTo>
                <a:lnTo>
                  <a:pt x="1769" y="362"/>
                </a:lnTo>
                <a:lnTo>
                  <a:pt x="1773" y="381"/>
                </a:lnTo>
                <a:lnTo>
                  <a:pt x="1790" y="389"/>
                </a:lnTo>
                <a:lnTo>
                  <a:pt x="1810" y="398"/>
                </a:lnTo>
                <a:lnTo>
                  <a:pt x="1816" y="405"/>
                </a:lnTo>
                <a:lnTo>
                  <a:pt x="1823" y="409"/>
                </a:lnTo>
                <a:lnTo>
                  <a:pt x="1831" y="417"/>
                </a:lnTo>
                <a:lnTo>
                  <a:pt x="1838" y="417"/>
                </a:lnTo>
                <a:lnTo>
                  <a:pt x="1851" y="417"/>
                </a:lnTo>
                <a:lnTo>
                  <a:pt x="1867" y="417"/>
                </a:lnTo>
                <a:lnTo>
                  <a:pt x="1881" y="413"/>
                </a:lnTo>
                <a:lnTo>
                  <a:pt x="1881" y="417"/>
                </a:lnTo>
                <a:lnTo>
                  <a:pt x="1896" y="422"/>
                </a:lnTo>
                <a:lnTo>
                  <a:pt x="1912" y="438"/>
                </a:lnTo>
                <a:lnTo>
                  <a:pt x="1924" y="450"/>
                </a:lnTo>
                <a:lnTo>
                  <a:pt x="1942" y="456"/>
                </a:lnTo>
                <a:lnTo>
                  <a:pt x="1958" y="472"/>
                </a:lnTo>
                <a:lnTo>
                  <a:pt x="1968" y="493"/>
                </a:lnTo>
                <a:lnTo>
                  <a:pt x="1968" y="500"/>
                </a:lnTo>
                <a:lnTo>
                  <a:pt x="1975" y="523"/>
                </a:lnTo>
                <a:lnTo>
                  <a:pt x="1975" y="548"/>
                </a:lnTo>
                <a:lnTo>
                  <a:pt x="1975" y="572"/>
                </a:lnTo>
                <a:lnTo>
                  <a:pt x="1970" y="601"/>
                </a:lnTo>
                <a:lnTo>
                  <a:pt x="1970" y="603"/>
                </a:lnTo>
                <a:lnTo>
                  <a:pt x="1970" y="612"/>
                </a:lnTo>
                <a:lnTo>
                  <a:pt x="1970" y="616"/>
                </a:lnTo>
                <a:lnTo>
                  <a:pt x="1968" y="633"/>
                </a:lnTo>
                <a:lnTo>
                  <a:pt x="1967" y="641"/>
                </a:lnTo>
                <a:lnTo>
                  <a:pt x="1963" y="646"/>
                </a:lnTo>
                <a:lnTo>
                  <a:pt x="1967" y="649"/>
                </a:lnTo>
                <a:lnTo>
                  <a:pt x="1968" y="655"/>
                </a:lnTo>
                <a:lnTo>
                  <a:pt x="1968" y="662"/>
                </a:lnTo>
                <a:lnTo>
                  <a:pt x="1968" y="672"/>
                </a:lnTo>
                <a:lnTo>
                  <a:pt x="1967" y="686"/>
                </a:lnTo>
                <a:lnTo>
                  <a:pt x="1963" y="704"/>
                </a:lnTo>
                <a:lnTo>
                  <a:pt x="1967" y="720"/>
                </a:lnTo>
                <a:lnTo>
                  <a:pt x="1978" y="735"/>
                </a:lnTo>
                <a:lnTo>
                  <a:pt x="1989" y="747"/>
                </a:lnTo>
                <a:lnTo>
                  <a:pt x="1989" y="762"/>
                </a:lnTo>
                <a:lnTo>
                  <a:pt x="1995" y="771"/>
                </a:lnTo>
                <a:lnTo>
                  <a:pt x="1996" y="775"/>
                </a:lnTo>
                <a:lnTo>
                  <a:pt x="1997" y="794"/>
                </a:lnTo>
                <a:lnTo>
                  <a:pt x="2001" y="807"/>
                </a:lnTo>
                <a:lnTo>
                  <a:pt x="2008" y="818"/>
                </a:lnTo>
                <a:lnTo>
                  <a:pt x="2010" y="829"/>
                </a:lnTo>
                <a:lnTo>
                  <a:pt x="2016" y="835"/>
                </a:lnTo>
                <a:lnTo>
                  <a:pt x="2028" y="841"/>
                </a:lnTo>
                <a:lnTo>
                  <a:pt x="2040" y="84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4" name="Freeform 1033"/>
          <p:cNvSpPr>
            <a:spLocks/>
          </p:cNvSpPr>
          <p:nvPr userDrawn="1"/>
        </p:nvSpPr>
        <p:spPr bwMode="auto">
          <a:xfrm>
            <a:off x="4567580" y="5201971"/>
            <a:ext cx="1076116" cy="780998"/>
          </a:xfrm>
          <a:custGeom>
            <a:avLst/>
            <a:gdLst>
              <a:gd name="T0" fmla="*/ 1409 w 2479"/>
              <a:gd name="T1" fmla="*/ 294 h 1601"/>
              <a:gd name="T2" fmla="*/ 1317 w 2479"/>
              <a:gd name="T3" fmla="*/ 259 h 1601"/>
              <a:gd name="T4" fmla="*/ 1214 w 2479"/>
              <a:gd name="T5" fmla="*/ 235 h 1601"/>
              <a:gd name="T6" fmla="*/ 1155 w 2479"/>
              <a:gd name="T7" fmla="*/ 149 h 1601"/>
              <a:gd name="T8" fmla="*/ 1059 w 2479"/>
              <a:gd name="T9" fmla="*/ 29 h 1601"/>
              <a:gd name="T10" fmla="*/ 965 w 2479"/>
              <a:gd name="T11" fmla="*/ 68 h 1601"/>
              <a:gd name="T12" fmla="*/ 875 w 2479"/>
              <a:gd name="T13" fmla="*/ 232 h 1601"/>
              <a:gd name="T14" fmla="*/ 792 w 2479"/>
              <a:gd name="T15" fmla="*/ 299 h 1601"/>
              <a:gd name="T16" fmla="*/ 646 w 2479"/>
              <a:gd name="T17" fmla="*/ 310 h 1601"/>
              <a:gd name="T18" fmla="*/ 588 w 2479"/>
              <a:gd name="T19" fmla="*/ 366 h 1601"/>
              <a:gd name="T20" fmla="*/ 527 w 2479"/>
              <a:gd name="T21" fmla="*/ 355 h 1601"/>
              <a:gd name="T22" fmla="*/ 462 w 2479"/>
              <a:gd name="T23" fmla="*/ 299 h 1601"/>
              <a:gd name="T24" fmla="*/ 419 w 2479"/>
              <a:gd name="T25" fmla="*/ 207 h 1601"/>
              <a:gd name="T26" fmla="*/ 329 w 2479"/>
              <a:gd name="T27" fmla="*/ 264 h 1601"/>
              <a:gd name="T28" fmla="*/ 334 w 2479"/>
              <a:gd name="T29" fmla="*/ 351 h 1601"/>
              <a:gd name="T30" fmla="*/ 312 w 2479"/>
              <a:gd name="T31" fmla="*/ 405 h 1601"/>
              <a:gd name="T32" fmla="*/ 239 w 2479"/>
              <a:gd name="T33" fmla="*/ 366 h 1601"/>
              <a:gd name="T34" fmla="*/ 163 w 2479"/>
              <a:gd name="T35" fmla="*/ 377 h 1601"/>
              <a:gd name="T36" fmla="*/ 97 w 2479"/>
              <a:gd name="T37" fmla="*/ 407 h 1601"/>
              <a:gd name="T38" fmla="*/ 48 w 2479"/>
              <a:gd name="T39" fmla="*/ 423 h 1601"/>
              <a:gd name="T40" fmla="*/ 65 w 2479"/>
              <a:gd name="T41" fmla="*/ 572 h 1601"/>
              <a:gd name="T42" fmla="*/ 63 w 2479"/>
              <a:gd name="T43" fmla="*/ 641 h 1601"/>
              <a:gd name="T44" fmla="*/ 94 w 2479"/>
              <a:gd name="T45" fmla="*/ 763 h 1601"/>
              <a:gd name="T46" fmla="*/ 149 w 2479"/>
              <a:gd name="T47" fmla="*/ 827 h 1601"/>
              <a:gd name="T48" fmla="*/ 247 w 2479"/>
              <a:gd name="T49" fmla="*/ 936 h 1601"/>
              <a:gd name="T50" fmla="*/ 247 w 2479"/>
              <a:gd name="T51" fmla="*/ 1065 h 1601"/>
              <a:gd name="T52" fmla="*/ 178 w 2479"/>
              <a:gd name="T53" fmla="*/ 1122 h 1601"/>
              <a:gd name="T54" fmla="*/ 81 w 2479"/>
              <a:gd name="T55" fmla="*/ 1174 h 1601"/>
              <a:gd name="T56" fmla="*/ 7 w 2479"/>
              <a:gd name="T57" fmla="*/ 1285 h 1601"/>
              <a:gd name="T58" fmla="*/ 159 w 2479"/>
              <a:gd name="T59" fmla="*/ 1295 h 1601"/>
              <a:gd name="T60" fmla="*/ 198 w 2479"/>
              <a:gd name="T61" fmla="*/ 1303 h 1601"/>
              <a:gd name="T62" fmla="*/ 326 w 2479"/>
              <a:gd name="T63" fmla="*/ 1392 h 1601"/>
              <a:gd name="T64" fmla="*/ 546 w 2479"/>
              <a:gd name="T65" fmla="*/ 1451 h 1601"/>
              <a:gd name="T66" fmla="*/ 802 w 2479"/>
              <a:gd name="T67" fmla="*/ 1515 h 1601"/>
              <a:gd name="T68" fmla="*/ 1080 w 2479"/>
              <a:gd name="T69" fmla="*/ 1599 h 1601"/>
              <a:gd name="T70" fmla="*/ 1297 w 2479"/>
              <a:gd name="T71" fmla="*/ 1556 h 1601"/>
              <a:gd name="T72" fmla="*/ 1463 w 2479"/>
              <a:gd name="T73" fmla="*/ 1490 h 1601"/>
              <a:gd name="T74" fmla="*/ 1671 w 2479"/>
              <a:gd name="T75" fmla="*/ 1392 h 1601"/>
              <a:gd name="T76" fmla="*/ 1770 w 2479"/>
              <a:gd name="T77" fmla="*/ 1325 h 1601"/>
              <a:gd name="T78" fmla="*/ 1964 w 2479"/>
              <a:gd name="T79" fmla="*/ 1292 h 1601"/>
              <a:gd name="T80" fmla="*/ 1843 w 2479"/>
              <a:gd name="T81" fmla="*/ 1285 h 1601"/>
              <a:gd name="T82" fmla="*/ 1968 w 2479"/>
              <a:gd name="T83" fmla="*/ 1261 h 1601"/>
              <a:gd name="T84" fmla="*/ 1946 w 2479"/>
              <a:gd name="T85" fmla="*/ 1162 h 1601"/>
              <a:gd name="T86" fmla="*/ 2036 w 2479"/>
              <a:gd name="T87" fmla="*/ 1221 h 1601"/>
              <a:gd name="T88" fmla="*/ 2134 w 2479"/>
              <a:gd name="T89" fmla="*/ 1242 h 1601"/>
              <a:gd name="T90" fmla="*/ 2061 w 2479"/>
              <a:gd name="T91" fmla="*/ 1255 h 1601"/>
              <a:gd name="T92" fmla="*/ 2390 w 2479"/>
              <a:gd name="T93" fmla="*/ 1379 h 1601"/>
              <a:gd name="T94" fmla="*/ 2293 w 2479"/>
              <a:gd name="T95" fmla="*/ 1303 h 1601"/>
              <a:gd name="T96" fmla="*/ 2191 w 2479"/>
              <a:gd name="T97" fmla="*/ 1261 h 1601"/>
              <a:gd name="T98" fmla="*/ 2275 w 2479"/>
              <a:gd name="T99" fmla="*/ 1272 h 1601"/>
              <a:gd name="T100" fmla="*/ 2384 w 2479"/>
              <a:gd name="T101" fmla="*/ 1303 h 1601"/>
              <a:gd name="T102" fmla="*/ 2353 w 2479"/>
              <a:gd name="T103" fmla="*/ 1136 h 1601"/>
              <a:gd name="T104" fmla="*/ 2424 w 2479"/>
              <a:gd name="T105" fmla="*/ 927 h 1601"/>
              <a:gd name="T106" fmla="*/ 2448 w 2479"/>
              <a:gd name="T107" fmla="*/ 768 h 1601"/>
              <a:gd name="T108" fmla="*/ 2022 w 2479"/>
              <a:gd name="T109" fmla="*/ 766 h 1601"/>
              <a:gd name="T110" fmla="*/ 1907 w 2479"/>
              <a:gd name="T111" fmla="*/ 689 h 1601"/>
              <a:gd name="T112" fmla="*/ 1799 w 2479"/>
              <a:gd name="T113" fmla="*/ 628 h 1601"/>
              <a:gd name="T114" fmla="*/ 1752 w 2479"/>
              <a:gd name="T115" fmla="*/ 525 h 1601"/>
              <a:gd name="T116" fmla="*/ 1658 w 2479"/>
              <a:gd name="T117" fmla="*/ 530 h 1601"/>
              <a:gd name="T118" fmla="*/ 1487 w 2479"/>
              <a:gd name="T119" fmla="*/ 590 h 1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79" h="1601">
                <a:moveTo>
                  <a:pt x="1384" y="462"/>
                </a:moveTo>
                <a:lnTo>
                  <a:pt x="1388" y="447"/>
                </a:lnTo>
                <a:lnTo>
                  <a:pt x="1401" y="438"/>
                </a:lnTo>
                <a:lnTo>
                  <a:pt x="1420" y="421"/>
                </a:lnTo>
                <a:lnTo>
                  <a:pt x="1433" y="391"/>
                </a:lnTo>
                <a:lnTo>
                  <a:pt x="1433" y="373"/>
                </a:lnTo>
                <a:lnTo>
                  <a:pt x="1431" y="350"/>
                </a:lnTo>
                <a:lnTo>
                  <a:pt x="1422" y="317"/>
                </a:lnTo>
                <a:lnTo>
                  <a:pt x="1409" y="294"/>
                </a:lnTo>
                <a:lnTo>
                  <a:pt x="1409" y="291"/>
                </a:lnTo>
                <a:lnTo>
                  <a:pt x="1405" y="280"/>
                </a:lnTo>
                <a:lnTo>
                  <a:pt x="1395" y="268"/>
                </a:lnTo>
                <a:lnTo>
                  <a:pt x="1373" y="251"/>
                </a:lnTo>
                <a:lnTo>
                  <a:pt x="1372" y="251"/>
                </a:lnTo>
                <a:lnTo>
                  <a:pt x="1354" y="251"/>
                </a:lnTo>
                <a:lnTo>
                  <a:pt x="1343" y="255"/>
                </a:lnTo>
                <a:lnTo>
                  <a:pt x="1335" y="255"/>
                </a:lnTo>
                <a:lnTo>
                  <a:pt x="1317" y="259"/>
                </a:lnTo>
                <a:lnTo>
                  <a:pt x="1314" y="259"/>
                </a:lnTo>
                <a:lnTo>
                  <a:pt x="1312" y="258"/>
                </a:lnTo>
                <a:lnTo>
                  <a:pt x="1301" y="255"/>
                </a:lnTo>
                <a:lnTo>
                  <a:pt x="1285" y="251"/>
                </a:lnTo>
                <a:lnTo>
                  <a:pt x="1257" y="259"/>
                </a:lnTo>
                <a:lnTo>
                  <a:pt x="1242" y="255"/>
                </a:lnTo>
                <a:lnTo>
                  <a:pt x="1238" y="242"/>
                </a:lnTo>
                <a:lnTo>
                  <a:pt x="1225" y="232"/>
                </a:lnTo>
                <a:lnTo>
                  <a:pt x="1214" y="235"/>
                </a:lnTo>
                <a:lnTo>
                  <a:pt x="1204" y="236"/>
                </a:lnTo>
                <a:lnTo>
                  <a:pt x="1191" y="236"/>
                </a:lnTo>
                <a:lnTo>
                  <a:pt x="1181" y="220"/>
                </a:lnTo>
                <a:lnTo>
                  <a:pt x="1173" y="202"/>
                </a:lnTo>
                <a:lnTo>
                  <a:pt x="1169" y="186"/>
                </a:lnTo>
                <a:lnTo>
                  <a:pt x="1166" y="184"/>
                </a:lnTo>
                <a:lnTo>
                  <a:pt x="1159" y="165"/>
                </a:lnTo>
                <a:lnTo>
                  <a:pt x="1156" y="160"/>
                </a:lnTo>
                <a:lnTo>
                  <a:pt x="1155" y="149"/>
                </a:lnTo>
                <a:lnTo>
                  <a:pt x="1142" y="143"/>
                </a:lnTo>
                <a:lnTo>
                  <a:pt x="1134" y="141"/>
                </a:lnTo>
                <a:lnTo>
                  <a:pt x="1119" y="132"/>
                </a:lnTo>
                <a:lnTo>
                  <a:pt x="1117" y="116"/>
                </a:lnTo>
                <a:lnTo>
                  <a:pt x="1108" y="92"/>
                </a:lnTo>
                <a:lnTo>
                  <a:pt x="1102" y="73"/>
                </a:lnTo>
                <a:lnTo>
                  <a:pt x="1091" y="52"/>
                </a:lnTo>
                <a:lnTo>
                  <a:pt x="1076" y="40"/>
                </a:lnTo>
                <a:lnTo>
                  <a:pt x="1059" y="29"/>
                </a:lnTo>
                <a:lnTo>
                  <a:pt x="1028" y="19"/>
                </a:lnTo>
                <a:lnTo>
                  <a:pt x="1019" y="12"/>
                </a:lnTo>
                <a:lnTo>
                  <a:pt x="1003" y="8"/>
                </a:lnTo>
                <a:lnTo>
                  <a:pt x="983" y="1"/>
                </a:lnTo>
                <a:lnTo>
                  <a:pt x="975" y="0"/>
                </a:lnTo>
                <a:lnTo>
                  <a:pt x="951" y="0"/>
                </a:lnTo>
                <a:lnTo>
                  <a:pt x="955" y="29"/>
                </a:lnTo>
                <a:lnTo>
                  <a:pt x="965" y="49"/>
                </a:lnTo>
                <a:lnTo>
                  <a:pt x="965" y="68"/>
                </a:lnTo>
                <a:lnTo>
                  <a:pt x="936" y="108"/>
                </a:lnTo>
                <a:lnTo>
                  <a:pt x="936" y="128"/>
                </a:lnTo>
                <a:lnTo>
                  <a:pt x="928" y="133"/>
                </a:lnTo>
                <a:lnTo>
                  <a:pt x="890" y="176"/>
                </a:lnTo>
                <a:lnTo>
                  <a:pt x="893" y="180"/>
                </a:lnTo>
                <a:lnTo>
                  <a:pt x="890" y="191"/>
                </a:lnTo>
                <a:lnTo>
                  <a:pt x="882" y="205"/>
                </a:lnTo>
                <a:lnTo>
                  <a:pt x="882" y="220"/>
                </a:lnTo>
                <a:lnTo>
                  <a:pt x="875" y="232"/>
                </a:lnTo>
                <a:lnTo>
                  <a:pt x="866" y="239"/>
                </a:lnTo>
                <a:lnTo>
                  <a:pt x="859" y="242"/>
                </a:lnTo>
                <a:lnTo>
                  <a:pt x="849" y="255"/>
                </a:lnTo>
                <a:lnTo>
                  <a:pt x="841" y="264"/>
                </a:lnTo>
                <a:lnTo>
                  <a:pt x="834" y="267"/>
                </a:lnTo>
                <a:lnTo>
                  <a:pt x="825" y="272"/>
                </a:lnTo>
                <a:lnTo>
                  <a:pt x="820" y="280"/>
                </a:lnTo>
                <a:lnTo>
                  <a:pt x="798" y="298"/>
                </a:lnTo>
                <a:lnTo>
                  <a:pt x="792" y="299"/>
                </a:lnTo>
                <a:lnTo>
                  <a:pt x="777" y="302"/>
                </a:lnTo>
                <a:lnTo>
                  <a:pt x="774" y="302"/>
                </a:lnTo>
                <a:lnTo>
                  <a:pt x="737" y="302"/>
                </a:lnTo>
                <a:lnTo>
                  <a:pt x="729" y="306"/>
                </a:lnTo>
                <a:lnTo>
                  <a:pt x="723" y="310"/>
                </a:lnTo>
                <a:lnTo>
                  <a:pt x="696" y="315"/>
                </a:lnTo>
                <a:lnTo>
                  <a:pt x="676" y="319"/>
                </a:lnTo>
                <a:lnTo>
                  <a:pt x="658" y="317"/>
                </a:lnTo>
                <a:lnTo>
                  <a:pt x="646" y="310"/>
                </a:lnTo>
                <a:lnTo>
                  <a:pt x="643" y="302"/>
                </a:lnTo>
                <a:lnTo>
                  <a:pt x="628" y="298"/>
                </a:lnTo>
                <a:lnTo>
                  <a:pt x="628" y="310"/>
                </a:lnTo>
                <a:lnTo>
                  <a:pt x="625" y="315"/>
                </a:lnTo>
                <a:lnTo>
                  <a:pt x="617" y="319"/>
                </a:lnTo>
                <a:lnTo>
                  <a:pt x="601" y="325"/>
                </a:lnTo>
                <a:lnTo>
                  <a:pt x="604" y="342"/>
                </a:lnTo>
                <a:lnTo>
                  <a:pt x="585" y="350"/>
                </a:lnTo>
                <a:lnTo>
                  <a:pt x="588" y="366"/>
                </a:lnTo>
                <a:lnTo>
                  <a:pt x="593" y="385"/>
                </a:lnTo>
                <a:lnTo>
                  <a:pt x="588" y="389"/>
                </a:lnTo>
                <a:lnTo>
                  <a:pt x="570" y="393"/>
                </a:lnTo>
                <a:lnTo>
                  <a:pt x="534" y="398"/>
                </a:lnTo>
                <a:lnTo>
                  <a:pt x="527" y="401"/>
                </a:lnTo>
                <a:lnTo>
                  <a:pt x="517" y="393"/>
                </a:lnTo>
                <a:lnTo>
                  <a:pt x="524" y="381"/>
                </a:lnTo>
                <a:lnTo>
                  <a:pt x="517" y="363"/>
                </a:lnTo>
                <a:lnTo>
                  <a:pt x="527" y="355"/>
                </a:lnTo>
                <a:lnTo>
                  <a:pt x="506" y="335"/>
                </a:lnTo>
                <a:lnTo>
                  <a:pt x="503" y="347"/>
                </a:lnTo>
                <a:lnTo>
                  <a:pt x="503" y="358"/>
                </a:lnTo>
                <a:lnTo>
                  <a:pt x="496" y="362"/>
                </a:lnTo>
                <a:lnTo>
                  <a:pt x="481" y="350"/>
                </a:lnTo>
                <a:lnTo>
                  <a:pt x="475" y="331"/>
                </a:lnTo>
                <a:lnTo>
                  <a:pt x="469" y="315"/>
                </a:lnTo>
                <a:lnTo>
                  <a:pt x="466" y="306"/>
                </a:lnTo>
                <a:lnTo>
                  <a:pt x="462" y="299"/>
                </a:lnTo>
                <a:lnTo>
                  <a:pt x="444" y="290"/>
                </a:lnTo>
                <a:lnTo>
                  <a:pt x="427" y="275"/>
                </a:lnTo>
                <a:lnTo>
                  <a:pt x="426" y="272"/>
                </a:lnTo>
                <a:lnTo>
                  <a:pt x="427" y="258"/>
                </a:lnTo>
                <a:lnTo>
                  <a:pt x="427" y="242"/>
                </a:lnTo>
                <a:lnTo>
                  <a:pt x="430" y="228"/>
                </a:lnTo>
                <a:lnTo>
                  <a:pt x="430" y="218"/>
                </a:lnTo>
                <a:lnTo>
                  <a:pt x="430" y="211"/>
                </a:lnTo>
                <a:lnTo>
                  <a:pt x="419" y="207"/>
                </a:lnTo>
                <a:lnTo>
                  <a:pt x="405" y="207"/>
                </a:lnTo>
                <a:lnTo>
                  <a:pt x="391" y="210"/>
                </a:lnTo>
                <a:lnTo>
                  <a:pt x="379" y="211"/>
                </a:lnTo>
                <a:lnTo>
                  <a:pt x="368" y="218"/>
                </a:lnTo>
                <a:lnTo>
                  <a:pt x="364" y="227"/>
                </a:lnTo>
                <a:lnTo>
                  <a:pt x="354" y="236"/>
                </a:lnTo>
                <a:lnTo>
                  <a:pt x="344" y="239"/>
                </a:lnTo>
                <a:lnTo>
                  <a:pt x="334" y="244"/>
                </a:lnTo>
                <a:lnTo>
                  <a:pt x="329" y="264"/>
                </a:lnTo>
                <a:lnTo>
                  <a:pt x="322" y="275"/>
                </a:lnTo>
                <a:lnTo>
                  <a:pt x="321" y="284"/>
                </a:lnTo>
                <a:lnTo>
                  <a:pt x="309" y="298"/>
                </a:lnTo>
                <a:lnTo>
                  <a:pt x="306" y="315"/>
                </a:lnTo>
                <a:lnTo>
                  <a:pt x="318" y="319"/>
                </a:lnTo>
                <a:lnTo>
                  <a:pt x="321" y="335"/>
                </a:lnTo>
                <a:lnTo>
                  <a:pt x="326" y="347"/>
                </a:lnTo>
                <a:lnTo>
                  <a:pt x="329" y="350"/>
                </a:lnTo>
                <a:lnTo>
                  <a:pt x="334" y="351"/>
                </a:lnTo>
                <a:lnTo>
                  <a:pt x="336" y="355"/>
                </a:lnTo>
                <a:lnTo>
                  <a:pt x="347" y="363"/>
                </a:lnTo>
                <a:lnTo>
                  <a:pt x="352" y="374"/>
                </a:lnTo>
                <a:lnTo>
                  <a:pt x="347" y="382"/>
                </a:lnTo>
                <a:lnTo>
                  <a:pt x="339" y="391"/>
                </a:lnTo>
                <a:lnTo>
                  <a:pt x="330" y="394"/>
                </a:lnTo>
                <a:lnTo>
                  <a:pt x="329" y="401"/>
                </a:lnTo>
                <a:lnTo>
                  <a:pt x="322" y="405"/>
                </a:lnTo>
                <a:lnTo>
                  <a:pt x="312" y="405"/>
                </a:lnTo>
                <a:lnTo>
                  <a:pt x="306" y="407"/>
                </a:lnTo>
                <a:lnTo>
                  <a:pt x="290" y="405"/>
                </a:lnTo>
                <a:lnTo>
                  <a:pt x="271" y="394"/>
                </a:lnTo>
                <a:lnTo>
                  <a:pt x="263" y="393"/>
                </a:lnTo>
                <a:lnTo>
                  <a:pt x="260" y="385"/>
                </a:lnTo>
                <a:lnTo>
                  <a:pt x="254" y="377"/>
                </a:lnTo>
                <a:lnTo>
                  <a:pt x="243" y="374"/>
                </a:lnTo>
                <a:lnTo>
                  <a:pt x="243" y="367"/>
                </a:lnTo>
                <a:lnTo>
                  <a:pt x="239" y="366"/>
                </a:lnTo>
                <a:lnTo>
                  <a:pt x="236" y="367"/>
                </a:lnTo>
                <a:lnTo>
                  <a:pt x="226" y="374"/>
                </a:lnTo>
                <a:lnTo>
                  <a:pt x="223" y="374"/>
                </a:lnTo>
                <a:lnTo>
                  <a:pt x="211" y="374"/>
                </a:lnTo>
                <a:lnTo>
                  <a:pt x="198" y="373"/>
                </a:lnTo>
                <a:lnTo>
                  <a:pt x="189" y="377"/>
                </a:lnTo>
                <a:lnTo>
                  <a:pt x="181" y="377"/>
                </a:lnTo>
                <a:lnTo>
                  <a:pt x="177" y="377"/>
                </a:lnTo>
                <a:lnTo>
                  <a:pt x="163" y="377"/>
                </a:lnTo>
                <a:lnTo>
                  <a:pt x="145" y="377"/>
                </a:lnTo>
                <a:lnTo>
                  <a:pt x="137" y="367"/>
                </a:lnTo>
                <a:lnTo>
                  <a:pt x="131" y="377"/>
                </a:lnTo>
                <a:lnTo>
                  <a:pt x="119" y="391"/>
                </a:lnTo>
                <a:lnTo>
                  <a:pt x="119" y="438"/>
                </a:lnTo>
                <a:lnTo>
                  <a:pt x="112" y="445"/>
                </a:lnTo>
                <a:lnTo>
                  <a:pt x="103" y="425"/>
                </a:lnTo>
                <a:lnTo>
                  <a:pt x="94" y="423"/>
                </a:lnTo>
                <a:lnTo>
                  <a:pt x="97" y="407"/>
                </a:lnTo>
                <a:lnTo>
                  <a:pt x="90" y="405"/>
                </a:lnTo>
                <a:lnTo>
                  <a:pt x="85" y="401"/>
                </a:lnTo>
                <a:lnTo>
                  <a:pt x="77" y="421"/>
                </a:lnTo>
                <a:lnTo>
                  <a:pt x="70" y="423"/>
                </a:lnTo>
                <a:lnTo>
                  <a:pt x="69" y="429"/>
                </a:lnTo>
                <a:lnTo>
                  <a:pt x="58" y="423"/>
                </a:lnTo>
                <a:lnTo>
                  <a:pt x="58" y="421"/>
                </a:lnTo>
                <a:lnTo>
                  <a:pt x="54" y="414"/>
                </a:lnTo>
                <a:lnTo>
                  <a:pt x="48" y="423"/>
                </a:lnTo>
                <a:lnTo>
                  <a:pt x="37" y="425"/>
                </a:lnTo>
                <a:lnTo>
                  <a:pt x="54" y="441"/>
                </a:lnTo>
                <a:lnTo>
                  <a:pt x="63" y="462"/>
                </a:lnTo>
                <a:lnTo>
                  <a:pt x="63" y="468"/>
                </a:lnTo>
                <a:lnTo>
                  <a:pt x="70" y="492"/>
                </a:lnTo>
                <a:lnTo>
                  <a:pt x="70" y="517"/>
                </a:lnTo>
                <a:lnTo>
                  <a:pt x="70" y="541"/>
                </a:lnTo>
                <a:lnTo>
                  <a:pt x="65" y="570"/>
                </a:lnTo>
                <a:lnTo>
                  <a:pt x="65" y="572"/>
                </a:lnTo>
                <a:lnTo>
                  <a:pt x="65" y="581"/>
                </a:lnTo>
                <a:lnTo>
                  <a:pt x="65" y="584"/>
                </a:lnTo>
                <a:lnTo>
                  <a:pt x="63" y="601"/>
                </a:lnTo>
                <a:lnTo>
                  <a:pt x="62" y="609"/>
                </a:lnTo>
                <a:lnTo>
                  <a:pt x="58" y="614"/>
                </a:lnTo>
                <a:lnTo>
                  <a:pt x="62" y="617"/>
                </a:lnTo>
                <a:lnTo>
                  <a:pt x="63" y="624"/>
                </a:lnTo>
                <a:lnTo>
                  <a:pt x="63" y="631"/>
                </a:lnTo>
                <a:lnTo>
                  <a:pt x="63" y="641"/>
                </a:lnTo>
                <a:lnTo>
                  <a:pt x="62" y="655"/>
                </a:lnTo>
                <a:lnTo>
                  <a:pt x="58" y="673"/>
                </a:lnTo>
                <a:lnTo>
                  <a:pt x="62" y="689"/>
                </a:lnTo>
                <a:lnTo>
                  <a:pt x="73" y="704"/>
                </a:lnTo>
                <a:lnTo>
                  <a:pt x="85" y="716"/>
                </a:lnTo>
                <a:lnTo>
                  <a:pt x="85" y="731"/>
                </a:lnTo>
                <a:lnTo>
                  <a:pt x="90" y="740"/>
                </a:lnTo>
                <a:lnTo>
                  <a:pt x="91" y="744"/>
                </a:lnTo>
                <a:lnTo>
                  <a:pt x="94" y="763"/>
                </a:lnTo>
                <a:lnTo>
                  <a:pt x="97" y="775"/>
                </a:lnTo>
                <a:lnTo>
                  <a:pt x="103" y="787"/>
                </a:lnTo>
                <a:lnTo>
                  <a:pt x="105" y="798"/>
                </a:lnTo>
                <a:lnTo>
                  <a:pt x="112" y="804"/>
                </a:lnTo>
                <a:lnTo>
                  <a:pt x="123" y="808"/>
                </a:lnTo>
                <a:lnTo>
                  <a:pt x="135" y="814"/>
                </a:lnTo>
                <a:lnTo>
                  <a:pt x="140" y="815"/>
                </a:lnTo>
                <a:lnTo>
                  <a:pt x="145" y="819"/>
                </a:lnTo>
                <a:lnTo>
                  <a:pt x="149" y="827"/>
                </a:lnTo>
                <a:lnTo>
                  <a:pt x="163" y="838"/>
                </a:lnTo>
                <a:lnTo>
                  <a:pt x="173" y="848"/>
                </a:lnTo>
                <a:lnTo>
                  <a:pt x="181" y="856"/>
                </a:lnTo>
                <a:lnTo>
                  <a:pt x="198" y="872"/>
                </a:lnTo>
                <a:lnTo>
                  <a:pt x="226" y="884"/>
                </a:lnTo>
                <a:lnTo>
                  <a:pt x="239" y="894"/>
                </a:lnTo>
                <a:lnTo>
                  <a:pt x="244" y="918"/>
                </a:lnTo>
                <a:lnTo>
                  <a:pt x="247" y="922"/>
                </a:lnTo>
                <a:lnTo>
                  <a:pt x="247" y="936"/>
                </a:lnTo>
                <a:lnTo>
                  <a:pt x="247" y="943"/>
                </a:lnTo>
                <a:lnTo>
                  <a:pt x="243" y="967"/>
                </a:lnTo>
                <a:lnTo>
                  <a:pt x="247" y="977"/>
                </a:lnTo>
                <a:lnTo>
                  <a:pt x="253" y="985"/>
                </a:lnTo>
                <a:lnTo>
                  <a:pt x="247" y="998"/>
                </a:lnTo>
                <a:lnTo>
                  <a:pt x="260" y="1017"/>
                </a:lnTo>
                <a:lnTo>
                  <a:pt x="263" y="1035"/>
                </a:lnTo>
                <a:lnTo>
                  <a:pt x="256" y="1050"/>
                </a:lnTo>
                <a:lnTo>
                  <a:pt x="247" y="1065"/>
                </a:lnTo>
                <a:lnTo>
                  <a:pt x="239" y="1069"/>
                </a:lnTo>
                <a:lnTo>
                  <a:pt x="232" y="1069"/>
                </a:lnTo>
                <a:lnTo>
                  <a:pt x="228" y="1077"/>
                </a:lnTo>
                <a:lnTo>
                  <a:pt x="221" y="1086"/>
                </a:lnTo>
                <a:lnTo>
                  <a:pt x="207" y="1086"/>
                </a:lnTo>
                <a:lnTo>
                  <a:pt x="202" y="1098"/>
                </a:lnTo>
                <a:lnTo>
                  <a:pt x="198" y="1105"/>
                </a:lnTo>
                <a:lnTo>
                  <a:pt x="185" y="1121"/>
                </a:lnTo>
                <a:lnTo>
                  <a:pt x="178" y="1122"/>
                </a:lnTo>
                <a:lnTo>
                  <a:pt x="168" y="1129"/>
                </a:lnTo>
                <a:lnTo>
                  <a:pt x="159" y="1138"/>
                </a:lnTo>
                <a:lnTo>
                  <a:pt x="146" y="1144"/>
                </a:lnTo>
                <a:lnTo>
                  <a:pt x="143" y="1146"/>
                </a:lnTo>
                <a:lnTo>
                  <a:pt x="131" y="1156"/>
                </a:lnTo>
                <a:lnTo>
                  <a:pt x="119" y="1161"/>
                </a:lnTo>
                <a:lnTo>
                  <a:pt x="105" y="1170"/>
                </a:lnTo>
                <a:lnTo>
                  <a:pt x="91" y="1170"/>
                </a:lnTo>
                <a:lnTo>
                  <a:pt x="81" y="1174"/>
                </a:lnTo>
                <a:lnTo>
                  <a:pt x="81" y="1180"/>
                </a:lnTo>
                <a:lnTo>
                  <a:pt x="81" y="1185"/>
                </a:lnTo>
                <a:lnTo>
                  <a:pt x="80" y="1188"/>
                </a:lnTo>
                <a:lnTo>
                  <a:pt x="77" y="1208"/>
                </a:lnTo>
                <a:lnTo>
                  <a:pt x="63" y="1226"/>
                </a:lnTo>
                <a:lnTo>
                  <a:pt x="41" y="1249"/>
                </a:lnTo>
                <a:lnTo>
                  <a:pt x="27" y="1260"/>
                </a:lnTo>
                <a:lnTo>
                  <a:pt x="11" y="1269"/>
                </a:lnTo>
                <a:lnTo>
                  <a:pt x="7" y="1285"/>
                </a:lnTo>
                <a:lnTo>
                  <a:pt x="0" y="1292"/>
                </a:lnTo>
                <a:lnTo>
                  <a:pt x="0" y="1295"/>
                </a:lnTo>
                <a:lnTo>
                  <a:pt x="22" y="1288"/>
                </a:lnTo>
                <a:lnTo>
                  <a:pt x="45" y="1288"/>
                </a:lnTo>
                <a:lnTo>
                  <a:pt x="80" y="1296"/>
                </a:lnTo>
                <a:lnTo>
                  <a:pt x="97" y="1296"/>
                </a:lnTo>
                <a:lnTo>
                  <a:pt x="124" y="1295"/>
                </a:lnTo>
                <a:lnTo>
                  <a:pt x="143" y="1300"/>
                </a:lnTo>
                <a:lnTo>
                  <a:pt x="159" y="1295"/>
                </a:lnTo>
                <a:lnTo>
                  <a:pt x="159" y="1288"/>
                </a:lnTo>
                <a:lnTo>
                  <a:pt x="163" y="1288"/>
                </a:lnTo>
                <a:lnTo>
                  <a:pt x="171" y="1296"/>
                </a:lnTo>
                <a:lnTo>
                  <a:pt x="177" y="1295"/>
                </a:lnTo>
                <a:lnTo>
                  <a:pt x="185" y="1296"/>
                </a:lnTo>
                <a:lnTo>
                  <a:pt x="195" y="1300"/>
                </a:lnTo>
                <a:lnTo>
                  <a:pt x="202" y="1296"/>
                </a:lnTo>
                <a:lnTo>
                  <a:pt x="204" y="1303"/>
                </a:lnTo>
                <a:lnTo>
                  <a:pt x="198" y="1303"/>
                </a:lnTo>
                <a:lnTo>
                  <a:pt x="181" y="1303"/>
                </a:lnTo>
                <a:lnTo>
                  <a:pt x="168" y="1300"/>
                </a:lnTo>
                <a:lnTo>
                  <a:pt x="177" y="1303"/>
                </a:lnTo>
                <a:lnTo>
                  <a:pt x="198" y="1309"/>
                </a:lnTo>
                <a:lnTo>
                  <a:pt x="211" y="1317"/>
                </a:lnTo>
                <a:lnTo>
                  <a:pt x="239" y="1333"/>
                </a:lnTo>
                <a:lnTo>
                  <a:pt x="265" y="1349"/>
                </a:lnTo>
                <a:lnTo>
                  <a:pt x="294" y="1365"/>
                </a:lnTo>
                <a:lnTo>
                  <a:pt x="326" y="1392"/>
                </a:lnTo>
                <a:lnTo>
                  <a:pt x="344" y="1404"/>
                </a:lnTo>
                <a:lnTo>
                  <a:pt x="372" y="1419"/>
                </a:lnTo>
                <a:lnTo>
                  <a:pt x="402" y="1442"/>
                </a:lnTo>
                <a:lnTo>
                  <a:pt x="410" y="1443"/>
                </a:lnTo>
                <a:lnTo>
                  <a:pt x="437" y="1444"/>
                </a:lnTo>
                <a:lnTo>
                  <a:pt x="466" y="1451"/>
                </a:lnTo>
                <a:lnTo>
                  <a:pt x="485" y="1448"/>
                </a:lnTo>
                <a:lnTo>
                  <a:pt x="524" y="1452"/>
                </a:lnTo>
                <a:lnTo>
                  <a:pt x="546" y="1451"/>
                </a:lnTo>
                <a:lnTo>
                  <a:pt x="579" y="1456"/>
                </a:lnTo>
                <a:lnTo>
                  <a:pt x="619" y="1466"/>
                </a:lnTo>
                <a:lnTo>
                  <a:pt x="636" y="1466"/>
                </a:lnTo>
                <a:lnTo>
                  <a:pt x="653" y="1456"/>
                </a:lnTo>
                <a:lnTo>
                  <a:pt x="671" y="1462"/>
                </a:lnTo>
                <a:lnTo>
                  <a:pt x="702" y="1468"/>
                </a:lnTo>
                <a:lnTo>
                  <a:pt x="741" y="1475"/>
                </a:lnTo>
                <a:lnTo>
                  <a:pt x="770" y="1492"/>
                </a:lnTo>
                <a:lnTo>
                  <a:pt x="802" y="1515"/>
                </a:lnTo>
                <a:lnTo>
                  <a:pt x="824" y="1534"/>
                </a:lnTo>
                <a:lnTo>
                  <a:pt x="852" y="1545"/>
                </a:lnTo>
                <a:lnTo>
                  <a:pt x="893" y="1548"/>
                </a:lnTo>
                <a:lnTo>
                  <a:pt x="936" y="1566"/>
                </a:lnTo>
                <a:lnTo>
                  <a:pt x="972" y="1569"/>
                </a:lnTo>
                <a:lnTo>
                  <a:pt x="1007" y="1575"/>
                </a:lnTo>
                <a:lnTo>
                  <a:pt x="1041" y="1591"/>
                </a:lnTo>
                <a:lnTo>
                  <a:pt x="1073" y="1599"/>
                </a:lnTo>
                <a:lnTo>
                  <a:pt x="1080" y="1599"/>
                </a:lnTo>
                <a:lnTo>
                  <a:pt x="1096" y="1601"/>
                </a:lnTo>
                <a:lnTo>
                  <a:pt x="1127" y="1591"/>
                </a:lnTo>
                <a:lnTo>
                  <a:pt x="1146" y="1586"/>
                </a:lnTo>
                <a:lnTo>
                  <a:pt x="1173" y="1586"/>
                </a:lnTo>
                <a:lnTo>
                  <a:pt x="1204" y="1586"/>
                </a:lnTo>
                <a:lnTo>
                  <a:pt x="1225" y="1586"/>
                </a:lnTo>
                <a:lnTo>
                  <a:pt x="1246" y="1585"/>
                </a:lnTo>
                <a:lnTo>
                  <a:pt x="1268" y="1575"/>
                </a:lnTo>
                <a:lnTo>
                  <a:pt x="1297" y="1556"/>
                </a:lnTo>
                <a:lnTo>
                  <a:pt x="1318" y="1539"/>
                </a:lnTo>
                <a:lnTo>
                  <a:pt x="1329" y="1535"/>
                </a:lnTo>
                <a:lnTo>
                  <a:pt x="1340" y="1534"/>
                </a:lnTo>
                <a:lnTo>
                  <a:pt x="1347" y="1527"/>
                </a:lnTo>
                <a:lnTo>
                  <a:pt x="1363" y="1527"/>
                </a:lnTo>
                <a:lnTo>
                  <a:pt x="1395" y="1519"/>
                </a:lnTo>
                <a:lnTo>
                  <a:pt x="1426" y="1508"/>
                </a:lnTo>
                <a:lnTo>
                  <a:pt x="1440" y="1498"/>
                </a:lnTo>
                <a:lnTo>
                  <a:pt x="1463" y="1490"/>
                </a:lnTo>
                <a:lnTo>
                  <a:pt x="1487" y="1478"/>
                </a:lnTo>
                <a:lnTo>
                  <a:pt x="1509" y="1466"/>
                </a:lnTo>
                <a:lnTo>
                  <a:pt x="1534" y="1459"/>
                </a:lnTo>
                <a:lnTo>
                  <a:pt x="1554" y="1451"/>
                </a:lnTo>
                <a:lnTo>
                  <a:pt x="1603" y="1443"/>
                </a:lnTo>
                <a:lnTo>
                  <a:pt x="1622" y="1435"/>
                </a:lnTo>
                <a:lnTo>
                  <a:pt x="1647" y="1426"/>
                </a:lnTo>
                <a:lnTo>
                  <a:pt x="1662" y="1412"/>
                </a:lnTo>
                <a:lnTo>
                  <a:pt x="1671" y="1392"/>
                </a:lnTo>
                <a:lnTo>
                  <a:pt x="1694" y="1379"/>
                </a:lnTo>
                <a:lnTo>
                  <a:pt x="1711" y="1363"/>
                </a:lnTo>
                <a:lnTo>
                  <a:pt x="1712" y="1352"/>
                </a:lnTo>
                <a:lnTo>
                  <a:pt x="1729" y="1355"/>
                </a:lnTo>
                <a:lnTo>
                  <a:pt x="1730" y="1349"/>
                </a:lnTo>
                <a:lnTo>
                  <a:pt x="1730" y="1341"/>
                </a:lnTo>
                <a:lnTo>
                  <a:pt x="1748" y="1336"/>
                </a:lnTo>
                <a:lnTo>
                  <a:pt x="1765" y="1330"/>
                </a:lnTo>
                <a:lnTo>
                  <a:pt x="1770" y="1325"/>
                </a:lnTo>
                <a:lnTo>
                  <a:pt x="1770" y="1319"/>
                </a:lnTo>
                <a:lnTo>
                  <a:pt x="1783" y="1317"/>
                </a:lnTo>
                <a:lnTo>
                  <a:pt x="1802" y="1315"/>
                </a:lnTo>
                <a:lnTo>
                  <a:pt x="1828" y="1312"/>
                </a:lnTo>
                <a:lnTo>
                  <a:pt x="1852" y="1312"/>
                </a:lnTo>
                <a:lnTo>
                  <a:pt x="1882" y="1303"/>
                </a:lnTo>
                <a:lnTo>
                  <a:pt x="1902" y="1300"/>
                </a:lnTo>
                <a:lnTo>
                  <a:pt x="1932" y="1295"/>
                </a:lnTo>
                <a:lnTo>
                  <a:pt x="1964" y="1292"/>
                </a:lnTo>
                <a:lnTo>
                  <a:pt x="1999" y="1288"/>
                </a:lnTo>
                <a:lnTo>
                  <a:pt x="2011" y="1282"/>
                </a:lnTo>
                <a:lnTo>
                  <a:pt x="1987" y="1282"/>
                </a:lnTo>
                <a:lnTo>
                  <a:pt x="1963" y="1282"/>
                </a:lnTo>
                <a:lnTo>
                  <a:pt x="1941" y="1285"/>
                </a:lnTo>
                <a:lnTo>
                  <a:pt x="1918" y="1285"/>
                </a:lnTo>
                <a:lnTo>
                  <a:pt x="1896" y="1288"/>
                </a:lnTo>
                <a:lnTo>
                  <a:pt x="1860" y="1292"/>
                </a:lnTo>
                <a:lnTo>
                  <a:pt x="1843" y="1285"/>
                </a:lnTo>
                <a:lnTo>
                  <a:pt x="1856" y="1269"/>
                </a:lnTo>
                <a:lnTo>
                  <a:pt x="1866" y="1269"/>
                </a:lnTo>
                <a:lnTo>
                  <a:pt x="1904" y="1274"/>
                </a:lnTo>
                <a:lnTo>
                  <a:pt x="1918" y="1274"/>
                </a:lnTo>
                <a:lnTo>
                  <a:pt x="1939" y="1272"/>
                </a:lnTo>
                <a:lnTo>
                  <a:pt x="1971" y="1272"/>
                </a:lnTo>
                <a:lnTo>
                  <a:pt x="1982" y="1255"/>
                </a:lnTo>
                <a:lnTo>
                  <a:pt x="1968" y="1252"/>
                </a:lnTo>
                <a:lnTo>
                  <a:pt x="1968" y="1261"/>
                </a:lnTo>
                <a:lnTo>
                  <a:pt x="1941" y="1264"/>
                </a:lnTo>
                <a:lnTo>
                  <a:pt x="1904" y="1264"/>
                </a:lnTo>
                <a:lnTo>
                  <a:pt x="1874" y="1260"/>
                </a:lnTo>
                <a:lnTo>
                  <a:pt x="1870" y="1236"/>
                </a:lnTo>
                <a:lnTo>
                  <a:pt x="1886" y="1229"/>
                </a:lnTo>
                <a:lnTo>
                  <a:pt x="1898" y="1218"/>
                </a:lnTo>
                <a:lnTo>
                  <a:pt x="1911" y="1196"/>
                </a:lnTo>
                <a:lnTo>
                  <a:pt x="1924" y="1169"/>
                </a:lnTo>
                <a:lnTo>
                  <a:pt x="1946" y="1162"/>
                </a:lnTo>
                <a:lnTo>
                  <a:pt x="1960" y="1162"/>
                </a:lnTo>
                <a:lnTo>
                  <a:pt x="1979" y="1180"/>
                </a:lnTo>
                <a:lnTo>
                  <a:pt x="1982" y="1193"/>
                </a:lnTo>
                <a:lnTo>
                  <a:pt x="2004" y="1209"/>
                </a:lnTo>
                <a:lnTo>
                  <a:pt x="1996" y="1226"/>
                </a:lnTo>
                <a:lnTo>
                  <a:pt x="1990" y="1244"/>
                </a:lnTo>
                <a:lnTo>
                  <a:pt x="2006" y="1239"/>
                </a:lnTo>
                <a:lnTo>
                  <a:pt x="2019" y="1233"/>
                </a:lnTo>
                <a:lnTo>
                  <a:pt x="2036" y="1221"/>
                </a:lnTo>
                <a:lnTo>
                  <a:pt x="2055" y="1196"/>
                </a:lnTo>
                <a:lnTo>
                  <a:pt x="2073" y="1196"/>
                </a:lnTo>
                <a:lnTo>
                  <a:pt x="2102" y="1204"/>
                </a:lnTo>
                <a:lnTo>
                  <a:pt x="2095" y="1233"/>
                </a:lnTo>
                <a:lnTo>
                  <a:pt x="2109" y="1233"/>
                </a:lnTo>
                <a:lnTo>
                  <a:pt x="2113" y="1209"/>
                </a:lnTo>
                <a:lnTo>
                  <a:pt x="2123" y="1208"/>
                </a:lnTo>
                <a:lnTo>
                  <a:pt x="2127" y="1224"/>
                </a:lnTo>
                <a:lnTo>
                  <a:pt x="2134" y="1242"/>
                </a:lnTo>
                <a:lnTo>
                  <a:pt x="2122" y="1260"/>
                </a:lnTo>
                <a:lnTo>
                  <a:pt x="2115" y="1272"/>
                </a:lnTo>
                <a:lnTo>
                  <a:pt x="2090" y="1269"/>
                </a:lnTo>
                <a:lnTo>
                  <a:pt x="2068" y="1272"/>
                </a:lnTo>
                <a:lnTo>
                  <a:pt x="2061" y="1260"/>
                </a:lnTo>
                <a:lnTo>
                  <a:pt x="2082" y="1260"/>
                </a:lnTo>
                <a:lnTo>
                  <a:pt x="2102" y="1249"/>
                </a:lnTo>
                <a:lnTo>
                  <a:pt x="2084" y="1244"/>
                </a:lnTo>
                <a:lnTo>
                  <a:pt x="2061" y="1255"/>
                </a:lnTo>
                <a:lnTo>
                  <a:pt x="2026" y="1272"/>
                </a:lnTo>
                <a:lnTo>
                  <a:pt x="2051" y="1279"/>
                </a:lnTo>
                <a:lnTo>
                  <a:pt x="2095" y="1285"/>
                </a:lnTo>
                <a:lnTo>
                  <a:pt x="2147" y="1288"/>
                </a:lnTo>
                <a:lnTo>
                  <a:pt x="2200" y="1303"/>
                </a:lnTo>
                <a:lnTo>
                  <a:pt x="2275" y="1330"/>
                </a:lnTo>
                <a:lnTo>
                  <a:pt x="2325" y="1355"/>
                </a:lnTo>
                <a:lnTo>
                  <a:pt x="2351" y="1363"/>
                </a:lnTo>
                <a:lnTo>
                  <a:pt x="2390" y="1379"/>
                </a:lnTo>
                <a:lnTo>
                  <a:pt x="2412" y="1391"/>
                </a:lnTo>
                <a:lnTo>
                  <a:pt x="2424" y="1391"/>
                </a:lnTo>
                <a:lnTo>
                  <a:pt x="2416" y="1383"/>
                </a:lnTo>
                <a:lnTo>
                  <a:pt x="2400" y="1375"/>
                </a:lnTo>
                <a:lnTo>
                  <a:pt x="2390" y="1355"/>
                </a:lnTo>
                <a:lnTo>
                  <a:pt x="2361" y="1344"/>
                </a:lnTo>
                <a:lnTo>
                  <a:pt x="2328" y="1327"/>
                </a:lnTo>
                <a:lnTo>
                  <a:pt x="2308" y="1312"/>
                </a:lnTo>
                <a:lnTo>
                  <a:pt x="2293" y="1303"/>
                </a:lnTo>
                <a:lnTo>
                  <a:pt x="2253" y="1295"/>
                </a:lnTo>
                <a:lnTo>
                  <a:pt x="2231" y="1295"/>
                </a:lnTo>
                <a:lnTo>
                  <a:pt x="2230" y="1300"/>
                </a:lnTo>
                <a:lnTo>
                  <a:pt x="2217" y="1295"/>
                </a:lnTo>
                <a:lnTo>
                  <a:pt x="2195" y="1282"/>
                </a:lnTo>
                <a:lnTo>
                  <a:pt x="2205" y="1274"/>
                </a:lnTo>
                <a:lnTo>
                  <a:pt x="2227" y="1279"/>
                </a:lnTo>
                <a:lnTo>
                  <a:pt x="2209" y="1274"/>
                </a:lnTo>
                <a:lnTo>
                  <a:pt x="2191" y="1261"/>
                </a:lnTo>
                <a:lnTo>
                  <a:pt x="2200" y="1260"/>
                </a:lnTo>
                <a:lnTo>
                  <a:pt x="2205" y="1252"/>
                </a:lnTo>
                <a:lnTo>
                  <a:pt x="2195" y="1242"/>
                </a:lnTo>
                <a:lnTo>
                  <a:pt x="2209" y="1233"/>
                </a:lnTo>
                <a:lnTo>
                  <a:pt x="2220" y="1221"/>
                </a:lnTo>
                <a:lnTo>
                  <a:pt x="2231" y="1236"/>
                </a:lnTo>
                <a:lnTo>
                  <a:pt x="2239" y="1252"/>
                </a:lnTo>
                <a:lnTo>
                  <a:pt x="2258" y="1264"/>
                </a:lnTo>
                <a:lnTo>
                  <a:pt x="2275" y="1272"/>
                </a:lnTo>
                <a:lnTo>
                  <a:pt x="2293" y="1285"/>
                </a:lnTo>
                <a:lnTo>
                  <a:pt x="2310" y="1287"/>
                </a:lnTo>
                <a:lnTo>
                  <a:pt x="2332" y="1282"/>
                </a:lnTo>
                <a:lnTo>
                  <a:pt x="2344" y="1264"/>
                </a:lnTo>
                <a:lnTo>
                  <a:pt x="2353" y="1292"/>
                </a:lnTo>
                <a:lnTo>
                  <a:pt x="2384" y="1325"/>
                </a:lnTo>
                <a:lnTo>
                  <a:pt x="2384" y="1319"/>
                </a:lnTo>
                <a:lnTo>
                  <a:pt x="2384" y="1315"/>
                </a:lnTo>
                <a:lnTo>
                  <a:pt x="2384" y="1303"/>
                </a:lnTo>
                <a:lnTo>
                  <a:pt x="2383" y="1292"/>
                </a:lnTo>
                <a:lnTo>
                  <a:pt x="2379" y="1272"/>
                </a:lnTo>
                <a:lnTo>
                  <a:pt x="2383" y="1264"/>
                </a:lnTo>
                <a:lnTo>
                  <a:pt x="2383" y="1252"/>
                </a:lnTo>
                <a:lnTo>
                  <a:pt x="2384" y="1236"/>
                </a:lnTo>
                <a:lnTo>
                  <a:pt x="2384" y="1233"/>
                </a:lnTo>
                <a:lnTo>
                  <a:pt x="2368" y="1200"/>
                </a:lnTo>
                <a:lnTo>
                  <a:pt x="2347" y="1156"/>
                </a:lnTo>
                <a:lnTo>
                  <a:pt x="2353" y="1136"/>
                </a:lnTo>
                <a:lnTo>
                  <a:pt x="2353" y="1129"/>
                </a:lnTo>
                <a:lnTo>
                  <a:pt x="2358" y="1122"/>
                </a:lnTo>
                <a:lnTo>
                  <a:pt x="2368" y="1093"/>
                </a:lnTo>
                <a:lnTo>
                  <a:pt x="2376" y="1077"/>
                </a:lnTo>
                <a:lnTo>
                  <a:pt x="2386" y="1040"/>
                </a:lnTo>
                <a:lnTo>
                  <a:pt x="2393" y="1018"/>
                </a:lnTo>
                <a:lnTo>
                  <a:pt x="2400" y="1005"/>
                </a:lnTo>
                <a:lnTo>
                  <a:pt x="2424" y="930"/>
                </a:lnTo>
                <a:lnTo>
                  <a:pt x="2424" y="927"/>
                </a:lnTo>
                <a:lnTo>
                  <a:pt x="2429" y="912"/>
                </a:lnTo>
                <a:lnTo>
                  <a:pt x="2441" y="880"/>
                </a:lnTo>
                <a:lnTo>
                  <a:pt x="2448" y="862"/>
                </a:lnTo>
                <a:lnTo>
                  <a:pt x="2449" y="856"/>
                </a:lnTo>
                <a:lnTo>
                  <a:pt x="2466" y="828"/>
                </a:lnTo>
                <a:lnTo>
                  <a:pt x="2470" y="814"/>
                </a:lnTo>
                <a:lnTo>
                  <a:pt x="2479" y="783"/>
                </a:lnTo>
                <a:lnTo>
                  <a:pt x="2479" y="771"/>
                </a:lnTo>
                <a:lnTo>
                  <a:pt x="2448" y="768"/>
                </a:lnTo>
                <a:lnTo>
                  <a:pt x="2416" y="771"/>
                </a:lnTo>
                <a:lnTo>
                  <a:pt x="2361" y="771"/>
                </a:lnTo>
                <a:lnTo>
                  <a:pt x="2281" y="768"/>
                </a:lnTo>
                <a:lnTo>
                  <a:pt x="2220" y="766"/>
                </a:lnTo>
                <a:lnTo>
                  <a:pt x="2127" y="758"/>
                </a:lnTo>
                <a:lnTo>
                  <a:pt x="2102" y="766"/>
                </a:lnTo>
                <a:lnTo>
                  <a:pt x="2061" y="758"/>
                </a:lnTo>
                <a:lnTo>
                  <a:pt x="2055" y="758"/>
                </a:lnTo>
                <a:lnTo>
                  <a:pt x="2022" y="766"/>
                </a:lnTo>
                <a:lnTo>
                  <a:pt x="2001" y="766"/>
                </a:lnTo>
                <a:lnTo>
                  <a:pt x="1985" y="766"/>
                </a:lnTo>
                <a:lnTo>
                  <a:pt x="1956" y="763"/>
                </a:lnTo>
                <a:lnTo>
                  <a:pt x="1936" y="761"/>
                </a:lnTo>
                <a:lnTo>
                  <a:pt x="1936" y="740"/>
                </a:lnTo>
                <a:lnTo>
                  <a:pt x="1936" y="727"/>
                </a:lnTo>
                <a:lnTo>
                  <a:pt x="1929" y="705"/>
                </a:lnTo>
                <a:lnTo>
                  <a:pt x="1921" y="692"/>
                </a:lnTo>
                <a:lnTo>
                  <a:pt x="1907" y="689"/>
                </a:lnTo>
                <a:lnTo>
                  <a:pt x="1893" y="681"/>
                </a:lnTo>
                <a:lnTo>
                  <a:pt x="1866" y="679"/>
                </a:lnTo>
                <a:lnTo>
                  <a:pt x="1852" y="667"/>
                </a:lnTo>
                <a:lnTo>
                  <a:pt x="1838" y="664"/>
                </a:lnTo>
                <a:lnTo>
                  <a:pt x="1837" y="663"/>
                </a:lnTo>
                <a:lnTo>
                  <a:pt x="1828" y="655"/>
                </a:lnTo>
                <a:lnTo>
                  <a:pt x="1810" y="640"/>
                </a:lnTo>
                <a:lnTo>
                  <a:pt x="1799" y="631"/>
                </a:lnTo>
                <a:lnTo>
                  <a:pt x="1799" y="628"/>
                </a:lnTo>
                <a:lnTo>
                  <a:pt x="1790" y="612"/>
                </a:lnTo>
                <a:lnTo>
                  <a:pt x="1778" y="601"/>
                </a:lnTo>
                <a:lnTo>
                  <a:pt x="1762" y="594"/>
                </a:lnTo>
                <a:lnTo>
                  <a:pt x="1752" y="581"/>
                </a:lnTo>
                <a:lnTo>
                  <a:pt x="1745" y="574"/>
                </a:lnTo>
                <a:lnTo>
                  <a:pt x="1736" y="561"/>
                </a:lnTo>
                <a:lnTo>
                  <a:pt x="1733" y="541"/>
                </a:lnTo>
                <a:lnTo>
                  <a:pt x="1738" y="533"/>
                </a:lnTo>
                <a:lnTo>
                  <a:pt x="1752" y="525"/>
                </a:lnTo>
                <a:lnTo>
                  <a:pt x="1762" y="518"/>
                </a:lnTo>
                <a:lnTo>
                  <a:pt x="1770" y="506"/>
                </a:lnTo>
                <a:lnTo>
                  <a:pt x="1752" y="484"/>
                </a:lnTo>
                <a:lnTo>
                  <a:pt x="1730" y="484"/>
                </a:lnTo>
                <a:lnTo>
                  <a:pt x="1723" y="492"/>
                </a:lnTo>
                <a:lnTo>
                  <a:pt x="1712" y="498"/>
                </a:lnTo>
                <a:lnTo>
                  <a:pt x="1694" y="508"/>
                </a:lnTo>
                <a:lnTo>
                  <a:pt x="1675" y="517"/>
                </a:lnTo>
                <a:lnTo>
                  <a:pt x="1658" y="530"/>
                </a:lnTo>
                <a:lnTo>
                  <a:pt x="1657" y="530"/>
                </a:lnTo>
                <a:lnTo>
                  <a:pt x="1633" y="533"/>
                </a:lnTo>
                <a:lnTo>
                  <a:pt x="1614" y="537"/>
                </a:lnTo>
                <a:lnTo>
                  <a:pt x="1596" y="561"/>
                </a:lnTo>
                <a:lnTo>
                  <a:pt x="1579" y="578"/>
                </a:lnTo>
                <a:lnTo>
                  <a:pt x="1554" y="594"/>
                </a:lnTo>
                <a:lnTo>
                  <a:pt x="1545" y="597"/>
                </a:lnTo>
                <a:lnTo>
                  <a:pt x="1516" y="601"/>
                </a:lnTo>
                <a:lnTo>
                  <a:pt x="1487" y="590"/>
                </a:lnTo>
                <a:lnTo>
                  <a:pt x="1459" y="590"/>
                </a:lnTo>
                <a:lnTo>
                  <a:pt x="1431" y="581"/>
                </a:lnTo>
                <a:lnTo>
                  <a:pt x="1422" y="570"/>
                </a:lnTo>
                <a:lnTo>
                  <a:pt x="1413" y="548"/>
                </a:lnTo>
                <a:lnTo>
                  <a:pt x="1400" y="517"/>
                </a:lnTo>
                <a:lnTo>
                  <a:pt x="1398" y="497"/>
                </a:lnTo>
                <a:lnTo>
                  <a:pt x="1388" y="473"/>
                </a:lnTo>
                <a:lnTo>
                  <a:pt x="1384" y="462"/>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5" name="Freeform 1034"/>
          <p:cNvSpPr>
            <a:spLocks/>
          </p:cNvSpPr>
          <p:nvPr userDrawn="1"/>
        </p:nvSpPr>
        <p:spPr bwMode="auto">
          <a:xfrm>
            <a:off x="6605166" y="4297888"/>
            <a:ext cx="575839" cy="1021305"/>
          </a:xfrm>
          <a:custGeom>
            <a:avLst/>
            <a:gdLst>
              <a:gd name="T0" fmla="*/ 1028 w 1326"/>
              <a:gd name="T1" fmla="*/ 1081 h 2091"/>
              <a:gd name="T2" fmla="*/ 988 w 1326"/>
              <a:gd name="T3" fmla="*/ 1081 h 2091"/>
              <a:gd name="T4" fmla="*/ 901 w 1326"/>
              <a:gd name="T5" fmla="*/ 1100 h 2091"/>
              <a:gd name="T6" fmla="*/ 929 w 1326"/>
              <a:gd name="T7" fmla="*/ 1089 h 2091"/>
              <a:gd name="T8" fmla="*/ 988 w 1326"/>
              <a:gd name="T9" fmla="*/ 978 h 2091"/>
              <a:gd name="T10" fmla="*/ 1009 w 1326"/>
              <a:gd name="T11" fmla="*/ 968 h 2091"/>
              <a:gd name="T12" fmla="*/ 999 w 1326"/>
              <a:gd name="T13" fmla="*/ 881 h 2091"/>
              <a:gd name="T14" fmla="*/ 1110 w 1326"/>
              <a:gd name="T15" fmla="*/ 603 h 2091"/>
              <a:gd name="T16" fmla="*/ 1288 w 1326"/>
              <a:gd name="T17" fmla="*/ 374 h 2091"/>
              <a:gd name="T18" fmla="*/ 1299 w 1326"/>
              <a:gd name="T19" fmla="*/ 241 h 2091"/>
              <a:gd name="T20" fmla="*/ 1298 w 1326"/>
              <a:gd name="T21" fmla="*/ 213 h 2091"/>
              <a:gd name="T22" fmla="*/ 1302 w 1326"/>
              <a:gd name="T23" fmla="*/ 195 h 2091"/>
              <a:gd name="T24" fmla="*/ 1326 w 1326"/>
              <a:gd name="T25" fmla="*/ 202 h 2091"/>
              <a:gd name="T26" fmla="*/ 1273 w 1326"/>
              <a:gd name="T27" fmla="*/ 139 h 2091"/>
              <a:gd name="T28" fmla="*/ 1218 w 1326"/>
              <a:gd name="T29" fmla="*/ 60 h 2091"/>
              <a:gd name="T30" fmla="*/ 981 w 1326"/>
              <a:gd name="T31" fmla="*/ 54 h 2091"/>
              <a:gd name="T32" fmla="*/ 923 w 1326"/>
              <a:gd name="T33" fmla="*/ 84 h 2091"/>
              <a:gd name="T34" fmla="*/ 1028 w 1326"/>
              <a:gd name="T35" fmla="*/ 46 h 2091"/>
              <a:gd name="T36" fmla="*/ 1075 w 1326"/>
              <a:gd name="T37" fmla="*/ 76 h 2091"/>
              <a:gd name="T38" fmla="*/ 995 w 1326"/>
              <a:gd name="T39" fmla="*/ 124 h 2091"/>
              <a:gd name="T40" fmla="*/ 909 w 1326"/>
              <a:gd name="T41" fmla="*/ 135 h 2091"/>
              <a:gd name="T42" fmla="*/ 749 w 1326"/>
              <a:gd name="T43" fmla="*/ 603 h 2091"/>
              <a:gd name="T44" fmla="*/ 425 w 1326"/>
              <a:gd name="T45" fmla="*/ 841 h 2091"/>
              <a:gd name="T46" fmla="*/ 67 w 1326"/>
              <a:gd name="T47" fmla="*/ 1238 h 2091"/>
              <a:gd name="T48" fmla="*/ 148 w 1326"/>
              <a:gd name="T49" fmla="*/ 1443 h 2091"/>
              <a:gd name="T50" fmla="*/ 237 w 1326"/>
              <a:gd name="T51" fmla="*/ 2059 h 2091"/>
              <a:gd name="T52" fmla="*/ 500 w 1326"/>
              <a:gd name="T53" fmla="*/ 1878 h 2091"/>
              <a:gd name="T54" fmla="*/ 714 w 1326"/>
              <a:gd name="T55" fmla="*/ 1605 h 2091"/>
              <a:gd name="T56" fmla="*/ 710 w 1326"/>
              <a:gd name="T57" fmla="*/ 1584 h 2091"/>
              <a:gd name="T58" fmla="*/ 645 w 1326"/>
              <a:gd name="T59" fmla="*/ 1618 h 2091"/>
              <a:gd name="T60" fmla="*/ 699 w 1326"/>
              <a:gd name="T61" fmla="*/ 1494 h 2091"/>
              <a:gd name="T62" fmla="*/ 677 w 1326"/>
              <a:gd name="T63" fmla="*/ 1550 h 2091"/>
              <a:gd name="T64" fmla="*/ 720 w 1326"/>
              <a:gd name="T65" fmla="*/ 1550 h 2091"/>
              <a:gd name="T66" fmla="*/ 746 w 1326"/>
              <a:gd name="T67" fmla="*/ 1511 h 2091"/>
              <a:gd name="T68" fmla="*/ 790 w 1326"/>
              <a:gd name="T69" fmla="*/ 1486 h 2091"/>
              <a:gd name="T70" fmla="*/ 801 w 1326"/>
              <a:gd name="T71" fmla="*/ 1568 h 2091"/>
              <a:gd name="T72" fmla="*/ 763 w 1326"/>
              <a:gd name="T73" fmla="*/ 1657 h 2091"/>
              <a:gd name="T74" fmla="*/ 782 w 1326"/>
              <a:gd name="T75" fmla="*/ 1719 h 2091"/>
              <a:gd name="T76" fmla="*/ 839 w 1326"/>
              <a:gd name="T77" fmla="*/ 1767 h 2091"/>
              <a:gd name="T78" fmla="*/ 873 w 1326"/>
              <a:gd name="T79" fmla="*/ 1807 h 2091"/>
              <a:gd name="T80" fmla="*/ 883 w 1326"/>
              <a:gd name="T81" fmla="*/ 1828 h 2091"/>
              <a:gd name="T82" fmla="*/ 905 w 1326"/>
              <a:gd name="T83" fmla="*/ 1865 h 2091"/>
              <a:gd name="T84" fmla="*/ 915 w 1326"/>
              <a:gd name="T85" fmla="*/ 1849 h 2091"/>
              <a:gd name="T86" fmla="*/ 963 w 1326"/>
              <a:gd name="T87" fmla="*/ 1609 h 2091"/>
              <a:gd name="T88" fmla="*/ 985 w 1326"/>
              <a:gd name="T89" fmla="*/ 1423 h 2091"/>
              <a:gd name="T90" fmla="*/ 1002 w 1326"/>
              <a:gd name="T91" fmla="*/ 1334 h 2091"/>
              <a:gd name="T92" fmla="*/ 1039 w 1326"/>
              <a:gd name="T93" fmla="*/ 1246 h 2091"/>
              <a:gd name="T94" fmla="*/ 1017 w 1326"/>
              <a:gd name="T95" fmla="*/ 1256 h 2091"/>
              <a:gd name="T96" fmla="*/ 956 w 1326"/>
              <a:gd name="T97" fmla="*/ 1274 h 2091"/>
              <a:gd name="T98" fmla="*/ 981 w 1326"/>
              <a:gd name="T99" fmla="*/ 1260 h 2091"/>
              <a:gd name="T100" fmla="*/ 937 w 1326"/>
              <a:gd name="T101" fmla="*/ 1303 h 2091"/>
              <a:gd name="T102" fmla="*/ 923 w 1326"/>
              <a:gd name="T103" fmla="*/ 1251 h 2091"/>
              <a:gd name="T104" fmla="*/ 937 w 1326"/>
              <a:gd name="T105" fmla="*/ 1219 h 2091"/>
              <a:gd name="T106" fmla="*/ 1000 w 1326"/>
              <a:gd name="T107" fmla="*/ 1183 h 2091"/>
              <a:gd name="T108" fmla="*/ 1067 w 1326"/>
              <a:gd name="T109" fmla="*/ 1115 h 2091"/>
              <a:gd name="T110" fmla="*/ 1060 w 1326"/>
              <a:gd name="T111" fmla="*/ 1070 h 2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6" h="2091">
                <a:moveTo>
                  <a:pt x="1053" y="1088"/>
                </a:moveTo>
                <a:lnTo>
                  <a:pt x="1049" y="1084"/>
                </a:lnTo>
                <a:lnTo>
                  <a:pt x="1049" y="1080"/>
                </a:lnTo>
                <a:lnTo>
                  <a:pt x="1045" y="1081"/>
                </a:lnTo>
                <a:lnTo>
                  <a:pt x="1039" y="1088"/>
                </a:lnTo>
                <a:lnTo>
                  <a:pt x="1036" y="1084"/>
                </a:lnTo>
                <a:lnTo>
                  <a:pt x="1034" y="1080"/>
                </a:lnTo>
                <a:lnTo>
                  <a:pt x="1028" y="1081"/>
                </a:lnTo>
                <a:lnTo>
                  <a:pt x="1027" y="1094"/>
                </a:lnTo>
                <a:lnTo>
                  <a:pt x="1017" y="1100"/>
                </a:lnTo>
                <a:lnTo>
                  <a:pt x="1020" y="1088"/>
                </a:lnTo>
                <a:lnTo>
                  <a:pt x="1013" y="1081"/>
                </a:lnTo>
                <a:lnTo>
                  <a:pt x="1012" y="1081"/>
                </a:lnTo>
                <a:lnTo>
                  <a:pt x="1005" y="1088"/>
                </a:lnTo>
                <a:lnTo>
                  <a:pt x="1000" y="1077"/>
                </a:lnTo>
                <a:lnTo>
                  <a:pt x="988" y="1081"/>
                </a:lnTo>
                <a:lnTo>
                  <a:pt x="978" y="1088"/>
                </a:lnTo>
                <a:lnTo>
                  <a:pt x="970" y="1094"/>
                </a:lnTo>
                <a:lnTo>
                  <a:pt x="947" y="1104"/>
                </a:lnTo>
                <a:lnTo>
                  <a:pt x="941" y="1121"/>
                </a:lnTo>
                <a:lnTo>
                  <a:pt x="923" y="1137"/>
                </a:lnTo>
                <a:lnTo>
                  <a:pt x="923" y="1121"/>
                </a:lnTo>
                <a:lnTo>
                  <a:pt x="915" y="1107"/>
                </a:lnTo>
                <a:lnTo>
                  <a:pt x="901" y="1100"/>
                </a:lnTo>
                <a:lnTo>
                  <a:pt x="901" y="1084"/>
                </a:lnTo>
                <a:lnTo>
                  <a:pt x="892" y="1069"/>
                </a:lnTo>
                <a:lnTo>
                  <a:pt x="904" y="1069"/>
                </a:lnTo>
                <a:lnTo>
                  <a:pt x="915" y="1059"/>
                </a:lnTo>
                <a:lnTo>
                  <a:pt x="933" y="1057"/>
                </a:lnTo>
                <a:lnTo>
                  <a:pt x="933" y="1062"/>
                </a:lnTo>
                <a:lnTo>
                  <a:pt x="923" y="1077"/>
                </a:lnTo>
                <a:lnTo>
                  <a:pt x="929" y="1089"/>
                </a:lnTo>
                <a:lnTo>
                  <a:pt x="941" y="1073"/>
                </a:lnTo>
                <a:lnTo>
                  <a:pt x="944" y="1052"/>
                </a:lnTo>
                <a:lnTo>
                  <a:pt x="951" y="1032"/>
                </a:lnTo>
                <a:lnTo>
                  <a:pt x="960" y="998"/>
                </a:lnTo>
                <a:lnTo>
                  <a:pt x="960" y="994"/>
                </a:lnTo>
                <a:lnTo>
                  <a:pt x="970" y="994"/>
                </a:lnTo>
                <a:lnTo>
                  <a:pt x="978" y="988"/>
                </a:lnTo>
                <a:lnTo>
                  <a:pt x="988" y="978"/>
                </a:lnTo>
                <a:lnTo>
                  <a:pt x="999" y="964"/>
                </a:lnTo>
                <a:lnTo>
                  <a:pt x="988" y="964"/>
                </a:lnTo>
                <a:lnTo>
                  <a:pt x="981" y="961"/>
                </a:lnTo>
                <a:lnTo>
                  <a:pt x="978" y="938"/>
                </a:lnTo>
                <a:lnTo>
                  <a:pt x="981" y="921"/>
                </a:lnTo>
                <a:lnTo>
                  <a:pt x="988" y="929"/>
                </a:lnTo>
                <a:lnTo>
                  <a:pt x="999" y="946"/>
                </a:lnTo>
                <a:lnTo>
                  <a:pt x="1009" y="968"/>
                </a:lnTo>
                <a:lnTo>
                  <a:pt x="999" y="997"/>
                </a:lnTo>
                <a:lnTo>
                  <a:pt x="991" y="1029"/>
                </a:lnTo>
                <a:lnTo>
                  <a:pt x="1002" y="1017"/>
                </a:lnTo>
                <a:lnTo>
                  <a:pt x="1012" y="998"/>
                </a:lnTo>
                <a:lnTo>
                  <a:pt x="1020" y="978"/>
                </a:lnTo>
                <a:lnTo>
                  <a:pt x="1012" y="946"/>
                </a:lnTo>
                <a:lnTo>
                  <a:pt x="995" y="914"/>
                </a:lnTo>
                <a:lnTo>
                  <a:pt x="999" y="881"/>
                </a:lnTo>
                <a:lnTo>
                  <a:pt x="1002" y="842"/>
                </a:lnTo>
                <a:lnTo>
                  <a:pt x="1005" y="809"/>
                </a:lnTo>
                <a:lnTo>
                  <a:pt x="1020" y="782"/>
                </a:lnTo>
                <a:lnTo>
                  <a:pt x="1039" y="758"/>
                </a:lnTo>
                <a:lnTo>
                  <a:pt x="1060" y="727"/>
                </a:lnTo>
                <a:lnTo>
                  <a:pt x="1075" y="674"/>
                </a:lnTo>
                <a:lnTo>
                  <a:pt x="1092" y="631"/>
                </a:lnTo>
                <a:lnTo>
                  <a:pt x="1110" y="603"/>
                </a:lnTo>
                <a:lnTo>
                  <a:pt x="1132" y="578"/>
                </a:lnTo>
                <a:lnTo>
                  <a:pt x="1171" y="541"/>
                </a:lnTo>
                <a:lnTo>
                  <a:pt x="1208" y="498"/>
                </a:lnTo>
                <a:lnTo>
                  <a:pt x="1223" y="465"/>
                </a:lnTo>
                <a:lnTo>
                  <a:pt x="1243" y="444"/>
                </a:lnTo>
                <a:lnTo>
                  <a:pt x="1254" y="429"/>
                </a:lnTo>
                <a:lnTo>
                  <a:pt x="1262" y="406"/>
                </a:lnTo>
                <a:lnTo>
                  <a:pt x="1288" y="374"/>
                </a:lnTo>
                <a:lnTo>
                  <a:pt x="1302" y="352"/>
                </a:lnTo>
                <a:lnTo>
                  <a:pt x="1298" y="342"/>
                </a:lnTo>
                <a:lnTo>
                  <a:pt x="1298" y="321"/>
                </a:lnTo>
                <a:lnTo>
                  <a:pt x="1304" y="309"/>
                </a:lnTo>
                <a:lnTo>
                  <a:pt x="1304" y="293"/>
                </a:lnTo>
                <a:lnTo>
                  <a:pt x="1302" y="277"/>
                </a:lnTo>
                <a:lnTo>
                  <a:pt x="1299" y="254"/>
                </a:lnTo>
                <a:lnTo>
                  <a:pt x="1299" y="241"/>
                </a:lnTo>
                <a:lnTo>
                  <a:pt x="1310" y="241"/>
                </a:lnTo>
                <a:lnTo>
                  <a:pt x="1310" y="227"/>
                </a:lnTo>
                <a:lnTo>
                  <a:pt x="1304" y="226"/>
                </a:lnTo>
                <a:lnTo>
                  <a:pt x="1302" y="233"/>
                </a:lnTo>
                <a:lnTo>
                  <a:pt x="1292" y="229"/>
                </a:lnTo>
                <a:lnTo>
                  <a:pt x="1298" y="221"/>
                </a:lnTo>
                <a:lnTo>
                  <a:pt x="1302" y="213"/>
                </a:lnTo>
                <a:lnTo>
                  <a:pt x="1298" y="213"/>
                </a:lnTo>
                <a:lnTo>
                  <a:pt x="1294" y="217"/>
                </a:lnTo>
                <a:lnTo>
                  <a:pt x="1288" y="217"/>
                </a:lnTo>
                <a:lnTo>
                  <a:pt x="1292" y="209"/>
                </a:lnTo>
                <a:lnTo>
                  <a:pt x="1294" y="202"/>
                </a:lnTo>
                <a:lnTo>
                  <a:pt x="1294" y="199"/>
                </a:lnTo>
                <a:lnTo>
                  <a:pt x="1292" y="195"/>
                </a:lnTo>
                <a:lnTo>
                  <a:pt x="1294" y="195"/>
                </a:lnTo>
                <a:lnTo>
                  <a:pt x="1302" y="195"/>
                </a:lnTo>
                <a:lnTo>
                  <a:pt x="1304" y="195"/>
                </a:lnTo>
                <a:lnTo>
                  <a:pt x="1310" y="199"/>
                </a:lnTo>
                <a:lnTo>
                  <a:pt x="1316" y="199"/>
                </a:lnTo>
                <a:lnTo>
                  <a:pt x="1313" y="205"/>
                </a:lnTo>
                <a:lnTo>
                  <a:pt x="1310" y="218"/>
                </a:lnTo>
                <a:lnTo>
                  <a:pt x="1316" y="226"/>
                </a:lnTo>
                <a:lnTo>
                  <a:pt x="1320" y="213"/>
                </a:lnTo>
                <a:lnTo>
                  <a:pt x="1326" y="202"/>
                </a:lnTo>
                <a:lnTo>
                  <a:pt x="1326" y="186"/>
                </a:lnTo>
                <a:lnTo>
                  <a:pt x="1316" y="183"/>
                </a:lnTo>
                <a:lnTo>
                  <a:pt x="1299" y="183"/>
                </a:lnTo>
                <a:lnTo>
                  <a:pt x="1292" y="183"/>
                </a:lnTo>
                <a:lnTo>
                  <a:pt x="1292" y="167"/>
                </a:lnTo>
                <a:lnTo>
                  <a:pt x="1285" y="155"/>
                </a:lnTo>
                <a:lnTo>
                  <a:pt x="1279" y="146"/>
                </a:lnTo>
                <a:lnTo>
                  <a:pt x="1273" y="139"/>
                </a:lnTo>
                <a:lnTo>
                  <a:pt x="1270" y="135"/>
                </a:lnTo>
                <a:lnTo>
                  <a:pt x="1266" y="122"/>
                </a:lnTo>
                <a:lnTo>
                  <a:pt x="1258" y="114"/>
                </a:lnTo>
                <a:lnTo>
                  <a:pt x="1248" y="112"/>
                </a:lnTo>
                <a:lnTo>
                  <a:pt x="1240" y="106"/>
                </a:lnTo>
                <a:lnTo>
                  <a:pt x="1234" y="94"/>
                </a:lnTo>
                <a:lnTo>
                  <a:pt x="1227" y="76"/>
                </a:lnTo>
                <a:lnTo>
                  <a:pt x="1218" y="60"/>
                </a:lnTo>
                <a:lnTo>
                  <a:pt x="1196" y="52"/>
                </a:lnTo>
                <a:lnTo>
                  <a:pt x="1151" y="20"/>
                </a:lnTo>
                <a:lnTo>
                  <a:pt x="1117" y="9"/>
                </a:lnTo>
                <a:lnTo>
                  <a:pt x="1068" y="0"/>
                </a:lnTo>
                <a:lnTo>
                  <a:pt x="1049" y="12"/>
                </a:lnTo>
                <a:lnTo>
                  <a:pt x="1031" y="20"/>
                </a:lnTo>
                <a:lnTo>
                  <a:pt x="1005" y="43"/>
                </a:lnTo>
                <a:lnTo>
                  <a:pt x="981" y="54"/>
                </a:lnTo>
                <a:lnTo>
                  <a:pt x="956" y="60"/>
                </a:lnTo>
                <a:lnTo>
                  <a:pt x="933" y="56"/>
                </a:lnTo>
                <a:lnTo>
                  <a:pt x="923" y="62"/>
                </a:lnTo>
                <a:lnTo>
                  <a:pt x="915" y="71"/>
                </a:lnTo>
                <a:lnTo>
                  <a:pt x="912" y="84"/>
                </a:lnTo>
                <a:lnTo>
                  <a:pt x="915" y="91"/>
                </a:lnTo>
                <a:lnTo>
                  <a:pt x="929" y="94"/>
                </a:lnTo>
                <a:lnTo>
                  <a:pt x="923" y="84"/>
                </a:lnTo>
                <a:lnTo>
                  <a:pt x="935" y="71"/>
                </a:lnTo>
                <a:lnTo>
                  <a:pt x="941" y="71"/>
                </a:lnTo>
                <a:lnTo>
                  <a:pt x="953" y="76"/>
                </a:lnTo>
                <a:lnTo>
                  <a:pt x="981" y="76"/>
                </a:lnTo>
                <a:lnTo>
                  <a:pt x="1005" y="76"/>
                </a:lnTo>
                <a:lnTo>
                  <a:pt x="1020" y="68"/>
                </a:lnTo>
                <a:lnTo>
                  <a:pt x="1027" y="60"/>
                </a:lnTo>
                <a:lnTo>
                  <a:pt x="1028" y="46"/>
                </a:lnTo>
                <a:lnTo>
                  <a:pt x="1036" y="48"/>
                </a:lnTo>
                <a:lnTo>
                  <a:pt x="1049" y="48"/>
                </a:lnTo>
                <a:lnTo>
                  <a:pt x="1060" y="46"/>
                </a:lnTo>
                <a:lnTo>
                  <a:pt x="1068" y="40"/>
                </a:lnTo>
                <a:lnTo>
                  <a:pt x="1079" y="46"/>
                </a:lnTo>
                <a:lnTo>
                  <a:pt x="1082" y="60"/>
                </a:lnTo>
                <a:lnTo>
                  <a:pt x="1077" y="64"/>
                </a:lnTo>
                <a:lnTo>
                  <a:pt x="1075" y="76"/>
                </a:lnTo>
                <a:lnTo>
                  <a:pt x="1068" y="94"/>
                </a:lnTo>
                <a:lnTo>
                  <a:pt x="1071" y="106"/>
                </a:lnTo>
                <a:lnTo>
                  <a:pt x="1049" y="112"/>
                </a:lnTo>
                <a:lnTo>
                  <a:pt x="1031" y="110"/>
                </a:lnTo>
                <a:lnTo>
                  <a:pt x="1027" y="114"/>
                </a:lnTo>
                <a:lnTo>
                  <a:pt x="1013" y="118"/>
                </a:lnTo>
                <a:lnTo>
                  <a:pt x="1009" y="118"/>
                </a:lnTo>
                <a:lnTo>
                  <a:pt x="995" y="124"/>
                </a:lnTo>
                <a:lnTo>
                  <a:pt x="988" y="131"/>
                </a:lnTo>
                <a:lnTo>
                  <a:pt x="973" y="122"/>
                </a:lnTo>
                <a:lnTo>
                  <a:pt x="967" y="119"/>
                </a:lnTo>
                <a:lnTo>
                  <a:pt x="951" y="127"/>
                </a:lnTo>
                <a:lnTo>
                  <a:pt x="935" y="131"/>
                </a:lnTo>
                <a:lnTo>
                  <a:pt x="923" y="127"/>
                </a:lnTo>
                <a:lnTo>
                  <a:pt x="919" y="135"/>
                </a:lnTo>
                <a:lnTo>
                  <a:pt x="909" y="135"/>
                </a:lnTo>
                <a:lnTo>
                  <a:pt x="929" y="305"/>
                </a:lnTo>
                <a:lnTo>
                  <a:pt x="915" y="352"/>
                </a:lnTo>
                <a:lnTo>
                  <a:pt x="912" y="361"/>
                </a:lnTo>
                <a:lnTo>
                  <a:pt x="897" y="406"/>
                </a:lnTo>
                <a:lnTo>
                  <a:pt x="890" y="421"/>
                </a:lnTo>
                <a:lnTo>
                  <a:pt x="851" y="528"/>
                </a:lnTo>
                <a:lnTo>
                  <a:pt x="832" y="544"/>
                </a:lnTo>
                <a:lnTo>
                  <a:pt x="749" y="603"/>
                </a:lnTo>
                <a:lnTo>
                  <a:pt x="714" y="631"/>
                </a:lnTo>
                <a:lnTo>
                  <a:pt x="696" y="642"/>
                </a:lnTo>
                <a:lnTo>
                  <a:pt x="660" y="666"/>
                </a:lnTo>
                <a:lnTo>
                  <a:pt x="597" y="716"/>
                </a:lnTo>
                <a:lnTo>
                  <a:pt x="579" y="727"/>
                </a:lnTo>
                <a:lnTo>
                  <a:pt x="440" y="830"/>
                </a:lnTo>
                <a:lnTo>
                  <a:pt x="428" y="838"/>
                </a:lnTo>
                <a:lnTo>
                  <a:pt x="425" y="841"/>
                </a:lnTo>
                <a:lnTo>
                  <a:pt x="222" y="990"/>
                </a:lnTo>
                <a:lnTo>
                  <a:pt x="168" y="1021"/>
                </a:lnTo>
                <a:lnTo>
                  <a:pt x="150" y="1037"/>
                </a:lnTo>
                <a:lnTo>
                  <a:pt x="0" y="1141"/>
                </a:lnTo>
                <a:lnTo>
                  <a:pt x="17" y="1172"/>
                </a:lnTo>
                <a:lnTo>
                  <a:pt x="39" y="1196"/>
                </a:lnTo>
                <a:lnTo>
                  <a:pt x="47" y="1213"/>
                </a:lnTo>
                <a:lnTo>
                  <a:pt x="67" y="1238"/>
                </a:lnTo>
                <a:lnTo>
                  <a:pt x="77" y="1263"/>
                </a:lnTo>
                <a:lnTo>
                  <a:pt x="93" y="1290"/>
                </a:lnTo>
                <a:lnTo>
                  <a:pt x="105" y="1314"/>
                </a:lnTo>
                <a:lnTo>
                  <a:pt x="115" y="1342"/>
                </a:lnTo>
                <a:lnTo>
                  <a:pt x="124" y="1360"/>
                </a:lnTo>
                <a:lnTo>
                  <a:pt x="132" y="1382"/>
                </a:lnTo>
                <a:lnTo>
                  <a:pt x="140" y="1411"/>
                </a:lnTo>
                <a:lnTo>
                  <a:pt x="148" y="1443"/>
                </a:lnTo>
                <a:lnTo>
                  <a:pt x="151" y="1479"/>
                </a:lnTo>
                <a:lnTo>
                  <a:pt x="160" y="1558"/>
                </a:lnTo>
                <a:lnTo>
                  <a:pt x="172" y="1701"/>
                </a:lnTo>
                <a:lnTo>
                  <a:pt x="195" y="1922"/>
                </a:lnTo>
                <a:lnTo>
                  <a:pt x="204" y="2043"/>
                </a:lnTo>
                <a:lnTo>
                  <a:pt x="223" y="2067"/>
                </a:lnTo>
                <a:lnTo>
                  <a:pt x="253" y="2055"/>
                </a:lnTo>
                <a:lnTo>
                  <a:pt x="237" y="2059"/>
                </a:lnTo>
                <a:lnTo>
                  <a:pt x="258" y="2045"/>
                </a:lnTo>
                <a:lnTo>
                  <a:pt x="320" y="2057"/>
                </a:lnTo>
                <a:lnTo>
                  <a:pt x="354" y="2086"/>
                </a:lnTo>
                <a:lnTo>
                  <a:pt x="386" y="2091"/>
                </a:lnTo>
                <a:lnTo>
                  <a:pt x="409" y="2057"/>
                </a:lnTo>
                <a:lnTo>
                  <a:pt x="425" y="1999"/>
                </a:lnTo>
                <a:lnTo>
                  <a:pt x="458" y="1935"/>
                </a:lnTo>
                <a:lnTo>
                  <a:pt x="500" y="1878"/>
                </a:lnTo>
                <a:lnTo>
                  <a:pt x="540" y="1776"/>
                </a:lnTo>
                <a:lnTo>
                  <a:pt x="612" y="1753"/>
                </a:lnTo>
                <a:lnTo>
                  <a:pt x="645" y="1725"/>
                </a:lnTo>
                <a:lnTo>
                  <a:pt x="671" y="1712"/>
                </a:lnTo>
                <a:lnTo>
                  <a:pt x="677" y="1697"/>
                </a:lnTo>
                <a:lnTo>
                  <a:pt x="699" y="1649"/>
                </a:lnTo>
                <a:lnTo>
                  <a:pt x="711" y="1624"/>
                </a:lnTo>
                <a:lnTo>
                  <a:pt x="714" y="1605"/>
                </a:lnTo>
                <a:lnTo>
                  <a:pt x="728" y="1588"/>
                </a:lnTo>
                <a:lnTo>
                  <a:pt x="720" y="1578"/>
                </a:lnTo>
                <a:lnTo>
                  <a:pt x="718" y="1584"/>
                </a:lnTo>
                <a:lnTo>
                  <a:pt x="711" y="1588"/>
                </a:lnTo>
                <a:lnTo>
                  <a:pt x="706" y="1605"/>
                </a:lnTo>
                <a:lnTo>
                  <a:pt x="699" y="1620"/>
                </a:lnTo>
                <a:lnTo>
                  <a:pt x="696" y="1593"/>
                </a:lnTo>
                <a:lnTo>
                  <a:pt x="710" y="1584"/>
                </a:lnTo>
                <a:lnTo>
                  <a:pt x="714" y="1568"/>
                </a:lnTo>
                <a:lnTo>
                  <a:pt x="706" y="1568"/>
                </a:lnTo>
                <a:lnTo>
                  <a:pt x="691" y="1572"/>
                </a:lnTo>
                <a:lnTo>
                  <a:pt x="686" y="1584"/>
                </a:lnTo>
                <a:lnTo>
                  <a:pt x="677" y="1588"/>
                </a:lnTo>
                <a:lnTo>
                  <a:pt x="663" y="1593"/>
                </a:lnTo>
                <a:lnTo>
                  <a:pt x="655" y="1610"/>
                </a:lnTo>
                <a:lnTo>
                  <a:pt x="645" y="1618"/>
                </a:lnTo>
                <a:lnTo>
                  <a:pt x="648" y="1605"/>
                </a:lnTo>
                <a:lnTo>
                  <a:pt x="648" y="1589"/>
                </a:lnTo>
                <a:lnTo>
                  <a:pt x="652" y="1578"/>
                </a:lnTo>
                <a:lnTo>
                  <a:pt x="660" y="1562"/>
                </a:lnTo>
                <a:lnTo>
                  <a:pt x="664" y="1546"/>
                </a:lnTo>
                <a:lnTo>
                  <a:pt x="671" y="1527"/>
                </a:lnTo>
                <a:lnTo>
                  <a:pt x="680" y="1511"/>
                </a:lnTo>
                <a:lnTo>
                  <a:pt x="699" y="1494"/>
                </a:lnTo>
                <a:lnTo>
                  <a:pt x="706" y="1477"/>
                </a:lnTo>
                <a:lnTo>
                  <a:pt x="711" y="1454"/>
                </a:lnTo>
                <a:lnTo>
                  <a:pt x="714" y="1463"/>
                </a:lnTo>
                <a:lnTo>
                  <a:pt x="711" y="1485"/>
                </a:lnTo>
                <a:lnTo>
                  <a:pt x="710" y="1494"/>
                </a:lnTo>
                <a:lnTo>
                  <a:pt x="695" y="1511"/>
                </a:lnTo>
                <a:lnTo>
                  <a:pt x="680" y="1530"/>
                </a:lnTo>
                <a:lnTo>
                  <a:pt x="677" y="1550"/>
                </a:lnTo>
                <a:lnTo>
                  <a:pt x="670" y="1576"/>
                </a:lnTo>
                <a:lnTo>
                  <a:pt x="664" y="1588"/>
                </a:lnTo>
                <a:lnTo>
                  <a:pt x="674" y="1580"/>
                </a:lnTo>
                <a:lnTo>
                  <a:pt x="680" y="1572"/>
                </a:lnTo>
                <a:lnTo>
                  <a:pt x="691" y="1562"/>
                </a:lnTo>
                <a:lnTo>
                  <a:pt x="706" y="1561"/>
                </a:lnTo>
                <a:lnTo>
                  <a:pt x="714" y="1562"/>
                </a:lnTo>
                <a:lnTo>
                  <a:pt x="720" y="1550"/>
                </a:lnTo>
                <a:lnTo>
                  <a:pt x="728" y="1535"/>
                </a:lnTo>
                <a:lnTo>
                  <a:pt x="729" y="1527"/>
                </a:lnTo>
                <a:lnTo>
                  <a:pt x="729" y="1545"/>
                </a:lnTo>
                <a:lnTo>
                  <a:pt x="735" y="1562"/>
                </a:lnTo>
                <a:lnTo>
                  <a:pt x="743" y="1556"/>
                </a:lnTo>
                <a:lnTo>
                  <a:pt x="746" y="1545"/>
                </a:lnTo>
                <a:lnTo>
                  <a:pt x="746" y="1530"/>
                </a:lnTo>
                <a:lnTo>
                  <a:pt x="746" y="1511"/>
                </a:lnTo>
                <a:lnTo>
                  <a:pt x="753" y="1511"/>
                </a:lnTo>
                <a:lnTo>
                  <a:pt x="767" y="1505"/>
                </a:lnTo>
                <a:lnTo>
                  <a:pt x="767" y="1485"/>
                </a:lnTo>
                <a:lnTo>
                  <a:pt x="774" y="1479"/>
                </a:lnTo>
                <a:lnTo>
                  <a:pt x="778" y="1463"/>
                </a:lnTo>
                <a:lnTo>
                  <a:pt x="782" y="1463"/>
                </a:lnTo>
                <a:lnTo>
                  <a:pt x="782" y="1479"/>
                </a:lnTo>
                <a:lnTo>
                  <a:pt x="790" y="1486"/>
                </a:lnTo>
                <a:lnTo>
                  <a:pt x="797" y="1486"/>
                </a:lnTo>
                <a:lnTo>
                  <a:pt x="794" y="1497"/>
                </a:lnTo>
                <a:lnTo>
                  <a:pt x="787" y="1511"/>
                </a:lnTo>
                <a:lnTo>
                  <a:pt x="801" y="1519"/>
                </a:lnTo>
                <a:lnTo>
                  <a:pt x="807" y="1538"/>
                </a:lnTo>
                <a:lnTo>
                  <a:pt x="807" y="1550"/>
                </a:lnTo>
                <a:lnTo>
                  <a:pt x="807" y="1558"/>
                </a:lnTo>
                <a:lnTo>
                  <a:pt x="801" y="1568"/>
                </a:lnTo>
                <a:lnTo>
                  <a:pt x="794" y="1576"/>
                </a:lnTo>
                <a:lnTo>
                  <a:pt x="785" y="1580"/>
                </a:lnTo>
                <a:lnTo>
                  <a:pt x="785" y="1589"/>
                </a:lnTo>
                <a:lnTo>
                  <a:pt x="790" y="1605"/>
                </a:lnTo>
                <a:lnTo>
                  <a:pt x="785" y="1618"/>
                </a:lnTo>
                <a:lnTo>
                  <a:pt x="778" y="1636"/>
                </a:lnTo>
                <a:lnTo>
                  <a:pt x="769" y="1649"/>
                </a:lnTo>
                <a:lnTo>
                  <a:pt x="763" y="1657"/>
                </a:lnTo>
                <a:lnTo>
                  <a:pt x="763" y="1668"/>
                </a:lnTo>
                <a:lnTo>
                  <a:pt x="763" y="1679"/>
                </a:lnTo>
                <a:lnTo>
                  <a:pt x="756" y="1687"/>
                </a:lnTo>
                <a:lnTo>
                  <a:pt x="746" y="1712"/>
                </a:lnTo>
                <a:lnTo>
                  <a:pt x="756" y="1713"/>
                </a:lnTo>
                <a:lnTo>
                  <a:pt x="763" y="1713"/>
                </a:lnTo>
                <a:lnTo>
                  <a:pt x="774" y="1712"/>
                </a:lnTo>
                <a:lnTo>
                  <a:pt x="782" y="1719"/>
                </a:lnTo>
                <a:lnTo>
                  <a:pt x="801" y="1724"/>
                </a:lnTo>
                <a:lnTo>
                  <a:pt x="819" y="1725"/>
                </a:lnTo>
                <a:lnTo>
                  <a:pt x="828" y="1725"/>
                </a:lnTo>
                <a:lnTo>
                  <a:pt x="843" y="1728"/>
                </a:lnTo>
                <a:lnTo>
                  <a:pt x="846" y="1743"/>
                </a:lnTo>
                <a:lnTo>
                  <a:pt x="839" y="1745"/>
                </a:lnTo>
                <a:lnTo>
                  <a:pt x="839" y="1759"/>
                </a:lnTo>
                <a:lnTo>
                  <a:pt x="839" y="1767"/>
                </a:lnTo>
                <a:lnTo>
                  <a:pt x="846" y="1771"/>
                </a:lnTo>
                <a:lnTo>
                  <a:pt x="851" y="1767"/>
                </a:lnTo>
                <a:lnTo>
                  <a:pt x="858" y="1767"/>
                </a:lnTo>
                <a:lnTo>
                  <a:pt x="865" y="1775"/>
                </a:lnTo>
                <a:lnTo>
                  <a:pt x="873" y="1783"/>
                </a:lnTo>
                <a:lnTo>
                  <a:pt x="877" y="1795"/>
                </a:lnTo>
                <a:lnTo>
                  <a:pt x="873" y="1799"/>
                </a:lnTo>
                <a:lnTo>
                  <a:pt x="873" y="1807"/>
                </a:lnTo>
                <a:lnTo>
                  <a:pt x="870" y="1817"/>
                </a:lnTo>
                <a:lnTo>
                  <a:pt x="869" y="1823"/>
                </a:lnTo>
                <a:lnTo>
                  <a:pt x="873" y="1827"/>
                </a:lnTo>
                <a:lnTo>
                  <a:pt x="880" y="1817"/>
                </a:lnTo>
                <a:lnTo>
                  <a:pt x="886" y="1801"/>
                </a:lnTo>
                <a:lnTo>
                  <a:pt x="887" y="1804"/>
                </a:lnTo>
                <a:lnTo>
                  <a:pt x="887" y="1817"/>
                </a:lnTo>
                <a:lnTo>
                  <a:pt x="883" y="1828"/>
                </a:lnTo>
                <a:lnTo>
                  <a:pt x="887" y="1840"/>
                </a:lnTo>
                <a:lnTo>
                  <a:pt x="886" y="1854"/>
                </a:lnTo>
                <a:lnTo>
                  <a:pt x="880" y="1854"/>
                </a:lnTo>
                <a:lnTo>
                  <a:pt x="880" y="1870"/>
                </a:lnTo>
                <a:lnTo>
                  <a:pt x="887" y="1873"/>
                </a:lnTo>
                <a:lnTo>
                  <a:pt x="897" y="1862"/>
                </a:lnTo>
                <a:lnTo>
                  <a:pt x="897" y="1857"/>
                </a:lnTo>
                <a:lnTo>
                  <a:pt x="905" y="1865"/>
                </a:lnTo>
                <a:lnTo>
                  <a:pt x="897" y="1878"/>
                </a:lnTo>
                <a:lnTo>
                  <a:pt x="897" y="1895"/>
                </a:lnTo>
                <a:lnTo>
                  <a:pt x="904" y="1892"/>
                </a:lnTo>
                <a:lnTo>
                  <a:pt x="901" y="1881"/>
                </a:lnTo>
                <a:lnTo>
                  <a:pt x="904" y="1881"/>
                </a:lnTo>
                <a:lnTo>
                  <a:pt x="912" y="1884"/>
                </a:lnTo>
                <a:lnTo>
                  <a:pt x="922" y="1879"/>
                </a:lnTo>
                <a:lnTo>
                  <a:pt x="915" y="1849"/>
                </a:lnTo>
                <a:lnTo>
                  <a:pt x="923" y="1788"/>
                </a:lnTo>
                <a:lnTo>
                  <a:pt x="941" y="1769"/>
                </a:lnTo>
                <a:lnTo>
                  <a:pt x="947" y="1740"/>
                </a:lnTo>
                <a:lnTo>
                  <a:pt x="945" y="1712"/>
                </a:lnTo>
                <a:lnTo>
                  <a:pt x="947" y="1666"/>
                </a:lnTo>
                <a:lnTo>
                  <a:pt x="941" y="1650"/>
                </a:lnTo>
                <a:lnTo>
                  <a:pt x="953" y="1626"/>
                </a:lnTo>
                <a:lnTo>
                  <a:pt x="963" y="1609"/>
                </a:lnTo>
                <a:lnTo>
                  <a:pt x="973" y="1578"/>
                </a:lnTo>
                <a:lnTo>
                  <a:pt x="973" y="1553"/>
                </a:lnTo>
                <a:lnTo>
                  <a:pt x="978" y="1517"/>
                </a:lnTo>
                <a:lnTo>
                  <a:pt x="977" y="1485"/>
                </a:lnTo>
                <a:lnTo>
                  <a:pt x="985" y="1458"/>
                </a:lnTo>
                <a:lnTo>
                  <a:pt x="991" y="1437"/>
                </a:lnTo>
                <a:lnTo>
                  <a:pt x="988" y="1427"/>
                </a:lnTo>
                <a:lnTo>
                  <a:pt x="985" y="1423"/>
                </a:lnTo>
                <a:lnTo>
                  <a:pt x="977" y="1419"/>
                </a:lnTo>
                <a:lnTo>
                  <a:pt x="981" y="1397"/>
                </a:lnTo>
                <a:lnTo>
                  <a:pt x="988" y="1402"/>
                </a:lnTo>
                <a:lnTo>
                  <a:pt x="991" y="1394"/>
                </a:lnTo>
                <a:lnTo>
                  <a:pt x="999" y="1392"/>
                </a:lnTo>
                <a:lnTo>
                  <a:pt x="999" y="1386"/>
                </a:lnTo>
                <a:lnTo>
                  <a:pt x="999" y="1352"/>
                </a:lnTo>
                <a:lnTo>
                  <a:pt x="1002" y="1334"/>
                </a:lnTo>
                <a:lnTo>
                  <a:pt x="1012" y="1319"/>
                </a:lnTo>
                <a:lnTo>
                  <a:pt x="1021" y="1299"/>
                </a:lnTo>
                <a:lnTo>
                  <a:pt x="1039" y="1286"/>
                </a:lnTo>
                <a:lnTo>
                  <a:pt x="1053" y="1266"/>
                </a:lnTo>
                <a:lnTo>
                  <a:pt x="1053" y="1247"/>
                </a:lnTo>
                <a:lnTo>
                  <a:pt x="1053" y="1256"/>
                </a:lnTo>
                <a:lnTo>
                  <a:pt x="1049" y="1251"/>
                </a:lnTo>
                <a:lnTo>
                  <a:pt x="1039" y="1246"/>
                </a:lnTo>
                <a:lnTo>
                  <a:pt x="1034" y="1246"/>
                </a:lnTo>
                <a:lnTo>
                  <a:pt x="1027" y="1247"/>
                </a:lnTo>
                <a:lnTo>
                  <a:pt x="1028" y="1251"/>
                </a:lnTo>
                <a:lnTo>
                  <a:pt x="1028" y="1263"/>
                </a:lnTo>
                <a:lnTo>
                  <a:pt x="1021" y="1276"/>
                </a:lnTo>
                <a:lnTo>
                  <a:pt x="1012" y="1294"/>
                </a:lnTo>
                <a:lnTo>
                  <a:pt x="1013" y="1276"/>
                </a:lnTo>
                <a:lnTo>
                  <a:pt x="1017" y="1256"/>
                </a:lnTo>
                <a:lnTo>
                  <a:pt x="1009" y="1240"/>
                </a:lnTo>
                <a:lnTo>
                  <a:pt x="1005" y="1246"/>
                </a:lnTo>
                <a:lnTo>
                  <a:pt x="999" y="1251"/>
                </a:lnTo>
                <a:lnTo>
                  <a:pt x="991" y="1247"/>
                </a:lnTo>
                <a:lnTo>
                  <a:pt x="977" y="1247"/>
                </a:lnTo>
                <a:lnTo>
                  <a:pt x="970" y="1251"/>
                </a:lnTo>
                <a:lnTo>
                  <a:pt x="963" y="1266"/>
                </a:lnTo>
                <a:lnTo>
                  <a:pt x="956" y="1274"/>
                </a:lnTo>
                <a:lnTo>
                  <a:pt x="944" y="1290"/>
                </a:lnTo>
                <a:lnTo>
                  <a:pt x="945" y="1298"/>
                </a:lnTo>
                <a:lnTo>
                  <a:pt x="960" y="1280"/>
                </a:lnTo>
                <a:lnTo>
                  <a:pt x="967" y="1271"/>
                </a:lnTo>
                <a:lnTo>
                  <a:pt x="973" y="1260"/>
                </a:lnTo>
                <a:lnTo>
                  <a:pt x="985" y="1255"/>
                </a:lnTo>
                <a:lnTo>
                  <a:pt x="991" y="1255"/>
                </a:lnTo>
                <a:lnTo>
                  <a:pt x="981" y="1260"/>
                </a:lnTo>
                <a:lnTo>
                  <a:pt x="977" y="1268"/>
                </a:lnTo>
                <a:lnTo>
                  <a:pt x="977" y="1278"/>
                </a:lnTo>
                <a:lnTo>
                  <a:pt x="970" y="1278"/>
                </a:lnTo>
                <a:lnTo>
                  <a:pt x="970" y="1288"/>
                </a:lnTo>
                <a:lnTo>
                  <a:pt x="963" y="1298"/>
                </a:lnTo>
                <a:lnTo>
                  <a:pt x="960" y="1306"/>
                </a:lnTo>
                <a:lnTo>
                  <a:pt x="953" y="1306"/>
                </a:lnTo>
                <a:lnTo>
                  <a:pt x="937" y="1303"/>
                </a:lnTo>
                <a:lnTo>
                  <a:pt x="933" y="1296"/>
                </a:lnTo>
                <a:lnTo>
                  <a:pt x="922" y="1303"/>
                </a:lnTo>
                <a:lnTo>
                  <a:pt x="922" y="1278"/>
                </a:lnTo>
                <a:lnTo>
                  <a:pt x="923" y="1286"/>
                </a:lnTo>
                <a:lnTo>
                  <a:pt x="933" y="1280"/>
                </a:lnTo>
                <a:lnTo>
                  <a:pt x="935" y="1266"/>
                </a:lnTo>
                <a:lnTo>
                  <a:pt x="935" y="1260"/>
                </a:lnTo>
                <a:lnTo>
                  <a:pt x="923" y="1251"/>
                </a:lnTo>
                <a:lnTo>
                  <a:pt x="922" y="1244"/>
                </a:lnTo>
                <a:lnTo>
                  <a:pt x="929" y="1251"/>
                </a:lnTo>
                <a:lnTo>
                  <a:pt x="935" y="1247"/>
                </a:lnTo>
                <a:lnTo>
                  <a:pt x="937" y="1238"/>
                </a:lnTo>
                <a:lnTo>
                  <a:pt x="937" y="1230"/>
                </a:lnTo>
                <a:lnTo>
                  <a:pt x="935" y="1232"/>
                </a:lnTo>
                <a:lnTo>
                  <a:pt x="929" y="1238"/>
                </a:lnTo>
                <a:lnTo>
                  <a:pt x="937" y="1219"/>
                </a:lnTo>
                <a:lnTo>
                  <a:pt x="941" y="1213"/>
                </a:lnTo>
                <a:lnTo>
                  <a:pt x="953" y="1213"/>
                </a:lnTo>
                <a:lnTo>
                  <a:pt x="967" y="1207"/>
                </a:lnTo>
                <a:lnTo>
                  <a:pt x="973" y="1193"/>
                </a:lnTo>
                <a:lnTo>
                  <a:pt x="988" y="1172"/>
                </a:lnTo>
                <a:lnTo>
                  <a:pt x="995" y="1169"/>
                </a:lnTo>
                <a:lnTo>
                  <a:pt x="991" y="1180"/>
                </a:lnTo>
                <a:lnTo>
                  <a:pt x="1000" y="1183"/>
                </a:lnTo>
                <a:lnTo>
                  <a:pt x="991" y="1196"/>
                </a:lnTo>
                <a:lnTo>
                  <a:pt x="973" y="1199"/>
                </a:lnTo>
                <a:lnTo>
                  <a:pt x="985" y="1203"/>
                </a:lnTo>
                <a:lnTo>
                  <a:pt x="1000" y="1196"/>
                </a:lnTo>
                <a:lnTo>
                  <a:pt x="1002" y="1193"/>
                </a:lnTo>
                <a:lnTo>
                  <a:pt x="1020" y="1185"/>
                </a:lnTo>
                <a:lnTo>
                  <a:pt x="1052" y="1155"/>
                </a:lnTo>
                <a:lnTo>
                  <a:pt x="1067" y="1115"/>
                </a:lnTo>
                <a:lnTo>
                  <a:pt x="1068" y="1089"/>
                </a:lnTo>
                <a:lnTo>
                  <a:pt x="1067" y="1070"/>
                </a:lnTo>
                <a:lnTo>
                  <a:pt x="1053" y="1059"/>
                </a:lnTo>
                <a:lnTo>
                  <a:pt x="1043" y="1038"/>
                </a:lnTo>
                <a:lnTo>
                  <a:pt x="1043" y="1044"/>
                </a:lnTo>
                <a:lnTo>
                  <a:pt x="1045" y="1057"/>
                </a:lnTo>
                <a:lnTo>
                  <a:pt x="1052" y="1064"/>
                </a:lnTo>
                <a:lnTo>
                  <a:pt x="1060" y="1070"/>
                </a:lnTo>
                <a:lnTo>
                  <a:pt x="1053" y="1081"/>
                </a:lnTo>
                <a:lnTo>
                  <a:pt x="1053" y="1089"/>
                </a:lnTo>
                <a:lnTo>
                  <a:pt x="1053" y="108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6" name="Freeform 1035"/>
          <p:cNvSpPr>
            <a:spLocks/>
          </p:cNvSpPr>
          <p:nvPr userDrawn="1"/>
        </p:nvSpPr>
        <p:spPr bwMode="auto">
          <a:xfrm>
            <a:off x="5564226" y="5149221"/>
            <a:ext cx="720451" cy="385370"/>
          </a:xfrm>
          <a:custGeom>
            <a:avLst/>
            <a:gdLst>
              <a:gd name="T0" fmla="*/ 1299 w 1659"/>
              <a:gd name="T1" fmla="*/ 623 h 787"/>
              <a:gd name="T2" fmla="*/ 1310 w 1659"/>
              <a:gd name="T3" fmla="*/ 568 h 787"/>
              <a:gd name="T4" fmla="*/ 1241 w 1659"/>
              <a:gd name="T5" fmla="*/ 524 h 787"/>
              <a:gd name="T6" fmla="*/ 1218 w 1659"/>
              <a:gd name="T7" fmla="*/ 449 h 787"/>
              <a:gd name="T8" fmla="*/ 1153 w 1659"/>
              <a:gd name="T9" fmla="*/ 433 h 787"/>
              <a:gd name="T10" fmla="*/ 1099 w 1659"/>
              <a:gd name="T11" fmla="*/ 417 h 787"/>
              <a:gd name="T12" fmla="*/ 1050 w 1659"/>
              <a:gd name="T13" fmla="*/ 472 h 787"/>
              <a:gd name="T14" fmla="*/ 955 w 1659"/>
              <a:gd name="T15" fmla="*/ 500 h 787"/>
              <a:gd name="T16" fmla="*/ 852 w 1659"/>
              <a:gd name="T17" fmla="*/ 616 h 787"/>
              <a:gd name="T18" fmla="*/ 771 w 1659"/>
              <a:gd name="T19" fmla="*/ 723 h 787"/>
              <a:gd name="T20" fmla="*/ 706 w 1659"/>
              <a:gd name="T21" fmla="*/ 706 h 787"/>
              <a:gd name="T22" fmla="*/ 646 w 1659"/>
              <a:gd name="T23" fmla="*/ 667 h 787"/>
              <a:gd name="T24" fmla="*/ 590 w 1659"/>
              <a:gd name="T25" fmla="*/ 613 h 787"/>
              <a:gd name="T26" fmla="*/ 573 w 1659"/>
              <a:gd name="T27" fmla="*/ 526 h 787"/>
              <a:gd name="T28" fmla="*/ 520 w 1659"/>
              <a:gd name="T29" fmla="*/ 437 h 787"/>
              <a:gd name="T30" fmla="*/ 443 w 1659"/>
              <a:gd name="T31" fmla="*/ 417 h 787"/>
              <a:gd name="T32" fmla="*/ 401 w 1659"/>
              <a:gd name="T33" fmla="*/ 488 h 787"/>
              <a:gd name="T34" fmla="*/ 376 w 1659"/>
              <a:gd name="T35" fmla="*/ 609 h 787"/>
              <a:gd name="T36" fmla="*/ 324 w 1659"/>
              <a:gd name="T37" fmla="*/ 693 h 787"/>
              <a:gd name="T38" fmla="*/ 260 w 1659"/>
              <a:gd name="T39" fmla="*/ 736 h 787"/>
              <a:gd name="T40" fmla="*/ 228 w 1659"/>
              <a:gd name="T41" fmla="*/ 644 h 787"/>
              <a:gd name="T42" fmla="*/ 182 w 1659"/>
              <a:gd name="T43" fmla="*/ 581 h 787"/>
              <a:gd name="T44" fmla="*/ 121 w 1659"/>
              <a:gd name="T45" fmla="*/ 537 h 787"/>
              <a:gd name="T46" fmla="*/ 65 w 1659"/>
              <a:gd name="T47" fmla="*/ 488 h 787"/>
              <a:gd name="T48" fmla="*/ 39 w 1659"/>
              <a:gd name="T49" fmla="*/ 449 h 787"/>
              <a:gd name="T50" fmla="*/ 31 w 1659"/>
              <a:gd name="T51" fmla="*/ 387 h 787"/>
              <a:gd name="T52" fmla="*/ 6 w 1659"/>
              <a:gd name="T53" fmla="*/ 326 h 787"/>
              <a:gd name="T54" fmla="*/ 54 w 1659"/>
              <a:gd name="T55" fmla="*/ 274 h 787"/>
              <a:gd name="T56" fmla="*/ 115 w 1659"/>
              <a:gd name="T57" fmla="*/ 249 h 787"/>
              <a:gd name="T58" fmla="*/ 140 w 1659"/>
              <a:gd name="T59" fmla="*/ 278 h 787"/>
              <a:gd name="T60" fmla="*/ 164 w 1659"/>
              <a:gd name="T61" fmla="*/ 239 h 787"/>
              <a:gd name="T62" fmla="*/ 213 w 1659"/>
              <a:gd name="T63" fmla="*/ 222 h 787"/>
              <a:gd name="T64" fmla="*/ 252 w 1659"/>
              <a:gd name="T65" fmla="*/ 225 h 787"/>
              <a:gd name="T66" fmla="*/ 281 w 1659"/>
              <a:gd name="T67" fmla="*/ 184 h 787"/>
              <a:gd name="T68" fmla="*/ 173 w 1659"/>
              <a:gd name="T69" fmla="*/ 225 h 787"/>
              <a:gd name="T70" fmla="*/ 155 w 1659"/>
              <a:gd name="T71" fmla="*/ 218 h 787"/>
              <a:gd name="T72" fmla="*/ 295 w 1659"/>
              <a:gd name="T73" fmla="*/ 160 h 787"/>
              <a:gd name="T74" fmla="*/ 313 w 1659"/>
              <a:gd name="T75" fmla="*/ 171 h 787"/>
              <a:gd name="T76" fmla="*/ 480 w 1659"/>
              <a:gd name="T77" fmla="*/ 155 h 787"/>
              <a:gd name="T78" fmla="*/ 457 w 1659"/>
              <a:gd name="T79" fmla="*/ 191 h 787"/>
              <a:gd name="T80" fmla="*/ 489 w 1659"/>
              <a:gd name="T81" fmla="*/ 198 h 787"/>
              <a:gd name="T82" fmla="*/ 497 w 1659"/>
              <a:gd name="T83" fmla="*/ 171 h 787"/>
              <a:gd name="T84" fmla="*/ 520 w 1659"/>
              <a:gd name="T85" fmla="*/ 171 h 787"/>
              <a:gd name="T86" fmla="*/ 520 w 1659"/>
              <a:gd name="T87" fmla="*/ 160 h 787"/>
              <a:gd name="T88" fmla="*/ 617 w 1659"/>
              <a:gd name="T89" fmla="*/ 135 h 787"/>
              <a:gd name="T90" fmla="*/ 729 w 1659"/>
              <a:gd name="T91" fmla="*/ 63 h 787"/>
              <a:gd name="T92" fmla="*/ 745 w 1659"/>
              <a:gd name="T93" fmla="*/ 43 h 787"/>
              <a:gd name="T94" fmla="*/ 837 w 1659"/>
              <a:gd name="T95" fmla="*/ 21 h 787"/>
              <a:gd name="T96" fmla="*/ 852 w 1659"/>
              <a:gd name="T97" fmla="*/ 84 h 787"/>
              <a:gd name="T98" fmla="*/ 951 w 1659"/>
              <a:gd name="T99" fmla="*/ 107 h 787"/>
              <a:gd name="T100" fmla="*/ 1032 w 1659"/>
              <a:gd name="T101" fmla="*/ 278 h 787"/>
              <a:gd name="T102" fmla="*/ 1121 w 1659"/>
              <a:gd name="T103" fmla="*/ 333 h 787"/>
              <a:gd name="T104" fmla="*/ 1223 w 1659"/>
              <a:gd name="T105" fmla="*/ 387 h 787"/>
              <a:gd name="T106" fmla="*/ 1302 w 1659"/>
              <a:gd name="T107" fmla="*/ 347 h 787"/>
              <a:gd name="T108" fmla="*/ 1316 w 1659"/>
              <a:gd name="T109" fmla="*/ 286 h 787"/>
              <a:gd name="T110" fmla="*/ 1377 w 1659"/>
              <a:gd name="T111" fmla="*/ 286 h 787"/>
              <a:gd name="T112" fmla="*/ 1493 w 1659"/>
              <a:gd name="T113" fmla="*/ 333 h 787"/>
              <a:gd name="T114" fmla="*/ 1659 w 1659"/>
              <a:gd name="T115" fmla="*/ 446 h 787"/>
              <a:gd name="T116" fmla="*/ 1450 w 1659"/>
              <a:gd name="T117" fmla="*/ 728 h 787"/>
              <a:gd name="T118" fmla="*/ 1447 w 1659"/>
              <a:gd name="T119" fmla="*/ 684 h 787"/>
              <a:gd name="T120" fmla="*/ 1389 w 1659"/>
              <a:gd name="T121" fmla="*/ 663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59" h="787">
                <a:moveTo>
                  <a:pt x="1334" y="653"/>
                </a:moveTo>
                <a:lnTo>
                  <a:pt x="1326" y="653"/>
                </a:lnTo>
                <a:lnTo>
                  <a:pt x="1316" y="651"/>
                </a:lnTo>
                <a:lnTo>
                  <a:pt x="1310" y="651"/>
                </a:lnTo>
                <a:lnTo>
                  <a:pt x="1302" y="644"/>
                </a:lnTo>
                <a:lnTo>
                  <a:pt x="1299" y="643"/>
                </a:lnTo>
                <a:lnTo>
                  <a:pt x="1299" y="639"/>
                </a:lnTo>
                <a:lnTo>
                  <a:pt x="1298" y="631"/>
                </a:lnTo>
                <a:lnTo>
                  <a:pt x="1299" y="623"/>
                </a:lnTo>
                <a:lnTo>
                  <a:pt x="1299" y="616"/>
                </a:lnTo>
                <a:lnTo>
                  <a:pt x="1307" y="612"/>
                </a:lnTo>
                <a:lnTo>
                  <a:pt x="1310" y="604"/>
                </a:lnTo>
                <a:lnTo>
                  <a:pt x="1316" y="595"/>
                </a:lnTo>
                <a:lnTo>
                  <a:pt x="1312" y="587"/>
                </a:lnTo>
                <a:lnTo>
                  <a:pt x="1316" y="581"/>
                </a:lnTo>
                <a:lnTo>
                  <a:pt x="1317" y="577"/>
                </a:lnTo>
                <a:lnTo>
                  <a:pt x="1316" y="573"/>
                </a:lnTo>
                <a:lnTo>
                  <a:pt x="1310" y="568"/>
                </a:lnTo>
                <a:lnTo>
                  <a:pt x="1307" y="560"/>
                </a:lnTo>
                <a:lnTo>
                  <a:pt x="1302" y="552"/>
                </a:lnTo>
                <a:lnTo>
                  <a:pt x="1298" y="544"/>
                </a:lnTo>
                <a:lnTo>
                  <a:pt x="1291" y="533"/>
                </a:lnTo>
                <a:lnTo>
                  <a:pt x="1281" y="529"/>
                </a:lnTo>
                <a:lnTo>
                  <a:pt x="1265" y="530"/>
                </a:lnTo>
                <a:lnTo>
                  <a:pt x="1258" y="529"/>
                </a:lnTo>
                <a:lnTo>
                  <a:pt x="1244" y="526"/>
                </a:lnTo>
                <a:lnTo>
                  <a:pt x="1241" y="524"/>
                </a:lnTo>
                <a:lnTo>
                  <a:pt x="1234" y="521"/>
                </a:lnTo>
                <a:lnTo>
                  <a:pt x="1233" y="520"/>
                </a:lnTo>
                <a:lnTo>
                  <a:pt x="1233" y="510"/>
                </a:lnTo>
                <a:lnTo>
                  <a:pt x="1229" y="504"/>
                </a:lnTo>
                <a:lnTo>
                  <a:pt x="1229" y="497"/>
                </a:lnTo>
                <a:lnTo>
                  <a:pt x="1226" y="486"/>
                </a:lnTo>
                <a:lnTo>
                  <a:pt x="1223" y="469"/>
                </a:lnTo>
                <a:lnTo>
                  <a:pt x="1222" y="461"/>
                </a:lnTo>
                <a:lnTo>
                  <a:pt x="1218" y="449"/>
                </a:lnTo>
                <a:lnTo>
                  <a:pt x="1211" y="446"/>
                </a:lnTo>
                <a:lnTo>
                  <a:pt x="1201" y="446"/>
                </a:lnTo>
                <a:lnTo>
                  <a:pt x="1194" y="449"/>
                </a:lnTo>
                <a:lnTo>
                  <a:pt x="1186" y="456"/>
                </a:lnTo>
                <a:lnTo>
                  <a:pt x="1179" y="456"/>
                </a:lnTo>
                <a:lnTo>
                  <a:pt x="1171" y="453"/>
                </a:lnTo>
                <a:lnTo>
                  <a:pt x="1168" y="448"/>
                </a:lnTo>
                <a:lnTo>
                  <a:pt x="1157" y="438"/>
                </a:lnTo>
                <a:lnTo>
                  <a:pt x="1153" y="433"/>
                </a:lnTo>
                <a:lnTo>
                  <a:pt x="1144" y="430"/>
                </a:lnTo>
                <a:lnTo>
                  <a:pt x="1136" y="433"/>
                </a:lnTo>
                <a:lnTo>
                  <a:pt x="1128" y="437"/>
                </a:lnTo>
                <a:lnTo>
                  <a:pt x="1121" y="437"/>
                </a:lnTo>
                <a:lnTo>
                  <a:pt x="1118" y="425"/>
                </a:lnTo>
                <a:lnTo>
                  <a:pt x="1118" y="417"/>
                </a:lnTo>
                <a:lnTo>
                  <a:pt x="1113" y="411"/>
                </a:lnTo>
                <a:lnTo>
                  <a:pt x="1103" y="411"/>
                </a:lnTo>
                <a:lnTo>
                  <a:pt x="1099" y="417"/>
                </a:lnTo>
                <a:lnTo>
                  <a:pt x="1090" y="422"/>
                </a:lnTo>
                <a:lnTo>
                  <a:pt x="1078" y="425"/>
                </a:lnTo>
                <a:lnTo>
                  <a:pt x="1067" y="422"/>
                </a:lnTo>
                <a:lnTo>
                  <a:pt x="1067" y="430"/>
                </a:lnTo>
                <a:lnTo>
                  <a:pt x="1063" y="441"/>
                </a:lnTo>
                <a:lnTo>
                  <a:pt x="1060" y="457"/>
                </a:lnTo>
                <a:lnTo>
                  <a:pt x="1058" y="466"/>
                </a:lnTo>
                <a:lnTo>
                  <a:pt x="1058" y="469"/>
                </a:lnTo>
                <a:lnTo>
                  <a:pt x="1050" y="472"/>
                </a:lnTo>
                <a:lnTo>
                  <a:pt x="1040" y="466"/>
                </a:lnTo>
                <a:lnTo>
                  <a:pt x="1027" y="466"/>
                </a:lnTo>
                <a:lnTo>
                  <a:pt x="1013" y="469"/>
                </a:lnTo>
                <a:lnTo>
                  <a:pt x="1005" y="473"/>
                </a:lnTo>
                <a:lnTo>
                  <a:pt x="1003" y="478"/>
                </a:lnTo>
                <a:lnTo>
                  <a:pt x="992" y="482"/>
                </a:lnTo>
                <a:lnTo>
                  <a:pt x="982" y="486"/>
                </a:lnTo>
                <a:lnTo>
                  <a:pt x="966" y="497"/>
                </a:lnTo>
                <a:lnTo>
                  <a:pt x="955" y="500"/>
                </a:lnTo>
                <a:lnTo>
                  <a:pt x="942" y="513"/>
                </a:lnTo>
                <a:lnTo>
                  <a:pt x="933" y="521"/>
                </a:lnTo>
                <a:lnTo>
                  <a:pt x="927" y="526"/>
                </a:lnTo>
                <a:lnTo>
                  <a:pt x="927" y="533"/>
                </a:lnTo>
                <a:lnTo>
                  <a:pt x="919" y="546"/>
                </a:lnTo>
                <a:lnTo>
                  <a:pt x="911" y="552"/>
                </a:lnTo>
                <a:lnTo>
                  <a:pt x="899" y="564"/>
                </a:lnTo>
                <a:lnTo>
                  <a:pt x="866" y="603"/>
                </a:lnTo>
                <a:lnTo>
                  <a:pt x="852" y="616"/>
                </a:lnTo>
                <a:lnTo>
                  <a:pt x="846" y="624"/>
                </a:lnTo>
                <a:lnTo>
                  <a:pt x="844" y="628"/>
                </a:lnTo>
                <a:lnTo>
                  <a:pt x="834" y="639"/>
                </a:lnTo>
                <a:lnTo>
                  <a:pt x="822" y="656"/>
                </a:lnTo>
                <a:lnTo>
                  <a:pt x="811" y="669"/>
                </a:lnTo>
                <a:lnTo>
                  <a:pt x="809" y="677"/>
                </a:lnTo>
                <a:lnTo>
                  <a:pt x="803" y="684"/>
                </a:lnTo>
                <a:lnTo>
                  <a:pt x="788" y="706"/>
                </a:lnTo>
                <a:lnTo>
                  <a:pt x="771" y="723"/>
                </a:lnTo>
                <a:lnTo>
                  <a:pt x="768" y="730"/>
                </a:lnTo>
                <a:lnTo>
                  <a:pt x="761" y="730"/>
                </a:lnTo>
                <a:lnTo>
                  <a:pt x="753" y="730"/>
                </a:lnTo>
                <a:lnTo>
                  <a:pt x="743" y="730"/>
                </a:lnTo>
                <a:lnTo>
                  <a:pt x="736" y="728"/>
                </a:lnTo>
                <a:lnTo>
                  <a:pt x="725" y="723"/>
                </a:lnTo>
                <a:lnTo>
                  <a:pt x="714" y="717"/>
                </a:lnTo>
                <a:lnTo>
                  <a:pt x="713" y="712"/>
                </a:lnTo>
                <a:lnTo>
                  <a:pt x="706" y="706"/>
                </a:lnTo>
                <a:lnTo>
                  <a:pt x="702" y="700"/>
                </a:lnTo>
                <a:lnTo>
                  <a:pt x="698" y="693"/>
                </a:lnTo>
                <a:lnTo>
                  <a:pt x="695" y="684"/>
                </a:lnTo>
                <a:lnTo>
                  <a:pt x="689" y="680"/>
                </a:lnTo>
                <a:lnTo>
                  <a:pt x="684" y="677"/>
                </a:lnTo>
                <a:lnTo>
                  <a:pt x="675" y="672"/>
                </a:lnTo>
                <a:lnTo>
                  <a:pt x="663" y="667"/>
                </a:lnTo>
                <a:lnTo>
                  <a:pt x="652" y="667"/>
                </a:lnTo>
                <a:lnTo>
                  <a:pt x="646" y="667"/>
                </a:lnTo>
                <a:lnTo>
                  <a:pt x="638" y="667"/>
                </a:lnTo>
                <a:lnTo>
                  <a:pt x="620" y="667"/>
                </a:lnTo>
                <a:lnTo>
                  <a:pt x="615" y="667"/>
                </a:lnTo>
                <a:lnTo>
                  <a:pt x="605" y="656"/>
                </a:lnTo>
                <a:lnTo>
                  <a:pt x="602" y="653"/>
                </a:lnTo>
                <a:lnTo>
                  <a:pt x="595" y="647"/>
                </a:lnTo>
                <a:lnTo>
                  <a:pt x="594" y="628"/>
                </a:lnTo>
                <a:lnTo>
                  <a:pt x="594" y="624"/>
                </a:lnTo>
                <a:lnTo>
                  <a:pt x="590" y="613"/>
                </a:lnTo>
                <a:lnTo>
                  <a:pt x="585" y="597"/>
                </a:lnTo>
                <a:lnTo>
                  <a:pt x="580" y="595"/>
                </a:lnTo>
                <a:lnTo>
                  <a:pt x="579" y="589"/>
                </a:lnTo>
                <a:lnTo>
                  <a:pt x="573" y="577"/>
                </a:lnTo>
                <a:lnTo>
                  <a:pt x="573" y="572"/>
                </a:lnTo>
                <a:lnTo>
                  <a:pt x="579" y="560"/>
                </a:lnTo>
                <a:lnTo>
                  <a:pt x="576" y="549"/>
                </a:lnTo>
                <a:lnTo>
                  <a:pt x="573" y="533"/>
                </a:lnTo>
                <a:lnTo>
                  <a:pt x="573" y="526"/>
                </a:lnTo>
                <a:lnTo>
                  <a:pt x="579" y="506"/>
                </a:lnTo>
                <a:lnTo>
                  <a:pt x="576" y="500"/>
                </a:lnTo>
                <a:lnTo>
                  <a:pt x="576" y="497"/>
                </a:lnTo>
                <a:lnTo>
                  <a:pt x="576" y="482"/>
                </a:lnTo>
                <a:lnTo>
                  <a:pt x="554" y="472"/>
                </a:lnTo>
                <a:lnTo>
                  <a:pt x="551" y="469"/>
                </a:lnTo>
                <a:lnTo>
                  <a:pt x="544" y="464"/>
                </a:lnTo>
                <a:lnTo>
                  <a:pt x="532" y="453"/>
                </a:lnTo>
                <a:lnTo>
                  <a:pt x="520" y="437"/>
                </a:lnTo>
                <a:lnTo>
                  <a:pt x="520" y="430"/>
                </a:lnTo>
                <a:lnTo>
                  <a:pt x="509" y="425"/>
                </a:lnTo>
                <a:lnTo>
                  <a:pt x="507" y="425"/>
                </a:lnTo>
                <a:lnTo>
                  <a:pt x="501" y="422"/>
                </a:lnTo>
                <a:lnTo>
                  <a:pt x="494" y="422"/>
                </a:lnTo>
                <a:lnTo>
                  <a:pt x="480" y="422"/>
                </a:lnTo>
                <a:lnTo>
                  <a:pt x="465" y="422"/>
                </a:lnTo>
                <a:lnTo>
                  <a:pt x="453" y="422"/>
                </a:lnTo>
                <a:lnTo>
                  <a:pt x="443" y="417"/>
                </a:lnTo>
                <a:lnTo>
                  <a:pt x="436" y="421"/>
                </a:lnTo>
                <a:lnTo>
                  <a:pt x="431" y="422"/>
                </a:lnTo>
                <a:lnTo>
                  <a:pt x="422" y="430"/>
                </a:lnTo>
                <a:lnTo>
                  <a:pt x="421" y="430"/>
                </a:lnTo>
                <a:lnTo>
                  <a:pt x="414" y="441"/>
                </a:lnTo>
                <a:lnTo>
                  <a:pt x="411" y="456"/>
                </a:lnTo>
                <a:lnTo>
                  <a:pt x="407" y="461"/>
                </a:lnTo>
                <a:lnTo>
                  <a:pt x="401" y="469"/>
                </a:lnTo>
                <a:lnTo>
                  <a:pt x="401" y="488"/>
                </a:lnTo>
                <a:lnTo>
                  <a:pt x="399" y="500"/>
                </a:lnTo>
                <a:lnTo>
                  <a:pt x="399" y="521"/>
                </a:lnTo>
                <a:lnTo>
                  <a:pt x="396" y="544"/>
                </a:lnTo>
                <a:lnTo>
                  <a:pt x="391" y="568"/>
                </a:lnTo>
                <a:lnTo>
                  <a:pt x="391" y="572"/>
                </a:lnTo>
                <a:lnTo>
                  <a:pt x="391" y="589"/>
                </a:lnTo>
                <a:lnTo>
                  <a:pt x="386" y="603"/>
                </a:lnTo>
                <a:lnTo>
                  <a:pt x="379" y="605"/>
                </a:lnTo>
                <a:lnTo>
                  <a:pt x="376" y="609"/>
                </a:lnTo>
                <a:lnTo>
                  <a:pt x="373" y="612"/>
                </a:lnTo>
                <a:lnTo>
                  <a:pt x="373" y="620"/>
                </a:lnTo>
                <a:lnTo>
                  <a:pt x="368" y="624"/>
                </a:lnTo>
                <a:lnTo>
                  <a:pt x="360" y="631"/>
                </a:lnTo>
                <a:lnTo>
                  <a:pt x="360" y="643"/>
                </a:lnTo>
                <a:lnTo>
                  <a:pt x="349" y="647"/>
                </a:lnTo>
                <a:lnTo>
                  <a:pt x="341" y="647"/>
                </a:lnTo>
                <a:lnTo>
                  <a:pt x="332" y="669"/>
                </a:lnTo>
                <a:lnTo>
                  <a:pt x="324" y="693"/>
                </a:lnTo>
                <a:lnTo>
                  <a:pt x="321" y="696"/>
                </a:lnTo>
                <a:lnTo>
                  <a:pt x="318" y="715"/>
                </a:lnTo>
                <a:lnTo>
                  <a:pt x="305" y="754"/>
                </a:lnTo>
                <a:lnTo>
                  <a:pt x="290" y="779"/>
                </a:lnTo>
                <a:lnTo>
                  <a:pt x="295" y="787"/>
                </a:lnTo>
                <a:lnTo>
                  <a:pt x="283" y="776"/>
                </a:lnTo>
                <a:lnTo>
                  <a:pt x="271" y="763"/>
                </a:lnTo>
                <a:lnTo>
                  <a:pt x="265" y="746"/>
                </a:lnTo>
                <a:lnTo>
                  <a:pt x="260" y="736"/>
                </a:lnTo>
                <a:lnTo>
                  <a:pt x="260" y="723"/>
                </a:lnTo>
                <a:lnTo>
                  <a:pt x="265" y="707"/>
                </a:lnTo>
                <a:lnTo>
                  <a:pt x="265" y="693"/>
                </a:lnTo>
                <a:lnTo>
                  <a:pt x="265" y="687"/>
                </a:lnTo>
                <a:lnTo>
                  <a:pt x="265" y="680"/>
                </a:lnTo>
                <a:lnTo>
                  <a:pt x="258" y="663"/>
                </a:lnTo>
                <a:lnTo>
                  <a:pt x="249" y="656"/>
                </a:lnTo>
                <a:lnTo>
                  <a:pt x="241" y="655"/>
                </a:lnTo>
                <a:lnTo>
                  <a:pt x="228" y="644"/>
                </a:lnTo>
                <a:lnTo>
                  <a:pt x="223" y="635"/>
                </a:lnTo>
                <a:lnTo>
                  <a:pt x="222" y="624"/>
                </a:lnTo>
                <a:lnTo>
                  <a:pt x="219" y="616"/>
                </a:lnTo>
                <a:lnTo>
                  <a:pt x="213" y="613"/>
                </a:lnTo>
                <a:lnTo>
                  <a:pt x="207" y="609"/>
                </a:lnTo>
                <a:lnTo>
                  <a:pt x="207" y="603"/>
                </a:lnTo>
                <a:lnTo>
                  <a:pt x="205" y="591"/>
                </a:lnTo>
                <a:lnTo>
                  <a:pt x="190" y="587"/>
                </a:lnTo>
                <a:lnTo>
                  <a:pt x="182" y="581"/>
                </a:lnTo>
                <a:lnTo>
                  <a:pt x="179" y="577"/>
                </a:lnTo>
                <a:lnTo>
                  <a:pt x="173" y="573"/>
                </a:lnTo>
                <a:lnTo>
                  <a:pt x="169" y="577"/>
                </a:lnTo>
                <a:lnTo>
                  <a:pt x="162" y="579"/>
                </a:lnTo>
                <a:lnTo>
                  <a:pt x="144" y="572"/>
                </a:lnTo>
                <a:lnTo>
                  <a:pt x="140" y="560"/>
                </a:lnTo>
                <a:lnTo>
                  <a:pt x="132" y="552"/>
                </a:lnTo>
                <a:lnTo>
                  <a:pt x="126" y="546"/>
                </a:lnTo>
                <a:lnTo>
                  <a:pt x="121" y="537"/>
                </a:lnTo>
                <a:lnTo>
                  <a:pt x="115" y="533"/>
                </a:lnTo>
                <a:lnTo>
                  <a:pt x="108" y="530"/>
                </a:lnTo>
                <a:lnTo>
                  <a:pt x="105" y="530"/>
                </a:lnTo>
                <a:lnTo>
                  <a:pt x="96" y="521"/>
                </a:lnTo>
                <a:lnTo>
                  <a:pt x="92" y="504"/>
                </a:lnTo>
                <a:lnTo>
                  <a:pt x="86" y="494"/>
                </a:lnTo>
                <a:lnTo>
                  <a:pt x="79" y="488"/>
                </a:lnTo>
                <a:lnTo>
                  <a:pt x="71" y="486"/>
                </a:lnTo>
                <a:lnTo>
                  <a:pt x="65" y="488"/>
                </a:lnTo>
                <a:lnTo>
                  <a:pt x="64" y="490"/>
                </a:lnTo>
                <a:lnTo>
                  <a:pt x="59" y="497"/>
                </a:lnTo>
                <a:lnTo>
                  <a:pt x="56" y="490"/>
                </a:lnTo>
                <a:lnTo>
                  <a:pt x="50" y="488"/>
                </a:lnTo>
                <a:lnTo>
                  <a:pt x="42" y="488"/>
                </a:lnTo>
                <a:lnTo>
                  <a:pt x="39" y="469"/>
                </a:lnTo>
                <a:lnTo>
                  <a:pt x="34" y="461"/>
                </a:lnTo>
                <a:lnTo>
                  <a:pt x="39" y="453"/>
                </a:lnTo>
                <a:lnTo>
                  <a:pt x="39" y="449"/>
                </a:lnTo>
                <a:lnTo>
                  <a:pt x="34" y="446"/>
                </a:lnTo>
                <a:lnTo>
                  <a:pt x="34" y="433"/>
                </a:lnTo>
                <a:lnTo>
                  <a:pt x="31" y="425"/>
                </a:lnTo>
                <a:lnTo>
                  <a:pt x="39" y="422"/>
                </a:lnTo>
                <a:lnTo>
                  <a:pt x="43" y="411"/>
                </a:lnTo>
                <a:lnTo>
                  <a:pt x="47" y="405"/>
                </a:lnTo>
                <a:lnTo>
                  <a:pt x="42" y="400"/>
                </a:lnTo>
                <a:lnTo>
                  <a:pt x="34" y="395"/>
                </a:lnTo>
                <a:lnTo>
                  <a:pt x="31" y="387"/>
                </a:lnTo>
                <a:lnTo>
                  <a:pt x="31" y="381"/>
                </a:lnTo>
                <a:lnTo>
                  <a:pt x="31" y="370"/>
                </a:lnTo>
                <a:lnTo>
                  <a:pt x="24" y="357"/>
                </a:lnTo>
                <a:lnTo>
                  <a:pt x="20" y="347"/>
                </a:lnTo>
                <a:lnTo>
                  <a:pt x="20" y="345"/>
                </a:lnTo>
                <a:lnTo>
                  <a:pt x="20" y="338"/>
                </a:lnTo>
                <a:lnTo>
                  <a:pt x="13" y="338"/>
                </a:lnTo>
                <a:lnTo>
                  <a:pt x="7" y="334"/>
                </a:lnTo>
                <a:lnTo>
                  <a:pt x="6" y="326"/>
                </a:lnTo>
                <a:lnTo>
                  <a:pt x="6" y="315"/>
                </a:lnTo>
                <a:lnTo>
                  <a:pt x="0" y="311"/>
                </a:lnTo>
                <a:lnTo>
                  <a:pt x="0" y="305"/>
                </a:lnTo>
                <a:lnTo>
                  <a:pt x="0" y="301"/>
                </a:lnTo>
                <a:lnTo>
                  <a:pt x="13" y="297"/>
                </a:lnTo>
                <a:lnTo>
                  <a:pt x="24" y="291"/>
                </a:lnTo>
                <a:lnTo>
                  <a:pt x="31" y="291"/>
                </a:lnTo>
                <a:lnTo>
                  <a:pt x="42" y="286"/>
                </a:lnTo>
                <a:lnTo>
                  <a:pt x="54" y="274"/>
                </a:lnTo>
                <a:lnTo>
                  <a:pt x="64" y="270"/>
                </a:lnTo>
                <a:lnTo>
                  <a:pt x="78" y="265"/>
                </a:lnTo>
                <a:lnTo>
                  <a:pt x="89" y="255"/>
                </a:lnTo>
                <a:lnTo>
                  <a:pt x="97" y="249"/>
                </a:lnTo>
                <a:lnTo>
                  <a:pt x="105" y="243"/>
                </a:lnTo>
                <a:lnTo>
                  <a:pt x="114" y="241"/>
                </a:lnTo>
                <a:lnTo>
                  <a:pt x="121" y="241"/>
                </a:lnTo>
                <a:lnTo>
                  <a:pt x="124" y="243"/>
                </a:lnTo>
                <a:lnTo>
                  <a:pt x="115" y="249"/>
                </a:lnTo>
                <a:lnTo>
                  <a:pt x="108" y="255"/>
                </a:lnTo>
                <a:lnTo>
                  <a:pt x="103" y="259"/>
                </a:lnTo>
                <a:lnTo>
                  <a:pt x="105" y="265"/>
                </a:lnTo>
                <a:lnTo>
                  <a:pt x="105" y="271"/>
                </a:lnTo>
                <a:lnTo>
                  <a:pt x="114" y="271"/>
                </a:lnTo>
                <a:lnTo>
                  <a:pt x="121" y="271"/>
                </a:lnTo>
                <a:lnTo>
                  <a:pt x="129" y="274"/>
                </a:lnTo>
                <a:lnTo>
                  <a:pt x="132" y="278"/>
                </a:lnTo>
                <a:lnTo>
                  <a:pt x="140" y="278"/>
                </a:lnTo>
                <a:lnTo>
                  <a:pt x="147" y="271"/>
                </a:lnTo>
                <a:lnTo>
                  <a:pt x="158" y="266"/>
                </a:lnTo>
                <a:lnTo>
                  <a:pt x="170" y="265"/>
                </a:lnTo>
                <a:lnTo>
                  <a:pt x="179" y="262"/>
                </a:lnTo>
                <a:lnTo>
                  <a:pt x="183" y="255"/>
                </a:lnTo>
                <a:lnTo>
                  <a:pt x="179" y="249"/>
                </a:lnTo>
                <a:lnTo>
                  <a:pt x="173" y="243"/>
                </a:lnTo>
                <a:lnTo>
                  <a:pt x="169" y="241"/>
                </a:lnTo>
                <a:lnTo>
                  <a:pt x="164" y="239"/>
                </a:lnTo>
                <a:lnTo>
                  <a:pt x="173" y="239"/>
                </a:lnTo>
                <a:lnTo>
                  <a:pt x="182" y="234"/>
                </a:lnTo>
                <a:lnTo>
                  <a:pt x="187" y="230"/>
                </a:lnTo>
                <a:lnTo>
                  <a:pt x="190" y="225"/>
                </a:lnTo>
                <a:lnTo>
                  <a:pt x="194" y="231"/>
                </a:lnTo>
                <a:lnTo>
                  <a:pt x="195" y="234"/>
                </a:lnTo>
                <a:lnTo>
                  <a:pt x="202" y="231"/>
                </a:lnTo>
                <a:lnTo>
                  <a:pt x="207" y="225"/>
                </a:lnTo>
                <a:lnTo>
                  <a:pt x="213" y="222"/>
                </a:lnTo>
                <a:lnTo>
                  <a:pt x="216" y="218"/>
                </a:lnTo>
                <a:lnTo>
                  <a:pt x="216" y="216"/>
                </a:lnTo>
                <a:lnTo>
                  <a:pt x="219" y="216"/>
                </a:lnTo>
                <a:lnTo>
                  <a:pt x="219" y="222"/>
                </a:lnTo>
                <a:lnTo>
                  <a:pt x="219" y="230"/>
                </a:lnTo>
                <a:lnTo>
                  <a:pt x="219" y="231"/>
                </a:lnTo>
                <a:lnTo>
                  <a:pt x="223" y="234"/>
                </a:lnTo>
                <a:lnTo>
                  <a:pt x="233" y="231"/>
                </a:lnTo>
                <a:lnTo>
                  <a:pt x="252" y="225"/>
                </a:lnTo>
                <a:lnTo>
                  <a:pt x="265" y="218"/>
                </a:lnTo>
                <a:lnTo>
                  <a:pt x="277" y="216"/>
                </a:lnTo>
                <a:lnTo>
                  <a:pt x="278" y="216"/>
                </a:lnTo>
                <a:lnTo>
                  <a:pt x="281" y="208"/>
                </a:lnTo>
                <a:lnTo>
                  <a:pt x="287" y="207"/>
                </a:lnTo>
                <a:lnTo>
                  <a:pt x="283" y="200"/>
                </a:lnTo>
                <a:lnTo>
                  <a:pt x="278" y="198"/>
                </a:lnTo>
                <a:lnTo>
                  <a:pt x="281" y="191"/>
                </a:lnTo>
                <a:lnTo>
                  <a:pt x="281" y="184"/>
                </a:lnTo>
                <a:lnTo>
                  <a:pt x="265" y="187"/>
                </a:lnTo>
                <a:lnTo>
                  <a:pt x="252" y="191"/>
                </a:lnTo>
                <a:lnTo>
                  <a:pt x="241" y="195"/>
                </a:lnTo>
                <a:lnTo>
                  <a:pt x="227" y="200"/>
                </a:lnTo>
                <a:lnTo>
                  <a:pt x="219" y="204"/>
                </a:lnTo>
                <a:lnTo>
                  <a:pt x="205" y="212"/>
                </a:lnTo>
                <a:lnTo>
                  <a:pt x="187" y="216"/>
                </a:lnTo>
                <a:lnTo>
                  <a:pt x="182" y="218"/>
                </a:lnTo>
                <a:lnTo>
                  <a:pt x="173" y="225"/>
                </a:lnTo>
                <a:lnTo>
                  <a:pt x="162" y="230"/>
                </a:lnTo>
                <a:lnTo>
                  <a:pt x="152" y="231"/>
                </a:lnTo>
                <a:lnTo>
                  <a:pt x="152" y="239"/>
                </a:lnTo>
                <a:lnTo>
                  <a:pt x="144" y="239"/>
                </a:lnTo>
                <a:lnTo>
                  <a:pt x="142" y="241"/>
                </a:lnTo>
                <a:lnTo>
                  <a:pt x="137" y="241"/>
                </a:lnTo>
                <a:lnTo>
                  <a:pt x="132" y="234"/>
                </a:lnTo>
                <a:lnTo>
                  <a:pt x="140" y="230"/>
                </a:lnTo>
                <a:lnTo>
                  <a:pt x="155" y="218"/>
                </a:lnTo>
                <a:lnTo>
                  <a:pt x="182" y="212"/>
                </a:lnTo>
                <a:lnTo>
                  <a:pt x="216" y="195"/>
                </a:lnTo>
                <a:lnTo>
                  <a:pt x="237" y="188"/>
                </a:lnTo>
                <a:lnTo>
                  <a:pt x="249" y="184"/>
                </a:lnTo>
                <a:lnTo>
                  <a:pt x="255" y="179"/>
                </a:lnTo>
                <a:lnTo>
                  <a:pt x="269" y="174"/>
                </a:lnTo>
                <a:lnTo>
                  <a:pt x="278" y="171"/>
                </a:lnTo>
                <a:lnTo>
                  <a:pt x="287" y="167"/>
                </a:lnTo>
                <a:lnTo>
                  <a:pt x="295" y="160"/>
                </a:lnTo>
                <a:lnTo>
                  <a:pt x="299" y="166"/>
                </a:lnTo>
                <a:lnTo>
                  <a:pt x="303" y="171"/>
                </a:lnTo>
                <a:lnTo>
                  <a:pt x="299" y="176"/>
                </a:lnTo>
                <a:lnTo>
                  <a:pt x="299" y="179"/>
                </a:lnTo>
                <a:lnTo>
                  <a:pt x="306" y="179"/>
                </a:lnTo>
                <a:lnTo>
                  <a:pt x="313" y="182"/>
                </a:lnTo>
                <a:lnTo>
                  <a:pt x="318" y="182"/>
                </a:lnTo>
                <a:lnTo>
                  <a:pt x="318" y="174"/>
                </a:lnTo>
                <a:lnTo>
                  <a:pt x="313" y="171"/>
                </a:lnTo>
                <a:lnTo>
                  <a:pt x="306" y="160"/>
                </a:lnTo>
                <a:lnTo>
                  <a:pt x="318" y="160"/>
                </a:lnTo>
                <a:lnTo>
                  <a:pt x="331" y="160"/>
                </a:lnTo>
                <a:lnTo>
                  <a:pt x="364" y="155"/>
                </a:lnTo>
                <a:lnTo>
                  <a:pt x="388" y="151"/>
                </a:lnTo>
                <a:lnTo>
                  <a:pt x="428" y="151"/>
                </a:lnTo>
                <a:lnTo>
                  <a:pt x="457" y="151"/>
                </a:lnTo>
                <a:lnTo>
                  <a:pt x="469" y="151"/>
                </a:lnTo>
                <a:lnTo>
                  <a:pt x="480" y="155"/>
                </a:lnTo>
                <a:lnTo>
                  <a:pt x="477" y="158"/>
                </a:lnTo>
                <a:lnTo>
                  <a:pt x="477" y="160"/>
                </a:lnTo>
                <a:lnTo>
                  <a:pt x="468" y="167"/>
                </a:lnTo>
                <a:lnTo>
                  <a:pt x="457" y="171"/>
                </a:lnTo>
                <a:lnTo>
                  <a:pt x="454" y="171"/>
                </a:lnTo>
                <a:lnTo>
                  <a:pt x="462" y="176"/>
                </a:lnTo>
                <a:lnTo>
                  <a:pt x="457" y="182"/>
                </a:lnTo>
                <a:lnTo>
                  <a:pt x="457" y="187"/>
                </a:lnTo>
                <a:lnTo>
                  <a:pt x="457" y="191"/>
                </a:lnTo>
                <a:lnTo>
                  <a:pt x="465" y="191"/>
                </a:lnTo>
                <a:lnTo>
                  <a:pt x="472" y="188"/>
                </a:lnTo>
                <a:lnTo>
                  <a:pt x="477" y="187"/>
                </a:lnTo>
                <a:lnTo>
                  <a:pt x="487" y="184"/>
                </a:lnTo>
                <a:lnTo>
                  <a:pt x="480" y="191"/>
                </a:lnTo>
                <a:lnTo>
                  <a:pt x="480" y="198"/>
                </a:lnTo>
                <a:lnTo>
                  <a:pt x="484" y="204"/>
                </a:lnTo>
                <a:lnTo>
                  <a:pt x="489" y="207"/>
                </a:lnTo>
                <a:lnTo>
                  <a:pt x="489" y="198"/>
                </a:lnTo>
                <a:lnTo>
                  <a:pt x="489" y="191"/>
                </a:lnTo>
                <a:lnTo>
                  <a:pt x="494" y="188"/>
                </a:lnTo>
                <a:lnTo>
                  <a:pt x="497" y="188"/>
                </a:lnTo>
                <a:lnTo>
                  <a:pt x="507" y="187"/>
                </a:lnTo>
                <a:lnTo>
                  <a:pt x="512" y="184"/>
                </a:lnTo>
                <a:lnTo>
                  <a:pt x="515" y="179"/>
                </a:lnTo>
                <a:lnTo>
                  <a:pt x="512" y="174"/>
                </a:lnTo>
                <a:lnTo>
                  <a:pt x="504" y="171"/>
                </a:lnTo>
                <a:lnTo>
                  <a:pt x="497" y="171"/>
                </a:lnTo>
                <a:lnTo>
                  <a:pt x="494" y="171"/>
                </a:lnTo>
                <a:lnTo>
                  <a:pt x="489" y="166"/>
                </a:lnTo>
                <a:lnTo>
                  <a:pt x="489" y="160"/>
                </a:lnTo>
                <a:lnTo>
                  <a:pt x="501" y="158"/>
                </a:lnTo>
                <a:lnTo>
                  <a:pt x="504" y="158"/>
                </a:lnTo>
                <a:lnTo>
                  <a:pt x="509" y="160"/>
                </a:lnTo>
                <a:lnTo>
                  <a:pt x="512" y="166"/>
                </a:lnTo>
                <a:lnTo>
                  <a:pt x="519" y="171"/>
                </a:lnTo>
                <a:lnTo>
                  <a:pt x="520" y="171"/>
                </a:lnTo>
                <a:lnTo>
                  <a:pt x="526" y="171"/>
                </a:lnTo>
                <a:lnTo>
                  <a:pt x="527" y="176"/>
                </a:lnTo>
                <a:lnTo>
                  <a:pt x="526" y="182"/>
                </a:lnTo>
                <a:lnTo>
                  <a:pt x="526" y="184"/>
                </a:lnTo>
                <a:lnTo>
                  <a:pt x="530" y="182"/>
                </a:lnTo>
                <a:lnTo>
                  <a:pt x="536" y="176"/>
                </a:lnTo>
                <a:lnTo>
                  <a:pt x="536" y="167"/>
                </a:lnTo>
                <a:lnTo>
                  <a:pt x="530" y="160"/>
                </a:lnTo>
                <a:lnTo>
                  <a:pt x="520" y="160"/>
                </a:lnTo>
                <a:lnTo>
                  <a:pt x="515" y="158"/>
                </a:lnTo>
                <a:lnTo>
                  <a:pt x="512" y="156"/>
                </a:lnTo>
                <a:lnTo>
                  <a:pt x="527" y="155"/>
                </a:lnTo>
                <a:lnTo>
                  <a:pt x="536" y="156"/>
                </a:lnTo>
                <a:lnTo>
                  <a:pt x="544" y="155"/>
                </a:lnTo>
                <a:lnTo>
                  <a:pt x="562" y="148"/>
                </a:lnTo>
                <a:lnTo>
                  <a:pt x="584" y="143"/>
                </a:lnTo>
                <a:lnTo>
                  <a:pt x="605" y="137"/>
                </a:lnTo>
                <a:lnTo>
                  <a:pt x="617" y="135"/>
                </a:lnTo>
                <a:lnTo>
                  <a:pt x="634" y="124"/>
                </a:lnTo>
                <a:lnTo>
                  <a:pt x="648" y="115"/>
                </a:lnTo>
                <a:lnTo>
                  <a:pt x="667" y="107"/>
                </a:lnTo>
                <a:lnTo>
                  <a:pt x="678" y="99"/>
                </a:lnTo>
                <a:lnTo>
                  <a:pt x="693" y="91"/>
                </a:lnTo>
                <a:lnTo>
                  <a:pt x="702" y="81"/>
                </a:lnTo>
                <a:lnTo>
                  <a:pt x="713" y="73"/>
                </a:lnTo>
                <a:lnTo>
                  <a:pt x="721" y="65"/>
                </a:lnTo>
                <a:lnTo>
                  <a:pt x="729" y="63"/>
                </a:lnTo>
                <a:lnTo>
                  <a:pt x="736" y="63"/>
                </a:lnTo>
                <a:lnTo>
                  <a:pt x="745" y="79"/>
                </a:lnTo>
                <a:lnTo>
                  <a:pt x="753" y="81"/>
                </a:lnTo>
                <a:lnTo>
                  <a:pt x="756" y="75"/>
                </a:lnTo>
                <a:lnTo>
                  <a:pt x="753" y="65"/>
                </a:lnTo>
                <a:lnTo>
                  <a:pt x="753" y="60"/>
                </a:lnTo>
                <a:lnTo>
                  <a:pt x="745" y="55"/>
                </a:lnTo>
                <a:lnTo>
                  <a:pt x="743" y="48"/>
                </a:lnTo>
                <a:lnTo>
                  <a:pt x="745" y="43"/>
                </a:lnTo>
                <a:lnTo>
                  <a:pt x="768" y="31"/>
                </a:lnTo>
                <a:lnTo>
                  <a:pt x="783" y="25"/>
                </a:lnTo>
                <a:lnTo>
                  <a:pt x="793" y="17"/>
                </a:lnTo>
                <a:lnTo>
                  <a:pt x="803" y="5"/>
                </a:lnTo>
                <a:lnTo>
                  <a:pt x="811" y="1"/>
                </a:lnTo>
                <a:lnTo>
                  <a:pt x="825" y="0"/>
                </a:lnTo>
                <a:lnTo>
                  <a:pt x="826" y="0"/>
                </a:lnTo>
                <a:lnTo>
                  <a:pt x="833" y="5"/>
                </a:lnTo>
                <a:lnTo>
                  <a:pt x="837" y="21"/>
                </a:lnTo>
                <a:lnTo>
                  <a:pt x="841" y="27"/>
                </a:lnTo>
                <a:lnTo>
                  <a:pt x="844" y="27"/>
                </a:lnTo>
                <a:lnTo>
                  <a:pt x="844" y="44"/>
                </a:lnTo>
                <a:lnTo>
                  <a:pt x="841" y="52"/>
                </a:lnTo>
                <a:lnTo>
                  <a:pt x="844" y="57"/>
                </a:lnTo>
                <a:lnTo>
                  <a:pt x="851" y="60"/>
                </a:lnTo>
                <a:lnTo>
                  <a:pt x="851" y="68"/>
                </a:lnTo>
                <a:lnTo>
                  <a:pt x="852" y="79"/>
                </a:lnTo>
                <a:lnTo>
                  <a:pt x="852" y="84"/>
                </a:lnTo>
                <a:lnTo>
                  <a:pt x="864" y="88"/>
                </a:lnTo>
                <a:lnTo>
                  <a:pt x="872" y="92"/>
                </a:lnTo>
                <a:lnTo>
                  <a:pt x="879" y="96"/>
                </a:lnTo>
                <a:lnTo>
                  <a:pt x="889" y="96"/>
                </a:lnTo>
                <a:lnTo>
                  <a:pt x="895" y="104"/>
                </a:lnTo>
                <a:lnTo>
                  <a:pt x="904" y="105"/>
                </a:lnTo>
                <a:lnTo>
                  <a:pt x="908" y="105"/>
                </a:lnTo>
                <a:lnTo>
                  <a:pt x="927" y="107"/>
                </a:lnTo>
                <a:lnTo>
                  <a:pt x="951" y="107"/>
                </a:lnTo>
                <a:lnTo>
                  <a:pt x="966" y="107"/>
                </a:lnTo>
                <a:lnTo>
                  <a:pt x="982" y="105"/>
                </a:lnTo>
                <a:lnTo>
                  <a:pt x="996" y="107"/>
                </a:lnTo>
                <a:lnTo>
                  <a:pt x="1003" y="155"/>
                </a:lnTo>
                <a:lnTo>
                  <a:pt x="1005" y="195"/>
                </a:lnTo>
                <a:lnTo>
                  <a:pt x="1005" y="239"/>
                </a:lnTo>
                <a:lnTo>
                  <a:pt x="1009" y="255"/>
                </a:lnTo>
                <a:lnTo>
                  <a:pt x="1017" y="278"/>
                </a:lnTo>
                <a:lnTo>
                  <a:pt x="1032" y="278"/>
                </a:lnTo>
                <a:lnTo>
                  <a:pt x="1035" y="294"/>
                </a:lnTo>
                <a:lnTo>
                  <a:pt x="1040" y="305"/>
                </a:lnTo>
                <a:lnTo>
                  <a:pt x="1055" y="311"/>
                </a:lnTo>
                <a:lnTo>
                  <a:pt x="1070" y="311"/>
                </a:lnTo>
                <a:lnTo>
                  <a:pt x="1078" y="313"/>
                </a:lnTo>
                <a:lnTo>
                  <a:pt x="1086" y="326"/>
                </a:lnTo>
                <a:lnTo>
                  <a:pt x="1095" y="326"/>
                </a:lnTo>
                <a:lnTo>
                  <a:pt x="1113" y="326"/>
                </a:lnTo>
                <a:lnTo>
                  <a:pt x="1121" y="333"/>
                </a:lnTo>
                <a:lnTo>
                  <a:pt x="1128" y="345"/>
                </a:lnTo>
                <a:lnTo>
                  <a:pt x="1144" y="357"/>
                </a:lnTo>
                <a:lnTo>
                  <a:pt x="1153" y="365"/>
                </a:lnTo>
                <a:lnTo>
                  <a:pt x="1162" y="373"/>
                </a:lnTo>
                <a:lnTo>
                  <a:pt x="1168" y="381"/>
                </a:lnTo>
                <a:lnTo>
                  <a:pt x="1176" y="387"/>
                </a:lnTo>
                <a:lnTo>
                  <a:pt x="1179" y="390"/>
                </a:lnTo>
                <a:lnTo>
                  <a:pt x="1190" y="387"/>
                </a:lnTo>
                <a:lnTo>
                  <a:pt x="1223" y="387"/>
                </a:lnTo>
                <a:lnTo>
                  <a:pt x="1256" y="386"/>
                </a:lnTo>
                <a:lnTo>
                  <a:pt x="1261" y="386"/>
                </a:lnTo>
                <a:lnTo>
                  <a:pt x="1267" y="387"/>
                </a:lnTo>
                <a:lnTo>
                  <a:pt x="1287" y="387"/>
                </a:lnTo>
                <a:lnTo>
                  <a:pt x="1291" y="390"/>
                </a:lnTo>
                <a:lnTo>
                  <a:pt x="1302" y="387"/>
                </a:lnTo>
                <a:lnTo>
                  <a:pt x="1299" y="373"/>
                </a:lnTo>
                <a:lnTo>
                  <a:pt x="1298" y="363"/>
                </a:lnTo>
                <a:lnTo>
                  <a:pt x="1302" y="347"/>
                </a:lnTo>
                <a:lnTo>
                  <a:pt x="1307" y="338"/>
                </a:lnTo>
                <a:lnTo>
                  <a:pt x="1307" y="330"/>
                </a:lnTo>
                <a:lnTo>
                  <a:pt x="1299" y="323"/>
                </a:lnTo>
                <a:lnTo>
                  <a:pt x="1298" y="317"/>
                </a:lnTo>
                <a:lnTo>
                  <a:pt x="1302" y="313"/>
                </a:lnTo>
                <a:lnTo>
                  <a:pt x="1310" y="311"/>
                </a:lnTo>
                <a:lnTo>
                  <a:pt x="1316" y="305"/>
                </a:lnTo>
                <a:lnTo>
                  <a:pt x="1316" y="297"/>
                </a:lnTo>
                <a:lnTo>
                  <a:pt x="1316" y="286"/>
                </a:lnTo>
                <a:lnTo>
                  <a:pt x="1317" y="282"/>
                </a:lnTo>
                <a:lnTo>
                  <a:pt x="1323" y="281"/>
                </a:lnTo>
                <a:lnTo>
                  <a:pt x="1326" y="286"/>
                </a:lnTo>
                <a:lnTo>
                  <a:pt x="1331" y="290"/>
                </a:lnTo>
                <a:lnTo>
                  <a:pt x="1344" y="286"/>
                </a:lnTo>
                <a:lnTo>
                  <a:pt x="1353" y="290"/>
                </a:lnTo>
                <a:lnTo>
                  <a:pt x="1363" y="290"/>
                </a:lnTo>
                <a:lnTo>
                  <a:pt x="1368" y="286"/>
                </a:lnTo>
                <a:lnTo>
                  <a:pt x="1377" y="286"/>
                </a:lnTo>
                <a:lnTo>
                  <a:pt x="1384" y="281"/>
                </a:lnTo>
                <a:lnTo>
                  <a:pt x="1395" y="282"/>
                </a:lnTo>
                <a:lnTo>
                  <a:pt x="1409" y="290"/>
                </a:lnTo>
                <a:lnTo>
                  <a:pt x="1417" y="294"/>
                </a:lnTo>
                <a:lnTo>
                  <a:pt x="1427" y="297"/>
                </a:lnTo>
                <a:lnTo>
                  <a:pt x="1439" y="294"/>
                </a:lnTo>
                <a:lnTo>
                  <a:pt x="1447" y="297"/>
                </a:lnTo>
                <a:lnTo>
                  <a:pt x="1472" y="315"/>
                </a:lnTo>
                <a:lnTo>
                  <a:pt x="1493" y="333"/>
                </a:lnTo>
                <a:lnTo>
                  <a:pt x="1508" y="342"/>
                </a:lnTo>
                <a:lnTo>
                  <a:pt x="1543" y="347"/>
                </a:lnTo>
                <a:lnTo>
                  <a:pt x="1575" y="354"/>
                </a:lnTo>
                <a:lnTo>
                  <a:pt x="1609" y="357"/>
                </a:lnTo>
                <a:lnTo>
                  <a:pt x="1624" y="357"/>
                </a:lnTo>
                <a:lnTo>
                  <a:pt x="1638" y="354"/>
                </a:lnTo>
                <a:lnTo>
                  <a:pt x="1645" y="350"/>
                </a:lnTo>
                <a:lnTo>
                  <a:pt x="1651" y="357"/>
                </a:lnTo>
                <a:lnTo>
                  <a:pt x="1659" y="446"/>
                </a:lnTo>
                <a:lnTo>
                  <a:pt x="1655" y="446"/>
                </a:lnTo>
                <a:lnTo>
                  <a:pt x="1656" y="546"/>
                </a:lnTo>
                <a:lnTo>
                  <a:pt x="1656" y="759"/>
                </a:lnTo>
                <a:lnTo>
                  <a:pt x="1439" y="754"/>
                </a:lnTo>
                <a:lnTo>
                  <a:pt x="1433" y="751"/>
                </a:lnTo>
                <a:lnTo>
                  <a:pt x="1440" y="746"/>
                </a:lnTo>
                <a:lnTo>
                  <a:pt x="1447" y="739"/>
                </a:lnTo>
                <a:lnTo>
                  <a:pt x="1447" y="736"/>
                </a:lnTo>
                <a:lnTo>
                  <a:pt x="1450" y="728"/>
                </a:lnTo>
                <a:lnTo>
                  <a:pt x="1451" y="720"/>
                </a:lnTo>
                <a:lnTo>
                  <a:pt x="1457" y="717"/>
                </a:lnTo>
                <a:lnTo>
                  <a:pt x="1461" y="715"/>
                </a:lnTo>
                <a:lnTo>
                  <a:pt x="1465" y="707"/>
                </a:lnTo>
                <a:lnTo>
                  <a:pt x="1461" y="706"/>
                </a:lnTo>
                <a:lnTo>
                  <a:pt x="1457" y="703"/>
                </a:lnTo>
                <a:lnTo>
                  <a:pt x="1451" y="700"/>
                </a:lnTo>
                <a:lnTo>
                  <a:pt x="1450" y="690"/>
                </a:lnTo>
                <a:lnTo>
                  <a:pt x="1447" y="684"/>
                </a:lnTo>
                <a:lnTo>
                  <a:pt x="1440" y="684"/>
                </a:lnTo>
                <a:lnTo>
                  <a:pt x="1431" y="684"/>
                </a:lnTo>
                <a:lnTo>
                  <a:pt x="1421" y="684"/>
                </a:lnTo>
                <a:lnTo>
                  <a:pt x="1407" y="684"/>
                </a:lnTo>
                <a:lnTo>
                  <a:pt x="1397" y="680"/>
                </a:lnTo>
                <a:lnTo>
                  <a:pt x="1395" y="676"/>
                </a:lnTo>
                <a:lnTo>
                  <a:pt x="1399" y="669"/>
                </a:lnTo>
                <a:lnTo>
                  <a:pt x="1395" y="667"/>
                </a:lnTo>
                <a:lnTo>
                  <a:pt x="1389" y="663"/>
                </a:lnTo>
                <a:lnTo>
                  <a:pt x="1381" y="656"/>
                </a:lnTo>
                <a:lnTo>
                  <a:pt x="1372" y="655"/>
                </a:lnTo>
                <a:lnTo>
                  <a:pt x="1363" y="655"/>
                </a:lnTo>
                <a:lnTo>
                  <a:pt x="1345" y="655"/>
                </a:lnTo>
                <a:lnTo>
                  <a:pt x="1334" y="653"/>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7" name="Freeform 1036"/>
          <p:cNvSpPr>
            <a:spLocks/>
          </p:cNvSpPr>
          <p:nvPr userDrawn="1"/>
        </p:nvSpPr>
        <p:spPr bwMode="auto">
          <a:xfrm>
            <a:off x="4510257" y="4231950"/>
            <a:ext cx="1182946" cy="1346599"/>
          </a:xfrm>
          <a:custGeom>
            <a:avLst/>
            <a:gdLst>
              <a:gd name="T0" fmla="*/ 1633 w 2722"/>
              <a:gd name="T1" fmla="*/ 1923 h 2757"/>
              <a:gd name="T2" fmla="*/ 1467 w 2722"/>
              <a:gd name="T3" fmla="*/ 1855 h 2757"/>
              <a:gd name="T4" fmla="*/ 815 w 2722"/>
              <a:gd name="T5" fmla="*/ 912 h 2757"/>
              <a:gd name="T6" fmla="*/ 723 w 2722"/>
              <a:gd name="T7" fmla="*/ 552 h 2757"/>
              <a:gd name="T8" fmla="*/ 320 w 2722"/>
              <a:gd name="T9" fmla="*/ 37 h 2757"/>
              <a:gd name="T10" fmla="*/ 141 w 2722"/>
              <a:gd name="T11" fmla="*/ 29 h 2757"/>
              <a:gd name="T12" fmla="*/ 50 w 2722"/>
              <a:gd name="T13" fmla="*/ 63 h 2757"/>
              <a:gd name="T14" fmla="*/ 173 w 2722"/>
              <a:gd name="T15" fmla="*/ 99 h 2757"/>
              <a:gd name="T16" fmla="*/ 167 w 2722"/>
              <a:gd name="T17" fmla="*/ 188 h 2757"/>
              <a:gd name="T18" fmla="*/ 102 w 2722"/>
              <a:gd name="T19" fmla="*/ 269 h 2757"/>
              <a:gd name="T20" fmla="*/ 137 w 2722"/>
              <a:gd name="T21" fmla="*/ 341 h 2757"/>
              <a:gd name="T22" fmla="*/ 79 w 2722"/>
              <a:gd name="T23" fmla="*/ 441 h 2757"/>
              <a:gd name="T24" fmla="*/ 108 w 2722"/>
              <a:gd name="T25" fmla="*/ 543 h 2757"/>
              <a:gd name="T26" fmla="*/ 149 w 2722"/>
              <a:gd name="T27" fmla="*/ 648 h 2757"/>
              <a:gd name="T28" fmla="*/ 249 w 2722"/>
              <a:gd name="T29" fmla="*/ 676 h 2757"/>
              <a:gd name="T30" fmla="*/ 296 w 2722"/>
              <a:gd name="T31" fmla="*/ 758 h 2757"/>
              <a:gd name="T32" fmla="*/ 259 w 2722"/>
              <a:gd name="T33" fmla="*/ 870 h 2757"/>
              <a:gd name="T34" fmla="*/ 169 w 2722"/>
              <a:gd name="T35" fmla="*/ 893 h 2757"/>
              <a:gd name="T36" fmla="*/ 127 w 2722"/>
              <a:gd name="T37" fmla="*/ 941 h 2757"/>
              <a:gd name="T38" fmla="*/ 108 w 2722"/>
              <a:gd name="T39" fmla="*/ 1050 h 2757"/>
              <a:gd name="T40" fmla="*/ 137 w 2722"/>
              <a:gd name="T41" fmla="*/ 1130 h 2757"/>
              <a:gd name="T42" fmla="*/ 235 w 2722"/>
              <a:gd name="T43" fmla="*/ 1087 h 2757"/>
              <a:gd name="T44" fmla="*/ 357 w 2722"/>
              <a:gd name="T45" fmla="*/ 966 h 2757"/>
              <a:gd name="T46" fmla="*/ 469 w 2722"/>
              <a:gd name="T47" fmla="*/ 923 h 2757"/>
              <a:gd name="T48" fmla="*/ 606 w 2722"/>
              <a:gd name="T49" fmla="*/ 998 h 2757"/>
              <a:gd name="T50" fmla="*/ 549 w 2722"/>
              <a:gd name="T51" fmla="*/ 1124 h 2757"/>
              <a:gd name="T52" fmla="*/ 574 w 2722"/>
              <a:gd name="T53" fmla="*/ 1256 h 2757"/>
              <a:gd name="T54" fmla="*/ 679 w 2722"/>
              <a:gd name="T55" fmla="*/ 1251 h 2757"/>
              <a:gd name="T56" fmla="*/ 833 w 2722"/>
              <a:gd name="T57" fmla="*/ 1276 h 2757"/>
              <a:gd name="T58" fmla="*/ 776 w 2722"/>
              <a:gd name="T59" fmla="*/ 1391 h 2757"/>
              <a:gd name="T60" fmla="*/ 719 w 2722"/>
              <a:gd name="T61" fmla="*/ 1596 h 2757"/>
              <a:gd name="T62" fmla="*/ 816 w 2722"/>
              <a:gd name="T63" fmla="*/ 1686 h 2757"/>
              <a:gd name="T64" fmla="*/ 892 w 2722"/>
              <a:gd name="T65" fmla="*/ 1749 h 2757"/>
              <a:gd name="T66" fmla="*/ 763 w 2722"/>
              <a:gd name="T67" fmla="*/ 1793 h 2757"/>
              <a:gd name="T68" fmla="*/ 723 w 2722"/>
              <a:gd name="T69" fmla="*/ 1943 h 2757"/>
              <a:gd name="T70" fmla="*/ 783 w 2722"/>
              <a:gd name="T71" fmla="*/ 2029 h 2757"/>
              <a:gd name="T72" fmla="*/ 862 w 2722"/>
              <a:gd name="T73" fmla="*/ 2141 h 2757"/>
              <a:gd name="T74" fmla="*/ 1067 w 2722"/>
              <a:gd name="T75" fmla="*/ 2114 h 2757"/>
              <a:gd name="T76" fmla="*/ 1158 w 2722"/>
              <a:gd name="T77" fmla="*/ 2005 h 2757"/>
              <a:gd name="T78" fmla="*/ 1285 w 2722"/>
              <a:gd name="T79" fmla="*/ 2135 h 2757"/>
              <a:gd name="T80" fmla="*/ 1356 w 2722"/>
              <a:gd name="T81" fmla="*/ 2218 h 2757"/>
              <a:gd name="T82" fmla="*/ 1473 w 2722"/>
              <a:gd name="T83" fmla="*/ 2241 h 2757"/>
              <a:gd name="T84" fmla="*/ 1563 w 2722"/>
              <a:gd name="T85" fmla="*/ 2359 h 2757"/>
              <a:gd name="T86" fmla="*/ 1552 w 2722"/>
              <a:gd name="T87" fmla="*/ 2556 h 2757"/>
              <a:gd name="T88" fmla="*/ 1764 w 2722"/>
              <a:gd name="T89" fmla="*/ 2519 h 2757"/>
              <a:gd name="T90" fmla="*/ 1892 w 2722"/>
              <a:gd name="T91" fmla="*/ 2504 h 2757"/>
              <a:gd name="T92" fmla="*/ 1930 w 2722"/>
              <a:gd name="T93" fmla="*/ 2614 h 2757"/>
              <a:gd name="T94" fmla="*/ 2051 w 2722"/>
              <a:gd name="T95" fmla="*/ 2678 h 2757"/>
              <a:gd name="T96" fmla="*/ 2191 w 2722"/>
              <a:gd name="T97" fmla="*/ 2744 h 2757"/>
              <a:gd name="T98" fmla="*/ 2629 w 2722"/>
              <a:gd name="T99" fmla="*/ 2739 h 2757"/>
              <a:gd name="T100" fmla="*/ 2719 w 2722"/>
              <a:gd name="T101" fmla="*/ 2673 h 2757"/>
              <a:gd name="T102" fmla="*/ 2692 w 2722"/>
              <a:gd name="T103" fmla="*/ 2567 h 2757"/>
              <a:gd name="T104" fmla="*/ 2634 w 2722"/>
              <a:gd name="T105" fmla="*/ 2489 h 2757"/>
              <a:gd name="T106" fmla="*/ 2567 w 2722"/>
              <a:gd name="T107" fmla="*/ 2440 h 2757"/>
              <a:gd name="T108" fmla="*/ 2506 w 2722"/>
              <a:gd name="T109" fmla="*/ 2368 h 2757"/>
              <a:gd name="T110" fmla="*/ 2466 w 2722"/>
              <a:gd name="T111" fmla="*/ 2333 h 2757"/>
              <a:gd name="T112" fmla="*/ 2458 w 2722"/>
              <a:gd name="T113" fmla="*/ 2268 h 2757"/>
              <a:gd name="T114" fmla="*/ 2433 w 2722"/>
              <a:gd name="T115" fmla="*/ 2196 h 2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22" h="2757">
                <a:moveTo>
                  <a:pt x="2131" y="2170"/>
                </a:moveTo>
                <a:lnTo>
                  <a:pt x="2144" y="2158"/>
                </a:lnTo>
                <a:lnTo>
                  <a:pt x="2082" y="2069"/>
                </a:lnTo>
                <a:lnTo>
                  <a:pt x="1993" y="2010"/>
                </a:lnTo>
                <a:lnTo>
                  <a:pt x="1935" y="1976"/>
                </a:lnTo>
                <a:lnTo>
                  <a:pt x="1873" y="1915"/>
                </a:lnTo>
                <a:lnTo>
                  <a:pt x="1793" y="1923"/>
                </a:lnTo>
                <a:lnTo>
                  <a:pt x="1692" y="1915"/>
                </a:lnTo>
                <a:lnTo>
                  <a:pt x="1562" y="1885"/>
                </a:lnTo>
                <a:lnTo>
                  <a:pt x="1633" y="1923"/>
                </a:lnTo>
                <a:lnTo>
                  <a:pt x="1671" y="1959"/>
                </a:lnTo>
                <a:lnTo>
                  <a:pt x="1667" y="1963"/>
                </a:lnTo>
                <a:lnTo>
                  <a:pt x="1625" y="1931"/>
                </a:lnTo>
                <a:lnTo>
                  <a:pt x="1552" y="1928"/>
                </a:lnTo>
                <a:lnTo>
                  <a:pt x="1552" y="1955"/>
                </a:lnTo>
                <a:lnTo>
                  <a:pt x="1531" y="1954"/>
                </a:lnTo>
                <a:lnTo>
                  <a:pt x="1506" y="1915"/>
                </a:lnTo>
                <a:lnTo>
                  <a:pt x="1512" y="1911"/>
                </a:lnTo>
                <a:lnTo>
                  <a:pt x="1504" y="1880"/>
                </a:lnTo>
                <a:lnTo>
                  <a:pt x="1467" y="1855"/>
                </a:lnTo>
                <a:lnTo>
                  <a:pt x="1535" y="1890"/>
                </a:lnTo>
                <a:lnTo>
                  <a:pt x="1506" y="1861"/>
                </a:lnTo>
                <a:lnTo>
                  <a:pt x="1415" y="1779"/>
                </a:lnTo>
                <a:lnTo>
                  <a:pt x="1346" y="1675"/>
                </a:lnTo>
                <a:lnTo>
                  <a:pt x="1238" y="1564"/>
                </a:lnTo>
                <a:lnTo>
                  <a:pt x="1230" y="1450"/>
                </a:lnTo>
                <a:lnTo>
                  <a:pt x="1196" y="1380"/>
                </a:lnTo>
                <a:lnTo>
                  <a:pt x="1129" y="1280"/>
                </a:lnTo>
                <a:lnTo>
                  <a:pt x="901" y="1012"/>
                </a:lnTo>
                <a:lnTo>
                  <a:pt x="815" y="912"/>
                </a:lnTo>
                <a:lnTo>
                  <a:pt x="735" y="814"/>
                </a:lnTo>
                <a:lnTo>
                  <a:pt x="708" y="692"/>
                </a:lnTo>
                <a:lnTo>
                  <a:pt x="657" y="567"/>
                </a:lnTo>
                <a:lnTo>
                  <a:pt x="578" y="449"/>
                </a:lnTo>
                <a:lnTo>
                  <a:pt x="532" y="303"/>
                </a:lnTo>
                <a:lnTo>
                  <a:pt x="494" y="205"/>
                </a:lnTo>
                <a:lnTo>
                  <a:pt x="634" y="402"/>
                </a:lnTo>
                <a:lnTo>
                  <a:pt x="704" y="536"/>
                </a:lnTo>
                <a:lnTo>
                  <a:pt x="718" y="675"/>
                </a:lnTo>
                <a:lnTo>
                  <a:pt x="723" y="552"/>
                </a:lnTo>
                <a:lnTo>
                  <a:pt x="647" y="382"/>
                </a:lnTo>
                <a:lnTo>
                  <a:pt x="443" y="115"/>
                </a:lnTo>
                <a:lnTo>
                  <a:pt x="430" y="120"/>
                </a:lnTo>
                <a:lnTo>
                  <a:pt x="425" y="120"/>
                </a:lnTo>
                <a:lnTo>
                  <a:pt x="418" y="120"/>
                </a:lnTo>
                <a:lnTo>
                  <a:pt x="393" y="107"/>
                </a:lnTo>
                <a:lnTo>
                  <a:pt x="373" y="90"/>
                </a:lnTo>
                <a:lnTo>
                  <a:pt x="339" y="56"/>
                </a:lnTo>
                <a:lnTo>
                  <a:pt x="332" y="51"/>
                </a:lnTo>
                <a:lnTo>
                  <a:pt x="320" y="37"/>
                </a:lnTo>
                <a:lnTo>
                  <a:pt x="308" y="23"/>
                </a:lnTo>
                <a:lnTo>
                  <a:pt x="290" y="16"/>
                </a:lnTo>
                <a:lnTo>
                  <a:pt x="267" y="0"/>
                </a:lnTo>
                <a:lnTo>
                  <a:pt x="246" y="0"/>
                </a:lnTo>
                <a:lnTo>
                  <a:pt x="234" y="12"/>
                </a:lnTo>
                <a:lnTo>
                  <a:pt x="224" y="21"/>
                </a:lnTo>
                <a:lnTo>
                  <a:pt x="221" y="37"/>
                </a:lnTo>
                <a:lnTo>
                  <a:pt x="195" y="34"/>
                </a:lnTo>
                <a:lnTo>
                  <a:pt x="169" y="34"/>
                </a:lnTo>
                <a:lnTo>
                  <a:pt x="141" y="29"/>
                </a:lnTo>
                <a:lnTo>
                  <a:pt x="127" y="29"/>
                </a:lnTo>
                <a:lnTo>
                  <a:pt x="115" y="40"/>
                </a:lnTo>
                <a:lnTo>
                  <a:pt x="104" y="37"/>
                </a:lnTo>
                <a:lnTo>
                  <a:pt x="96" y="34"/>
                </a:lnTo>
                <a:lnTo>
                  <a:pt x="71" y="32"/>
                </a:lnTo>
                <a:lnTo>
                  <a:pt x="40" y="34"/>
                </a:lnTo>
                <a:lnTo>
                  <a:pt x="16" y="34"/>
                </a:lnTo>
                <a:lnTo>
                  <a:pt x="0" y="45"/>
                </a:lnTo>
                <a:lnTo>
                  <a:pt x="1" y="63"/>
                </a:lnTo>
                <a:lnTo>
                  <a:pt x="50" y="63"/>
                </a:lnTo>
                <a:lnTo>
                  <a:pt x="65" y="63"/>
                </a:lnTo>
                <a:lnTo>
                  <a:pt x="79" y="63"/>
                </a:lnTo>
                <a:lnTo>
                  <a:pt x="86" y="64"/>
                </a:lnTo>
                <a:lnTo>
                  <a:pt x="96" y="64"/>
                </a:lnTo>
                <a:lnTo>
                  <a:pt x="102" y="64"/>
                </a:lnTo>
                <a:lnTo>
                  <a:pt x="108" y="59"/>
                </a:lnTo>
                <a:lnTo>
                  <a:pt x="111" y="64"/>
                </a:lnTo>
                <a:lnTo>
                  <a:pt x="130" y="74"/>
                </a:lnTo>
                <a:lnTo>
                  <a:pt x="149" y="90"/>
                </a:lnTo>
                <a:lnTo>
                  <a:pt x="173" y="99"/>
                </a:lnTo>
                <a:lnTo>
                  <a:pt x="194" y="112"/>
                </a:lnTo>
                <a:lnTo>
                  <a:pt x="210" y="123"/>
                </a:lnTo>
                <a:lnTo>
                  <a:pt x="212" y="138"/>
                </a:lnTo>
                <a:lnTo>
                  <a:pt x="199" y="150"/>
                </a:lnTo>
                <a:lnTo>
                  <a:pt x="184" y="155"/>
                </a:lnTo>
                <a:lnTo>
                  <a:pt x="173" y="163"/>
                </a:lnTo>
                <a:lnTo>
                  <a:pt x="162" y="166"/>
                </a:lnTo>
                <a:lnTo>
                  <a:pt x="159" y="179"/>
                </a:lnTo>
                <a:lnTo>
                  <a:pt x="162" y="186"/>
                </a:lnTo>
                <a:lnTo>
                  <a:pt x="167" y="188"/>
                </a:lnTo>
                <a:lnTo>
                  <a:pt x="167" y="202"/>
                </a:lnTo>
                <a:lnTo>
                  <a:pt x="162" y="215"/>
                </a:lnTo>
                <a:lnTo>
                  <a:pt x="158" y="227"/>
                </a:lnTo>
                <a:lnTo>
                  <a:pt x="149" y="241"/>
                </a:lnTo>
                <a:lnTo>
                  <a:pt x="145" y="249"/>
                </a:lnTo>
                <a:lnTo>
                  <a:pt x="130" y="254"/>
                </a:lnTo>
                <a:lnTo>
                  <a:pt x="115" y="250"/>
                </a:lnTo>
                <a:lnTo>
                  <a:pt x="108" y="250"/>
                </a:lnTo>
                <a:lnTo>
                  <a:pt x="99" y="258"/>
                </a:lnTo>
                <a:lnTo>
                  <a:pt x="102" y="269"/>
                </a:lnTo>
                <a:lnTo>
                  <a:pt x="112" y="271"/>
                </a:lnTo>
                <a:lnTo>
                  <a:pt x="117" y="277"/>
                </a:lnTo>
                <a:lnTo>
                  <a:pt x="123" y="282"/>
                </a:lnTo>
                <a:lnTo>
                  <a:pt x="117" y="292"/>
                </a:lnTo>
                <a:lnTo>
                  <a:pt x="115" y="302"/>
                </a:lnTo>
                <a:lnTo>
                  <a:pt x="117" y="308"/>
                </a:lnTo>
                <a:lnTo>
                  <a:pt x="117" y="319"/>
                </a:lnTo>
                <a:lnTo>
                  <a:pt x="123" y="329"/>
                </a:lnTo>
                <a:lnTo>
                  <a:pt x="134" y="338"/>
                </a:lnTo>
                <a:lnTo>
                  <a:pt x="137" y="341"/>
                </a:lnTo>
                <a:lnTo>
                  <a:pt x="141" y="353"/>
                </a:lnTo>
                <a:lnTo>
                  <a:pt x="137" y="364"/>
                </a:lnTo>
                <a:lnTo>
                  <a:pt x="137" y="380"/>
                </a:lnTo>
                <a:lnTo>
                  <a:pt x="115" y="394"/>
                </a:lnTo>
                <a:lnTo>
                  <a:pt x="99" y="406"/>
                </a:lnTo>
                <a:lnTo>
                  <a:pt x="96" y="413"/>
                </a:lnTo>
                <a:lnTo>
                  <a:pt x="93" y="414"/>
                </a:lnTo>
                <a:lnTo>
                  <a:pt x="86" y="420"/>
                </a:lnTo>
                <a:lnTo>
                  <a:pt x="83" y="438"/>
                </a:lnTo>
                <a:lnTo>
                  <a:pt x="79" y="441"/>
                </a:lnTo>
                <a:lnTo>
                  <a:pt x="72" y="460"/>
                </a:lnTo>
                <a:lnTo>
                  <a:pt x="83" y="465"/>
                </a:lnTo>
                <a:lnTo>
                  <a:pt x="86" y="476"/>
                </a:lnTo>
                <a:lnTo>
                  <a:pt x="86" y="480"/>
                </a:lnTo>
                <a:lnTo>
                  <a:pt x="93" y="494"/>
                </a:lnTo>
                <a:lnTo>
                  <a:pt x="102" y="499"/>
                </a:lnTo>
                <a:lnTo>
                  <a:pt x="115" y="509"/>
                </a:lnTo>
                <a:lnTo>
                  <a:pt x="123" y="521"/>
                </a:lnTo>
                <a:lnTo>
                  <a:pt x="115" y="536"/>
                </a:lnTo>
                <a:lnTo>
                  <a:pt x="108" y="543"/>
                </a:lnTo>
                <a:lnTo>
                  <a:pt x="117" y="547"/>
                </a:lnTo>
                <a:lnTo>
                  <a:pt x="137" y="559"/>
                </a:lnTo>
                <a:lnTo>
                  <a:pt x="137" y="563"/>
                </a:lnTo>
                <a:lnTo>
                  <a:pt x="141" y="571"/>
                </a:lnTo>
                <a:lnTo>
                  <a:pt x="127" y="601"/>
                </a:lnTo>
                <a:lnTo>
                  <a:pt x="126" y="615"/>
                </a:lnTo>
                <a:lnTo>
                  <a:pt x="127" y="619"/>
                </a:lnTo>
                <a:lnTo>
                  <a:pt x="130" y="625"/>
                </a:lnTo>
                <a:lnTo>
                  <a:pt x="144" y="640"/>
                </a:lnTo>
                <a:lnTo>
                  <a:pt x="149" y="648"/>
                </a:lnTo>
                <a:lnTo>
                  <a:pt x="167" y="664"/>
                </a:lnTo>
                <a:lnTo>
                  <a:pt x="181" y="678"/>
                </a:lnTo>
                <a:lnTo>
                  <a:pt x="188" y="684"/>
                </a:lnTo>
                <a:lnTo>
                  <a:pt x="203" y="676"/>
                </a:lnTo>
                <a:lnTo>
                  <a:pt x="220" y="667"/>
                </a:lnTo>
                <a:lnTo>
                  <a:pt x="227" y="662"/>
                </a:lnTo>
                <a:lnTo>
                  <a:pt x="231" y="662"/>
                </a:lnTo>
                <a:lnTo>
                  <a:pt x="239" y="659"/>
                </a:lnTo>
                <a:lnTo>
                  <a:pt x="249" y="662"/>
                </a:lnTo>
                <a:lnTo>
                  <a:pt x="249" y="676"/>
                </a:lnTo>
                <a:lnTo>
                  <a:pt x="246" y="687"/>
                </a:lnTo>
                <a:lnTo>
                  <a:pt x="246" y="696"/>
                </a:lnTo>
                <a:lnTo>
                  <a:pt x="267" y="700"/>
                </a:lnTo>
                <a:lnTo>
                  <a:pt x="277" y="696"/>
                </a:lnTo>
                <a:lnTo>
                  <a:pt x="285" y="703"/>
                </a:lnTo>
                <a:lnTo>
                  <a:pt x="289" y="708"/>
                </a:lnTo>
                <a:lnTo>
                  <a:pt x="296" y="714"/>
                </a:lnTo>
                <a:lnTo>
                  <a:pt x="307" y="719"/>
                </a:lnTo>
                <a:lnTo>
                  <a:pt x="307" y="742"/>
                </a:lnTo>
                <a:lnTo>
                  <a:pt x="296" y="758"/>
                </a:lnTo>
                <a:lnTo>
                  <a:pt x="290" y="775"/>
                </a:lnTo>
                <a:lnTo>
                  <a:pt x="281" y="784"/>
                </a:lnTo>
                <a:lnTo>
                  <a:pt x="274" y="797"/>
                </a:lnTo>
                <a:lnTo>
                  <a:pt x="274" y="807"/>
                </a:lnTo>
                <a:lnTo>
                  <a:pt x="270" y="822"/>
                </a:lnTo>
                <a:lnTo>
                  <a:pt x="275" y="842"/>
                </a:lnTo>
                <a:lnTo>
                  <a:pt x="277" y="855"/>
                </a:lnTo>
                <a:lnTo>
                  <a:pt x="277" y="867"/>
                </a:lnTo>
                <a:lnTo>
                  <a:pt x="270" y="874"/>
                </a:lnTo>
                <a:lnTo>
                  <a:pt x="259" y="870"/>
                </a:lnTo>
                <a:lnTo>
                  <a:pt x="242" y="863"/>
                </a:lnTo>
                <a:lnTo>
                  <a:pt x="227" y="855"/>
                </a:lnTo>
                <a:lnTo>
                  <a:pt x="216" y="851"/>
                </a:lnTo>
                <a:lnTo>
                  <a:pt x="210" y="847"/>
                </a:lnTo>
                <a:lnTo>
                  <a:pt x="207" y="845"/>
                </a:lnTo>
                <a:lnTo>
                  <a:pt x="195" y="845"/>
                </a:lnTo>
                <a:lnTo>
                  <a:pt x="184" y="851"/>
                </a:lnTo>
                <a:lnTo>
                  <a:pt x="179" y="855"/>
                </a:lnTo>
                <a:lnTo>
                  <a:pt x="173" y="874"/>
                </a:lnTo>
                <a:lnTo>
                  <a:pt x="169" y="893"/>
                </a:lnTo>
                <a:lnTo>
                  <a:pt x="162" y="904"/>
                </a:lnTo>
                <a:lnTo>
                  <a:pt x="152" y="909"/>
                </a:lnTo>
                <a:lnTo>
                  <a:pt x="141" y="909"/>
                </a:lnTo>
                <a:lnTo>
                  <a:pt x="126" y="909"/>
                </a:lnTo>
                <a:lnTo>
                  <a:pt x="104" y="923"/>
                </a:lnTo>
                <a:lnTo>
                  <a:pt x="104" y="926"/>
                </a:lnTo>
                <a:lnTo>
                  <a:pt x="99" y="930"/>
                </a:lnTo>
                <a:lnTo>
                  <a:pt x="99" y="937"/>
                </a:lnTo>
                <a:lnTo>
                  <a:pt x="108" y="941"/>
                </a:lnTo>
                <a:lnTo>
                  <a:pt x="127" y="941"/>
                </a:lnTo>
                <a:lnTo>
                  <a:pt x="137" y="937"/>
                </a:lnTo>
                <a:lnTo>
                  <a:pt x="166" y="926"/>
                </a:lnTo>
                <a:lnTo>
                  <a:pt x="167" y="937"/>
                </a:lnTo>
                <a:lnTo>
                  <a:pt x="152" y="961"/>
                </a:lnTo>
                <a:lnTo>
                  <a:pt x="144" y="970"/>
                </a:lnTo>
                <a:lnTo>
                  <a:pt x="130" y="986"/>
                </a:lnTo>
                <a:lnTo>
                  <a:pt x="134" y="996"/>
                </a:lnTo>
                <a:lnTo>
                  <a:pt x="123" y="1012"/>
                </a:lnTo>
                <a:lnTo>
                  <a:pt x="115" y="1032"/>
                </a:lnTo>
                <a:lnTo>
                  <a:pt x="108" y="1050"/>
                </a:lnTo>
                <a:lnTo>
                  <a:pt x="108" y="1061"/>
                </a:lnTo>
                <a:lnTo>
                  <a:pt x="112" y="1074"/>
                </a:lnTo>
                <a:lnTo>
                  <a:pt x="115" y="1079"/>
                </a:lnTo>
                <a:lnTo>
                  <a:pt x="117" y="1082"/>
                </a:lnTo>
                <a:lnTo>
                  <a:pt x="117" y="1095"/>
                </a:lnTo>
                <a:lnTo>
                  <a:pt x="126" y="1097"/>
                </a:lnTo>
                <a:lnTo>
                  <a:pt x="127" y="1109"/>
                </a:lnTo>
                <a:lnTo>
                  <a:pt x="127" y="1117"/>
                </a:lnTo>
                <a:lnTo>
                  <a:pt x="134" y="1124"/>
                </a:lnTo>
                <a:lnTo>
                  <a:pt x="137" y="1130"/>
                </a:lnTo>
                <a:lnTo>
                  <a:pt x="145" y="1133"/>
                </a:lnTo>
                <a:lnTo>
                  <a:pt x="159" y="1127"/>
                </a:lnTo>
                <a:lnTo>
                  <a:pt x="167" y="1127"/>
                </a:lnTo>
                <a:lnTo>
                  <a:pt x="173" y="1124"/>
                </a:lnTo>
                <a:lnTo>
                  <a:pt x="173" y="1127"/>
                </a:lnTo>
                <a:lnTo>
                  <a:pt x="176" y="1124"/>
                </a:lnTo>
                <a:lnTo>
                  <a:pt x="179" y="1122"/>
                </a:lnTo>
                <a:lnTo>
                  <a:pt x="194" y="1114"/>
                </a:lnTo>
                <a:lnTo>
                  <a:pt x="212" y="1104"/>
                </a:lnTo>
                <a:lnTo>
                  <a:pt x="235" y="1087"/>
                </a:lnTo>
                <a:lnTo>
                  <a:pt x="242" y="1082"/>
                </a:lnTo>
                <a:lnTo>
                  <a:pt x="246" y="1072"/>
                </a:lnTo>
                <a:lnTo>
                  <a:pt x="270" y="1049"/>
                </a:lnTo>
                <a:lnTo>
                  <a:pt x="275" y="1042"/>
                </a:lnTo>
                <a:lnTo>
                  <a:pt x="281" y="1034"/>
                </a:lnTo>
                <a:lnTo>
                  <a:pt x="308" y="1012"/>
                </a:lnTo>
                <a:lnTo>
                  <a:pt x="332" y="988"/>
                </a:lnTo>
                <a:lnTo>
                  <a:pt x="343" y="974"/>
                </a:lnTo>
                <a:lnTo>
                  <a:pt x="351" y="968"/>
                </a:lnTo>
                <a:lnTo>
                  <a:pt x="357" y="966"/>
                </a:lnTo>
                <a:lnTo>
                  <a:pt x="361" y="961"/>
                </a:lnTo>
                <a:lnTo>
                  <a:pt x="369" y="965"/>
                </a:lnTo>
                <a:lnTo>
                  <a:pt x="378" y="957"/>
                </a:lnTo>
                <a:lnTo>
                  <a:pt x="398" y="977"/>
                </a:lnTo>
                <a:lnTo>
                  <a:pt x="411" y="993"/>
                </a:lnTo>
                <a:lnTo>
                  <a:pt x="422" y="1009"/>
                </a:lnTo>
                <a:lnTo>
                  <a:pt x="440" y="968"/>
                </a:lnTo>
                <a:lnTo>
                  <a:pt x="430" y="944"/>
                </a:lnTo>
                <a:lnTo>
                  <a:pt x="433" y="926"/>
                </a:lnTo>
                <a:lnTo>
                  <a:pt x="469" y="923"/>
                </a:lnTo>
                <a:lnTo>
                  <a:pt x="474" y="898"/>
                </a:lnTo>
                <a:lnTo>
                  <a:pt x="477" y="885"/>
                </a:lnTo>
                <a:lnTo>
                  <a:pt x="516" y="885"/>
                </a:lnTo>
                <a:lnTo>
                  <a:pt x="530" y="875"/>
                </a:lnTo>
                <a:lnTo>
                  <a:pt x="556" y="905"/>
                </a:lnTo>
                <a:lnTo>
                  <a:pt x="549" y="937"/>
                </a:lnTo>
                <a:lnTo>
                  <a:pt x="552" y="966"/>
                </a:lnTo>
                <a:lnTo>
                  <a:pt x="569" y="977"/>
                </a:lnTo>
                <a:lnTo>
                  <a:pt x="592" y="998"/>
                </a:lnTo>
                <a:lnTo>
                  <a:pt x="606" y="998"/>
                </a:lnTo>
                <a:lnTo>
                  <a:pt x="618" y="1008"/>
                </a:lnTo>
                <a:lnTo>
                  <a:pt x="654" y="1040"/>
                </a:lnTo>
                <a:lnTo>
                  <a:pt x="634" y="1061"/>
                </a:lnTo>
                <a:lnTo>
                  <a:pt x="622" y="1068"/>
                </a:lnTo>
                <a:lnTo>
                  <a:pt x="602" y="1084"/>
                </a:lnTo>
                <a:lnTo>
                  <a:pt x="584" y="1090"/>
                </a:lnTo>
                <a:lnTo>
                  <a:pt x="560" y="1082"/>
                </a:lnTo>
                <a:lnTo>
                  <a:pt x="549" y="1090"/>
                </a:lnTo>
                <a:lnTo>
                  <a:pt x="546" y="1101"/>
                </a:lnTo>
                <a:lnTo>
                  <a:pt x="549" y="1124"/>
                </a:lnTo>
                <a:lnTo>
                  <a:pt x="549" y="1127"/>
                </a:lnTo>
                <a:lnTo>
                  <a:pt x="546" y="1160"/>
                </a:lnTo>
                <a:lnTo>
                  <a:pt x="546" y="1184"/>
                </a:lnTo>
                <a:lnTo>
                  <a:pt x="546" y="1195"/>
                </a:lnTo>
                <a:lnTo>
                  <a:pt x="538" y="1207"/>
                </a:lnTo>
                <a:lnTo>
                  <a:pt x="538" y="1218"/>
                </a:lnTo>
                <a:lnTo>
                  <a:pt x="541" y="1231"/>
                </a:lnTo>
                <a:lnTo>
                  <a:pt x="552" y="1236"/>
                </a:lnTo>
                <a:lnTo>
                  <a:pt x="569" y="1248"/>
                </a:lnTo>
                <a:lnTo>
                  <a:pt x="574" y="1256"/>
                </a:lnTo>
                <a:lnTo>
                  <a:pt x="596" y="1256"/>
                </a:lnTo>
                <a:lnTo>
                  <a:pt x="602" y="1260"/>
                </a:lnTo>
                <a:lnTo>
                  <a:pt x="610" y="1276"/>
                </a:lnTo>
                <a:lnTo>
                  <a:pt x="615" y="1283"/>
                </a:lnTo>
                <a:lnTo>
                  <a:pt x="622" y="1291"/>
                </a:lnTo>
                <a:lnTo>
                  <a:pt x="631" y="1291"/>
                </a:lnTo>
                <a:lnTo>
                  <a:pt x="647" y="1283"/>
                </a:lnTo>
                <a:lnTo>
                  <a:pt x="660" y="1268"/>
                </a:lnTo>
                <a:lnTo>
                  <a:pt x="668" y="1260"/>
                </a:lnTo>
                <a:lnTo>
                  <a:pt x="679" y="1251"/>
                </a:lnTo>
                <a:lnTo>
                  <a:pt x="687" y="1231"/>
                </a:lnTo>
                <a:lnTo>
                  <a:pt x="698" y="1218"/>
                </a:lnTo>
                <a:lnTo>
                  <a:pt x="710" y="1218"/>
                </a:lnTo>
                <a:lnTo>
                  <a:pt x="715" y="1218"/>
                </a:lnTo>
                <a:lnTo>
                  <a:pt x="732" y="1218"/>
                </a:lnTo>
                <a:lnTo>
                  <a:pt x="743" y="1231"/>
                </a:lnTo>
                <a:lnTo>
                  <a:pt x="758" y="1243"/>
                </a:lnTo>
                <a:lnTo>
                  <a:pt x="788" y="1256"/>
                </a:lnTo>
                <a:lnTo>
                  <a:pt x="820" y="1271"/>
                </a:lnTo>
                <a:lnTo>
                  <a:pt x="833" y="1276"/>
                </a:lnTo>
                <a:lnTo>
                  <a:pt x="859" y="1278"/>
                </a:lnTo>
                <a:lnTo>
                  <a:pt x="853" y="1299"/>
                </a:lnTo>
                <a:lnTo>
                  <a:pt x="838" y="1300"/>
                </a:lnTo>
                <a:lnTo>
                  <a:pt x="833" y="1310"/>
                </a:lnTo>
                <a:lnTo>
                  <a:pt x="820" y="1324"/>
                </a:lnTo>
                <a:lnTo>
                  <a:pt x="806" y="1340"/>
                </a:lnTo>
                <a:lnTo>
                  <a:pt x="798" y="1355"/>
                </a:lnTo>
                <a:lnTo>
                  <a:pt x="783" y="1366"/>
                </a:lnTo>
                <a:lnTo>
                  <a:pt x="780" y="1380"/>
                </a:lnTo>
                <a:lnTo>
                  <a:pt x="776" y="1391"/>
                </a:lnTo>
                <a:lnTo>
                  <a:pt x="766" y="1407"/>
                </a:lnTo>
                <a:lnTo>
                  <a:pt x="758" y="1435"/>
                </a:lnTo>
                <a:lnTo>
                  <a:pt x="747" y="1481"/>
                </a:lnTo>
                <a:lnTo>
                  <a:pt x="732" y="1510"/>
                </a:lnTo>
                <a:lnTo>
                  <a:pt x="726" y="1529"/>
                </a:lnTo>
                <a:lnTo>
                  <a:pt x="723" y="1537"/>
                </a:lnTo>
                <a:lnTo>
                  <a:pt x="715" y="1542"/>
                </a:lnTo>
                <a:lnTo>
                  <a:pt x="704" y="1564"/>
                </a:lnTo>
                <a:lnTo>
                  <a:pt x="704" y="1582"/>
                </a:lnTo>
                <a:lnTo>
                  <a:pt x="719" y="1596"/>
                </a:lnTo>
                <a:lnTo>
                  <a:pt x="726" y="1613"/>
                </a:lnTo>
                <a:lnTo>
                  <a:pt x="715" y="1630"/>
                </a:lnTo>
                <a:lnTo>
                  <a:pt x="718" y="1646"/>
                </a:lnTo>
                <a:lnTo>
                  <a:pt x="743" y="1659"/>
                </a:lnTo>
                <a:lnTo>
                  <a:pt x="754" y="1664"/>
                </a:lnTo>
                <a:lnTo>
                  <a:pt x="762" y="1664"/>
                </a:lnTo>
                <a:lnTo>
                  <a:pt x="773" y="1675"/>
                </a:lnTo>
                <a:lnTo>
                  <a:pt x="780" y="1678"/>
                </a:lnTo>
                <a:lnTo>
                  <a:pt x="791" y="1681"/>
                </a:lnTo>
                <a:lnTo>
                  <a:pt x="816" y="1686"/>
                </a:lnTo>
                <a:lnTo>
                  <a:pt x="830" y="1694"/>
                </a:lnTo>
                <a:lnTo>
                  <a:pt x="846" y="1694"/>
                </a:lnTo>
                <a:lnTo>
                  <a:pt x="862" y="1694"/>
                </a:lnTo>
                <a:lnTo>
                  <a:pt x="880" y="1699"/>
                </a:lnTo>
                <a:lnTo>
                  <a:pt x="892" y="1704"/>
                </a:lnTo>
                <a:lnTo>
                  <a:pt x="905" y="1712"/>
                </a:lnTo>
                <a:lnTo>
                  <a:pt x="911" y="1715"/>
                </a:lnTo>
                <a:lnTo>
                  <a:pt x="905" y="1723"/>
                </a:lnTo>
                <a:lnTo>
                  <a:pt x="899" y="1739"/>
                </a:lnTo>
                <a:lnTo>
                  <a:pt x="892" y="1749"/>
                </a:lnTo>
                <a:lnTo>
                  <a:pt x="881" y="1755"/>
                </a:lnTo>
                <a:lnTo>
                  <a:pt x="871" y="1760"/>
                </a:lnTo>
                <a:lnTo>
                  <a:pt x="853" y="1763"/>
                </a:lnTo>
                <a:lnTo>
                  <a:pt x="838" y="1768"/>
                </a:lnTo>
                <a:lnTo>
                  <a:pt x="822" y="1769"/>
                </a:lnTo>
                <a:lnTo>
                  <a:pt x="812" y="1772"/>
                </a:lnTo>
                <a:lnTo>
                  <a:pt x="793" y="1779"/>
                </a:lnTo>
                <a:lnTo>
                  <a:pt x="780" y="1779"/>
                </a:lnTo>
                <a:lnTo>
                  <a:pt x="768" y="1779"/>
                </a:lnTo>
                <a:lnTo>
                  <a:pt x="763" y="1793"/>
                </a:lnTo>
                <a:lnTo>
                  <a:pt x="763" y="1823"/>
                </a:lnTo>
                <a:lnTo>
                  <a:pt x="766" y="1835"/>
                </a:lnTo>
                <a:lnTo>
                  <a:pt x="763" y="1855"/>
                </a:lnTo>
                <a:lnTo>
                  <a:pt x="763" y="1868"/>
                </a:lnTo>
                <a:lnTo>
                  <a:pt x="763" y="1879"/>
                </a:lnTo>
                <a:lnTo>
                  <a:pt x="762" y="1902"/>
                </a:lnTo>
                <a:lnTo>
                  <a:pt x="747" y="1907"/>
                </a:lnTo>
                <a:lnTo>
                  <a:pt x="735" y="1923"/>
                </a:lnTo>
                <a:lnTo>
                  <a:pt x="732" y="1928"/>
                </a:lnTo>
                <a:lnTo>
                  <a:pt x="723" y="1943"/>
                </a:lnTo>
                <a:lnTo>
                  <a:pt x="714" y="1955"/>
                </a:lnTo>
                <a:lnTo>
                  <a:pt x="708" y="1963"/>
                </a:lnTo>
                <a:lnTo>
                  <a:pt x="710" y="1979"/>
                </a:lnTo>
                <a:lnTo>
                  <a:pt x="710" y="1994"/>
                </a:lnTo>
                <a:lnTo>
                  <a:pt x="718" y="2014"/>
                </a:lnTo>
                <a:lnTo>
                  <a:pt x="730" y="2018"/>
                </a:lnTo>
                <a:lnTo>
                  <a:pt x="747" y="2023"/>
                </a:lnTo>
                <a:lnTo>
                  <a:pt x="763" y="2023"/>
                </a:lnTo>
                <a:lnTo>
                  <a:pt x="776" y="2029"/>
                </a:lnTo>
                <a:lnTo>
                  <a:pt x="783" y="2029"/>
                </a:lnTo>
                <a:lnTo>
                  <a:pt x="791" y="2031"/>
                </a:lnTo>
                <a:lnTo>
                  <a:pt x="806" y="2035"/>
                </a:lnTo>
                <a:lnTo>
                  <a:pt x="820" y="2046"/>
                </a:lnTo>
                <a:lnTo>
                  <a:pt x="820" y="2062"/>
                </a:lnTo>
                <a:lnTo>
                  <a:pt x="820" y="2071"/>
                </a:lnTo>
                <a:lnTo>
                  <a:pt x="820" y="2089"/>
                </a:lnTo>
                <a:lnTo>
                  <a:pt x="826" y="2098"/>
                </a:lnTo>
                <a:lnTo>
                  <a:pt x="838" y="2118"/>
                </a:lnTo>
                <a:lnTo>
                  <a:pt x="840" y="2133"/>
                </a:lnTo>
                <a:lnTo>
                  <a:pt x="862" y="2141"/>
                </a:lnTo>
                <a:lnTo>
                  <a:pt x="880" y="2129"/>
                </a:lnTo>
                <a:lnTo>
                  <a:pt x="896" y="2127"/>
                </a:lnTo>
                <a:lnTo>
                  <a:pt x="929" y="2119"/>
                </a:lnTo>
                <a:lnTo>
                  <a:pt x="946" y="2111"/>
                </a:lnTo>
                <a:lnTo>
                  <a:pt x="966" y="2105"/>
                </a:lnTo>
                <a:lnTo>
                  <a:pt x="984" y="2127"/>
                </a:lnTo>
                <a:lnTo>
                  <a:pt x="996" y="2150"/>
                </a:lnTo>
                <a:lnTo>
                  <a:pt x="1021" y="2162"/>
                </a:lnTo>
                <a:lnTo>
                  <a:pt x="1058" y="2119"/>
                </a:lnTo>
                <a:lnTo>
                  <a:pt x="1067" y="2114"/>
                </a:lnTo>
                <a:lnTo>
                  <a:pt x="1067" y="2094"/>
                </a:lnTo>
                <a:lnTo>
                  <a:pt x="1095" y="2054"/>
                </a:lnTo>
                <a:lnTo>
                  <a:pt x="1095" y="2035"/>
                </a:lnTo>
                <a:lnTo>
                  <a:pt x="1086" y="2015"/>
                </a:lnTo>
                <a:lnTo>
                  <a:pt x="1082" y="1986"/>
                </a:lnTo>
                <a:lnTo>
                  <a:pt x="1105" y="1986"/>
                </a:lnTo>
                <a:lnTo>
                  <a:pt x="1113" y="1987"/>
                </a:lnTo>
                <a:lnTo>
                  <a:pt x="1133" y="1994"/>
                </a:lnTo>
                <a:lnTo>
                  <a:pt x="1150" y="1998"/>
                </a:lnTo>
                <a:lnTo>
                  <a:pt x="1158" y="2005"/>
                </a:lnTo>
                <a:lnTo>
                  <a:pt x="1190" y="2015"/>
                </a:lnTo>
                <a:lnTo>
                  <a:pt x="1206" y="2026"/>
                </a:lnTo>
                <a:lnTo>
                  <a:pt x="1221" y="2038"/>
                </a:lnTo>
                <a:lnTo>
                  <a:pt x="1233" y="2059"/>
                </a:lnTo>
                <a:lnTo>
                  <a:pt x="1238" y="2078"/>
                </a:lnTo>
                <a:lnTo>
                  <a:pt x="1248" y="2102"/>
                </a:lnTo>
                <a:lnTo>
                  <a:pt x="1249" y="2118"/>
                </a:lnTo>
                <a:lnTo>
                  <a:pt x="1264" y="2127"/>
                </a:lnTo>
                <a:lnTo>
                  <a:pt x="1273" y="2129"/>
                </a:lnTo>
                <a:lnTo>
                  <a:pt x="1285" y="2135"/>
                </a:lnTo>
                <a:lnTo>
                  <a:pt x="1286" y="2146"/>
                </a:lnTo>
                <a:lnTo>
                  <a:pt x="1289" y="2151"/>
                </a:lnTo>
                <a:lnTo>
                  <a:pt x="1296" y="2170"/>
                </a:lnTo>
                <a:lnTo>
                  <a:pt x="1299" y="2172"/>
                </a:lnTo>
                <a:lnTo>
                  <a:pt x="1303" y="2188"/>
                </a:lnTo>
                <a:lnTo>
                  <a:pt x="1311" y="2206"/>
                </a:lnTo>
                <a:lnTo>
                  <a:pt x="1321" y="2222"/>
                </a:lnTo>
                <a:lnTo>
                  <a:pt x="1335" y="2222"/>
                </a:lnTo>
                <a:lnTo>
                  <a:pt x="1344" y="2221"/>
                </a:lnTo>
                <a:lnTo>
                  <a:pt x="1356" y="2218"/>
                </a:lnTo>
                <a:lnTo>
                  <a:pt x="1368" y="2228"/>
                </a:lnTo>
                <a:lnTo>
                  <a:pt x="1372" y="2241"/>
                </a:lnTo>
                <a:lnTo>
                  <a:pt x="1387" y="2245"/>
                </a:lnTo>
                <a:lnTo>
                  <a:pt x="1415" y="2237"/>
                </a:lnTo>
                <a:lnTo>
                  <a:pt x="1432" y="2241"/>
                </a:lnTo>
                <a:lnTo>
                  <a:pt x="1443" y="2244"/>
                </a:lnTo>
                <a:lnTo>
                  <a:pt x="1444" y="2245"/>
                </a:lnTo>
                <a:lnTo>
                  <a:pt x="1447" y="2245"/>
                </a:lnTo>
                <a:lnTo>
                  <a:pt x="1465" y="2241"/>
                </a:lnTo>
                <a:lnTo>
                  <a:pt x="1473" y="2241"/>
                </a:lnTo>
                <a:lnTo>
                  <a:pt x="1484" y="2237"/>
                </a:lnTo>
                <a:lnTo>
                  <a:pt x="1502" y="2237"/>
                </a:lnTo>
                <a:lnTo>
                  <a:pt x="1504" y="2237"/>
                </a:lnTo>
                <a:lnTo>
                  <a:pt x="1526" y="2255"/>
                </a:lnTo>
                <a:lnTo>
                  <a:pt x="1535" y="2266"/>
                </a:lnTo>
                <a:lnTo>
                  <a:pt x="1540" y="2277"/>
                </a:lnTo>
                <a:lnTo>
                  <a:pt x="1540" y="2280"/>
                </a:lnTo>
                <a:lnTo>
                  <a:pt x="1552" y="2303"/>
                </a:lnTo>
                <a:lnTo>
                  <a:pt x="1562" y="2336"/>
                </a:lnTo>
                <a:lnTo>
                  <a:pt x="1563" y="2359"/>
                </a:lnTo>
                <a:lnTo>
                  <a:pt x="1563" y="2377"/>
                </a:lnTo>
                <a:lnTo>
                  <a:pt x="1550" y="2407"/>
                </a:lnTo>
                <a:lnTo>
                  <a:pt x="1531" y="2424"/>
                </a:lnTo>
                <a:lnTo>
                  <a:pt x="1519" y="2433"/>
                </a:lnTo>
                <a:lnTo>
                  <a:pt x="1515" y="2448"/>
                </a:lnTo>
                <a:lnTo>
                  <a:pt x="1519" y="2459"/>
                </a:lnTo>
                <a:lnTo>
                  <a:pt x="1528" y="2483"/>
                </a:lnTo>
                <a:lnTo>
                  <a:pt x="1530" y="2503"/>
                </a:lnTo>
                <a:lnTo>
                  <a:pt x="1544" y="2534"/>
                </a:lnTo>
                <a:lnTo>
                  <a:pt x="1552" y="2556"/>
                </a:lnTo>
                <a:lnTo>
                  <a:pt x="1562" y="2567"/>
                </a:lnTo>
                <a:lnTo>
                  <a:pt x="1589" y="2577"/>
                </a:lnTo>
                <a:lnTo>
                  <a:pt x="1617" y="2577"/>
                </a:lnTo>
                <a:lnTo>
                  <a:pt x="1646" y="2587"/>
                </a:lnTo>
                <a:lnTo>
                  <a:pt x="1675" y="2583"/>
                </a:lnTo>
                <a:lnTo>
                  <a:pt x="1685" y="2580"/>
                </a:lnTo>
                <a:lnTo>
                  <a:pt x="1710" y="2564"/>
                </a:lnTo>
                <a:lnTo>
                  <a:pt x="1726" y="2547"/>
                </a:lnTo>
                <a:lnTo>
                  <a:pt x="1744" y="2523"/>
                </a:lnTo>
                <a:lnTo>
                  <a:pt x="1764" y="2519"/>
                </a:lnTo>
                <a:lnTo>
                  <a:pt x="1787" y="2516"/>
                </a:lnTo>
                <a:lnTo>
                  <a:pt x="1789" y="2516"/>
                </a:lnTo>
                <a:lnTo>
                  <a:pt x="1805" y="2503"/>
                </a:lnTo>
                <a:lnTo>
                  <a:pt x="1824" y="2494"/>
                </a:lnTo>
                <a:lnTo>
                  <a:pt x="1842" y="2484"/>
                </a:lnTo>
                <a:lnTo>
                  <a:pt x="1854" y="2478"/>
                </a:lnTo>
                <a:lnTo>
                  <a:pt x="1860" y="2470"/>
                </a:lnTo>
                <a:lnTo>
                  <a:pt x="1882" y="2470"/>
                </a:lnTo>
                <a:lnTo>
                  <a:pt x="1900" y="2492"/>
                </a:lnTo>
                <a:lnTo>
                  <a:pt x="1892" y="2504"/>
                </a:lnTo>
                <a:lnTo>
                  <a:pt x="1882" y="2511"/>
                </a:lnTo>
                <a:lnTo>
                  <a:pt x="1869" y="2519"/>
                </a:lnTo>
                <a:lnTo>
                  <a:pt x="1863" y="2527"/>
                </a:lnTo>
                <a:lnTo>
                  <a:pt x="1866" y="2547"/>
                </a:lnTo>
                <a:lnTo>
                  <a:pt x="1876" y="2560"/>
                </a:lnTo>
                <a:lnTo>
                  <a:pt x="1882" y="2567"/>
                </a:lnTo>
                <a:lnTo>
                  <a:pt x="1892" y="2580"/>
                </a:lnTo>
                <a:lnTo>
                  <a:pt x="1909" y="2587"/>
                </a:lnTo>
                <a:lnTo>
                  <a:pt x="1920" y="2598"/>
                </a:lnTo>
                <a:lnTo>
                  <a:pt x="1930" y="2614"/>
                </a:lnTo>
                <a:lnTo>
                  <a:pt x="1930" y="2617"/>
                </a:lnTo>
                <a:lnTo>
                  <a:pt x="1941" y="2626"/>
                </a:lnTo>
                <a:lnTo>
                  <a:pt x="1959" y="2641"/>
                </a:lnTo>
                <a:lnTo>
                  <a:pt x="1967" y="2649"/>
                </a:lnTo>
                <a:lnTo>
                  <a:pt x="1968" y="2650"/>
                </a:lnTo>
                <a:lnTo>
                  <a:pt x="1982" y="2653"/>
                </a:lnTo>
                <a:lnTo>
                  <a:pt x="1996" y="2665"/>
                </a:lnTo>
                <a:lnTo>
                  <a:pt x="2024" y="2667"/>
                </a:lnTo>
                <a:lnTo>
                  <a:pt x="2039" y="2675"/>
                </a:lnTo>
                <a:lnTo>
                  <a:pt x="2051" y="2678"/>
                </a:lnTo>
                <a:lnTo>
                  <a:pt x="2060" y="2691"/>
                </a:lnTo>
                <a:lnTo>
                  <a:pt x="2066" y="2713"/>
                </a:lnTo>
                <a:lnTo>
                  <a:pt x="2066" y="2726"/>
                </a:lnTo>
                <a:lnTo>
                  <a:pt x="2066" y="2747"/>
                </a:lnTo>
                <a:lnTo>
                  <a:pt x="2086" y="2749"/>
                </a:lnTo>
                <a:lnTo>
                  <a:pt x="2115" y="2752"/>
                </a:lnTo>
                <a:lnTo>
                  <a:pt x="2131" y="2752"/>
                </a:lnTo>
                <a:lnTo>
                  <a:pt x="2152" y="2752"/>
                </a:lnTo>
                <a:lnTo>
                  <a:pt x="2186" y="2744"/>
                </a:lnTo>
                <a:lnTo>
                  <a:pt x="2191" y="2744"/>
                </a:lnTo>
                <a:lnTo>
                  <a:pt x="2232" y="2752"/>
                </a:lnTo>
                <a:lnTo>
                  <a:pt x="2257" y="2744"/>
                </a:lnTo>
                <a:lnTo>
                  <a:pt x="2350" y="2752"/>
                </a:lnTo>
                <a:lnTo>
                  <a:pt x="2411" y="2754"/>
                </a:lnTo>
                <a:lnTo>
                  <a:pt x="2491" y="2757"/>
                </a:lnTo>
                <a:lnTo>
                  <a:pt x="2546" y="2757"/>
                </a:lnTo>
                <a:lnTo>
                  <a:pt x="2578" y="2754"/>
                </a:lnTo>
                <a:lnTo>
                  <a:pt x="2609" y="2757"/>
                </a:lnTo>
                <a:lnTo>
                  <a:pt x="2617" y="2749"/>
                </a:lnTo>
                <a:lnTo>
                  <a:pt x="2629" y="2739"/>
                </a:lnTo>
                <a:lnTo>
                  <a:pt x="2632" y="2736"/>
                </a:lnTo>
                <a:lnTo>
                  <a:pt x="2645" y="2726"/>
                </a:lnTo>
                <a:lnTo>
                  <a:pt x="2654" y="2721"/>
                </a:lnTo>
                <a:lnTo>
                  <a:pt x="2668" y="2713"/>
                </a:lnTo>
                <a:lnTo>
                  <a:pt x="2688" y="2706"/>
                </a:lnTo>
                <a:lnTo>
                  <a:pt x="2686" y="2699"/>
                </a:lnTo>
                <a:lnTo>
                  <a:pt x="2696" y="2691"/>
                </a:lnTo>
                <a:lnTo>
                  <a:pt x="2706" y="2686"/>
                </a:lnTo>
                <a:lnTo>
                  <a:pt x="2717" y="2681"/>
                </a:lnTo>
                <a:lnTo>
                  <a:pt x="2719" y="2673"/>
                </a:lnTo>
                <a:lnTo>
                  <a:pt x="2719" y="2667"/>
                </a:lnTo>
                <a:lnTo>
                  <a:pt x="2722" y="2667"/>
                </a:lnTo>
                <a:lnTo>
                  <a:pt x="2711" y="2657"/>
                </a:lnTo>
                <a:lnTo>
                  <a:pt x="2699" y="2643"/>
                </a:lnTo>
                <a:lnTo>
                  <a:pt x="2692" y="2626"/>
                </a:lnTo>
                <a:lnTo>
                  <a:pt x="2688" y="2617"/>
                </a:lnTo>
                <a:lnTo>
                  <a:pt x="2688" y="2603"/>
                </a:lnTo>
                <a:lnTo>
                  <a:pt x="2692" y="2587"/>
                </a:lnTo>
                <a:lnTo>
                  <a:pt x="2692" y="2574"/>
                </a:lnTo>
                <a:lnTo>
                  <a:pt x="2692" y="2567"/>
                </a:lnTo>
                <a:lnTo>
                  <a:pt x="2692" y="2560"/>
                </a:lnTo>
                <a:lnTo>
                  <a:pt x="2686" y="2543"/>
                </a:lnTo>
                <a:lnTo>
                  <a:pt x="2678" y="2536"/>
                </a:lnTo>
                <a:lnTo>
                  <a:pt x="2668" y="2535"/>
                </a:lnTo>
                <a:lnTo>
                  <a:pt x="2656" y="2524"/>
                </a:lnTo>
                <a:lnTo>
                  <a:pt x="2650" y="2515"/>
                </a:lnTo>
                <a:lnTo>
                  <a:pt x="2649" y="2504"/>
                </a:lnTo>
                <a:lnTo>
                  <a:pt x="2646" y="2496"/>
                </a:lnTo>
                <a:lnTo>
                  <a:pt x="2641" y="2494"/>
                </a:lnTo>
                <a:lnTo>
                  <a:pt x="2634" y="2489"/>
                </a:lnTo>
                <a:lnTo>
                  <a:pt x="2634" y="2483"/>
                </a:lnTo>
                <a:lnTo>
                  <a:pt x="2632" y="2471"/>
                </a:lnTo>
                <a:lnTo>
                  <a:pt x="2617" y="2467"/>
                </a:lnTo>
                <a:lnTo>
                  <a:pt x="2609" y="2462"/>
                </a:lnTo>
                <a:lnTo>
                  <a:pt x="2606" y="2457"/>
                </a:lnTo>
                <a:lnTo>
                  <a:pt x="2601" y="2454"/>
                </a:lnTo>
                <a:lnTo>
                  <a:pt x="2596" y="2457"/>
                </a:lnTo>
                <a:lnTo>
                  <a:pt x="2589" y="2459"/>
                </a:lnTo>
                <a:lnTo>
                  <a:pt x="2571" y="2452"/>
                </a:lnTo>
                <a:lnTo>
                  <a:pt x="2567" y="2440"/>
                </a:lnTo>
                <a:lnTo>
                  <a:pt x="2559" y="2432"/>
                </a:lnTo>
                <a:lnTo>
                  <a:pt x="2555" y="2427"/>
                </a:lnTo>
                <a:lnTo>
                  <a:pt x="2548" y="2417"/>
                </a:lnTo>
                <a:lnTo>
                  <a:pt x="2542" y="2415"/>
                </a:lnTo>
                <a:lnTo>
                  <a:pt x="2537" y="2411"/>
                </a:lnTo>
                <a:lnTo>
                  <a:pt x="2533" y="2411"/>
                </a:lnTo>
                <a:lnTo>
                  <a:pt x="2523" y="2401"/>
                </a:lnTo>
                <a:lnTo>
                  <a:pt x="2520" y="2384"/>
                </a:lnTo>
                <a:lnTo>
                  <a:pt x="2513" y="2375"/>
                </a:lnTo>
                <a:lnTo>
                  <a:pt x="2506" y="2368"/>
                </a:lnTo>
                <a:lnTo>
                  <a:pt x="2498" y="2367"/>
                </a:lnTo>
                <a:lnTo>
                  <a:pt x="2493" y="2368"/>
                </a:lnTo>
                <a:lnTo>
                  <a:pt x="2491" y="2371"/>
                </a:lnTo>
                <a:lnTo>
                  <a:pt x="2487" y="2377"/>
                </a:lnTo>
                <a:lnTo>
                  <a:pt x="2483" y="2371"/>
                </a:lnTo>
                <a:lnTo>
                  <a:pt x="2479" y="2368"/>
                </a:lnTo>
                <a:lnTo>
                  <a:pt x="2469" y="2368"/>
                </a:lnTo>
                <a:lnTo>
                  <a:pt x="2466" y="2349"/>
                </a:lnTo>
                <a:lnTo>
                  <a:pt x="2462" y="2341"/>
                </a:lnTo>
                <a:lnTo>
                  <a:pt x="2466" y="2333"/>
                </a:lnTo>
                <a:lnTo>
                  <a:pt x="2466" y="2329"/>
                </a:lnTo>
                <a:lnTo>
                  <a:pt x="2462" y="2327"/>
                </a:lnTo>
                <a:lnTo>
                  <a:pt x="2462" y="2313"/>
                </a:lnTo>
                <a:lnTo>
                  <a:pt x="2458" y="2305"/>
                </a:lnTo>
                <a:lnTo>
                  <a:pt x="2466" y="2303"/>
                </a:lnTo>
                <a:lnTo>
                  <a:pt x="2472" y="2292"/>
                </a:lnTo>
                <a:lnTo>
                  <a:pt x="2475" y="2285"/>
                </a:lnTo>
                <a:lnTo>
                  <a:pt x="2469" y="2280"/>
                </a:lnTo>
                <a:lnTo>
                  <a:pt x="2462" y="2276"/>
                </a:lnTo>
                <a:lnTo>
                  <a:pt x="2458" y="2268"/>
                </a:lnTo>
                <a:lnTo>
                  <a:pt x="2458" y="2261"/>
                </a:lnTo>
                <a:lnTo>
                  <a:pt x="2458" y="2250"/>
                </a:lnTo>
                <a:lnTo>
                  <a:pt x="2451" y="2237"/>
                </a:lnTo>
                <a:lnTo>
                  <a:pt x="2447" y="2228"/>
                </a:lnTo>
                <a:lnTo>
                  <a:pt x="2447" y="2225"/>
                </a:lnTo>
                <a:lnTo>
                  <a:pt x="2447" y="2218"/>
                </a:lnTo>
                <a:lnTo>
                  <a:pt x="2440" y="2218"/>
                </a:lnTo>
                <a:lnTo>
                  <a:pt x="2435" y="2214"/>
                </a:lnTo>
                <a:lnTo>
                  <a:pt x="2433" y="2206"/>
                </a:lnTo>
                <a:lnTo>
                  <a:pt x="2433" y="2196"/>
                </a:lnTo>
                <a:lnTo>
                  <a:pt x="2429" y="2191"/>
                </a:lnTo>
                <a:lnTo>
                  <a:pt x="2429" y="2185"/>
                </a:lnTo>
                <a:lnTo>
                  <a:pt x="2429" y="2181"/>
                </a:lnTo>
                <a:lnTo>
                  <a:pt x="2385" y="2206"/>
                </a:lnTo>
                <a:lnTo>
                  <a:pt x="2245" y="2232"/>
                </a:lnTo>
                <a:lnTo>
                  <a:pt x="2162" y="2191"/>
                </a:lnTo>
                <a:lnTo>
                  <a:pt x="2131" y="2170"/>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8" name="Freeform 1038"/>
          <p:cNvSpPr>
            <a:spLocks/>
          </p:cNvSpPr>
          <p:nvPr userDrawn="1"/>
        </p:nvSpPr>
        <p:spPr bwMode="auto">
          <a:xfrm>
            <a:off x="755576" y="1311631"/>
            <a:ext cx="784288" cy="1301176"/>
          </a:xfrm>
          <a:custGeom>
            <a:avLst/>
            <a:gdLst>
              <a:gd name="T0" fmla="*/ 18 w 1805"/>
              <a:gd name="T1" fmla="*/ 80 h 2664"/>
              <a:gd name="T2" fmla="*/ 84 w 1805"/>
              <a:gd name="T3" fmla="*/ 264 h 2664"/>
              <a:gd name="T4" fmla="*/ 176 w 1805"/>
              <a:gd name="T5" fmla="*/ 362 h 2664"/>
              <a:gd name="T6" fmla="*/ 206 w 1805"/>
              <a:gd name="T7" fmla="*/ 437 h 2664"/>
              <a:gd name="T8" fmla="*/ 145 w 1805"/>
              <a:gd name="T9" fmla="*/ 411 h 2664"/>
              <a:gd name="T10" fmla="*/ 176 w 1805"/>
              <a:gd name="T11" fmla="*/ 526 h 2664"/>
              <a:gd name="T12" fmla="*/ 172 w 1805"/>
              <a:gd name="T13" fmla="*/ 568 h 2664"/>
              <a:gd name="T14" fmla="*/ 238 w 1805"/>
              <a:gd name="T15" fmla="*/ 655 h 2664"/>
              <a:gd name="T16" fmla="*/ 283 w 1805"/>
              <a:gd name="T17" fmla="*/ 784 h 2664"/>
              <a:gd name="T18" fmla="*/ 328 w 1805"/>
              <a:gd name="T19" fmla="*/ 897 h 2664"/>
              <a:gd name="T20" fmla="*/ 365 w 1805"/>
              <a:gd name="T21" fmla="*/ 1081 h 2664"/>
              <a:gd name="T22" fmla="*/ 387 w 1805"/>
              <a:gd name="T23" fmla="*/ 1200 h 2664"/>
              <a:gd name="T24" fmla="*/ 408 w 1805"/>
              <a:gd name="T25" fmla="*/ 1166 h 2664"/>
              <a:gd name="T26" fmla="*/ 412 w 1805"/>
              <a:gd name="T27" fmla="*/ 1153 h 2664"/>
              <a:gd name="T28" fmla="*/ 433 w 1805"/>
              <a:gd name="T29" fmla="*/ 1217 h 2664"/>
              <a:gd name="T30" fmla="*/ 467 w 1805"/>
              <a:gd name="T31" fmla="*/ 1363 h 2664"/>
              <a:gd name="T32" fmla="*/ 499 w 1805"/>
              <a:gd name="T33" fmla="*/ 1483 h 2664"/>
              <a:gd name="T34" fmla="*/ 550 w 1805"/>
              <a:gd name="T35" fmla="*/ 1617 h 2664"/>
              <a:gd name="T36" fmla="*/ 627 w 1805"/>
              <a:gd name="T37" fmla="*/ 1682 h 2664"/>
              <a:gd name="T38" fmla="*/ 707 w 1805"/>
              <a:gd name="T39" fmla="*/ 1774 h 2664"/>
              <a:gd name="T40" fmla="*/ 831 w 1805"/>
              <a:gd name="T41" fmla="*/ 1836 h 2664"/>
              <a:gd name="T42" fmla="*/ 929 w 1805"/>
              <a:gd name="T43" fmla="*/ 1974 h 2664"/>
              <a:gd name="T44" fmla="*/ 971 w 1805"/>
              <a:gd name="T45" fmla="*/ 2052 h 2664"/>
              <a:gd name="T46" fmla="*/ 1046 w 1805"/>
              <a:gd name="T47" fmla="*/ 2096 h 2664"/>
              <a:gd name="T48" fmla="*/ 1089 w 1805"/>
              <a:gd name="T49" fmla="*/ 2186 h 2664"/>
              <a:gd name="T50" fmla="*/ 1115 w 1805"/>
              <a:gd name="T51" fmla="*/ 2253 h 2664"/>
              <a:gd name="T52" fmla="*/ 1156 w 1805"/>
              <a:gd name="T53" fmla="*/ 2291 h 2664"/>
              <a:gd name="T54" fmla="*/ 1173 w 1805"/>
              <a:gd name="T55" fmla="*/ 2412 h 2664"/>
              <a:gd name="T56" fmla="*/ 1133 w 1805"/>
              <a:gd name="T57" fmla="*/ 2540 h 2664"/>
              <a:gd name="T58" fmla="*/ 1759 w 1805"/>
              <a:gd name="T59" fmla="*/ 2662 h 2664"/>
              <a:gd name="T60" fmla="*/ 1782 w 1805"/>
              <a:gd name="T61" fmla="*/ 2508 h 2664"/>
              <a:gd name="T62" fmla="*/ 1759 w 1805"/>
              <a:gd name="T63" fmla="*/ 2393 h 2664"/>
              <a:gd name="T64" fmla="*/ 1689 w 1805"/>
              <a:gd name="T65" fmla="*/ 2384 h 2664"/>
              <a:gd name="T66" fmla="*/ 1631 w 1805"/>
              <a:gd name="T67" fmla="*/ 2304 h 2664"/>
              <a:gd name="T68" fmla="*/ 1574 w 1805"/>
              <a:gd name="T69" fmla="*/ 2222 h 2664"/>
              <a:gd name="T70" fmla="*/ 1562 w 1805"/>
              <a:gd name="T71" fmla="*/ 2160 h 2664"/>
              <a:gd name="T72" fmla="*/ 1538 w 1805"/>
              <a:gd name="T73" fmla="*/ 2127 h 2664"/>
              <a:gd name="T74" fmla="*/ 1483 w 1805"/>
              <a:gd name="T75" fmla="*/ 2181 h 2664"/>
              <a:gd name="T76" fmla="*/ 1480 w 1805"/>
              <a:gd name="T77" fmla="*/ 2078 h 2664"/>
              <a:gd name="T78" fmla="*/ 1455 w 1805"/>
              <a:gd name="T79" fmla="*/ 1977 h 2664"/>
              <a:gd name="T80" fmla="*/ 1408 w 1805"/>
              <a:gd name="T81" fmla="*/ 1872 h 2664"/>
              <a:gd name="T82" fmla="*/ 1300 w 1805"/>
              <a:gd name="T83" fmla="*/ 1762 h 2664"/>
              <a:gd name="T84" fmla="*/ 1223 w 1805"/>
              <a:gd name="T85" fmla="*/ 1674 h 2664"/>
              <a:gd name="T86" fmla="*/ 1170 w 1805"/>
              <a:gd name="T87" fmla="*/ 1631 h 2664"/>
              <a:gd name="T88" fmla="*/ 1122 w 1805"/>
              <a:gd name="T89" fmla="*/ 1551 h 2664"/>
              <a:gd name="T90" fmla="*/ 1073 w 1805"/>
              <a:gd name="T91" fmla="*/ 1487 h 2664"/>
              <a:gd name="T92" fmla="*/ 1039 w 1805"/>
              <a:gd name="T93" fmla="*/ 1408 h 2664"/>
              <a:gd name="T94" fmla="*/ 1047 w 1805"/>
              <a:gd name="T95" fmla="*/ 1229 h 2664"/>
              <a:gd name="T96" fmla="*/ 1055 w 1805"/>
              <a:gd name="T97" fmla="*/ 994 h 2664"/>
              <a:gd name="T98" fmla="*/ 987 w 1805"/>
              <a:gd name="T99" fmla="*/ 891 h 2664"/>
              <a:gd name="T100" fmla="*/ 1000 w 1805"/>
              <a:gd name="T101" fmla="*/ 745 h 2664"/>
              <a:gd name="T102" fmla="*/ 1057 w 1805"/>
              <a:gd name="T103" fmla="*/ 615 h 2664"/>
              <a:gd name="T104" fmla="*/ 1000 w 1805"/>
              <a:gd name="T105" fmla="*/ 505 h 2664"/>
              <a:gd name="T106" fmla="*/ 938 w 1805"/>
              <a:gd name="T107" fmla="*/ 430 h 2664"/>
              <a:gd name="T108" fmla="*/ 910 w 1805"/>
              <a:gd name="T109" fmla="*/ 395 h 2664"/>
              <a:gd name="T110" fmla="*/ 959 w 1805"/>
              <a:gd name="T111" fmla="*/ 429 h 2664"/>
              <a:gd name="T112" fmla="*/ 1015 w 1805"/>
              <a:gd name="T113" fmla="*/ 455 h 2664"/>
              <a:gd name="T114" fmla="*/ 1039 w 1805"/>
              <a:gd name="T115" fmla="*/ 355 h 2664"/>
              <a:gd name="T116" fmla="*/ 1042 w 1805"/>
              <a:gd name="T117" fmla="*/ 303 h 2664"/>
              <a:gd name="T118" fmla="*/ 1014 w 1805"/>
              <a:gd name="T119" fmla="*/ 236 h 2664"/>
              <a:gd name="T120" fmla="*/ 1083 w 1805"/>
              <a:gd name="T121" fmla="*/ 153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05" h="2664">
                <a:moveTo>
                  <a:pt x="1083" y="153"/>
                </a:moveTo>
                <a:lnTo>
                  <a:pt x="1115" y="116"/>
                </a:lnTo>
                <a:lnTo>
                  <a:pt x="1141" y="56"/>
                </a:lnTo>
                <a:lnTo>
                  <a:pt x="203" y="0"/>
                </a:lnTo>
                <a:lnTo>
                  <a:pt x="0" y="19"/>
                </a:lnTo>
                <a:lnTo>
                  <a:pt x="18" y="80"/>
                </a:lnTo>
                <a:lnTo>
                  <a:pt x="44" y="139"/>
                </a:lnTo>
                <a:lnTo>
                  <a:pt x="68" y="150"/>
                </a:lnTo>
                <a:lnTo>
                  <a:pt x="76" y="174"/>
                </a:lnTo>
                <a:lnTo>
                  <a:pt x="87" y="216"/>
                </a:lnTo>
                <a:lnTo>
                  <a:pt x="87" y="239"/>
                </a:lnTo>
                <a:lnTo>
                  <a:pt x="84" y="264"/>
                </a:lnTo>
                <a:lnTo>
                  <a:pt x="98" y="288"/>
                </a:lnTo>
                <a:lnTo>
                  <a:pt x="114" y="309"/>
                </a:lnTo>
                <a:lnTo>
                  <a:pt x="134" y="317"/>
                </a:lnTo>
                <a:lnTo>
                  <a:pt x="147" y="347"/>
                </a:lnTo>
                <a:lnTo>
                  <a:pt x="166" y="355"/>
                </a:lnTo>
                <a:lnTo>
                  <a:pt x="176" y="362"/>
                </a:lnTo>
                <a:lnTo>
                  <a:pt x="187" y="370"/>
                </a:lnTo>
                <a:lnTo>
                  <a:pt x="203" y="370"/>
                </a:lnTo>
                <a:lnTo>
                  <a:pt x="210" y="398"/>
                </a:lnTo>
                <a:lnTo>
                  <a:pt x="225" y="399"/>
                </a:lnTo>
                <a:lnTo>
                  <a:pt x="212" y="450"/>
                </a:lnTo>
                <a:lnTo>
                  <a:pt x="206" y="437"/>
                </a:lnTo>
                <a:lnTo>
                  <a:pt x="210" y="421"/>
                </a:lnTo>
                <a:lnTo>
                  <a:pt x="210" y="411"/>
                </a:lnTo>
                <a:lnTo>
                  <a:pt x="200" y="433"/>
                </a:lnTo>
                <a:lnTo>
                  <a:pt x="184" y="430"/>
                </a:lnTo>
                <a:lnTo>
                  <a:pt x="156" y="417"/>
                </a:lnTo>
                <a:lnTo>
                  <a:pt x="145" y="411"/>
                </a:lnTo>
                <a:lnTo>
                  <a:pt x="123" y="421"/>
                </a:lnTo>
                <a:lnTo>
                  <a:pt x="137" y="441"/>
                </a:lnTo>
                <a:lnTo>
                  <a:pt x="148" y="455"/>
                </a:lnTo>
                <a:lnTo>
                  <a:pt x="166" y="469"/>
                </a:lnTo>
                <a:lnTo>
                  <a:pt x="169" y="496"/>
                </a:lnTo>
                <a:lnTo>
                  <a:pt x="176" y="526"/>
                </a:lnTo>
                <a:lnTo>
                  <a:pt x="166" y="526"/>
                </a:lnTo>
                <a:lnTo>
                  <a:pt x="156" y="526"/>
                </a:lnTo>
                <a:lnTo>
                  <a:pt x="148" y="541"/>
                </a:lnTo>
                <a:lnTo>
                  <a:pt x="162" y="560"/>
                </a:lnTo>
                <a:lnTo>
                  <a:pt x="170" y="569"/>
                </a:lnTo>
                <a:lnTo>
                  <a:pt x="172" y="568"/>
                </a:lnTo>
                <a:lnTo>
                  <a:pt x="187" y="601"/>
                </a:lnTo>
                <a:lnTo>
                  <a:pt x="194" y="597"/>
                </a:lnTo>
                <a:lnTo>
                  <a:pt x="210" y="609"/>
                </a:lnTo>
                <a:lnTo>
                  <a:pt x="225" y="628"/>
                </a:lnTo>
                <a:lnTo>
                  <a:pt x="230" y="639"/>
                </a:lnTo>
                <a:lnTo>
                  <a:pt x="238" y="655"/>
                </a:lnTo>
                <a:lnTo>
                  <a:pt x="242" y="673"/>
                </a:lnTo>
                <a:lnTo>
                  <a:pt x="255" y="681"/>
                </a:lnTo>
                <a:lnTo>
                  <a:pt x="264" y="700"/>
                </a:lnTo>
                <a:lnTo>
                  <a:pt x="278" y="712"/>
                </a:lnTo>
                <a:lnTo>
                  <a:pt x="296" y="775"/>
                </a:lnTo>
                <a:lnTo>
                  <a:pt x="283" y="784"/>
                </a:lnTo>
                <a:lnTo>
                  <a:pt x="289" y="804"/>
                </a:lnTo>
                <a:lnTo>
                  <a:pt x="289" y="826"/>
                </a:lnTo>
                <a:lnTo>
                  <a:pt x="286" y="867"/>
                </a:lnTo>
                <a:lnTo>
                  <a:pt x="296" y="894"/>
                </a:lnTo>
                <a:lnTo>
                  <a:pt x="318" y="894"/>
                </a:lnTo>
                <a:lnTo>
                  <a:pt x="328" y="897"/>
                </a:lnTo>
                <a:lnTo>
                  <a:pt x="336" y="929"/>
                </a:lnTo>
                <a:lnTo>
                  <a:pt x="363" y="963"/>
                </a:lnTo>
                <a:lnTo>
                  <a:pt x="365" y="987"/>
                </a:lnTo>
                <a:lnTo>
                  <a:pt x="365" y="1010"/>
                </a:lnTo>
                <a:lnTo>
                  <a:pt x="363" y="1041"/>
                </a:lnTo>
                <a:lnTo>
                  <a:pt x="365" y="1081"/>
                </a:lnTo>
                <a:lnTo>
                  <a:pt x="363" y="1099"/>
                </a:lnTo>
                <a:lnTo>
                  <a:pt x="363" y="1136"/>
                </a:lnTo>
                <a:lnTo>
                  <a:pt x="372" y="1177"/>
                </a:lnTo>
                <a:lnTo>
                  <a:pt x="387" y="1217"/>
                </a:lnTo>
                <a:lnTo>
                  <a:pt x="396" y="1209"/>
                </a:lnTo>
                <a:lnTo>
                  <a:pt x="387" y="1200"/>
                </a:lnTo>
                <a:lnTo>
                  <a:pt x="384" y="1177"/>
                </a:lnTo>
                <a:lnTo>
                  <a:pt x="387" y="1166"/>
                </a:lnTo>
                <a:lnTo>
                  <a:pt x="393" y="1166"/>
                </a:lnTo>
                <a:lnTo>
                  <a:pt x="396" y="1177"/>
                </a:lnTo>
                <a:lnTo>
                  <a:pt x="408" y="1181"/>
                </a:lnTo>
                <a:lnTo>
                  <a:pt x="408" y="1166"/>
                </a:lnTo>
                <a:lnTo>
                  <a:pt x="401" y="1145"/>
                </a:lnTo>
                <a:lnTo>
                  <a:pt x="396" y="1126"/>
                </a:lnTo>
                <a:lnTo>
                  <a:pt x="401" y="1126"/>
                </a:lnTo>
                <a:lnTo>
                  <a:pt x="409" y="1133"/>
                </a:lnTo>
                <a:lnTo>
                  <a:pt x="408" y="1141"/>
                </a:lnTo>
                <a:lnTo>
                  <a:pt x="412" y="1153"/>
                </a:lnTo>
                <a:lnTo>
                  <a:pt x="427" y="1176"/>
                </a:lnTo>
                <a:lnTo>
                  <a:pt x="421" y="1198"/>
                </a:lnTo>
                <a:lnTo>
                  <a:pt x="401" y="1206"/>
                </a:lnTo>
                <a:lnTo>
                  <a:pt x="409" y="1206"/>
                </a:lnTo>
                <a:lnTo>
                  <a:pt x="421" y="1211"/>
                </a:lnTo>
                <a:lnTo>
                  <a:pt x="433" y="1217"/>
                </a:lnTo>
                <a:lnTo>
                  <a:pt x="449" y="1228"/>
                </a:lnTo>
                <a:lnTo>
                  <a:pt x="462" y="1248"/>
                </a:lnTo>
                <a:lnTo>
                  <a:pt x="470" y="1283"/>
                </a:lnTo>
                <a:lnTo>
                  <a:pt x="465" y="1309"/>
                </a:lnTo>
                <a:lnTo>
                  <a:pt x="459" y="1336"/>
                </a:lnTo>
                <a:lnTo>
                  <a:pt x="467" y="1363"/>
                </a:lnTo>
                <a:lnTo>
                  <a:pt x="465" y="1389"/>
                </a:lnTo>
                <a:lnTo>
                  <a:pt x="462" y="1411"/>
                </a:lnTo>
                <a:lnTo>
                  <a:pt x="455" y="1431"/>
                </a:lnTo>
                <a:lnTo>
                  <a:pt x="446" y="1444"/>
                </a:lnTo>
                <a:lnTo>
                  <a:pt x="470" y="1463"/>
                </a:lnTo>
                <a:lnTo>
                  <a:pt x="499" y="1483"/>
                </a:lnTo>
                <a:lnTo>
                  <a:pt x="499" y="1515"/>
                </a:lnTo>
                <a:lnTo>
                  <a:pt x="501" y="1530"/>
                </a:lnTo>
                <a:lnTo>
                  <a:pt x="487" y="1566"/>
                </a:lnTo>
                <a:lnTo>
                  <a:pt x="504" y="1587"/>
                </a:lnTo>
                <a:lnTo>
                  <a:pt x="513" y="1605"/>
                </a:lnTo>
                <a:lnTo>
                  <a:pt x="550" y="1617"/>
                </a:lnTo>
                <a:lnTo>
                  <a:pt x="567" y="1639"/>
                </a:lnTo>
                <a:lnTo>
                  <a:pt x="581" y="1670"/>
                </a:lnTo>
                <a:lnTo>
                  <a:pt x="592" y="1666"/>
                </a:lnTo>
                <a:lnTo>
                  <a:pt x="599" y="1665"/>
                </a:lnTo>
                <a:lnTo>
                  <a:pt x="612" y="1674"/>
                </a:lnTo>
                <a:lnTo>
                  <a:pt x="627" y="1682"/>
                </a:lnTo>
                <a:lnTo>
                  <a:pt x="640" y="1697"/>
                </a:lnTo>
                <a:lnTo>
                  <a:pt x="657" y="1717"/>
                </a:lnTo>
                <a:lnTo>
                  <a:pt x="675" y="1734"/>
                </a:lnTo>
                <a:lnTo>
                  <a:pt x="689" y="1762"/>
                </a:lnTo>
                <a:lnTo>
                  <a:pt x="695" y="1770"/>
                </a:lnTo>
                <a:lnTo>
                  <a:pt x="707" y="1774"/>
                </a:lnTo>
                <a:lnTo>
                  <a:pt x="730" y="1784"/>
                </a:lnTo>
                <a:lnTo>
                  <a:pt x="758" y="1792"/>
                </a:lnTo>
                <a:lnTo>
                  <a:pt x="773" y="1798"/>
                </a:lnTo>
                <a:lnTo>
                  <a:pt x="798" y="1798"/>
                </a:lnTo>
                <a:lnTo>
                  <a:pt x="813" y="1817"/>
                </a:lnTo>
                <a:lnTo>
                  <a:pt x="831" y="1836"/>
                </a:lnTo>
                <a:lnTo>
                  <a:pt x="866" y="1872"/>
                </a:lnTo>
                <a:lnTo>
                  <a:pt x="898" y="1919"/>
                </a:lnTo>
                <a:lnTo>
                  <a:pt x="916" y="1940"/>
                </a:lnTo>
                <a:lnTo>
                  <a:pt x="917" y="1955"/>
                </a:lnTo>
                <a:lnTo>
                  <a:pt x="917" y="1966"/>
                </a:lnTo>
                <a:lnTo>
                  <a:pt x="929" y="1974"/>
                </a:lnTo>
                <a:lnTo>
                  <a:pt x="935" y="1987"/>
                </a:lnTo>
                <a:lnTo>
                  <a:pt x="947" y="1987"/>
                </a:lnTo>
                <a:lnTo>
                  <a:pt x="956" y="1995"/>
                </a:lnTo>
                <a:lnTo>
                  <a:pt x="964" y="2004"/>
                </a:lnTo>
                <a:lnTo>
                  <a:pt x="971" y="2028"/>
                </a:lnTo>
                <a:lnTo>
                  <a:pt x="971" y="2052"/>
                </a:lnTo>
                <a:lnTo>
                  <a:pt x="981" y="2070"/>
                </a:lnTo>
                <a:lnTo>
                  <a:pt x="992" y="2074"/>
                </a:lnTo>
                <a:lnTo>
                  <a:pt x="1000" y="2090"/>
                </a:lnTo>
                <a:lnTo>
                  <a:pt x="1014" y="2090"/>
                </a:lnTo>
                <a:lnTo>
                  <a:pt x="1025" y="2088"/>
                </a:lnTo>
                <a:lnTo>
                  <a:pt x="1046" y="2096"/>
                </a:lnTo>
                <a:lnTo>
                  <a:pt x="1055" y="2111"/>
                </a:lnTo>
                <a:lnTo>
                  <a:pt x="1064" y="2122"/>
                </a:lnTo>
                <a:lnTo>
                  <a:pt x="1075" y="2144"/>
                </a:lnTo>
                <a:lnTo>
                  <a:pt x="1079" y="2181"/>
                </a:lnTo>
                <a:lnTo>
                  <a:pt x="1087" y="2185"/>
                </a:lnTo>
                <a:lnTo>
                  <a:pt x="1089" y="2186"/>
                </a:lnTo>
                <a:lnTo>
                  <a:pt x="1100" y="2201"/>
                </a:lnTo>
                <a:lnTo>
                  <a:pt x="1091" y="2221"/>
                </a:lnTo>
                <a:lnTo>
                  <a:pt x="1100" y="2222"/>
                </a:lnTo>
                <a:lnTo>
                  <a:pt x="1112" y="2227"/>
                </a:lnTo>
                <a:lnTo>
                  <a:pt x="1115" y="2238"/>
                </a:lnTo>
                <a:lnTo>
                  <a:pt x="1115" y="2253"/>
                </a:lnTo>
                <a:lnTo>
                  <a:pt x="1123" y="2253"/>
                </a:lnTo>
                <a:lnTo>
                  <a:pt x="1129" y="2253"/>
                </a:lnTo>
                <a:lnTo>
                  <a:pt x="1153" y="2256"/>
                </a:lnTo>
                <a:lnTo>
                  <a:pt x="1156" y="2264"/>
                </a:lnTo>
                <a:lnTo>
                  <a:pt x="1155" y="2277"/>
                </a:lnTo>
                <a:lnTo>
                  <a:pt x="1156" y="2291"/>
                </a:lnTo>
                <a:lnTo>
                  <a:pt x="1176" y="2294"/>
                </a:lnTo>
                <a:lnTo>
                  <a:pt x="1181" y="2306"/>
                </a:lnTo>
                <a:lnTo>
                  <a:pt x="1191" y="2320"/>
                </a:lnTo>
                <a:lnTo>
                  <a:pt x="1188" y="2342"/>
                </a:lnTo>
                <a:lnTo>
                  <a:pt x="1181" y="2382"/>
                </a:lnTo>
                <a:lnTo>
                  <a:pt x="1173" y="2412"/>
                </a:lnTo>
                <a:lnTo>
                  <a:pt x="1159" y="2434"/>
                </a:lnTo>
                <a:lnTo>
                  <a:pt x="1143" y="2463"/>
                </a:lnTo>
                <a:lnTo>
                  <a:pt x="1153" y="2476"/>
                </a:lnTo>
                <a:lnTo>
                  <a:pt x="1176" y="2480"/>
                </a:lnTo>
                <a:lnTo>
                  <a:pt x="1155" y="2516"/>
                </a:lnTo>
                <a:lnTo>
                  <a:pt x="1133" y="2540"/>
                </a:lnTo>
                <a:lnTo>
                  <a:pt x="1129" y="2551"/>
                </a:lnTo>
                <a:lnTo>
                  <a:pt x="1129" y="2568"/>
                </a:lnTo>
                <a:lnTo>
                  <a:pt x="1143" y="2584"/>
                </a:lnTo>
                <a:lnTo>
                  <a:pt x="1129" y="2603"/>
                </a:lnTo>
                <a:lnTo>
                  <a:pt x="1759" y="2664"/>
                </a:lnTo>
                <a:lnTo>
                  <a:pt x="1759" y="2662"/>
                </a:lnTo>
                <a:lnTo>
                  <a:pt x="1793" y="2636"/>
                </a:lnTo>
                <a:lnTo>
                  <a:pt x="1789" y="2603"/>
                </a:lnTo>
                <a:lnTo>
                  <a:pt x="1793" y="2581"/>
                </a:lnTo>
                <a:lnTo>
                  <a:pt x="1805" y="2563"/>
                </a:lnTo>
                <a:lnTo>
                  <a:pt x="1801" y="2536"/>
                </a:lnTo>
                <a:lnTo>
                  <a:pt x="1782" y="2508"/>
                </a:lnTo>
                <a:lnTo>
                  <a:pt x="1771" y="2476"/>
                </a:lnTo>
                <a:lnTo>
                  <a:pt x="1771" y="2453"/>
                </a:lnTo>
                <a:lnTo>
                  <a:pt x="1769" y="2428"/>
                </a:lnTo>
                <a:lnTo>
                  <a:pt x="1771" y="2397"/>
                </a:lnTo>
                <a:lnTo>
                  <a:pt x="1765" y="2401"/>
                </a:lnTo>
                <a:lnTo>
                  <a:pt x="1759" y="2393"/>
                </a:lnTo>
                <a:lnTo>
                  <a:pt x="1746" y="2378"/>
                </a:lnTo>
                <a:lnTo>
                  <a:pt x="1739" y="2382"/>
                </a:lnTo>
                <a:lnTo>
                  <a:pt x="1734" y="2378"/>
                </a:lnTo>
                <a:lnTo>
                  <a:pt x="1715" y="2384"/>
                </a:lnTo>
                <a:lnTo>
                  <a:pt x="1697" y="2382"/>
                </a:lnTo>
                <a:lnTo>
                  <a:pt x="1689" y="2384"/>
                </a:lnTo>
                <a:lnTo>
                  <a:pt x="1672" y="2370"/>
                </a:lnTo>
                <a:lnTo>
                  <a:pt x="1661" y="2372"/>
                </a:lnTo>
                <a:lnTo>
                  <a:pt x="1646" y="2368"/>
                </a:lnTo>
                <a:lnTo>
                  <a:pt x="1635" y="2346"/>
                </a:lnTo>
                <a:lnTo>
                  <a:pt x="1627" y="2325"/>
                </a:lnTo>
                <a:lnTo>
                  <a:pt x="1631" y="2304"/>
                </a:lnTo>
                <a:lnTo>
                  <a:pt x="1621" y="2289"/>
                </a:lnTo>
                <a:lnTo>
                  <a:pt x="1627" y="2269"/>
                </a:lnTo>
                <a:lnTo>
                  <a:pt x="1627" y="2234"/>
                </a:lnTo>
                <a:lnTo>
                  <a:pt x="1611" y="2209"/>
                </a:lnTo>
                <a:lnTo>
                  <a:pt x="1595" y="2211"/>
                </a:lnTo>
                <a:lnTo>
                  <a:pt x="1574" y="2222"/>
                </a:lnTo>
                <a:lnTo>
                  <a:pt x="1552" y="2222"/>
                </a:lnTo>
                <a:lnTo>
                  <a:pt x="1552" y="2214"/>
                </a:lnTo>
                <a:lnTo>
                  <a:pt x="1556" y="2203"/>
                </a:lnTo>
                <a:lnTo>
                  <a:pt x="1541" y="2195"/>
                </a:lnTo>
                <a:lnTo>
                  <a:pt x="1556" y="2173"/>
                </a:lnTo>
                <a:lnTo>
                  <a:pt x="1562" y="2160"/>
                </a:lnTo>
                <a:lnTo>
                  <a:pt x="1556" y="2143"/>
                </a:lnTo>
                <a:lnTo>
                  <a:pt x="1562" y="2135"/>
                </a:lnTo>
                <a:lnTo>
                  <a:pt x="1556" y="2130"/>
                </a:lnTo>
                <a:lnTo>
                  <a:pt x="1552" y="2122"/>
                </a:lnTo>
                <a:lnTo>
                  <a:pt x="1548" y="2118"/>
                </a:lnTo>
                <a:lnTo>
                  <a:pt x="1538" y="2127"/>
                </a:lnTo>
                <a:lnTo>
                  <a:pt x="1522" y="2120"/>
                </a:lnTo>
                <a:lnTo>
                  <a:pt x="1516" y="2122"/>
                </a:lnTo>
                <a:lnTo>
                  <a:pt x="1504" y="2135"/>
                </a:lnTo>
                <a:lnTo>
                  <a:pt x="1506" y="2151"/>
                </a:lnTo>
                <a:lnTo>
                  <a:pt x="1498" y="2168"/>
                </a:lnTo>
                <a:lnTo>
                  <a:pt x="1483" y="2181"/>
                </a:lnTo>
                <a:lnTo>
                  <a:pt x="1472" y="2157"/>
                </a:lnTo>
                <a:lnTo>
                  <a:pt x="1469" y="2138"/>
                </a:lnTo>
                <a:lnTo>
                  <a:pt x="1463" y="2104"/>
                </a:lnTo>
                <a:lnTo>
                  <a:pt x="1466" y="2088"/>
                </a:lnTo>
                <a:lnTo>
                  <a:pt x="1472" y="2078"/>
                </a:lnTo>
                <a:lnTo>
                  <a:pt x="1480" y="2078"/>
                </a:lnTo>
                <a:lnTo>
                  <a:pt x="1488" y="2067"/>
                </a:lnTo>
                <a:lnTo>
                  <a:pt x="1480" y="2022"/>
                </a:lnTo>
                <a:lnTo>
                  <a:pt x="1479" y="2009"/>
                </a:lnTo>
                <a:lnTo>
                  <a:pt x="1463" y="2004"/>
                </a:lnTo>
                <a:lnTo>
                  <a:pt x="1463" y="1985"/>
                </a:lnTo>
                <a:lnTo>
                  <a:pt x="1455" y="1977"/>
                </a:lnTo>
                <a:lnTo>
                  <a:pt x="1472" y="1958"/>
                </a:lnTo>
                <a:lnTo>
                  <a:pt x="1457" y="1944"/>
                </a:lnTo>
                <a:lnTo>
                  <a:pt x="1444" y="1915"/>
                </a:lnTo>
                <a:lnTo>
                  <a:pt x="1423" y="1907"/>
                </a:lnTo>
                <a:lnTo>
                  <a:pt x="1417" y="1888"/>
                </a:lnTo>
                <a:lnTo>
                  <a:pt x="1408" y="1872"/>
                </a:lnTo>
                <a:lnTo>
                  <a:pt x="1382" y="1863"/>
                </a:lnTo>
                <a:lnTo>
                  <a:pt x="1372" y="1852"/>
                </a:lnTo>
                <a:lnTo>
                  <a:pt x="1354" y="1830"/>
                </a:lnTo>
                <a:lnTo>
                  <a:pt x="1336" y="1814"/>
                </a:lnTo>
                <a:lnTo>
                  <a:pt x="1317" y="1792"/>
                </a:lnTo>
                <a:lnTo>
                  <a:pt x="1300" y="1762"/>
                </a:lnTo>
                <a:lnTo>
                  <a:pt x="1278" y="1746"/>
                </a:lnTo>
                <a:lnTo>
                  <a:pt x="1270" y="1724"/>
                </a:lnTo>
                <a:lnTo>
                  <a:pt x="1255" y="1713"/>
                </a:lnTo>
                <a:lnTo>
                  <a:pt x="1242" y="1708"/>
                </a:lnTo>
                <a:lnTo>
                  <a:pt x="1236" y="1692"/>
                </a:lnTo>
                <a:lnTo>
                  <a:pt x="1223" y="1674"/>
                </a:lnTo>
                <a:lnTo>
                  <a:pt x="1214" y="1666"/>
                </a:lnTo>
                <a:lnTo>
                  <a:pt x="1208" y="1645"/>
                </a:lnTo>
                <a:lnTo>
                  <a:pt x="1184" y="1634"/>
                </a:lnTo>
                <a:lnTo>
                  <a:pt x="1181" y="1622"/>
                </a:lnTo>
                <a:lnTo>
                  <a:pt x="1176" y="1622"/>
                </a:lnTo>
                <a:lnTo>
                  <a:pt x="1170" y="1631"/>
                </a:lnTo>
                <a:lnTo>
                  <a:pt x="1155" y="1645"/>
                </a:lnTo>
                <a:lnTo>
                  <a:pt x="1133" y="1637"/>
                </a:lnTo>
                <a:lnTo>
                  <a:pt x="1126" y="1617"/>
                </a:lnTo>
                <a:lnTo>
                  <a:pt x="1129" y="1590"/>
                </a:lnTo>
                <a:lnTo>
                  <a:pt x="1133" y="1565"/>
                </a:lnTo>
                <a:lnTo>
                  <a:pt x="1122" y="1551"/>
                </a:lnTo>
                <a:lnTo>
                  <a:pt x="1112" y="1539"/>
                </a:lnTo>
                <a:lnTo>
                  <a:pt x="1104" y="1526"/>
                </a:lnTo>
                <a:lnTo>
                  <a:pt x="1100" y="1530"/>
                </a:lnTo>
                <a:lnTo>
                  <a:pt x="1089" y="1515"/>
                </a:lnTo>
                <a:lnTo>
                  <a:pt x="1079" y="1506"/>
                </a:lnTo>
                <a:lnTo>
                  <a:pt x="1073" y="1487"/>
                </a:lnTo>
                <a:lnTo>
                  <a:pt x="1067" y="1483"/>
                </a:lnTo>
                <a:lnTo>
                  <a:pt x="1055" y="1479"/>
                </a:lnTo>
                <a:lnTo>
                  <a:pt x="1046" y="1463"/>
                </a:lnTo>
                <a:lnTo>
                  <a:pt x="1032" y="1452"/>
                </a:lnTo>
                <a:lnTo>
                  <a:pt x="1032" y="1435"/>
                </a:lnTo>
                <a:lnTo>
                  <a:pt x="1039" y="1408"/>
                </a:lnTo>
                <a:lnTo>
                  <a:pt x="1029" y="1376"/>
                </a:lnTo>
                <a:lnTo>
                  <a:pt x="1032" y="1349"/>
                </a:lnTo>
                <a:lnTo>
                  <a:pt x="1033" y="1324"/>
                </a:lnTo>
                <a:lnTo>
                  <a:pt x="1046" y="1289"/>
                </a:lnTo>
                <a:lnTo>
                  <a:pt x="1048" y="1259"/>
                </a:lnTo>
                <a:lnTo>
                  <a:pt x="1047" y="1229"/>
                </a:lnTo>
                <a:lnTo>
                  <a:pt x="1032" y="1184"/>
                </a:lnTo>
                <a:lnTo>
                  <a:pt x="1032" y="1141"/>
                </a:lnTo>
                <a:lnTo>
                  <a:pt x="1042" y="1117"/>
                </a:lnTo>
                <a:lnTo>
                  <a:pt x="1047" y="1077"/>
                </a:lnTo>
                <a:lnTo>
                  <a:pt x="1051" y="1043"/>
                </a:lnTo>
                <a:lnTo>
                  <a:pt x="1055" y="994"/>
                </a:lnTo>
                <a:lnTo>
                  <a:pt x="1039" y="977"/>
                </a:lnTo>
                <a:lnTo>
                  <a:pt x="1007" y="961"/>
                </a:lnTo>
                <a:lnTo>
                  <a:pt x="1002" y="937"/>
                </a:lnTo>
                <a:lnTo>
                  <a:pt x="1014" y="916"/>
                </a:lnTo>
                <a:lnTo>
                  <a:pt x="1007" y="910"/>
                </a:lnTo>
                <a:lnTo>
                  <a:pt x="987" y="891"/>
                </a:lnTo>
                <a:lnTo>
                  <a:pt x="984" y="868"/>
                </a:lnTo>
                <a:lnTo>
                  <a:pt x="987" y="842"/>
                </a:lnTo>
                <a:lnTo>
                  <a:pt x="992" y="817"/>
                </a:lnTo>
                <a:lnTo>
                  <a:pt x="992" y="791"/>
                </a:lnTo>
                <a:lnTo>
                  <a:pt x="992" y="764"/>
                </a:lnTo>
                <a:lnTo>
                  <a:pt x="1000" y="745"/>
                </a:lnTo>
                <a:lnTo>
                  <a:pt x="1014" y="731"/>
                </a:lnTo>
                <a:lnTo>
                  <a:pt x="1018" y="701"/>
                </a:lnTo>
                <a:lnTo>
                  <a:pt x="1025" y="672"/>
                </a:lnTo>
                <a:lnTo>
                  <a:pt x="1033" y="648"/>
                </a:lnTo>
                <a:lnTo>
                  <a:pt x="1047" y="631"/>
                </a:lnTo>
                <a:lnTo>
                  <a:pt x="1057" y="615"/>
                </a:lnTo>
                <a:lnTo>
                  <a:pt x="1055" y="586"/>
                </a:lnTo>
                <a:lnTo>
                  <a:pt x="1042" y="570"/>
                </a:lnTo>
                <a:lnTo>
                  <a:pt x="1033" y="548"/>
                </a:lnTo>
                <a:lnTo>
                  <a:pt x="1021" y="524"/>
                </a:lnTo>
                <a:lnTo>
                  <a:pt x="1007" y="518"/>
                </a:lnTo>
                <a:lnTo>
                  <a:pt x="1000" y="505"/>
                </a:lnTo>
                <a:lnTo>
                  <a:pt x="987" y="493"/>
                </a:lnTo>
                <a:lnTo>
                  <a:pt x="981" y="481"/>
                </a:lnTo>
                <a:lnTo>
                  <a:pt x="968" y="474"/>
                </a:lnTo>
                <a:lnTo>
                  <a:pt x="959" y="463"/>
                </a:lnTo>
                <a:lnTo>
                  <a:pt x="949" y="441"/>
                </a:lnTo>
                <a:lnTo>
                  <a:pt x="938" y="430"/>
                </a:lnTo>
                <a:lnTo>
                  <a:pt x="932" y="430"/>
                </a:lnTo>
                <a:lnTo>
                  <a:pt x="924" y="430"/>
                </a:lnTo>
                <a:lnTo>
                  <a:pt x="924" y="422"/>
                </a:lnTo>
                <a:lnTo>
                  <a:pt x="921" y="411"/>
                </a:lnTo>
                <a:lnTo>
                  <a:pt x="917" y="399"/>
                </a:lnTo>
                <a:lnTo>
                  <a:pt x="910" y="395"/>
                </a:lnTo>
                <a:lnTo>
                  <a:pt x="910" y="387"/>
                </a:lnTo>
                <a:lnTo>
                  <a:pt x="921" y="386"/>
                </a:lnTo>
                <a:lnTo>
                  <a:pt x="929" y="387"/>
                </a:lnTo>
                <a:lnTo>
                  <a:pt x="932" y="406"/>
                </a:lnTo>
                <a:lnTo>
                  <a:pt x="941" y="425"/>
                </a:lnTo>
                <a:lnTo>
                  <a:pt x="959" y="429"/>
                </a:lnTo>
                <a:lnTo>
                  <a:pt x="971" y="441"/>
                </a:lnTo>
                <a:lnTo>
                  <a:pt x="990" y="458"/>
                </a:lnTo>
                <a:lnTo>
                  <a:pt x="1010" y="481"/>
                </a:lnTo>
                <a:lnTo>
                  <a:pt x="1015" y="496"/>
                </a:lnTo>
                <a:lnTo>
                  <a:pt x="1015" y="458"/>
                </a:lnTo>
                <a:lnTo>
                  <a:pt x="1015" y="455"/>
                </a:lnTo>
                <a:lnTo>
                  <a:pt x="1032" y="425"/>
                </a:lnTo>
                <a:lnTo>
                  <a:pt x="1033" y="413"/>
                </a:lnTo>
                <a:lnTo>
                  <a:pt x="1039" y="395"/>
                </a:lnTo>
                <a:lnTo>
                  <a:pt x="1042" y="382"/>
                </a:lnTo>
                <a:lnTo>
                  <a:pt x="1042" y="367"/>
                </a:lnTo>
                <a:lnTo>
                  <a:pt x="1039" y="355"/>
                </a:lnTo>
                <a:lnTo>
                  <a:pt x="1039" y="339"/>
                </a:lnTo>
                <a:lnTo>
                  <a:pt x="1032" y="328"/>
                </a:lnTo>
                <a:lnTo>
                  <a:pt x="1033" y="319"/>
                </a:lnTo>
                <a:lnTo>
                  <a:pt x="1046" y="312"/>
                </a:lnTo>
                <a:lnTo>
                  <a:pt x="1047" y="306"/>
                </a:lnTo>
                <a:lnTo>
                  <a:pt x="1042" y="303"/>
                </a:lnTo>
                <a:lnTo>
                  <a:pt x="1033" y="296"/>
                </a:lnTo>
                <a:lnTo>
                  <a:pt x="1032" y="286"/>
                </a:lnTo>
                <a:lnTo>
                  <a:pt x="1025" y="275"/>
                </a:lnTo>
                <a:lnTo>
                  <a:pt x="1014" y="264"/>
                </a:lnTo>
                <a:lnTo>
                  <a:pt x="1002" y="243"/>
                </a:lnTo>
                <a:lnTo>
                  <a:pt x="1014" y="236"/>
                </a:lnTo>
                <a:lnTo>
                  <a:pt x="1018" y="228"/>
                </a:lnTo>
                <a:lnTo>
                  <a:pt x="1024" y="222"/>
                </a:lnTo>
                <a:lnTo>
                  <a:pt x="1029" y="208"/>
                </a:lnTo>
                <a:lnTo>
                  <a:pt x="1033" y="203"/>
                </a:lnTo>
                <a:lnTo>
                  <a:pt x="1046" y="199"/>
                </a:lnTo>
                <a:lnTo>
                  <a:pt x="1083" y="153"/>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9" name="Freeform 1039"/>
          <p:cNvSpPr>
            <a:spLocks/>
          </p:cNvSpPr>
          <p:nvPr userDrawn="1"/>
        </p:nvSpPr>
        <p:spPr bwMode="auto">
          <a:xfrm>
            <a:off x="1026559" y="2557126"/>
            <a:ext cx="1121715" cy="1466754"/>
          </a:xfrm>
          <a:custGeom>
            <a:avLst/>
            <a:gdLst>
              <a:gd name="T0" fmla="*/ 2068 w 2583"/>
              <a:gd name="T1" fmla="*/ 2571 h 3002"/>
              <a:gd name="T2" fmla="*/ 1816 w 2583"/>
              <a:gd name="T3" fmla="*/ 2332 h 3002"/>
              <a:gd name="T4" fmla="*/ 1667 w 2583"/>
              <a:gd name="T5" fmla="*/ 2194 h 3002"/>
              <a:gd name="T6" fmla="*/ 1588 w 2583"/>
              <a:gd name="T7" fmla="*/ 2146 h 3002"/>
              <a:gd name="T8" fmla="*/ 1588 w 2583"/>
              <a:gd name="T9" fmla="*/ 2132 h 3002"/>
              <a:gd name="T10" fmla="*/ 1490 w 2583"/>
              <a:gd name="T11" fmla="*/ 1995 h 3002"/>
              <a:gd name="T12" fmla="*/ 1436 w 2583"/>
              <a:gd name="T13" fmla="*/ 2017 h 3002"/>
              <a:gd name="T14" fmla="*/ 1444 w 2583"/>
              <a:gd name="T15" fmla="*/ 2038 h 3002"/>
              <a:gd name="T16" fmla="*/ 1366 w 2583"/>
              <a:gd name="T17" fmla="*/ 1862 h 3002"/>
              <a:gd name="T18" fmla="*/ 1352 w 2583"/>
              <a:gd name="T19" fmla="*/ 1922 h 3002"/>
              <a:gd name="T20" fmla="*/ 1321 w 2583"/>
              <a:gd name="T21" fmla="*/ 1872 h 3002"/>
              <a:gd name="T22" fmla="*/ 1290 w 2583"/>
              <a:gd name="T23" fmla="*/ 1869 h 3002"/>
              <a:gd name="T24" fmla="*/ 1313 w 2583"/>
              <a:gd name="T25" fmla="*/ 1783 h 3002"/>
              <a:gd name="T26" fmla="*/ 1258 w 2583"/>
              <a:gd name="T27" fmla="*/ 1834 h 3002"/>
              <a:gd name="T28" fmla="*/ 1298 w 2583"/>
              <a:gd name="T29" fmla="*/ 1686 h 3002"/>
              <a:gd name="T30" fmla="*/ 1341 w 2583"/>
              <a:gd name="T31" fmla="*/ 1568 h 3002"/>
              <a:gd name="T32" fmla="*/ 1370 w 2583"/>
              <a:gd name="T33" fmla="*/ 1457 h 3002"/>
              <a:gd name="T34" fmla="*/ 1370 w 2583"/>
              <a:gd name="T35" fmla="*/ 1338 h 3002"/>
              <a:gd name="T36" fmla="*/ 1348 w 2583"/>
              <a:gd name="T37" fmla="*/ 1391 h 3002"/>
              <a:gd name="T38" fmla="*/ 1298 w 2583"/>
              <a:gd name="T39" fmla="*/ 1170 h 3002"/>
              <a:gd name="T40" fmla="*/ 1142 w 2583"/>
              <a:gd name="T41" fmla="*/ 1043 h 3002"/>
              <a:gd name="T42" fmla="*/ 1053 w 2583"/>
              <a:gd name="T43" fmla="*/ 1003 h 3002"/>
              <a:gd name="T44" fmla="*/ 995 w 2583"/>
              <a:gd name="T45" fmla="*/ 938 h 3002"/>
              <a:gd name="T46" fmla="*/ 933 w 2583"/>
              <a:gd name="T47" fmla="*/ 816 h 3002"/>
              <a:gd name="T48" fmla="*/ 918 w 2583"/>
              <a:gd name="T49" fmla="*/ 730 h 3002"/>
              <a:gd name="T50" fmla="*/ 928 w 2583"/>
              <a:gd name="T51" fmla="*/ 679 h 3002"/>
              <a:gd name="T52" fmla="*/ 829 w 2583"/>
              <a:gd name="T53" fmla="*/ 747 h 3002"/>
              <a:gd name="T54" fmla="*/ 721 w 2583"/>
              <a:gd name="T55" fmla="*/ 686 h 3002"/>
              <a:gd name="T56" fmla="*/ 626 w 2583"/>
              <a:gd name="T57" fmla="*/ 722 h 3002"/>
              <a:gd name="T58" fmla="*/ 531 w 2583"/>
              <a:gd name="T59" fmla="*/ 600 h 3002"/>
              <a:gd name="T60" fmla="*/ 345 w 2583"/>
              <a:gd name="T61" fmla="*/ 489 h 3002"/>
              <a:gd name="T62" fmla="*/ 259 w 2583"/>
              <a:gd name="T63" fmla="*/ 333 h 3002"/>
              <a:gd name="T64" fmla="*/ 114 w 2583"/>
              <a:gd name="T65" fmla="*/ 202 h 3002"/>
              <a:gd name="T66" fmla="*/ 27 w 2583"/>
              <a:gd name="T67" fmla="*/ 118 h 3002"/>
              <a:gd name="T68" fmla="*/ 146 w 2583"/>
              <a:gd name="T69" fmla="*/ 94 h 3002"/>
              <a:gd name="T70" fmla="*/ 346 w 2583"/>
              <a:gd name="T71" fmla="*/ 98 h 3002"/>
              <a:gd name="T72" fmla="*/ 440 w 2583"/>
              <a:gd name="T73" fmla="*/ 158 h 3002"/>
              <a:gd name="T74" fmla="*/ 506 w 2583"/>
              <a:gd name="T75" fmla="*/ 147 h 3002"/>
              <a:gd name="T76" fmla="*/ 465 w 2583"/>
              <a:gd name="T77" fmla="*/ 98 h 3002"/>
              <a:gd name="T78" fmla="*/ 404 w 2583"/>
              <a:gd name="T79" fmla="*/ 66 h 3002"/>
              <a:gd name="T80" fmla="*/ 505 w 2583"/>
              <a:gd name="T81" fmla="*/ 54 h 3002"/>
              <a:gd name="T82" fmla="*/ 1212 w 2583"/>
              <a:gd name="T83" fmla="*/ 309 h 3002"/>
              <a:gd name="T84" fmla="*/ 1366 w 2583"/>
              <a:gd name="T85" fmla="*/ 534 h 3002"/>
              <a:gd name="T86" fmla="*/ 1490 w 2583"/>
              <a:gd name="T87" fmla="*/ 659 h 3002"/>
              <a:gd name="T88" fmla="*/ 1501 w 2583"/>
              <a:gd name="T89" fmla="*/ 805 h 3002"/>
              <a:gd name="T90" fmla="*/ 1570 w 2583"/>
              <a:gd name="T91" fmla="*/ 905 h 3002"/>
              <a:gd name="T92" fmla="*/ 1597 w 2583"/>
              <a:gd name="T93" fmla="*/ 805 h 3002"/>
              <a:gd name="T94" fmla="*/ 1708 w 2583"/>
              <a:gd name="T95" fmla="*/ 988 h 3002"/>
              <a:gd name="T96" fmla="*/ 1746 w 2583"/>
              <a:gd name="T97" fmla="*/ 1208 h 3002"/>
              <a:gd name="T98" fmla="*/ 1797 w 2583"/>
              <a:gd name="T99" fmla="*/ 1470 h 3002"/>
              <a:gd name="T100" fmla="*/ 1871 w 2583"/>
              <a:gd name="T101" fmla="*/ 1597 h 3002"/>
              <a:gd name="T102" fmla="*/ 1969 w 2583"/>
              <a:gd name="T103" fmla="*/ 1823 h 3002"/>
              <a:gd name="T104" fmla="*/ 1980 w 2583"/>
              <a:gd name="T105" fmla="*/ 2108 h 3002"/>
              <a:gd name="T106" fmla="*/ 2095 w 2583"/>
              <a:gd name="T107" fmla="*/ 2277 h 3002"/>
              <a:gd name="T108" fmla="*/ 2126 w 2583"/>
              <a:gd name="T109" fmla="*/ 2327 h 3002"/>
              <a:gd name="T110" fmla="*/ 2179 w 2583"/>
              <a:gd name="T111" fmla="*/ 2204 h 3002"/>
              <a:gd name="T112" fmla="*/ 2342 w 2583"/>
              <a:gd name="T113" fmla="*/ 2363 h 3002"/>
              <a:gd name="T114" fmla="*/ 2455 w 2583"/>
              <a:gd name="T115" fmla="*/ 2601 h 3002"/>
              <a:gd name="T116" fmla="*/ 2565 w 2583"/>
              <a:gd name="T117" fmla="*/ 2825 h 3002"/>
              <a:gd name="T118" fmla="*/ 2335 w 2583"/>
              <a:gd name="T119" fmla="*/ 2992 h 3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3" h="3002">
                <a:moveTo>
                  <a:pt x="2203" y="2797"/>
                </a:moveTo>
                <a:lnTo>
                  <a:pt x="2198" y="2772"/>
                </a:lnTo>
                <a:lnTo>
                  <a:pt x="2176" y="2728"/>
                </a:lnTo>
                <a:lnTo>
                  <a:pt x="2158" y="2709"/>
                </a:lnTo>
                <a:lnTo>
                  <a:pt x="2148" y="2677"/>
                </a:lnTo>
                <a:lnTo>
                  <a:pt x="2139" y="2656"/>
                </a:lnTo>
                <a:lnTo>
                  <a:pt x="2118" y="2617"/>
                </a:lnTo>
                <a:lnTo>
                  <a:pt x="2111" y="2597"/>
                </a:lnTo>
                <a:lnTo>
                  <a:pt x="2090" y="2579"/>
                </a:lnTo>
                <a:lnTo>
                  <a:pt x="2068" y="2571"/>
                </a:lnTo>
                <a:lnTo>
                  <a:pt x="2045" y="2554"/>
                </a:lnTo>
                <a:lnTo>
                  <a:pt x="2010" y="2550"/>
                </a:lnTo>
                <a:lnTo>
                  <a:pt x="1980" y="2527"/>
                </a:lnTo>
                <a:lnTo>
                  <a:pt x="1949" y="2502"/>
                </a:lnTo>
                <a:lnTo>
                  <a:pt x="1920" y="2460"/>
                </a:lnTo>
                <a:lnTo>
                  <a:pt x="1912" y="2436"/>
                </a:lnTo>
                <a:lnTo>
                  <a:pt x="1889" y="2406"/>
                </a:lnTo>
                <a:lnTo>
                  <a:pt x="1868" y="2378"/>
                </a:lnTo>
                <a:lnTo>
                  <a:pt x="1836" y="2354"/>
                </a:lnTo>
                <a:lnTo>
                  <a:pt x="1816" y="2332"/>
                </a:lnTo>
                <a:lnTo>
                  <a:pt x="1797" y="2299"/>
                </a:lnTo>
                <a:lnTo>
                  <a:pt x="1761" y="2268"/>
                </a:lnTo>
                <a:lnTo>
                  <a:pt x="1735" y="2247"/>
                </a:lnTo>
                <a:lnTo>
                  <a:pt x="1723" y="2240"/>
                </a:lnTo>
                <a:lnTo>
                  <a:pt x="1727" y="2228"/>
                </a:lnTo>
                <a:lnTo>
                  <a:pt x="1735" y="2221"/>
                </a:lnTo>
                <a:lnTo>
                  <a:pt x="1723" y="2221"/>
                </a:lnTo>
                <a:lnTo>
                  <a:pt x="1714" y="2221"/>
                </a:lnTo>
                <a:lnTo>
                  <a:pt x="1696" y="2215"/>
                </a:lnTo>
                <a:lnTo>
                  <a:pt x="1667" y="2194"/>
                </a:lnTo>
                <a:lnTo>
                  <a:pt x="1622" y="2177"/>
                </a:lnTo>
                <a:lnTo>
                  <a:pt x="1576" y="2157"/>
                </a:lnTo>
                <a:lnTo>
                  <a:pt x="1534" y="2152"/>
                </a:lnTo>
                <a:lnTo>
                  <a:pt x="1511" y="2146"/>
                </a:lnTo>
                <a:lnTo>
                  <a:pt x="1490" y="2129"/>
                </a:lnTo>
                <a:lnTo>
                  <a:pt x="1501" y="2117"/>
                </a:lnTo>
                <a:lnTo>
                  <a:pt x="1518" y="2117"/>
                </a:lnTo>
                <a:lnTo>
                  <a:pt x="1534" y="2117"/>
                </a:lnTo>
                <a:lnTo>
                  <a:pt x="1561" y="2129"/>
                </a:lnTo>
                <a:lnTo>
                  <a:pt x="1588" y="2146"/>
                </a:lnTo>
                <a:lnTo>
                  <a:pt x="1622" y="2162"/>
                </a:lnTo>
                <a:lnTo>
                  <a:pt x="1642" y="2170"/>
                </a:lnTo>
                <a:lnTo>
                  <a:pt x="1653" y="2177"/>
                </a:lnTo>
                <a:lnTo>
                  <a:pt x="1670" y="2188"/>
                </a:lnTo>
                <a:lnTo>
                  <a:pt x="1673" y="2178"/>
                </a:lnTo>
                <a:lnTo>
                  <a:pt x="1656" y="2169"/>
                </a:lnTo>
                <a:lnTo>
                  <a:pt x="1646" y="2169"/>
                </a:lnTo>
                <a:lnTo>
                  <a:pt x="1638" y="2159"/>
                </a:lnTo>
                <a:lnTo>
                  <a:pt x="1612" y="2146"/>
                </a:lnTo>
                <a:lnTo>
                  <a:pt x="1588" y="2132"/>
                </a:lnTo>
                <a:lnTo>
                  <a:pt x="1580" y="2121"/>
                </a:lnTo>
                <a:lnTo>
                  <a:pt x="1563" y="2108"/>
                </a:lnTo>
                <a:lnTo>
                  <a:pt x="1548" y="2106"/>
                </a:lnTo>
                <a:lnTo>
                  <a:pt x="1544" y="2094"/>
                </a:lnTo>
                <a:lnTo>
                  <a:pt x="1532" y="2084"/>
                </a:lnTo>
                <a:lnTo>
                  <a:pt x="1523" y="2078"/>
                </a:lnTo>
                <a:lnTo>
                  <a:pt x="1515" y="2048"/>
                </a:lnTo>
                <a:lnTo>
                  <a:pt x="1507" y="2022"/>
                </a:lnTo>
                <a:lnTo>
                  <a:pt x="1511" y="2007"/>
                </a:lnTo>
                <a:lnTo>
                  <a:pt x="1490" y="1995"/>
                </a:lnTo>
                <a:lnTo>
                  <a:pt x="1484" y="1998"/>
                </a:lnTo>
                <a:lnTo>
                  <a:pt x="1487" y="2003"/>
                </a:lnTo>
                <a:lnTo>
                  <a:pt x="1490" y="2013"/>
                </a:lnTo>
                <a:lnTo>
                  <a:pt x="1489" y="2017"/>
                </a:lnTo>
                <a:lnTo>
                  <a:pt x="1484" y="2029"/>
                </a:lnTo>
                <a:lnTo>
                  <a:pt x="1472" y="2032"/>
                </a:lnTo>
                <a:lnTo>
                  <a:pt x="1472" y="2017"/>
                </a:lnTo>
                <a:lnTo>
                  <a:pt x="1465" y="2021"/>
                </a:lnTo>
                <a:lnTo>
                  <a:pt x="1456" y="2025"/>
                </a:lnTo>
                <a:lnTo>
                  <a:pt x="1436" y="2017"/>
                </a:lnTo>
                <a:lnTo>
                  <a:pt x="1436" y="2013"/>
                </a:lnTo>
                <a:lnTo>
                  <a:pt x="1447" y="2007"/>
                </a:lnTo>
                <a:lnTo>
                  <a:pt x="1449" y="2013"/>
                </a:lnTo>
                <a:lnTo>
                  <a:pt x="1447" y="2003"/>
                </a:lnTo>
                <a:lnTo>
                  <a:pt x="1436" y="2001"/>
                </a:lnTo>
                <a:lnTo>
                  <a:pt x="1429" y="1995"/>
                </a:lnTo>
                <a:lnTo>
                  <a:pt x="1429" y="2001"/>
                </a:lnTo>
                <a:lnTo>
                  <a:pt x="1432" y="2014"/>
                </a:lnTo>
                <a:lnTo>
                  <a:pt x="1429" y="2025"/>
                </a:lnTo>
                <a:lnTo>
                  <a:pt x="1444" y="2038"/>
                </a:lnTo>
                <a:lnTo>
                  <a:pt x="1456" y="2050"/>
                </a:lnTo>
                <a:lnTo>
                  <a:pt x="1435" y="2048"/>
                </a:lnTo>
                <a:lnTo>
                  <a:pt x="1418" y="2038"/>
                </a:lnTo>
                <a:lnTo>
                  <a:pt x="1418" y="2005"/>
                </a:lnTo>
                <a:lnTo>
                  <a:pt x="1418" y="1991"/>
                </a:lnTo>
                <a:lnTo>
                  <a:pt x="1415" y="1962"/>
                </a:lnTo>
                <a:lnTo>
                  <a:pt x="1395" y="1934"/>
                </a:lnTo>
                <a:lnTo>
                  <a:pt x="1382" y="1907"/>
                </a:lnTo>
                <a:lnTo>
                  <a:pt x="1370" y="1875"/>
                </a:lnTo>
                <a:lnTo>
                  <a:pt x="1366" y="1862"/>
                </a:lnTo>
                <a:lnTo>
                  <a:pt x="1363" y="1842"/>
                </a:lnTo>
                <a:lnTo>
                  <a:pt x="1354" y="1834"/>
                </a:lnTo>
                <a:lnTo>
                  <a:pt x="1354" y="1842"/>
                </a:lnTo>
                <a:lnTo>
                  <a:pt x="1357" y="1864"/>
                </a:lnTo>
                <a:lnTo>
                  <a:pt x="1357" y="1882"/>
                </a:lnTo>
                <a:lnTo>
                  <a:pt x="1370" y="1907"/>
                </a:lnTo>
                <a:lnTo>
                  <a:pt x="1363" y="1912"/>
                </a:lnTo>
                <a:lnTo>
                  <a:pt x="1361" y="1915"/>
                </a:lnTo>
                <a:lnTo>
                  <a:pt x="1361" y="1925"/>
                </a:lnTo>
                <a:lnTo>
                  <a:pt x="1352" y="1922"/>
                </a:lnTo>
                <a:lnTo>
                  <a:pt x="1348" y="1926"/>
                </a:lnTo>
                <a:lnTo>
                  <a:pt x="1339" y="1922"/>
                </a:lnTo>
                <a:lnTo>
                  <a:pt x="1339" y="1899"/>
                </a:lnTo>
                <a:lnTo>
                  <a:pt x="1336" y="1882"/>
                </a:lnTo>
                <a:lnTo>
                  <a:pt x="1328" y="1874"/>
                </a:lnTo>
                <a:lnTo>
                  <a:pt x="1336" y="1869"/>
                </a:lnTo>
                <a:lnTo>
                  <a:pt x="1339" y="1862"/>
                </a:lnTo>
                <a:lnTo>
                  <a:pt x="1330" y="1858"/>
                </a:lnTo>
                <a:lnTo>
                  <a:pt x="1320" y="1858"/>
                </a:lnTo>
                <a:lnTo>
                  <a:pt x="1321" y="1872"/>
                </a:lnTo>
                <a:lnTo>
                  <a:pt x="1321" y="1898"/>
                </a:lnTo>
                <a:lnTo>
                  <a:pt x="1321" y="1912"/>
                </a:lnTo>
                <a:lnTo>
                  <a:pt x="1321" y="1926"/>
                </a:lnTo>
                <a:lnTo>
                  <a:pt x="1308" y="1938"/>
                </a:lnTo>
                <a:lnTo>
                  <a:pt x="1305" y="1920"/>
                </a:lnTo>
                <a:lnTo>
                  <a:pt x="1298" y="1920"/>
                </a:lnTo>
                <a:lnTo>
                  <a:pt x="1298" y="1907"/>
                </a:lnTo>
                <a:lnTo>
                  <a:pt x="1287" y="1899"/>
                </a:lnTo>
                <a:lnTo>
                  <a:pt x="1298" y="1882"/>
                </a:lnTo>
                <a:lnTo>
                  <a:pt x="1290" y="1869"/>
                </a:lnTo>
                <a:lnTo>
                  <a:pt x="1290" y="1862"/>
                </a:lnTo>
                <a:lnTo>
                  <a:pt x="1298" y="1848"/>
                </a:lnTo>
                <a:lnTo>
                  <a:pt x="1298" y="1835"/>
                </a:lnTo>
                <a:lnTo>
                  <a:pt x="1302" y="1823"/>
                </a:lnTo>
                <a:lnTo>
                  <a:pt x="1305" y="1819"/>
                </a:lnTo>
                <a:lnTo>
                  <a:pt x="1316" y="1811"/>
                </a:lnTo>
                <a:lnTo>
                  <a:pt x="1313" y="1806"/>
                </a:lnTo>
                <a:lnTo>
                  <a:pt x="1310" y="1800"/>
                </a:lnTo>
                <a:lnTo>
                  <a:pt x="1302" y="1800"/>
                </a:lnTo>
                <a:lnTo>
                  <a:pt x="1313" y="1783"/>
                </a:lnTo>
                <a:lnTo>
                  <a:pt x="1308" y="1766"/>
                </a:lnTo>
                <a:lnTo>
                  <a:pt x="1298" y="1774"/>
                </a:lnTo>
                <a:lnTo>
                  <a:pt x="1290" y="1798"/>
                </a:lnTo>
                <a:lnTo>
                  <a:pt x="1290" y="1808"/>
                </a:lnTo>
                <a:lnTo>
                  <a:pt x="1278" y="1822"/>
                </a:lnTo>
                <a:lnTo>
                  <a:pt x="1281" y="1835"/>
                </a:lnTo>
                <a:lnTo>
                  <a:pt x="1277" y="1847"/>
                </a:lnTo>
                <a:lnTo>
                  <a:pt x="1271" y="1856"/>
                </a:lnTo>
                <a:lnTo>
                  <a:pt x="1266" y="1858"/>
                </a:lnTo>
                <a:lnTo>
                  <a:pt x="1258" y="1834"/>
                </a:lnTo>
                <a:lnTo>
                  <a:pt x="1266" y="1815"/>
                </a:lnTo>
                <a:lnTo>
                  <a:pt x="1273" y="1794"/>
                </a:lnTo>
                <a:lnTo>
                  <a:pt x="1278" y="1775"/>
                </a:lnTo>
                <a:lnTo>
                  <a:pt x="1278" y="1764"/>
                </a:lnTo>
                <a:lnTo>
                  <a:pt x="1281" y="1748"/>
                </a:lnTo>
                <a:lnTo>
                  <a:pt x="1285" y="1743"/>
                </a:lnTo>
                <a:lnTo>
                  <a:pt x="1285" y="1726"/>
                </a:lnTo>
                <a:lnTo>
                  <a:pt x="1295" y="1708"/>
                </a:lnTo>
                <a:lnTo>
                  <a:pt x="1302" y="1695"/>
                </a:lnTo>
                <a:lnTo>
                  <a:pt x="1298" y="1686"/>
                </a:lnTo>
                <a:lnTo>
                  <a:pt x="1305" y="1675"/>
                </a:lnTo>
                <a:lnTo>
                  <a:pt x="1320" y="1659"/>
                </a:lnTo>
                <a:lnTo>
                  <a:pt x="1327" y="1637"/>
                </a:lnTo>
                <a:lnTo>
                  <a:pt x="1332" y="1617"/>
                </a:lnTo>
                <a:lnTo>
                  <a:pt x="1327" y="1611"/>
                </a:lnTo>
                <a:lnTo>
                  <a:pt x="1332" y="1601"/>
                </a:lnTo>
                <a:lnTo>
                  <a:pt x="1330" y="1593"/>
                </a:lnTo>
                <a:lnTo>
                  <a:pt x="1332" y="1587"/>
                </a:lnTo>
                <a:lnTo>
                  <a:pt x="1336" y="1579"/>
                </a:lnTo>
                <a:lnTo>
                  <a:pt x="1341" y="1568"/>
                </a:lnTo>
                <a:lnTo>
                  <a:pt x="1341" y="1553"/>
                </a:lnTo>
                <a:lnTo>
                  <a:pt x="1336" y="1545"/>
                </a:lnTo>
                <a:lnTo>
                  <a:pt x="1345" y="1534"/>
                </a:lnTo>
                <a:lnTo>
                  <a:pt x="1353" y="1528"/>
                </a:lnTo>
                <a:lnTo>
                  <a:pt x="1374" y="1526"/>
                </a:lnTo>
                <a:lnTo>
                  <a:pt x="1379" y="1517"/>
                </a:lnTo>
                <a:lnTo>
                  <a:pt x="1374" y="1517"/>
                </a:lnTo>
                <a:lnTo>
                  <a:pt x="1353" y="1520"/>
                </a:lnTo>
                <a:lnTo>
                  <a:pt x="1357" y="1490"/>
                </a:lnTo>
                <a:lnTo>
                  <a:pt x="1370" y="1457"/>
                </a:lnTo>
                <a:lnTo>
                  <a:pt x="1376" y="1442"/>
                </a:lnTo>
                <a:lnTo>
                  <a:pt x="1379" y="1428"/>
                </a:lnTo>
                <a:lnTo>
                  <a:pt x="1374" y="1415"/>
                </a:lnTo>
                <a:lnTo>
                  <a:pt x="1376" y="1398"/>
                </a:lnTo>
                <a:lnTo>
                  <a:pt x="1379" y="1380"/>
                </a:lnTo>
                <a:lnTo>
                  <a:pt x="1376" y="1367"/>
                </a:lnTo>
                <a:lnTo>
                  <a:pt x="1376" y="1345"/>
                </a:lnTo>
                <a:lnTo>
                  <a:pt x="1379" y="1330"/>
                </a:lnTo>
                <a:lnTo>
                  <a:pt x="1379" y="1329"/>
                </a:lnTo>
                <a:lnTo>
                  <a:pt x="1370" y="1338"/>
                </a:lnTo>
                <a:lnTo>
                  <a:pt x="1363" y="1351"/>
                </a:lnTo>
                <a:lnTo>
                  <a:pt x="1357" y="1375"/>
                </a:lnTo>
                <a:lnTo>
                  <a:pt x="1357" y="1407"/>
                </a:lnTo>
                <a:lnTo>
                  <a:pt x="1357" y="1428"/>
                </a:lnTo>
                <a:lnTo>
                  <a:pt x="1353" y="1450"/>
                </a:lnTo>
                <a:lnTo>
                  <a:pt x="1348" y="1474"/>
                </a:lnTo>
                <a:lnTo>
                  <a:pt x="1339" y="1460"/>
                </a:lnTo>
                <a:lnTo>
                  <a:pt x="1339" y="1429"/>
                </a:lnTo>
                <a:lnTo>
                  <a:pt x="1341" y="1407"/>
                </a:lnTo>
                <a:lnTo>
                  <a:pt x="1348" y="1391"/>
                </a:lnTo>
                <a:lnTo>
                  <a:pt x="1345" y="1365"/>
                </a:lnTo>
                <a:lnTo>
                  <a:pt x="1336" y="1337"/>
                </a:lnTo>
                <a:lnTo>
                  <a:pt x="1330" y="1300"/>
                </a:lnTo>
                <a:lnTo>
                  <a:pt x="1332" y="1282"/>
                </a:lnTo>
                <a:lnTo>
                  <a:pt x="1336" y="1259"/>
                </a:lnTo>
                <a:lnTo>
                  <a:pt x="1316" y="1226"/>
                </a:lnTo>
                <a:lnTo>
                  <a:pt x="1302" y="1203"/>
                </a:lnTo>
                <a:lnTo>
                  <a:pt x="1308" y="1180"/>
                </a:lnTo>
                <a:lnTo>
                  <a:pt x="1302" y="1159"/>
                </a:lnTo>
                <a:lnTo>
                  <a:pt x="1298" y="1170"/>
                </a:lnTo>
                <a:lnTo>
                  <a:pt x="1290" y="1186"/>
                </a:lnTo>
                <a:lnTo>
                  <a:pt x="1277" y="1184"/>
                </a:lnTo>
                <a:lnTo>
                  <a:pt x="1258" y="1141"/>
                </a:lnTo>
                <a:lnTo>
                  <a:pt x="1237" y="1095"/>
                </a:lnTo>
                <a:lnTo>
                  <a:pt x="1219" y="1077"/>
                </a:lnTo>
                <a:lnTo>
                  <a:pt x="1205" y="1077"/>
                </a:lnTo>
                <a:lnTo>
                  <a:pt x="1170" y="1080"/>
                </a:lnTo>
                <a:lnTo>
                  <a:pt x="1142" y="1064"/>
                </a:lnTo>
                <a:lnTo>
                  <a:pt x="1136" y="1055"/>
                </a:lnTo>
                <a:lnTo>
                  <a:pt x="1142" y="1043"/>
                </a:lnTo>
                <a:lnTo>
                  <a:pt x="1136" y="1036"/>
                </a:lnTo>
                <a:lnTo>
                  <a:pt x="1115" y="1036"/>
                </a:lnTo>
                <a:lnTo>
                  <a:pt x="1114" y="1039"/>
                </a:lnTo>
                <a:lnTo>
                  <a:pt x="1105" y="1047"/>
                </a:lnTo>
                <a:lnTo>
                  <a:pt x="1090" y="1029"/>
                </a:lnTo>
                <a:lnTo>
                  <a:pt x="1087" y="1019"/>
                </a:lnTo>
                <a:lnTo>
                  <a:pt x="1081" y="1013"/>
                </a:lnTo>
                <a:lnTo>
                  <a:pt x="1074" y="1013"/>
                </a:lnTo>
                <a:lnTo>
                  <a:pt x="1072" y="1005"/>
                </a:lnTo>
                <a:lnTo>
                  <a:pt x="1053" y="1003"/>
                </a:lnTo>
                <a:lnTo>
                  <a:pt x="1024" y="986"/>
                </a:lnTo>
                <a:lnTo>
                  <a:pt x="1014" y="976"/>
                </a:lnTo>
                <a:lnTo>
                  <a:pt x="1024" y="969"/>
                </a:lnTo>
                <a:lnTo>
                  <a:pt x="1034" y="976"/>
                </a:lnTo>
                <a:lnTo>
                  <a:pt x="1053" y="985"/>
                </a:lnTo>
                <a:lnTo>
                  <a:pt x="1069" y="985"/>
                </a:lnTo>
                <a:lnTo>
                  <a:pt x="1056" y="961"/>
                </a:lnTo>
                <a:lnTo>
                  <a:pt x="1038" y="957"/>
                </a:lnTo>
                <a:lnTo>
                  <a:pt x="1014" y="957"/>
                </a:lnTo>
                <a:lnTo>
                  <a:pt x="995" y="938"/>
                </a:lnTo>
                <a:lnTo>
                  <a:pt x="982" y="941"/>
                </a:lnTo>
                <a:lnTo>
                  <a:pt x="963" y="929"/>
                </a:lnTo>
                <a:lnTo>
                  <a:pt x="948" y="912"/>
                </a:lnTo>
                <a:lnTo>
                  <a:pt x="938" y="898"/>
                </a:lnTo>
                <a:lnTo>
                  <a:pt x="938" y="890"/>
                </a:lnTo>
                <a:lnTo>
                  <a:pt x="963" y="898"/>
                </a:lnTo>
                <a:lnTo>
                  <a:pt x="953" y="878"/>
                </a:lnTo>
                <a:lnTo>
                  <a:pt x="956" y="872"/>
                </a:lnTo>
                <a:lnTo>
                  <a:pt x="951" y="853"/>
                </a:lnTo>
                <a:lnTo>
                  <a:pt x="933" y="816"/>
                </a:lnTo>
                <a:lnTo>
                  <a:pt x="915" y="795"/>
                </a:lnTo>
                <a:lnTo>
                  <a:pt x="915" y="774"/>
                </a:lnTo>
                <a:lnTo>
                  <a:pt x="912" y="761"/>
                </a:lnTo>
                <a:lnTo>
                  <a:pt x="915" y="757"/>
                </a:lnTo>
                <a:lnTo>
                  <a:pt x="924" y="753"/>
                </a:lnTo>
                <a:lnTo>
                  <a:pt x="938" y="746"/>
                </a:lnTo>
                <a:lnTo>
                  <a:pt x="942" y="730"/>
                </a:lnTo>
                <a:lnTo>
                  <a:pt x="933" y="717"/>
                </a:lnTo>
                <a:lnTo>
                  <a:pt x="930" y="715"/>
                </a:lnTo>
                <a:lnTo>
                  <a:pt x="918" y="730"/>
                </a:lnTo>
                <a:lnTo>
                  <a:pt x="902" y="735"/>
                </a:lnTo>
                <a:lnTo>
                  <a:pt x="893" y="747"/>
                </a:lnTo>
                <a:lnTo>
                  <a:pt x="875" y="747"/>
                </a:lnTo>
                <a:lnTo>
                  <a:pt x="865" y="739"/>
                </a:lnTo>
                <a:lnTo>
                  <a:pt x="865" y="735"/>
                </a:lnTo>
                <a:lnTo>
                  <a:pt x="880" y="738"/>
                </a:lnTo>
                <a:lnTo>
                  <a:pt x="883" y="725"/>
                </a:lnTo>
                <a:lnTo>
                  <a:pt x="898" y="713"/>
                </a:lnTo>
                <a:lnTo>
                  <a:pt x="916" y="705"/>
                </a:lnTo>
                <a:lnTo>
                  <a:pt x="928" y="679"/>
                </a:lnTo>
                <a:lnTo>
                  <a:pt x="918" y="644"/>
                </a:lnTo>
                <a:lnTo>
                  <a:pt x="918" y="623"/>
                </a:lnTo>
                <a:lnTo>
                  <a:pt x="916" y="616"/>
                </a:lnTo>
                <a:lnTo>
                  <a:pt x="906" y="626"/>
                </a:lnTo>
                <a:lnTo>
                  <a:pt x="890" y="654"/>
                </a:lnTo>
                <a:lnTo>
                  <a:pt x="880" y="687"/>
                </a:lnTo>
                <a:lnTo>
                  <a:pt x="876" y="713"/>
                </a:lnTo>
                <a:lnTo>
                  <a:pt x="856" y="717"/>
                </a:lnTo>
                <a:lnTo>
                  <a:pt x="845" y="735"/>
                </a:lnTo>
                <a:lnTo>
                  <a:pt x="829" y="747"/>
                </a:lnTo>
                <a:lnTo>
                  <a:pt x="793" y="725"/>
                </a:lnTo>
                <a:lnTo>
                  <a:pt x="771" y="717"/>
                </a:lnTo>
                <a:lnTo>
                  <a:pt x="752" y="709"/>
                </a:lnTo>
                <a:lnTo>
                  <a:pt x="758" y="702"/>
                </a:lnTo>
                <a:lnTo>
                  <a:pt x="771" y="705"/>
                </a:lnTo>
                <a:lnTo>
                  <a:pt x="800" y="697"/>
                </a:lnTo>
                <a:lnTo>
                  <a:pt x="779" y="686"/>
                </a:lnTo>
                <a:lnTo>
                  <a:pt x="757" y="682"/>
                </a:lnTo>
                <a:lnTo>
                  <a:pt x="747" y="679"/>
                </a:lnTo>
                <a:lnTo>
                  <a:pt x="721" y="686"/>
                </a:lnTo>
                <a:lnTo>
                  <a:pt x="714" y="706"/>
                </a:lnTo>
                <a:lnTo>
                  <a:pt x="727" y="706"/>
                </a:lnTo>
                <a:lnTo>
                  <a:pt x="733" y="705"/>
                </a:lnTo>
                <a:lnTo>
                  <a:pt x="735" y="713"/>
                </a:lnTo>
                <a:lnTo>
                  <a:pt x="721" y="730"/>
                </a:lnTo>
                <a:lnTo>
                  <a:pt x="697" y="753"/>
                </a:lnTo>
                <a:lnTo>
                  <a:pt x="669" y="761"/>
                </a:lnTo>
                <a:lnTo>
                  <a:pt x="653" y="747"/>
                </a:lnTo>
                <a:lnTo>
                  <a:pt x="627" y="738"/>
                </a:lnTo>
                <a:lnTo>
                  <a:pt x="626" y="722"/>
                </a:lnTo>
                <a:lnTo>
                  <a:pt x="634" y="725"/>
                </a:lnTo>
                <a:lnTo>
                  <a:pt x="650" y="738"/>
                </a:lnTo>
                <a:lnTo>
                  <a:pt x="663" y="730"/>
                </a:lnTo>
                <a:lnTo>
                  <a:pt x="638" y="715"/>
                </a:lnTo>
                <a:lnTo>
                  <a:pt x="616" y="706"/>
                </a:lnTo>
                <a:lnTo>
                  <a:pt x="602" y="694"/>
                </a:lnTo>
                <a:lnTo>
                  <a:pt x="595" y="667"/>
                </a:lnTo>
                <a:lnTo>
                  <a:pt x="588" y="642"/>
                </a:lnTo>
                <a:lnTo>
                  <a:pt x="558" y="614"/>
                </a:lnTo>
                <a:lnTo>
                  <a:pt x="531" y="600"/>
                </a:lnTo>
                <a:lnTo>
                  <a:pt x="498" y="612"/>
                </a:lnTo>
                <a:lnTo>
                  <a:pt x="475" y="614"/>
                </a:lnTo>
                <a:lnTo>
                  <a:pt x="475" y="599"/>
                </a:lnTo>
                <a:lnTo>
                  <a:pt x="460" y="587"/>
                </a:lnTo>
                <a:lnTo>
                  <a:pt x="457" y="564"/>
                </a:lnTo>
                <a:lnTo>
                  <a:pt x="436" y="531"/>
                </a:lnTo>
                <a:lnTo>
                  <a:pt x="422" y="504"/>
                </a:lnTo>
                <a:lnTo>
                  <a:pt x="392" y="489"/>
                </a:lnTo>
                <a:lnTo>
                  <a:pt x="364" y="488"/>
                </a:lnTo>
                <a:lnTo>
                  <a:pt x="345" y="489"/>
                </a:lnTo>
                <a:lnTo>
                  <a:pt x="325" y="500"/>
                </a:lnTo>
                <a:lnTo>
                  <a:pt x="309" y="488"/>
                </a:lnTo>
                <a:lnTo>
                  <a:pt x="296" y="467"/>
                </a:lnTo>
                <a:lnTo>
                  <a:pt x="274" y="467"/>
                </a:lnTo>
                <a:lnTo>
                  <a:pt x="269" y="456"/>
                </a:lnTo>
                <a:lnTo>
                  <a:pt x="262" y="440"/>
                </a:lnTo>
                <a:lnTo>
                  <a:pt x="252" y="431"/>
                </a:lnTo>
                <a:lnTo>
                  <a:pt x="260" y="397"/>
                </a:lnTo>
                <a:lnTo>
                  <a:pt x="262" y="352"/>
                </a:lnTo>
                <a:lnTo>
                  <a:pt x="259" y="333"/>
                </a:lnTo>
                <a:lnTo>
                  <a:pt x="255" y="317"/>
                </a:lnTo>
                <a:lnTo>
                  <a:pt x="245" y="309"/>
                </a:lnTo>
                <a:lnTo>
                  <a:pt x="216" y="290"/>
                </a:lnTo>
                <a:lnTo>
                  <a:pt x="193" y="274"/>
                </a:lnTo>
                <a:lnTo>
                  <a:pt x="179" y="269"/>
                </a:lnTo>
                <a:lnTo>
                  <a:pt x="158" y="276"/>
                </a:lnTo>
                <a:lnTo>
                  <a:pt x="143" y="258"/>
                </a:lnTo>
                <a:lnTo>
                  <a:pt x="137" y="236"/>
                </a:lnTo>
                <a:lnTo>
                  <a:pt x="119" y="218"/>
                </a:lnTo>
                <a:lnTo>
                  <a:pt x="114" y="202"/>
                </a:lnTo>
                <a:lnTo>
                  <a:pt x="119" y="177"/>
                </a:lnTo>
                <a:lnTo>
                  <a:pt x="108" y="165"/>
                </a:lnTo>
                <a:lnTo>
                  <a:pt x="100" y="173"/>
                </a:lnTo>
                <a:lnTo>
                  <a:pt x="83" y="170"/>
                </a:lnTo>
                <a:lnTo>
                  <a:pt x="67" y="153"/>
                </a:lnTo>
                <a:lnTo>
                  <a:pt x="58" y="155"/>
                </a:lnTo>
                <a:lnTo>
                  <a:pt x="53" y="170"/>
                </a:lnTo>
                <a:lnTo>
                  <a:pt x="47" y="153"/>
                </a:lnTo>
                <a:lnTo>
                  <a:pt x="35" y="143"/>
                </a:lnTo>
                <a:lnTo>
                  <a:pt x="27" y="118"/>
                </a:lnTo>
                <a:lnTo>
                  <a:pt x="11" y="98"/>
                </a:lnTo>
                <a:lnTo>
                  <a:pt x="0" y="79"/>
                </a:lnTo>
                <a:lnTo>
                  <a:pt x="13" y="67"/>
                </a:lnTo>
                <a:lnTo>
                  <a:pt x="42" y="66"/>
                </a:lnTo>
                <a:lnTo>
                  <a:pt x="45" y="71"/>
                </a:lnTo>
                <a:lnTo>
                  <a:pt x="67" y="79"/>
                </a:lnTo>
                <a:lnTo>
                  <a:pt x="93" y="71"/>
                </a:lnTo>
                <a:lnTo>
                  <a:pt x="100" y="77"/>
                </a:lnTo>
                <a:lnTo>
                  <a:pt x="125" y="93"/>
                </a:lnTo>
                <a:lnTo>
                  <a:pt x="146" y="94"/>
                </a:lnTo>
                <a:lnTo>
                  <a:pt x="158" y="93"/>
                </a:lnTo>
                <a:lnTo>
                  <a:pt x="177" y="106"/>
                </a:lnTo>
                <a:lnTo>
                  <a:pt x="193" y="123"/>
                </a:lnTo>
                <a:lnTo>
                  <a:pt x="213" y="125"/>
                </a:lnTo>
                <a:lnTo>
                  <a:pt x="233" y="125"/>
                </a:lnTo>
                <a:lnTo>
                  <a:pt x="260" y="127"/>
                </a:lnTo>
                <a:lnTo>
                  <a:pt x="292" y="123"/>
                </a:lnTo>
                <a:lnTo>
                  <a:pt x="313" y="119"/>
                </a:lnTo>
                <a:lnTo>
                  <a:pt x="328" y="114"/>
                </a:lnTo>
                <a:lnTo>
                  <a:pt x="346" y="98"/>
                </a:lnTo>
                <a:lnTo>
                  <a:pt x="357" y="87"/>
                </a:lnTo>
                <a:lnTo>
                  <a:pt x="368" y="79"/>
                </a:lnTo>
                <a:lnTo>
                  <a:pt x="383" y="71"/>
                </a:lnTo>
                <a:lnTo>
                  <a:pt x="392" y="83"/>
                </a:lnTo>
                <a:lnTo>
                  <a:pt x="383" y="94"/>
                </a:lnTo>
                <a:lnTo>
                  <a:pt x="377" y="115"/>
                </a:lnTo>
                <a:lnTo>
                  <a:pt x="383" y="134"/>
                </a:lnTo>
                <a:lnTo>
                  <a:pt x="404" y="143"/>
                </a:lnTo>
                <a:lnTo>
                  <a:pt x="423" y="147"/>
                </a:lnTo>
                <a:lnTo>
                  <a:pt x="440" y="158"/>
                </a:lnTo>
                <a:lnTo>
                  <a:pt x="432" y="145"/>
                </a:lnTo>
                <a:lnTo>
                  <a:pt x="425" y="135"/>
                </a:lnTo>
                <a:lnTo>
                  <a:pt x="440" y="135"/>
                </a:lnTo>
                <a:lnTo>
                  <a:pt x="450" y="135"/>
                </a:lnTo>
                <a:lnTo>
                  <a:pt x="460" y="141"/>
                </a:lnTo>
                <a:lnTo>
                  <a:pt x="468" y="135"/>
                </a:lnTo>
                <a:lnTo>
                  <a:pt x="486" y="134"/>
                </a:lnTo>
                <a:lnTo>
                  <a:pt x="500" y="127"/>
                </a:lnTo>
                <a:lnTo>
                  <a:pt x="506" y="135"/>
                </a:lnTo>
                <a:lnTo>
                  <a:pt x="506" y="147"/>
                </a:lnTo>
                <a:lnTo>
                  <a:pt x="518" y="134"/>
                </a:lnTo>
                <a:lnTo>
                  <a:pt x="515" y="114"/>
                </a:lnTo>
                <a:lnTo>
                  <a:pt x="505" y="101"/>
                </a:lnTo>
                <a:lnTo>
                  <a:pt x="498" y="101"/>
                </a:lnTo>
                <a:lnTo>
                  <a:pt x="491" y="102"/>
                </a:lnTo>
                <a:lnTo>
                  <a:pt x="483" y="110"/>
                </a:lnTo>
                <a:lnTo>
                  <a:pt x="476" y="91"/>
                </a:lnTo>
                <a:lnTo>
                  <a:pt x="472" y="79"/>
                </a:lnTo>
                <a:lnTo>
                  <a:pt x="465" y="79"/>
                </a:lnTo>
                <a:lnTo>
                  <a:pt x="465" y="98"/>
                </a:lnTo>
                <a:lnTo>
                  <a:pt x="460" y="114"/>
                </a:lnTo>
                <a:lnTo>
                  <a:pt x="444" y="114"/>
                </a:lnTo>
                <a:lnTo>
                  <a:pt x="433" y="102"/>
                </a:lnTo>
                <a:lnTo>
                  <a:pt x="428" y="93"/>
                </a:lnTo>
                <a:lnTo>
                  <a:pt x="440" y="85"/>
                </a:lnTo>
                <a:lnTo>
                  <a:pt x="440" y="67"/>
                </a:lnTo>
                <a:lnTo>
                  <a:pt x="433" y="66"/>
                </a:lnTo>
                <a:lnTo>
                  <a:pt x="418" y="71"/>
                </a:lnTo>
                <a:lnTo>
                  <a:pt x="404" y="79"/>
                </a:lnTo>
                <a:lnTo>
                  <a:pt x="404" y="66"/>
                </a:lnTo>
                <a:lnTo>
                  <a:pt x="415" y="51"/>
                </a:lnTo>
                <a:lnTo>
                  <a:pt x="432" y="39"/>
                </a:lnTo>
                <a:lnTo>
                  <a:pt x="444" y="24"/>
                </a:lnTo>
                <a:lnTo>
                  <a:pt x="454" y="15"/>
                </a:lnTo>
                <a:lnTo>
                  <a:pt x="468" y="0"/>
                </a:lnTo>
                <a:lnTo>
                  <a:pt x="472" y="10"/>
                </a:lnTo>
                <a:lnTo>
                  <a:pt x="475" y="27"/>
                </a:lnTo>
                <a:lnTo>
                  <a:pt x="483" y="40"/>
                </a:lnTo>
                <a:lnTo>
                  <a:pt x="500" y="40"/>
                </a:lnTo>
                <a:lnTo>
                  <a:pt x="505" y="54"/>
                </a:lnTo>
                <a:lnTo>
                  <a:pt x="1136" y="115"/>
                </a:lnTo>
                <a:lnTo>
                  <a:pt x="1132" y="135"/>
                </a:lnTo>
                <a:lnTo>
                  <a:pt x="1136" y="189"/>
                </a:lnTo>
                <a:lnTo>
                  <a:pt x="1147" y="218"/>
                </a:lnTo>
                <a:lnTo>
                  <a:pt x="1161" y="236"/>
                </a:lnTo>
                <a:lnTo>
                  <a:pt x="1165" y="257"/>
                </a:lnTo>
                <a:lnTo>
                  <a:pt x="1170" y="271"/>
                </a:lnTo>
                <a:lnTo>
                  <a:pt x="1179" y="271"/>
                </a:lnTo>
                <a:lnTo>
                  <a:pt x="1197" y="292"/>
                </a:lnTo>
                <a:lnTo>
                  <a:pt x="1212" y="309"/>
                </a:lnTo>
                <a:lnTo>
                  <a:pt x="1240" y="332"/>
                </a:lnTo>
                <a:lnTo>
                  <a:pt x="1277" y="340"/>
                </a:lnTo>
                <a:lnTo>
                  <a:pt x="1302" y="354"/>
                </a:lnTo>
                <a:lnTo>
                  <a:pt x="1321" y="383"/>
                </a:lnTo>
                <a:lnTo>
                  <a:pt x="1336" y="405"/>
                </a:lnTo>
                <a:lnTo>
                  <a:pt x="1336" y="440"/>
                </a:lnTo>
                <a:lnTo>
                  <a:pt x="1345" y="467"/>
                </a:lnTo>
                <a:lnTo>
                  <a:pt x="1348" y="487"/>
                </a:lnTo>
                <a:lnTo>
                  <a:pt x="1361" y="510"/>
                </a:lnTo>
                <a:lnTo>
                  <a:pt x="1366" y="534"/>
                </a:lnTo>
                <a:lnTo>
                  <a:pt x="1376" y="540"/>
                </a:lnTo>
                <a:lnTo>
                  <a:pt x="1381" y="559"/>
                </a:lnTo>
                <a:lnTo>
                  <a:pt x="1379" y="571"/>
                </a:lnTo>
                <a:lnTo>
                  <a:pt x="1379" y="590"/>
                </a:lnTo>
                <a:lnTo>
                  <a:pt x="1401" y="599"/>
                </a:lnTo>
                <a:lnTo>
                  <a:pt x="1436" y="623"/>
                </a:lnTo>
                <a:lnTo>
                  <a:pt x="1461" y="642"/>
                </a:lnTo>
                <a:lnTo>
                  <a:pt x="1476" y="648"/>
                </a:lnTo>
                <a:lnTo>
                  <a:pt x="1487" y="648"/>
                </a:lnTo>
                <a:lnTo>
                  <a:pt x="1490" y="659"/>
                </a:lnTo>
                <a:lnTo>
                  <a:pt x="1469" y="674"/>
                </a:lnTo>
                <a:lnTo>
                  <a:pt x="1459" y="690"/>
                </a:lnTo>
                <a:lnTo>
                  <a:pt x="1453" y="705"/>
                </a:lnTo>
                <a:lnTo>
                  <a:pt x="1459" y="709"/>
                </a:lnTo>
                <a:lnTo>
                  <a:pt x="1462" y="725"/>
                </a:lnTo>
                <a:lnTo>
                  <a:pt x="1476" y="739"/>
                </a:lnTo>
                <a:lnTo>
                  <a:pt x="1479" y="755"/>
                </a:lnTo>
                <a:lnTo>
                  <a:pt x="1494" y="761"/>
                </a:lnTo>
                <a:lnTo>
                  <a:pt x="1511" y="779"/>
                </a:lnTo>
                <a:lnTo>
                  <a:pt x="1501" y="805"/>
                </a:lnTo>
                <a:lnTo>
                  <a:pt x="1487" y="835"/>
                </a:lnTo>
                <a:lnTo>
                  <a:pt x="1490" y="861"/>
                </a:lnTo>
                <a:lnTo>
                  <a:pt x="1490" y="882"/>
                </a:lnTo>
                <a:lnTo>
                  <a:pt x="1514" y="913"/>
                </a:lnTo>
                <a:lnTo>
                  <a:pt x="1534" y="941"/>
                </a:lnTo>
                <a:lnTo>
                  <a:pt x="1544" y="954"/>
                </a:lnTo>
                <a:lnTo>
                  <a:pt x="1563" y="956"/>
                </a:lnTo>
                <a:lnTo>
                  <a:pt x="1587" y="944"/>
                </a:lnTo>
                <a:lnTo>
                  <a:pt x="1588" y="929"/>
                </a:lnTo>
                <a:lnTo>
                  <a:pt x="1570" y="905"/>
                </a:lnTo>
                <a:lnTo>
                  <a:pt x="1552" y="882"/>
                </a:lnTo>
                <a:lnTo>
                  <a:pt x="1532" y="878"/>
                </a:lnTo>
                <a:lnTo>
                  <a:pt x="1532" y="862"/>
                </a:lnTo>
                <a:lnTo>
                  <a:pt x="1523" y="821"/>
                </a:lnTo>
                <a:lnTo>
                  <a:pt x="1520" y="790"/>
                </a:lnTo>
                <a:lnTo>
                  <a:pt x="1515" y="765"/>
                </a:lnTo>
                <a:lnTo>
                  <a:pt x="1534" y="755"/>
                </a:lnTo>
                <a:lnTo>
                  <a:pt x="1544" y="753"/>
                </a:lnTo>
                <a:lnTo>
                  <a:pt x="1561" y="757"/>
                </a:lnTo>
                <a:lnTo>
                  <a:pt x="1597" y="805"/>
                </a:lnTo>
                <a:lnTo>
                  <a:pt x="1625" y="835"/>
                </a:lnTo>
                <a:lnTo>
                  <a:pt x="1642" y="853"/>
                </a:lnTo>
                <a:lnTo>
                  <a:pt x="1656" y="865"/>
                </a:lnTo>
                <a:lnTo>
                  <a:pt x="1656" y="909"/>
                </a:lnTo>
                <a:lnTo>
                  <a:pt x="1656" y="936"/>
                </a:lnTo>
                <a:lnTo>
                  <a:pt x="1677" y="954"/>
                </a:lnTo>
                <a:lnTo>
                  <a:pt x="1705" y="961"/>
                </a:lnTo>
                <a:lnTo>
                  <a:pt x="1708" y="957"/>
                </a:lnTo>
                <a:lnTo>
                  <a:pt x="1711" y="976"/>
                </a:lnTo>
                <a:lnTo>
                  <a:pt x="1708" y="988"/>
                </a:lnTo>
                <a:lnTo>
                  <a:pt x="1702" y="996"/>
                </a:lnTo>
                <a:lnTo>
                  <a:pt x="1695" y="1032"/>
                </a:lnTo>
                <a:lnTo>
                  <a:pt x="1708" y="1059"/>
                </a:lnTo>
                <a:lnTo>
                  <a:pt x="1720" y="1064"/>
                </a:lnTo>
                <a:lnTo>
                  <a:pt x="1723" y="1088"/>
                </a:lnTo>
                <a:lnTo>
                  <a:pt x="1714" y="1122"/>
                </a:lnTo>
                <a:lnTo>
                  <a:pt x="1718" y="1147"/>
                </a:lnTo>
                <a:lnTo>
                  <a:pt x="1718" y="1159"/>
                </a:lnTo>
                <a:lnTo>
                  <a:pt x="1738" y="1178"/>
                </a:lnTo>
                <a:lnTo>
                  <a:pt x="1746" y="1208"/>
                </a:lnTo>
                <a:lnTo>
                  <a:pt x="1751" y="1234"/>
                </a:lnTo>
                <a:lnTo>
                  <a:pt x="1743" y="1254"/>
                </a:lnTo>
                <a:lnTo>
                  <a:pt x="1731" y="1278"/>
                </a:lnTo>
                <a:lnTo>
                  <a:pt x="1731" y="1303"/>
                </a:lnTo>
                <a:lnTo>
                  <a:pt x="1743" y="1322"/>
                </a:lnTo>
                <a:lnTo>
                  <a:pt x="1731" y="1334"/>
                </a:lnTo>
                <a:lnTo>
                  <a:pt x="1754" y="1390"/>
                </a:lnTo>
                <a:lnTo>
                  <a:pt x="1772" y="1412"/>
                </a:lnTo>
                <a:lnTo>
                  <a:pt x="1786" y="1437"/>
                </a:lnTo>
                <a:lnTo>
                  <a:pt x="1797" y="1470"/>
                </a:lnTo>
                <a:lnTo>
                  <a:pt x="1810" y="1486"/>
                </a:lnTo>
                <a:lnTo>
                  <a:pt x="1816" y="1486"/>
                </a:lnTo>
                <a:lnTo>
                  <a:pt x="1816" y="1504"/>
                </a:lnTo>
                <a:lnTo>
                  <a:pt x="1833" y="1517"/>
                </a:lnTo>
                <a:lnTo>
                  <a:pt x="1851" y="1524"/>
                </a:lnTo>
                <a:lnTo>
                  <a:pt x="1854" y="1532"/>
                </a:lnTo>
                <a:lnTo>
                  <a:pt x="1858" y="1532"/>
                </a:lnTo>
                <a:lnTo>
                  <a:pt x="1871" y="1553"/>
                </a:lnTo>
                <a:lnTo>
                  <a:pt x="1871" y="1579"/>
                </a:lnTo>
                <a:lnTo>
                  <a:pt x="1871" y="1597"/>
                </a:lnTo>
                <a:lnTo>
                  <a:pt x="1880" y="1617"/>
                </a:lnTo>
                <a:lnTo>
                  <a:pt x="1883" y="1637"/>
                </a:lnTo>
                <a:lnTo>
                  <a:pt x="1886" y="1660"/>
                </a:lnTo>
                <a:lnTo>
                  <a:pt x="1886" y="1700"/>
                </a:lnTo>
                <a:lnTo>
                  <a:pt x="1883" y="1728"/>
                </a:lnTo>
                <a:lnTo>
                  <a:pt x="1899" y="1751"/>
                </a:lnTo>
                <a:lnTo>
                  <a:pt x="1920" y="1775"/>
                </a:lnTo>
                <a:lnTo>
                  <a:pt x="1937" y="1796"/>
                </a:lnTo>
                <a:lnTo>
                  <a:pt x="1955" y="1808"/>
                </a:lnTo>
                <a:lnTo>
                  <a:pt x="1969" y="1823"/>
                </a:lnTo>
                <a:lnTo>
                  <a:pt x="1980" y="1858"/>
                </a:lnTo>
                <a:lnTo>
                  <a:pt x="1992" y="1882"/>
                </a:lnTo>
                <a:lnTo>
                  <a:pt x="2000" y="1907"/>
                </a:lnTo>
                <a:lnTo>
                  <a:pt x="2009" y="1925"/>
                </a:lnTo>
                <a:lnTo>
                  <a:pt x="2007" y="1950"/>
                </a:lnTo>
                <a:lnTo>
                  <a:pt x="1995" y="1971"/>
                </a:lnTo>
                <a:lnTo>
                  <a:pt x="1978" y="2003"/>
                </a:lnTo>
                <a:lnTo>
                  <a:pt x="1963" y="2041"/>
                </a:lnTo>
                <a:lnTo>
                  <a:pt x="1967" y="2078"/>
                </a:lnTo>
                <a:lnTo>
                  <a:pt x="1980" y="2108"/>
                </a:lnTo>
                <a:lnTo>
                  <a:pt x="1982" y="2144"/>
                </a:lnTo>
                <a:lnTo>
                  <a:pt x="1982" y="2188"/>
                </a:lnTo>
                <a:lnTo>
                  <a:pt x="2007" y="2216"/>
                </a:lnTo>
                <a:lnTo>
                  <a:pt x="2017" y="2241"/>
                </a:lnTo>
                <a:lnTo>
                  <a:pt x="2034" y="2252"/>
                </a:lnTo>
                <a:lnTo>
                  <a:pt x="2043" y="2263"/>
                </a:lnTo>
                <a:lnTo>
                  <a:pt x="2053" y="2263"/>
                </a:lnTo>
                <a:lnTo>
                  <a:pt x="2068" y="2273"/>
                </a:lnTo>
                <a:lnTo>
                  <a:pt x="2086" y="2280"/>
                </a:lnTo>
                <a:lnTo>
                  <a:pt x="2095" y="2277"/>
                </a:lnTo>
                <a:lnTo>
                  <a:pt x="2107" y="2277"/>
                </a:lnTo>
                <a:lnTo>
                  <a:pt x="2123" y="2271"/>
                </a:lnTo>
                <a:lnTo>
                  <a:pt x="2148" y="2271"/>
                </a:lnTo>
                <a:lnTo>
                  <a:pt x="2144" y="2281"/>
                </a:lnTo>
                <a:lnTo>
                  <a:pt x="2132" y="2291"/>
                </a:lnTo>
                <a:lnTo>
                  <a:pt x="2118" y="2288"/>
                </a:lnTo>
                <a:lnTo>
                  <a:pt x="2111" y="2288"/>
                </a:lnTo>
                <a:lnTo>
                  <a:pt x="2111" y="2307"/>
                </a:lnTo>
                <a:lnTo>
                  <a:pt x="2123" y="2315"/>
                </a:lnTo>
                <a:lnTo>
                  <a:pt x="2126" y="2327"/>
                </a:lnTo>
                <a:lnTo>
                  <a:pt x="2142" y="2321"/>
                </a:lnTo>
                <a:lnTo>
                  <a:pt x="2144" y="2327"/>
                </a:lnTo>
                <a:lnTo>
                  <a:pt x="2162" y="2320"/>
                </a:lnTo>
                <a:lnTo>
                  <a:pt x="2166" y="2288"/>
                </a:lnTo>
                <a:lnTo>
                  <a:pt x="2171" y="2264"/>
                </a:lnTo>
                <a:lnTo>
                  <a:pt x="2166" y="2240"/>
                </a:lnTo>
                <a:lnTo>
                  <a:pt x="2154" y="2231"/>
                </a:lnTo>
                <a:lnTo>
                  <a:pt x="2158" y="2221"/>
                </a:lnTo>
                <a:lnTo>
                  <a:pt x="2166" y="2212"/>
                </a:lnTo>
                <a:lnTo>
                  <a:pt x="2179" y="2204"/>
                </a:lnTo>
                <a:lnTo>
                  <a:pt x="2193" y="2188"/>
                </a:lnTo>
                <a:lnTo>
                  <a:pt x="2200" y="2191"/>
                </a:lnTo>
                <a:lnTo>
                  <a:pt x="2226" y="2191"/>
                </a:lnTo>
                <a:lnTo>
                  <a:pt x="2227" y="2217"/>
                </a:lnTo>
                <a:lnTo>
                  <a:pt x="2240" y="2233"/>
                </a:lnTo>
                <a:lnTo>
                  <a:pt x="2258" y="2264"/>
                </a:lnTo>
                <a:lnTo>
                  <a:pt x="2286" y="2288"/>
                </a:lnTo>
                <a:lnTo>
                  <a:pt x="2312" y="2307"/>
                </a:lnTo>
                <a:lnTo>
                  <a:pt x="2332" y="2335"/>
                </a:lnTo>
                <a:lnTo>
                  <a:pt x="2342" y="2363"/>
                </a:lnTo>
                <a:lnTo>
                  <a:pt x="2356" y="2380"/>
                </a:lnTo>
                <a:lnTo>
                  <a:pt x="2422" y="2398"/>
                </a:lnTo>
                <a:lnTo>
                  <a:pt x="2421" y="2423"/>
                </a:lnTo>
                <a:lnTo>
                  <a:pt x="2415" y="2455"/>
                </a:lnTo>
                <a:lnTo>
                  <a:pt x="2425" y="2486"/>
                </a:lnTo>
                <a:lnTo>
                  <a:pt x="2443" y="2513"/>
                </a:lnTo>
                <a:lnTo>
                  <a:pt x="2460" y="2527"/>
                </a:lnTo>
                <a:lnTo>
                  <a:pt x="2465" y="2555"/>
                </a:lnTo>
                <a:lnTo>
                  <a:pt x="2457" y="2583"/>
                </a:lnTo>
                <a:lnTo>
                  <a:pt x="2455" y="2601"/>
                </a:lnTo>
                <a:lnTo>
                  <a:pt x="2475" y="2617"/>
                </a:lnTo>
                <a:lnTo>
                  <a:pt x="2505" y="2627"/>
                </a:lnTo>
                <a:lnTo>
                  <a:pt x="2529" y="2634"/>
                </a:lnTo>
                <a:lnTo>
                  <a:pt x="2540" y="2653"/>
                </a:lnTo>
                <a:lnTo>
                  <a:pt x="2559" y="2669"/>
                </a:lnTo>
                <a:lnTo>
                  <a:pt x="2559" y="2700"/>
                </a:lnTo>
                <a:lnTo>
                  <a:pt x="2573" y="2733"/>
                </a:lnTo>
                <a:lnTo>
                  <a:pt x="2583" y="2757"/>
                </a:lnTo>
                <a:lnTo>
                  <a:pt x="2573" y="2784"/>
                </a:lnTo>
                <a:lnTo>
                  <a:pt x="2565" y="2825"/>
                </a:lnTo>
                <a:lnTo>
                  <a:pt x="2540" y="2871"/>
                </a:lnTo>
                <a:lnTo>
                  <a:pt x="2500" y="2909"/>
                </a:lnTo>
                <a:lnTo>
                  <a:pt x="2465" y="2928"/>
                </a:lnTo>
                <a:lnTo>
                  <a:pt x="2436" y="2932"/>
                </a:lnTo>
                <a:lnTo>
                  <a:pt x="2418" y="2946"/>
                </a:lnTo>
                <a:lnTo>
                  <a:pt x="2397" y="2965"/>
                </a:lnTo>
                <a:lnTo>
                  <a:pt x="2366" y="2976"/>
                </a:lnTo>
                <a:lnTo>
                  <a:pt x="2339" y="2981"/>
                </a:lnTo>
                <a:lnTo>
                  <a:pt x="2326" y="2984"/>
                </a:lnTo>
                <a:lnTo>
                  <a:pt x="2335" y="2992"/>
                </a:lnTo>
                <a:lnTo>
                  <a:pt x="2306" y="3002"/>
                </a:lnTo>
                <a:lnTo>
                  <a:pt x="2289" y="3002"/>
                </a:lnTo>
                <a:lnTo>
                  <a:pt x="2255" y="2970"/>
                </a:lnTo>
                <a:lnTo>
                  <a:pt x="2226" y="2928"/>
                </a:lnTo>
                <a:lnTo>
                  <a:pt x="2211" y="2904"/>
                </a:lnTo>
                <a:lnTo>
                  <a:pt x="2204" y="2861"/>
                </a:lnTo>
                <a:lnTo>
                  <a:pt x="2203" y="2843"/>
                </a:lnTo>
                <a:lnTo>
                  <a:pt x="2203" y="2825"/>
                </a:lnTo>
                <a:lnTo>
                  <a:pt x="2203" y="2797"/>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0" name="Freeform 1040"/>
          <p:cNvSpPr>
            <a:spLocks/>
          </p:cNvSpPr>
          <p:nvPr userDrawn="1"/>
        </p:nvSpPr>
        <p:spPr bwMode="auto">
          <a:xfrm>
            <a:off x="3370304" y="2278721"/>
            <a:ext cx="878090" cy="1400815"/>
          </a:xfrm>
          <a:custGeom>
            <a:avLst/>
            <a:gdLst>
              <a:gd name="T0" fmla="*/ 1510 w 2021"/>
              <a:gd name="T1" fmla="*/ 2777 h 2869"/>
              <a:gd name="T2" fmla="*/ 1545 w 2021"/>
              <a:gd name="T3" fmla="*/ 2688 h 2869"/>
              <a:gd name="T4" fmla="*/ 1566 w 2021"/>
              <a:gd name="T5" fmla="*/ 2522 h 2869"/>
              <a:gd name="T6" fmla="*/ 1685 w 2021"/>
              <a:gd name="T7" fmla="*/ 2508 h 2869"/>
              <a:gd name="T8" fmla="*/ 1809 w 2021"/>
              <a:gd name="T9" fmla="*/ 2504 h 2869"/>
              <a:gd name="T10" fmla="*/ 1778 w 2021"/>
              <a:gd name="T11" fmla="*/ 2448 h 2869"/>
              <a:gd name="T12" fmla="*/ 1623 w 2021"/>
              <a:gd name="T13" fmla="*/ 2360 h 2869"/>
              <a:gd name="T14" fmla="*/ 1612 w 2021"/>
              <a:gd name="T15" fmla="*/ 2327 h 2869"/>
              <a:gd name="T16" fmla="*/ 1483 w 2021"/>
              <a:gd name="T17" fmla="*/ 2197 h 2869"/>
              <a:gd name="T18" fmla="*/ 1461 w 2021"/>
              <a:gd name="T19" fmla="*/ 2015 h 2869"/>
              <a:gd name="T20" fmla="*/ 1339 w 2021"/>
              <a:gd name="T21" fmla="*/ 1882 h 2869"/>
              <a:gd name="T22" fmla="*/ 1443 w 2021"/>
              <a:gd name="T23" fmla="*/ 1805 h 2869"/>
              <a:gd name="T24" fmla="*/ 1556 w 2021"/>
              <a:gd name="T25" fmla="*/ 1729 h 2869"/>
              <a:gd name="T26" fmla="*/ 1643 w 2021"/>
              <a:gd name="T27" fmla="*/ 1688 h 2869"/>
              <a:gd name="T28" fmla="*/ 1667 w 2021"/>
              <a:gd name="T29" fmla="*/ 1555 h 2869"/>
              <a:gd name="T30" fmla="*/ 1599 w 2021"/>
              <a:gd name="T31" fmla="*/ 1491 h 2869"/>
              <a:gd name="T32" fmla="*/ 1573 w 2021"/>
              <a:gd name="T33" fmla="*/ 1512 h 2869"/>
              <a:gd name="T34" fmla="*/ 1515 w 2021"/>
              <a:gd name="T35" fmla="*/ 1497 h 2869"/>
              <a:gd name="T36" fmla="*/ 1560 w 2021"/>
              <a:gd name="T37" fmla="*/ 1410 h 2869"/>
              <a:gd name="T38" fmla="*/ 1653 w 2021"/>
              <a:gd name="T39" fmla="*/ 1359 h 2869"/>
              <a:gd name="T40" fmla="*/ 1754 w 2021"/>
              <a:gd name="T41" fmla="*/ 1275 h 2869"/>
              <a:gd name="T42" fmla="*/ 1884 w 2021"/>
              <a:gd name="T43" fmla="*/ 1167 h 2869"/>
              <a:gd name="T44" fmla="*/ 1967 w 2021"/>
              <a:gd name="T45" fmla="*/ 1184 h 2869"/>
              <a:gd name="T46" fmla="*/ 1992 w 2021"/>
              <a:gd name="T47" fmla="*/ 1005 h 2869"/>
              <a:gd name="T48" fmla="*/ 1789 w 2021"/>
              <a:gd name="T49" fmla="*/ 718 h 2869"/>
              <a:gd name="T50" fmla="*/ 1686 w 2021"/>
              <a:gd name="T51" fmla="*/ 528 h 2869"/>
              <a:gd name="T52" fmla="*/ 1507 w 2021"/>
              <a:gd name="T53" fmla="*/ 249 h 2869"/>
              <a:gd name="T54" fmla="*/ 1339 w 2021"/>
              <a:gd name="T55" fmla="*/ 99 h 2869"/>
              <a:gd name="T56" fmla="*/ 1002 w 2021"/>
              <a:gd name="T57" fmla="*/ 31 h 2869"/>
              <a:gd name="T58" fmla="*/ 606 w 2021"/>
              <a:gd name="T59" fmla="*/ 178 h 2869"/>
              <a:gd name="T60" fmla="*/ 468 w 2021"/>
              <a:gd name="T61" fmla="*/ 389 h 2869"/>
              <a:gd name="T62" fmla="*/ 325 w 2021"/>
              <a:gd name="T63" fmla="*/ 598 h 2869"/>
              <a:gd name="T64" fmla="*/ 162 w 2021"/>
              <a:gd name="T65" fmla="*/ 823 h 2869"/>
              <a:gd name="T66" fmla="*/ 26 w 2021"/>
              <a:gd name="T67" fmla="*/ 1184 h 2869"/>
              <a:gd name="T68" fmla="*/ 114 w 2021"/>
              <a:gd name="T69" fmla="*/ 1659 h 2869"/>
              <a:gd name="T70" fmla="*/ 177 w 2021"/>
              <a:gd name="T71" fmla="*/ 1729 h 2869"/>
              <a:gd name="T72" fmla="*/ 293 w 2021"/>
              <a:gd name="T73" fmla="*/ 1879 h 2869"/>
              <a:gd name="T74" fmla="*/ 274 w 2021"/>
              <a:gd name="T75" fmla="*/ 1982 h 2869"/>
              <a:gd name="T76" fmla="*/ 274 w 2021"/>
              <a:gd name="T77" fmla="*/ 2150 h 2869"/>
              <a:gd name="T78" fmla="*/ 245 w 2021"/>
              <a:gd name="T79" fmla="*/ 2214 h 2869"/>
              <a:gd name="T80" fmla="*/ 194 w 2021"/>
              <a:gd name="T81" fmla="*/ 2299 h 2869"/>
              <a:gd name="T82" fmla="*/ 250 w 2021"/>
              <a:gd name="T83" fmla="*/ 2393 h 2869"/>
              <a:gd name="T84" fmla="*/ 194 w 2021"/>
              <a:gd name="T85" fmla="*/ 2404 h 2869"/>
              <a:gd name="T86" fmla="*/ 199 w 2021"/>
              <a:gd name="T87" fmla="*/ 2478 h 2869"/>
              <a:gd name="T88" fmla="*/ 282 w 2021"/>
              <a:gd name="T89" fmla="*/ 2578 h 2869"/>
              <a:gd name="T90" fmla="*/ 333 w 2021"/>
              <a:gd name="T91" fmla="*/ 2677 h 2869"/>
              <a:gd name="T92" fmla="*/ 452 w 2021"/>
              <a:gd name="T93" fmla="*/ 2691 h 2869"/>
              <a:gd name="T94" fmla="*/ 517 w 2021"/>
              <a:gd name="T95" fmla="*/ 2725 h 2869"/>
              <a:gd name="T96" fmla="*/ 566 w 2021"/>
              <a:gd name="T97" fmla="*/ 2666 h 2869"/>
              <a:gd name="T98" fmla="*/ 618 w 2021"/>
              <a:gd name="T99" fmla="*/ 2547 h 2869"/>
              <a:gd name="T100" fmla="*/ 732 w 2021"/>
              <a:gd name="T101" fmla="*/ 2531 h 2869"/>
              <a:gd name="T102" fmla="*/ 840 w 2021"/>
              <a:gd name="T103" fmla="*/ 2538 h 2869"/>
              <a:gd name="T104" fmla="*/ 990 w 2021"/>
              <a:gd name="T105" fmla="*/ 2584 h 2869"/>
              <a:gd name="T106" fmla="*/ 1080 w 2021"/>
              <a:gd name="T107" fmla="*/ 2621 h 2869"/>
              <a:gd name="T108" fmla="*/ 1138 w 2021"/>
              <a:gd name="T109" fmla="*/ 2654 h 2869"/>
              <a:gd name="T110" fmla="*/ 1145 w 2021"/>
              <a:gd name="T111" fmla="*/ 2717 h 2869"/>
              <a:gd name="T112" fmla="*/ 1241 w 2021"/>
              <a:gd name="T113" fmla="*/ 2717 h 2869"/>
              <a:gd name="T114" fmla="*/ 1344 w 2021"/>
              <a:gd name="T115" fmla="*/ 2788 h 2869"/>
              <a:gd name="T116" fmla="*/ 1448 w 2021"/>
              <a:gd name="T117" fmla="*/ 2858 h 2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1" h="2869">
                <a:moveTo>
                  <a:pt x="1491" y="2837"/>
                </a:moveTo>
                <a:lnTo>
                  <a:pt x="1495" y="2825"/>
                </a:lnTo>
                <a:lnTo>
                  <a:pt x="1502" y="2817"/>
                </a:lnTo>
                <a:lnTo>
                  <a:pt x="1502" y="2812"/>
                </a:lnTo>
                <a:lnTo>
                  <a:pt x="1507" y="2798"/>
                </a:lnTo>
                <a:lnTo>
                  <a:pt x="1510" y="2777"/>
                </a:lnTo>
                <a:lnTo>
                  <a:pt x="1510" y="2752"/>
                </a:lnTo>
                <a:lnTo>
                  <a:pt x="1513" y="2741"/>
                </a:lnTo>
                <a:lnTo>
                  <a:pt x="1515" y="2733"/>
                </a:lnTo>
                <a:lnTo>
                  <a:pt x="1519" y="2725"/>
                </a:lnTo>
                <a:lnTo>
                  <a:pt x="1519" y="2710"/>
                </a:lnTo>
                <a:lnTo>
                  <a:pt x="1545" y="2688"/>
                </a:lnTo>
                <a:lnTo>
                  <a:pt x="1549" y="2649"/>
                </a:lnTo>
                <a:lnTo>
                  <a:pt x="1515" y="2634"/>
                </a:lnTo>
                <a:lnTo>
                  <a:pt x="1515" y="2584"/>
                </a:lnTo>
                <a:lnTo>
                  <a:pt x="1522" y="2547"/>
                </a:lnTo>
                <a:lnTo>
                  <a:pt x="1553" y="2530"/>
                </a:lnTo>
                <a:lnTo>
                  <a:pt x="1566" y="2522"/>
                </a:lnTo>
                <a:lnTo>
                  <a:pt x="1621" y="2491"/>
                </a:lnTo>
                <a:lnTo>
                  <a:pt x="1642" y="2496"/>
                </a:lnTo>
                <a:lnTo>
                  <a:pt x="1654" y="2504"/>
                </a:lnTo>
                <a:lnTo>
                  <a:pt x="1667" y="2508"/>
                </a:lnTo>
                <a:lnTo>
                  <a:pt x="1681" y="2508"/>
                </a:lnTo>
                <a:lnTo>
                  <a:pt x="1685" y="2508"/>
                </a:lnTo>
                <a:lnTo>
                  <a:pt x="1707" y="2512"/>
                </a:lnTo>
                <a:lnTo>
                  <a:pt x="1731" y="2520"/>
                </a:lnTo>
                <a:lnTo>
                  <a:pt x="1736" y="2510"/>
                </a:lnTo>
                <a:lnTo>
                  <a:pt x="1744" y="2510"/>
                </a:lnTo>
                <a:lnTo>
                  <a:pt x="1758" y="2512"/>
                </a:lnTo>
                <a:lnTo>
                  <a:pt x="1809" y="2504"/>
                </a:lnTo>
                <a:lnTo>
                  <a:pt x="1820" y="2486"/>
                </a:lnTo>
                <a:lnTo>
                  <a:pt x="1827" y="2483"/>
                </a:lnTo>
                <a:lnTo>
                  <a:pt x="1827" y="2468"/>
                </a:lnTo>
                <a:lnTo>
                  <a:pt x="1809" y="2455"/>
                </a:lnTo>
                <a:lnTo>
                  <a:pt x="1797" y="2446"/>
                </a:lnTo>
                <a:lnTo>
                  <a:pt x="1778" y="2448"/>
                </a:lnTo>
                <a:lnTo>
                  <a:pt x="1700" y="2438"/>
                </a:lnTo>
                <a:lnTo>
                  <a:pt x="1710" y="2412"/>
                </a:lnTo>
                <a:lnTo>
                  <a:pt x="1635" y="2382"/>
                </a:lnTo>
                <a:lnTo>
                  <a:pt x="1632" y="2382"/>
                </a:lnTo>
                <a:lnTo>
                  <a:pt x="1618" y="2376"/>
                </a:lnTo>
                <a:lnTo>
                  <a:pt x="1623" y="2360"/>
                </a:lnTo>
                <a:lnTo>
                  <a:pt x="1639" y="2360"/>
                </a:lnTo>
                <a:lnTo>
                  <a:pt x="1643" y="2364"/>
                </a:lnTo>
                <a:lnTo>
                  <a:pt x="1654" y="2356"/>
                </a:lnTo>
                <a:lnTo>
                  <a:pt x="1635" y="2329"/>
                </a:lnTo>
                <a:lnTo>
                  <a:pt x="1618" y="2321"/>
                </a:lnTo>
                <a:lnTo>
                  <a:pt x="1612" y="2327"/>
                </a:lnTo>
                <a:lnTo>
                  <a:pt x="1580" y="2296"/>
                </a:lnTo>
                <a:lnTo>
                  <a:pt x="1563" y="2288"/>
                </a:lnTo>
                <a:lnTo>
                  <a:pt x="1560" y="2287"/>
                </a:lnTo>
                <a:lnTo>
                  <a:pt x="1545" y="2265"/>
                </a:lnTo>
                <a:lnTo>
                  <a:pt x="1513" y="2226"/>
                </a:lnTo>
                <a:lnTo>
                  <a:pt x="1483" y="2197"/>
                </a:lnTo>
                <a:lnTo>
                  <a:pt x="1510" y="2137"/>
                </a:lnTo>
                <a:lnTo>
                  <a:pt x="1513" y="2129"/>
                </a:lnTo>
                <a:lnTo>
                  <a:pt x="1476" y="2111"/>
                </a:lnTo>
                <a:lnTo>
                  <a:pt x="1480" y="2086"/>
                </a:lnTo>
                <a:lnTo>
                  <a:pt x="1470" y="2045"/>
                </a:lnTo>
                <a:lnTo>
                  <a:pt x="1461" y="2015"/>
                </a:lnTo>
                <a:lnTo>
                  <a:pt x="1400" y="1998"/>
                </a:lnTo>
                <a:lnTo>
                  <a:pt x="1393" y="1971"/>
                </a:lnTo>
                <a:lnTo>
                  <a:pt x="1374" y="1946"/>
                </a:lnTo>
                <a:lnTo>
                  <a:pt x="1369" y="1938"/>
                </a:lnTo>
                <a:lnTo>
                  <a:pt x="1344" y="1900"/>
                </a:lnTo>
                <a:lnTo>
                  <a:pt x="1339" y="1882"/>
                </a:lnTo>
                <a:lnTo>
                  <a:pt x="1363" y="1871"/>
                </a:lnTo>
                <a:lnTo>
                  <a:pt x="1383" y="1856"/>
                </a:lnTo>
                <a:lnTo>
                  <a:pt x="1393" y="1848"/>
                </a:lnTo>
                <a:lnTo>
                  <a:pt x="1400" y="1837"/>
                </a:lnTo>
                <a:lnTo>
                  <a:pt x="1421" y="1821"/>
                </a:lnTo>
                <a:lnTo>
                  <a:pt x="1443" y="1805"/>
                </a:lnTo>
                <a:lnTo>
                  <a:pt x="1470" y="1784"/>
                </a:lnTo>
                <a:lnTo>
                  <a:pt x="1502" y="1763"/>
                </a:lnTo>
                <a:lnTo>
                  <a:pt x="1515" y="1748"/>
                </a:lnTo>
                <a:lnTo>
                  <a:pt x="1527" y="1737"/>
                </a:lnTo>
                <a:lnTo>
                  <a:pt x="1531" y="1725"/>
                </a:lnTo>
                <a:lnTo>
                  <a:pt x="1556" y="1729"/>
                </a:lnTo>
                <a:lnTo>
                  <a:pt x="1569" y="1737"/>
                </a:lnTo>
                <a:lnTo>
                  <a:pt x="1598" y="1759"/>
                </a:lnTo>
                <a:lnTo>
                  <a:pt x="1621" y="1748"/>
                </a:lnTo>
                <a:lnTo>
                  <a:pt x="1630" y="1732"/>
                </a:lnTo>
                <a:lnTo>
                  <a:pt x="1635" y="1712"/>
                </a:lnTo>
                <a:lnTo>
                  <a:pt x="1643" y="1688"/>
                </a:lnTo>
                <a:lnTo>
                  <a:pt x="1653" y="1681"/>
                </a:lnTo>
                <a:lnTo>
                  <a:pt x="1667" y="1677"/>
                </a:lnTo>
                <a:lnTo>
                  <a:pt x="1667" y="1640"/>
                </a:lnTo>
                <a:lnTo>
                  <a:pt x="1667" y="1606"/>
                </a:lnTo>
                <a:lnTo>
                  <a:pt x="1664" y="1578"/>
                </a:lnTo>
                <a:lnTo>
                  <a:pt x="1667" y="1555"/>
                </a:lnTo>
                <a:lnTo>
                  <a:pt x="1664" y="1534"/>
                </a:lnTo>
                <a:lnTo>
                  <a:pt x="1661" y="1517"/>
                </a:lnTo>
                <a:lnTo>
                  <a:pt x="1643" y="1505"/>
                </a:lnTo>
                <a:lnTo>
                  <a:pt x="1627" y="1506"/>
                </a:lnTo>
                <a:lnTo>
                  <a:pt x="1612" y="1497"/>
                </a:lnTo>
                <a:lnTo>
                  <a:pt x="1599" y="1491"/>
                </a:lnTo>
                <a:lnTo>
                  <a:pt x="1592" y="1483"/>
                </a:lnTo>
                <a:lnTo>
                  <a:pt x="1587" y="1491"/>
                </a:lnTo>
                <a:lnTo>
                  <a:pt x="1581" y="1483"/>
                </a:lnTo>
                <a:lnTo>
                  <a:pt x="1573" y="1491"/>
                </a:lnTo>
                <a:lnTo>
                  <a:pt x="1573" y="1506"/>
                </a:lnTo>
                <a:lnTo>
                  <a:pt x="1573" y="1512"/>
                </a:lnTo>
                <a:lnTo>
                  <a:pt x="1580" y="1517"/>
                </a:lnTo>
                <a:lnTo>
                  <a:pt x="1560" y="1528"/>
                </a:lnTo>
                <a:lnTo>
                  <a:pt x="1545" y="1517"/>
                </a:lnTo>
                <a:lnTo>
                  <a:pt x="1519" y="1526"/>
                </a:lnTo>
                <a:lnTo>
                  <a:pt x="1515" y="1501"/>
                </a:lnTo>
                <a:lnTo>
                  <a:pt x="1515" y="1497"/>
                </a:lnTo>
                <a:lnTo>
                  <a:pt x="1515" y="1474"/>
                </a:lnTo>
                <a:lnTo>
                  <a:pt x="1513" y="1453"/>
                </a:lnTo>
                <a:lnTo>
                  <a:pt x="1519" y="1433"/>
                </a:lnTo>
                <a:lnTo>
                  <a:pt x="1531" y="1431"/>
                </a:lnTo>
                <a:lnTo>
                  <a:pt x="1547" y="1419"/>
                </a:lnTo>
                <a:lnTo>
                  <a:pt x="1560" y="1410"/>
                </a:lnTo>
                <a:lnTo>
                  <a:pt x="1566" y="1401"/>
                </a:lnTo>
                <a:lnTo>
                  <a:pt x="1573" y="1391"/>
                </a:lnTo>
                <a:lnTo>
                  <a:pt x="1581" y="1375"/>
                </a:lnTo>
                <a:lnTo>
                  <a:pt x="1588" y="1366"/>
                </a:lnTo>
                <a:lnTo>
                  <a:pt x="1630" y="1361"/>
                </a:lnTo>
                <a:lnTo>
                  <a:pt x="1653" y="1359"/>
                </a:lnTo>
                <a:lnTo>
                  <a:pt x="1689" y="1350"/>
                </a:lnTo>
                <a:lnTo>
                  <a:pt x="1696" y="1348"/>
                </a:lnTo>
                <a:lnTo>
                  <a:pt x="1719" y="1343"/>
                </a:lnTo>
                <a:lnTo>
                  <a:pt x="1747" y="1338"/>
                </a:lnTo>
                <a:lnTo>
                  <a:pt x="1751" y="1300"/>
                </a:lnTo>
                <a:lnTo>
                  <a:pt x="1754" y="1275"/>
                </a:lnTo>
                <a:lnTo>
                  <a:pt x="1768" y="1249"/>
                </a:lnTo>
                <a:lnTo>
                  <a:pt x="1775" y="1212"/>
                </a:lnTo>
                <a:lnTo>
                  <a:pt x="1786" y="1171"/>
                </a:lnTo>
                <a:lnTo>
                  <a:pt x="1839" y="1152"/>
                </a:lnTo>
                <a:lnTo>
                  <a:pt x="1859" y="1144"/>
                </a:lnTo>
                <a:lnTo>
                  <a:pt x="1884" y="1167"/>
                </a:lnTo>
                <a:lnTo>
                  <a:pt x="1906" y="1187"/>
                </a:lnTo>
                <a:lnTo>
                  <a:pt x="1925" y="1203"/>
                </a:lnTo>
                <a:lnTo>
                  <a:pt x="1941" y="1209"/>
                </a:lnTo>
                <a:lnTo>
                  <a:pt x="1952" y="1216"/>
                </a:lnTo>
                <a:lnTo>
                  <a:pt x="1955" y="1204"/>
                </a:lnTo>
                <a:lnTo>
                  <a:pt x="1967" y="1184"/>
                </a:lnTo>
                <a:lnTo>
                  <a:pt x="1999" y="1160"/>
                </a:lnTo>
                <a:lnTo>
                  <a:pt x="2010" y="1141"/>
                </a:lnTo>
                <a:lnTo>
                  <a:pt x="2021" y="1129"/>
                </a:lnTo>
                <a:lnTo>
                  <a:pt x="2021" y="1104"/>
                </a:lnTo>
                <a:lnTo>
                  <a:pt x="2021" y="1066"/>
                </a:lnTo>
                <a:lnTo>
                  <a:pt x="1992" y="1005"/>
                </a:lnTo>
                <a:lnTo>
                  <a:pt x="1980" y="985"/>
                </a:lnTo>
                <a:lnTo>
                  <a:pt x="1952" y="954"/>
                </a:lnTo>
                <a:lnTo>
                  <a:pt x="1867" y="897"/>
                </a:lnTo>
                <a:lnTo>
                  <a:pt x="1827" y="837"/>
                </a:lnTo>
                <a:lnTo>
                  <a:pt x="1805" y="747"/>
                </a:lnTo>
                <a:lnTo>
                  <a:pt x="1789" y="718"/>
                </a:lnTo>
                <a:lnTo>
                  <a:pt x="1780" y="711"/>
                </a:lnTo>
                <a:lnTo>
                  <a:pt x="1731" y="671"/>
                </a:lnTo>
                <a:lnTo>
                  <a:pt x="1729" y="664"/>
                </a:lnTo>
                <a:lnTo>
                  <a:pt x="1710" y="598"/>
                </a:lnTo>
                <a:lnTo>
                  <a:pt x="1710" y="557"/>
                </a:lnTo>
                <a:lnTo>
                  <a:pt x="1686" y="528"/>
                </a:lnTo>
                <a:lnTo>
                  <a:pt x="1673" y="507"/>
                </a:lnTo>
                <a:lnTo>
                  <a:pt x="1664" y="438"/>
                </a:lnTo>
                <a:lnTo>
                  <a:pt x="1623" y="398"/>
                </a:lnTo>
                <a:lnTo>
                  <a:pt x="1573" y="341"/>
                </a:lnTo>
                <a:lnTo>
                  <a:pt x="1563" y="322"/>
                </a:lnTo>
                <a:lnTo>
                  <a:pt x="1507" y="249"/>
                </a:lnTo>
                <a:lnTo>
                  <a:pt x="1448" y="238"/>
                </a:lnTo>
                <a:lnTo>
                  <a:pt x="1411" y="218"/>
                </a:lnTo>
                <a:lnTo>
                  <a:pt x="1418" y="206"/>
                </a:lnTo>
                <a:lnTo>
                  <a:pt x="1379" y="207"/>
                </a:lnTo>
                <a:lnTo>
                  <a:pt x="1329" y="151"/>
                </a:lnTo>
                <a:lnTo>
                  <a:pt x="1339" y="99"/>
                </a:lnTo>
                <a:lnTo>
                  <a:pt x="1304" y="50"/>
                </a:lnTo>
                <a:lnTo>
                  <a:pt x="1256" y="50"/>
                </a:lnTo>
                <a:lnTo>
                  <a:pt x="1224" y="31"/>
                </a:lnTo>
                <a:lnTo>
                  <a:pt x="1138" y="50"/>
                </a:lnTo>
                <a:lnTo>
                  <a:pt x="1068" y="19"/>
                </a:lnTo>
                <a:lnTo>
                  <a:pt x="1002" y="31"/>
                </a:lnTo>
                <a:lnTo>
                  <a:pt x="944" y="31"/>
                </a:lnTo>
                <a:lnTo>
                  <a:pt x="874" y="31"/>
                </a:lnTo>
                <a:lnTo>
                  <a:pt x="800" y="0"/>
                </a:lnTo>
                <a:lnTo>
                  <a:pt x="710" y="39"/>
                </a:lnTo>
                <a:lnTo>
                  <a:pt x="606" y="151"/>
                </a:lnTo>
                <a:lnTo>
                  <a:pt x="606" y="178"/>
                </a:lnTo>
                <a:lnTo>
                  <a:pt x="606" y="230"/>
                </a:lnTo>
                <a:lnTo>
                  <a:pt x="573" y="269"/>
                </a:lnTo>
                <a:lnTo>
                  <a:pt x="566" y="279"/>
                </a:lnTo>
                <a:lnTo>
                  <a:pt x="537" y="329"/>
                </a:lnTo>
                <a:lnTo>
                  <a:pt x="508" y="341"/>
                </a:lnTo>
                <a:lnTo>
                  <a:pt x="468" y="389"/>
                </a:lnTo>
                <a:lnTo>
                  <a:pt x="428" y="425"/>
                </a:lnTo>
                <a:lnTo>
                  <a:pt x="393" y="481"/>
                </a:lnTo>
                <a:lnTo>
                  <a:pt x="390" y="486"/>
                </a:lnTo>
                <a:lnTo>
                  <a:pt x="378" y="515"/>
                </a:lnTo>
                <a:lnTo>
                  <a:pt x="348" y="561"/>
                </a:lnTo>
                <a:lnTo>
                  <a:pt x="325" y="598"/>
                </a:lnTo>
                <a:lnTo>
                  <a:pt x="305" y="622"/>
                </a:lnTo>
                <a:lnTo>
                  <a:pt x="280" y="654"/>
                </a:lnTo>
                <a:lnTo>
                  <a:pt x="250" y="702"/>
                </a:lnTo>
                <a:lnTo>
                  <a:pt x="222" y="741"/>
                </a:lnTo>
                <a:lnTo>
                  <a:pt x="216" y="747"/>
                </a:lnTo>
                <a:lnTo>
                  <a:pt x="162" y="823"/>
                </a:lnTo>
                <a:lnTo>
                  <a:pt x="111" y="898"/>
                </a:lnTo>
                <a:lnTo>
                  <a:pt x="53" y="988"/>
                </a:lnTo>
                <a:lnTo>
                  <a:pt x="0" y="1060"/>
                </a:lnTo>
                <a:lnTo>
                  <a:pt x="11" y="1124"/>
                </a:lnTo>
                <a:lnTo>
                  <a:pt x="18" y="1144"/>
                </a:lnTo>
                <a:lnTo>
                  <a:pt x="26" y="1184"/>
                </a:lnTo>
                <a:lnTo>
                  <a:pt x="54" y="1319"/>
                </a:lnTo>
                <a:lnTo>
                  <a:pt x="78" y="1453"/>
                </a:lnTo>
                <a:lnTo>
                  <a:pt x="96" y="1557"/>
                </a:lnTo>
                <a:lnTo>
                  <a:pt x="111" y="1613"/>
                </a:lnTo>
                <a:lnTo>
                  <a:pt x="111" y="1625"/>
                </a:lnTo>
                <a:lnTo>
                  <a:pt x="114" y="1659"/>
                </a:lnTo>
                <a:lnTo>
                  <a:pt x="114" y="1665"/>
                </a:lnTo>
                <a:lnTo>
                  <a:pt x="129" y="1681"/>
                </a:lnTo>
                <a:lnTo>
                  <a:pt x="136" y="1696"/>
                </a:lnTo>
                <a:lnTo>
                  <a:pt x="142" y="1701"/>
                </a:lnTo>
                <a:lnTo>
                  <a:pt x="161" y="1715"/>
                </a:lnTo>
                <a:lnTo>
                  <a:pt x="177" y="1729"/>
                </a:lnTo>
                <a:lnTo>
                  <a:pt x="194" y="1744"/>
                </a:lnTo>
                <a:lnTo>
                  <a:pt x="216" y="1768"/>
                </a:lnTo>
                <a:lnTo>
                  <a:pt x="241" y="1799"/>
                </a:lnTo>
                <a:lnTo>
                  <a:pt x="265" y="1837"/>
                </a:lnTo>
                <a:lnTo>
                  <a:pt x="288" y="1859"/>
                </a:lnTo>
                <a:lnTo>
                  <a:pt x="293" y="1879"/>
                </a:lnTo>
                <a:lnTo>
                  <a:pt x="305" y="1907"/>
                </a:lnTo>
                <a:lnTo>
                  <a:pt x="305" y="1920"/>
                </a:lnTo>
                <a:lnTo>
                  <a:pt x="300" y="1942"/>
                </a:lnTo>
                <a:lnTo>
                  <a:pt x="293" y="1951"/>
                </a:lnTo>
                <a:lnTo>
                  <a:pt x="288" y="1965"/>
                </a:lnTo>
                <a:lnTo>
                  <a:pt x="274" y="1982"/>
                </a:lnTo>
                <a:lnTo>
                  <a:pt x="268" y="1999"/>
                </a:lnTo>
                <a:lnTo>
                  <a:pt x="265" y="2021"/>
                </a:lnTo>
                <a:lnTo>
                  <a:pt x="265" y="2061"/>
                </a:lnTo>
                <a:lnTo>
                  <a:pt x="265" y="2097"/>
                </a:lnTo>
                <a:lnTo>
                  <a:pt x="271" y="2129"/>
                </a:lnTo>
                <a:lnTo>
                  <a:pt x="274" y="2150"/>
                </a:lnTo>
                <a:lnTo>
                  <a:pt x="277" y="2172"/>
                </a:lnTo>
                <a:lnTo>
                  <a:pt x="274" y="2185"/>
                </a:lnTo>
                <a:lnTo>
                  <a:pt x="265" y="2189"/>
                </a:lnTo>
                <a:lnTo>
                  <a:pt x="262" y="2189"/>
                </a:lnTo>
                <a:lnTo>
                  <a:pt x="259" y="2197"/>
                </a:lnTo>
                <a:lnTo>
                  <a:pt x="245" y="2214"/>
                </a:lnTo>
                <a:lnTo>
                  <a:pt x="234" y="2234"/>
                </a:lnTo>
                <a:lnTo>
                  <a:pt x="227" y="2245"/>
                </a:lnTo>
                <a:lnTo>
                  <a:pt x="225" y="2260"/>
                </a:lnTo>
                <a:lnTo>
                  <a:pt x="217" y="2270"/>
                </a:lnTo>
                <a:lnTo>
                  <a:pt x="203" y="2287"/>
                </a:lnTo>
                <a:lnTo>
                  <a:pt x="194" y="2299"/>
                </a:lnTo>
                <a:lnTo>
                  <a:pt x="202" y="2315"/>
                </a:lnTo>
                <a:lnTo>
                  <a:pt x="216" y="2327"/>
                </a:lnTo>
                <a:lnTo>
                  <a:pt x="222" y="2339"/>
                </a:lnTo>
                <a:lnTo>
                  <a:pt x="243" y="2368"/>
                </a:lnTo>
                <a:lnTo>
                  <a:pt x="250" y="2379"/>
                </a:lnTo>
                <a:lnTo>
                  <a:pt x="250" y="2393"/>
                </a:lnTo>
                <a:lnTo>
                  <a:pt x="246" y="2404"/>
                </a:lnTo>
                <a:lnTo>
                  <a:pt x="238" y="2404"/>
                </a:lnTo>
                <a:lnTo>
                  <a:pt x="227" y="2398"/>
                </a:lnTo>
                <a:lnTo>
                  <a:pt x="219" y="2393"/>
                </a:lnTo>
                <a:lnTo>
                  <a:pt x="212" y="2398"/>
                </a:lnTo>
                <a:lnTo>
                  <a:pt x="194" y="2404"/>
                </a:lnTo>
                <a:lnTo>
                  <a:pt x="185" y="2415"/>
                </a:lnTo>
                <a:lnTo>
                  <a:pt x="185" y="2427"/>
                </a:lnTo>
                <a:lnTo>
                  <a:pt x="184" y="2443"/>
                </a:lnTo>
                <a:lnTo>
                  <a:pt x="184" y="2459"/>
                </a:lnTo>
                <a:lnTo>
                  <a:pt x="194" y="2468"/>
                </a:lnTo>
                <a:lnTo>
                  <a:pt x="199" y="2478"/>
                </a:lnTo>
                <a:lnTo>
                  <a:pt x="216" y="2492"/>
                </a:lnTo>
                <a:lnTo>
                  <a:pt x="238" y="2524"/>
                </a:lnTo>
                <a:lnTo>
                  <a:pt x="245" y="2535"/>
                </a:lnTo>
                <a:lnTo>
                  <a:pt x="259" y="2546"/>
                </a:lnTo>
                <a:lnTo>
                  <a:pt x="271" y="2566"/>
                </a:lnTo>
                <a:lnTo>
                  <a:pt x="282" y="2578"/>
                </a:lnTo>
                <a:lnTo>
                  <a:pt x="282" y="2587"/>
                </a:lnTo>
                <a:lnTo>
                  <a:pt x="292" y="2608"/>
                </a:lnTo>
                <a:lnTo>
                  <a:pt x="299" y="2626"/>
                </a:lnTo>
                <a:lnTo>
                  <a:pt x="308" y="2645"/>
                </a:lnTo>
                <a:lnTo>
                  <a:pt x="317" y="2658"/>
                </a:lnTo>
                <a:lnTo>
                  <a:pt x="333" y="2677"/>
                </a:lnTo>
                <a:lnTo>
                  <a:pt x="351" y="2691"/>
                </a:lnTo>
                <a:lnTo>
                  <a:pt x="358" y="2696"/>
                </a:lnTo>
                <a:lnTo>
                  <a:pt x="371" y="2694"/>
                </a:lnTo>
                <a:lnTo>
                  <a:pt x="388" y="2694"/>
                </a:lnTo>
                <a:lnTo>
                  <a:pt x="409" y="2696"/>
                </a:lnTo>
                <a:lnTo>
                  <a:pt x="452" y="2691"/>
                </a:lnTo>
                <a:lnTo>
                  <a:pt x="474" y="2699"/>
                </a:lnTo>
                <a:lnTo>
                  <a:pt x="486" y="2705"/>
                </a:lnTo>
                <a:lnTo>
                  <a:pt x="491" y="2705"/>
                </a:lnTo>
                <a:lnTo>
                  <a:pt x="499" y="2705"/>
                </a:lnTo>
                <a:lnTo>
                  <a:pt x="511" y="2713"/>
                </a:lnTo>
                <a:lnTo>
                  <a:pt x="517" y="2725"/>
                </a:lnTo>
                <a:lnTo>
                  <a:pt x="527" y="2738"/>
                </a:lnTo>
                <a:lnTo>
                  <a:pt x="541" y="2721"/>
                </a:lnTo>
                <a:lnTo>
                  <a:pt x="545" y="2705"/>
                </a:lnTo>
                <a:lnTo>
                  <a:pt x="552" y="2696"/>
                </a:lnTo>
                <a:lnTo>
                  <a:pt x="559" y="2683"/>
                </a:lnTo>
                <a:lnTo>
                  <a:pt x="566" y="2666"/>
                </a:lnTo>
                <a:lnTo>
                  <a:pt x="574" y="2649"/>
                </a:lnTo>
                <a:lnTo>
                  <a:pt x="578" y="2627"/>
                </a:lnTo>
                <a:lnTo>
                  <a:pt x="582" y="2614"/>
                </a:lnTo>
                <a:lnTo>
                  <a:pt x="591" y="2584"/>
                </a:lnTo>
                <a:lnTo>
                  <a:pt x="606" y="2562"/>
                </a:lnTo>
                <a:lnTo>
                  <a:pt x="618" y="2547"/>
                </a:lnTo>
                <a:lnTo>
                  <a:pt x="637" y="2542"/>
                </a:lnTo>
                <a:lnTo>
                  <a:pt x="650" y="2538"/>
                </a:lnTo>
                <a:lnTo>
                  <a:pt x="668" y="2538"/>
                </a:lnTo>
                <a:lnTo>
                  <a:pt x="677" y="2538"/>
                </a:lnTo>
                <a:lnTo>
                  <a:pt x="703" y="2538"/>
                </a:lnTo>
                <a:lnTo>
                  <a:pt x="732" y="2531"/>
                </a:lnTo>
                <a:lnTo>
                  <a:pt x="753" y="2530"/>
                </a:lnTo>
                <a:lnTo>
                  <a:pt x="782" y="2524"/>
                </a:lnTo>
                <a:lnTo>
                  <a:pt x="797" y="2524"/>
                </a:lnTo>
                <a:lnTo>
                  <a:pt x="800" y="2522"/>
                </a:lnTo>
                <a:lnTo>
                  <a:pt x="816" y="2530"/>
                </a:lnTo>
                <a:lnTo>
                  <a:pt x="840" y="2538"/>
                </a:lnTo>
                <a:lnTo>
                  <a:pt x="867" y="2543"/>
                </a:lnTo>
                <a:lnTo>
                  <a:pt x="899" y="2560"/>
                </a:lnTo>
                <a:lnTo>
                  <a:pt x="932" y="2568"/>
                </a:lnTo>
                <a:lnTo>
                  <a:pt x="950" y="2578"/>
                </a:lnTo>
                <a:lnTo>
                  <a:pt x="975" y="2575"/>
                </a:lnTo>
                <a:lnTo>
                  <a:pt x="990" y="2584"/>
                </a:lnTo>
                <a:lnTo>
                  <a:pt x="1006" y="2592"/>
                </a:lnTo>
                <a:lnTo>
                  <a:pt x="1025" y="2602"/>
                </a:lnTo>
                <a:lnTo>
                  <a:pt x="1040" y="2605"/>
                </a:lnTo>
                <a:lnTo>
                  <a:pt x="1062" y="2605"/>
                </a:lnTo>
                <a:lnTo>
                  <a:pt x="1079" y="2618"/>
                </a:lnTo>
                <a:lnTo>
                  <a:pt x="1080" y="2621"/>
                </a:lnTo>
                <a:lnTo>
                  <a:pt x="1080" y="2630"/>
                </a:lnTo>
                <a:lnTo>
                  <a:pt x="1089" y="2654"/>
                </a:lnTo>
                <a:lnTo>
                  <a:pt x="1101" y="2666"/>
                </a:lnTo>
                <a:lnTo>
                  <a:pt x="1116" y="2665"/>
                </a:lnTo>
                <a:lnTo>
                  <a:pt x="1126" y="2654"/>
                </a:lnTo>
                <a:lnTo>
                  <a:pt x="1138" y="2654"/>
                </a:lnTo>
                <a:lnTo>
                  <a:pt x="1141" y="2669"/>
                </a:lnTo>
                <a:lnTo>
                  <a:pt x="1145" y="2680"/>
                </a:lnTo>
                <a:lnTo>
                  <a:pt x="1150" y="2688"/>
                </a:lnTo>
                <a:lnTo>
                  <a:pt x="1147" y="2696"/>
                </a:lnTo>
                <a:lnTo>
                  <a:pt x="1147" y="2705"/>
                </a:lnTo>
                <a:lnTo>
                  <a:pt x="1145" y="2717"/>
                </a:lnTo>
                <a:lnTo>
                  <a:pt x="1150" y="2725"/>
                </a:lnTo>
                <a:lnTo>
                  <a:pt x="1165" y="2729"/>
                </a:lnTo>
                <a:lnTo>
                  <a:pt x="1188" y="2733"/>
                </a:lnTo>
                <a:lnTo>
                  <a:pt x="1201" y="2729"/>
                </a:lnTo>
                <a:lnTo>
                  <a:pt x="1216" y="2718"/>
                </a:lnTo>
                <a:lnTo>
                  <a:pt x="1241" y="2717"/>
                </a:lnTo>
                <a:lnTo>
                  <a:pt x="1266" y="2718"/>
                </a:lnTo>
                <a:lnTo>
                  <a:pt x="1286" y="2713"/>
                </a:lnTo>
                <a:lnTo>
                  <a:pt x="1300" y="2705"/>
                </a:lnTo>
                <a:lnTo>
                  <a:pt x="1310" y="2721"/>
                </a:lnTo>
                <a:lnTo>
                  <a:pt x="1316" y="2744"/>
                </a:lnTo>
                <a:lnTo>
                  <a:pt x="1344" y="2788"/>
                </a:lnTo>
                <a:lnTo>
                  <a:pt x="1369" y="2821"/>
                </a:lnTo>
                <a:lnTo>
                  <a:pt x="1374" y="2828"/>
                </a:lnTo>
                <a:lnTo>
                  <a:pt x="1393" y="2841"/>
                </a:lnTo>
                <a:lnTo>
                  <a:pt x="1419" y="2858"/>
                </a:lnTo>
                <a:lnTo>
                  <a:pt x="1443" y="2869"/>
                </a:lnTo>
                <a:lnTo>
                  <a:pt x="1448" y="2858"/>
                </a:lnTo>
                <a:lnTo>
                  <a:pt x="1458" y="2850"/>
                </a:lnTo>
                <a:lnTo>
                  <a:pt x="1491" y="2837"/>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1" name="Freeform 1041"/>
          <p:cNvSpPr>
            <a:spLocks/>
          </p:cNvSpPr>
          <p:nvPr userDrawn="1"/>
        </p:nvSpPr>
        <p:spPr bwMode="auto">
          <a:xfrm>
            <a:off x="2317638" y="1732169"/>
            <a:ext cx="1222030" cy="1600095"/>
          </a:xfrm>
          <a:custGeom>
            <a:avLst/>
            <a:gdLst>
              <a:gd name="T0" fmla="*/ 2360 w 2815"/>
              <a:gd name="T1" fmla="*/ 2743 h 3275"/>
              <a:gd name="T2" fmla="*/ 2216 w 2815"/>
              <a:gd name="T3" fmla="*/ 2810 h 3275"/>
              <a:gd name="T4" fmla="*/ 2063 w 2815"/>
              <a:gd name="T5" fmla="*/ 2921 h 3275"/>
              <a:gd name="T6" fmla="*/ 1927 w 2815"/>
              <a:gd name="T7" fmla="*/ 2873 h 3275"/>
              <a:gd name="T8" fmla="*/ 1799 w 2815"/>
              <a:gd name="T9" fmla="*/ 2858 h 3275"/>
              <a:gd name="T10" fmla="*/ 1710 w 2815"/>
              <a:gd name="T11" fmla="*/ 2881 h 3275"/>
              <a:gd name="T12" fmla="*/ 1624 w 2815"/>
              <a:gd name="T13" fmla="*/ 2809 h 3275"/>
              <a:gd name="T14" fmla="*/ 1526 w 2815"/>
              <a:gd name="T15" fmla="*/ 2755 h 3275"/>
              <a:gd name="T16" fmla="*/ 1448 w 2815"/>
              <a:gd name="T17" fmla="*/ 2684 h 3275"/>
              <a:gd name="T18" fmla="*/ 1385 w 2815"/>
              <a:gd name="T19" fmla="*/ 2724 h 3275"/>
              <a:gd name="T20" fmla="*/ 1342 w 2815"/>
              <a:gd name="T21" fmla="*/ 2724 h 3275"/>
              <a:gd name="T22" fmla="*/ 1306 w 2815"/>
              <a:gd name="T23" fmla="*/ 2850 h 3275"/>
              <a:gd name="T24" fmla="*/ 1209 w 2815"/>
              <a:gd name="T25" fmla="*/ 2900 h 3275"/>
              <a:gd name="T26" fmla="*/ 1190 w 2815"/>
              <a:gd name="T27" fmla="*/ 2969 h 3275"/>
              <a:gd name="T28" fmla="*/ 1154 w 2815"/>
              <a:gd name="T29" fmla="*/ 3068 h 3275"/>
              <a:gd name="T30" fmla="*/ 1115 w 2815"/>
              <a:gd name="T31" fmla="*/ 3242 h 3275"/>
              <a:gd name="T32" fmla="*/ 980 w 2815"/>
              <a:gd name="T33" fmla="*/ 3269 h 3275"/>
              <a:gd name="T34" fmla="*/ 844 w 2815"/>
              <a:gd name="T35" fmla="*/ 3194 h 3275"/>
              <a:gd name="T36" fmla="*/ 760 w 2815"/>
              <a:gd name="T37" fmla="*/ 3108 h 3275"/>
              <a:gd name="T38" fmla="*/ 677 w 2815"/>
              <a:gd name="T39" fmla="*/ 3006 h 3275"/>
              <a:gd name="T40" fmla="*/ 559 w 2815"/>
              <a:gd name="T41" fmla="*/ 2977 h 3275"/>
              <a:gd name="T42" fmla="*/ 527 w 2815"/>
              <a:gd name="T43" fmla="*/ 2862 h 3275"/>
              <a:gd name="T44" fmla="*/ 484 w 2815"/>
              <a:gd name="T45" fmla="*/ 2691 h 3275"/>
              <a:gd name="T46" fmla="*/ 444 w 2815"/>
              <a:gd name="T47" fmla="*/ 2548 h 3275"/>
              <a:gd name="T48" fmla="*/ 403 w 2815"/>
              <a:gd name="T49" fmla="*/ 2523 h 3275"/>
              <a:gd name="T50" fmla="*/ 360 w 2815"/>
              <a:gd name="T51" fmla="*/ 2493 h 3275"/>
              <a:gd name="T52" fmla="*/ 306 w 2815"/>
              <a:gd name="T53" fmla="*/ 2487 h 3275"/>
              <a:gd name="T54" fmla="*/ 237 w 2815"/>
              <a:gd name="T55" fmla="*/ 2515 h 3275"/>
              <a:gd name="T56" fmla="*/ 166 w 2815"/>
              <a:gd name="T57" fmla="*/ 2423 h 3275"/>
              <a:gd name="T58" fmla="*/ 173 w 2815"/>
              <a:gd name="T59" fmla="*/ 2281 h 3275"/>
              <a:gd name="T60" fmla="*/ 136 w 2815"/>
              <a:gd name="T61" fmla="*/ 2178 h 3275"/>
              <a:gd name="T62" fmla="*/ 83 w 2815"/>
              <a:gd name="T63" fmla="*/ 2088 h 3275"/>
              <a:gd name="T64" fmla="*/ 25 w 2815"/>
              <a:gd name="T65" fmla="*/ 1975 h 3275"/>
              <a:gd name="T66" fmla="*/ 16 w 2815"/>
              <a:gd name="T67" fmla="*/ 1824 h 3275"/>
              <a:gd name="T68" fmla="*/ 194 w 2815"/>
              <a:gd name="T69" fmla="*/ 1841 h 3275"/>
              <a:gd name="T70" fmla="*/ 246 w 2815"/>
              <a:gd name="T71" fmla="*/ 1756 h 3275"/>
              <a:gd name="T72" fmla="*/ 256 w 2815"/>
              <a:gd name="T73" fmla="*/ 1626 h 3275"/>
              <a:gd name="T74" fmla="*/ 246 w 2815"/>
              <a:gd name="T75" fmla="*/ 1448 h 3275"/>
              <a:gd name="T76" fmla="*/ 238 w 2815"/>
              <a:gd name="T77" fmla="*/ 1255 h 3275"/>
              <a:gd name="T78" fmla="*/ 310 w 2815"/>
              <a:gd name="T79" fmla="*/ 1137 h 3275"/>
              <a:gd name="T80" fmla="*/ 321 w 2815"/>
              <a:gd name="T81" fmla="*/ 931 h 3275"/>
              <a:gd name="T82" fmla="*/ 321 w 2815"/>
              <a:gd name="T83" fmla="*/ 748 h 3275"/>
              <a:gd name="T84" fmla="*/ 260 w 2815"/>
              <a:gd name="T85" fmla="*/ 442 h 3275"/>
              <a:gd name="T86" fmla="*/ 480 w 2815"/>
              <a:gd name="T87" fmla="*/ 263 h 3275"/>
              <a:gd name="T88" fmla="*/ 1446 w 2815"/>
              <a:gd name="T89" fmla="*/ 174 h 3275"/>
              <a:gd name="T90" fmla="*/ 1608 w 2815"/>
              <a:gd name="T91" fmla="*/ 350 h 3275"/>
              <a:gd name="T92" fmla="*/ 1818 w 2815"/>
              <a:gd name="T93" fmla="*/ 570 h 3275"/>
              <a:gd name="T94" fmla="*/ 2039 w 2815"/>
              <a:gd name="T95" fmla="*/ 758 h 3275"/>
              <a:gd name="T96" fmla="*/ 2124 w 2815"/>
              <a:gd name="T97" fmla="*/ 1075 h 3275"/>
              <a:gd name="T98" fmla="*/ 2330 w 2815"/>
              <a:gd name="T99" fmla="*/ 1317 h 3275"/>
              <a:gd name="T100" fmla="*/ 2544 w 2815"/>
              <a:gd name="T101" fmla="*/ 1486 h 3275"/>
              <a:gd name="T102" fmla="*/ 2815 w 2815"/>
              <a:gd name="T103" fmla="*/ 1605 h 3275"/>
              <a:gd name="T104" fmla="*/ 2675 w 2815"/>
              <a:gd name="T105" fmla="*/ 1819 h 3275"/>
              <a:gd name="T106" fmla="*/ 2425 w 2815"/>
              <a:gd name="T107" fmla="*/ 2178 h 3275"/>
              <a:gd name="T108" fmla="*/ 2521 w 2815"/>
              <a:gd name="T109" fmla="*/ 2675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15" h="3275">
                <a:moveTo>
                  <a:pt x="2554" y="2799"/>
                </a:moveTo>
                <a:lnTo>
                  <a:pt x="2539" y="2783"/>
                </a:lnTo>
                <a:lnTo>
                  <a:pt x="2475" y="2774"/>
                </a:lnTo>
                <a:lnTo>
                  <a:pt x="2422" y="2766"/>
                </a:lnTo>
                <a:lnTo>
                  <a:pt x="2392" y="2751"/>
                </a:lnTo>
                <a:lnTo>
                  <a:pt x="2360" y="2743"/>
                </a:lnTo>
                <a:lnTo>
                  <a:pt x="2330" y="2751"/>
                </a:lnTo>
                <a:lnTo>
                  <a:pt x="2315" y="2753"/>
                </a:lnTo>
                <a:lnTo>
                  <a:pt x="2284" y="2751"/>
                </a:lnTo>
                <a:lnTo>
                  <a:pt x="2248" y="2770"/>
                </a:lnTo>
                <a:lnTo>
                  <a:pt x="2232" y="2786"/>
                </a:lnTo>
                <a:lnTo>
                  <a:pt x="2216" y="2810"/>
                </a:lnTo>
                <a:lnTo>
                  <a:pt x="2171" y="2882"/>
                </a:lnTo>
                <a:lnTo>
                  <a:pt x="2149" y="2917"/>
                </a:lnTo>
                <a:lnTo>
                  <a:pt x="2118" y="2944"/>
                </a:lnTo>
                <a:lnTo>
                  <a:pt x="2089" y="2944"/>
                </a:lnTo>
                <a:lnTo>
                  <a:pt x="2070" y="2942"/>
                </a:lnTo>
                <a:lnTo>
                  <a:pt x="2063" y="2921"/>
                </a:lnTo>
                <a:lnTo>
                  <a:pt x="2046" y="2892"/>
                </a:lnTo>
                <a:lnTo>
                  <a:pt x="2020" y="2874"/>
                </a:lnTo>
                <a:lnTo>
                  <a:pt x="1988" y="2866"/>
                </a:lnTo>
                <a:lnTo>
                  <a:pt x="1965" y="2861"/>
                </a:lnTo>
                <a:lnTo>
                  <a:pt x="1941" y="2862"/>
                </a:lnTo>
                <a:lnTo>
                  <a:pt x="1927" y="2873"/>
                </a:lnTo>
                <a:lnTo>
                  <a:pt x="1900" y="2884"/>
                </a:lnTo>
                <a:lnTo>
                  <a:pt x="1879" y="2892"/>
                </a:lnTo>
                <a:lnTo>
                  <a:pt x="1862" y="2881"/>
                </a:lnTo>
                <a:lnTo>
                  <a:pt x="1850" y="2866"/>
                </a:lnTo>
                <a:lnTo>
                  <a:pt x="1825" y="2852"/>
                </a:lnTo>
                <a:lnTo>
                  <a:pt x="1799" y="2858"/>
                </a:lnTo>
                <a:lnTo>
                  <a:pt x="1787" y="2866"/>
                </a:lnTo>
                <a:lnTo>
                  <a:pt x="1774" y="2877"/>
                </a:lnTo>
                <a:lnTo>
                  <a:pt x="1765" y="2886"/>
                </a:lnTo>
                <a:lnTo>
                  <a:pt x="1754" y="2896"/>
                </a:lnTo>
                <a:lnTo>
                  <a:pt x="1734" y="2886"/>
                </a:lnTo>
                <a:lnTo>
                  <a:pt x="1710" y="2881"/>
                </a:lnTo>
                <a:lnTo>
                  <a:pt x="1695" y="2873"/>
                </a:lnTo>
                <a:lnTo>
                  <a:pt x="1677" y="2861"/>
                </a:lnTo>
                <a:lnTo>
                  <a:pt x="1674" y="2858"/>
                </a:lnTo>
                <a:lnTo>
                  <a:pt x="1657" y="2846"/>
                </a:lnTo>
                <a:lnTo>
                  <a:pt x="1642" y="2829"/>
                </a:lnTo>
                <a:lnTo>
                  <a:pt x="1624" y="2809"/>
                </a:lnTo>
                <a:lnTo>
                  <a:pt x="1612" y="2787"/>
                </a:lnTo>
                <a:lnTo>
                  <a:pt x="1593" y="2774"/>
                </a:lnTo>
                <a:lnTo>
                  <a:pt x="1569" y="2770"/>
                </a:lnTo>
                <a:lnTo>
                  <a:pt x="1558" y="2770"/>
                </a:lnTo>
                <a:lnTo>
                  <a:pt x="1548" y="2766"/>
                </a:lnTo>
                <a:lnTo>
                  <a:pt x="1526" y="2755"/>
                </a:lnTo>
                <a:lnTo>
                  <a:pt x="1505" y="2747"/>
                </a:lnTo>
                <a:lnTo>
                  <a:pt x="1504" y="2747"/>
                </a:lnTo>
                <a:lnTo>
                  <a:pt x="1489" y="2735"/>
                </a:lnTo>
                <a:lnTo>
                  <a:pt x="1473" y="2724"/>
                </a:lnTo>
                <a:lnTo>
                  <a:pt x="1464" y="2707"/>
                </a:lnTo>
                <a:lnTo>
                  <a:pt x="1448" y="2684"/>
                </a:lnTo>
                <a:lnTo>
                  <a:pt x="1439" y="2676"/>
                </a:lnTo>
                <a:lnTo>
                  <a:pt x="1417" y="2675"/>
                </a:lnTo>
                <a:lnTo>
                  <a:pt x="1400" y="2683"/>
                </a:lnTo>
                <a:lnTo>
                  <a:pt x="1395" y="2695"/>
                </a:lnTo>
                <a:lnTo>
                  <a:pt x="1386" y="2716"/>
                </a:lnTo>
                <a:lnTo>
                  <a:pt x="1385" y="2724"/>
                </a:lnTo>
                <a:lnTo>
                  <a:pt x="1372" y="2727"/>
                </a:lnTo>
                <a:lnTo>
                  <a:pt x="1364" y="2727"/>
                </a:lnTo>
                <a:lnTo>
                  <a:pt x="1357" y="2724"/>
                </a:lnTo>
                <a:lnTo>
                  <a:pt x="1359" y="2710"/>
                </a:lnTo>
                <a:lnTo>
                  <a:pt x="1353" y="2707"/>
                </a:lnTo>
                <a:lnTo>
                  <a:pt x="1342" y="2724"/>
                </a:lnTo>
                <a:lnTo>
                  <a:pt x="1325" y="2747"/>
                </a:lnTo>
                <a:lnTo>
                  <a:pt x="1309" y="2766"/>
                </a:lnTo>
                <a:lnTo>
                  <a:pt x="1299" y="2777"/>
                </a:lnTo>
                <a:lnTo>
                  <a:pt x="1299" y="2805"/>
                </a:lnTo>
                <a:lnTo>
                  <a:pt x="1301" y="2829"/>
                </a:lnTo>
                <a:lnTo>
                  <a:pt x="1306" y="2850"/>
                </a:lnTo>
                <a:lnTo>
                  <a:pt x="1303" y="2866"/>
                </a:lnTo>
                <a:lnTo>
                  <a:pt x="1299" y="2884"/>
                </a:lnTo>
                <a:lnTo>
                  <a:pt x="1277" y="2893"/>
                </a:lnTo>
                <a:lnTo>
                  <a:pt x="1254" y="2902"/>
                </a:lnTo>
                <a:lnTo>
                  <a:pt x="1234" y="2904"/>
                </a:lnTo>
                <a:lnTo>
                  <a:pt x="1209" y="2900"/>
                </a:lnTo>
                <a:lnTo>
                  <a:pt x="1183" y="2908"/>
                </a:lnTo>
                <a:lnTo>
                  <a:pt x="1178" y="2917"/>
                </a:lnTo>
                <a:lnTo>
                  <a:pt x="1181" y="2926"/>
                </a:lnTo>
                <a:lnTo>
                  <a:pt x="1183" y="2940"/>
                </a:lnTo>
                <a:lnTo>
                  <a:pt x="1186" y="2944"/>
                </a:lnTo>
                <a:lnTo>
                  <a:pt x="1190" y="2969"/>
                </a:lnTo>
                <a:lnTo>
                  <a:pt x="1194" y="2989"/>
                </a:lnTo>
                <a:lnTo>
                  <a:pt x="1201" y="3000"/>
                </a:lnTo>
                <a:lnTo>
                  <a:pt x="1197" y="3019"/>
                </a:lnTo>
                <a:lnTo>
                  <a:pt x="1186" y="3040"/>
                </a:lnTo>
                <a:lnTo>
                  <a:pt x="1168" y="3056"/>
                </a:lnTo>
                <a:lnTo>
                  <a:pt x="1154" y="3068"/>
                </a:lnTo>
                <a:lnTo>
                  <a:pt x="1143" y="3091"/>
                </a:lnTo>
                <a:lnTo>
                  <a:pt x="1136" y="3128"/>
                </a:lnTo>
                <a:lnTo>
                  <a:pt x="1132" y="3163"/>
                </a:lnTo>
                <a:lnTo>
                  <a:pt x="1136" y="3194"/>
                </a:lnTo>
                <a:lnTo>
                  <a:pt x="1128" y="3223"/>
                </a:lnTo>
                <a:lnTo>
                  <a:pt x="1115" y="3242"/>
                </a:lnTo>
                <a:lnTo>
                  <a:pt x="1104" y="3247"/>
                </a:lnTo>
                <a:lnTo>
                  <a:pt x="1082" y="3255"/>
                </a:lnTo>
                <a:lnTo>
                  <a:pt x="1061" y="3264"/>
                </a:lnTo>
                <a:lnTo>
                  <a:pt x="1027" y="3275"/>
                </a:lnTo>
                <a:lnTo>
                  <a:pt x="1000" y="3275"/>
                </a:lnTo>
                <a:lnTo>
                  <a:pt x="980" y="3269"/>
                </a:lnTo>
                <a:lnTo>
                  <a:pt x="947" y="3269"/>
                </a:lnTo>
                <a:lnTo>
                  <a:pt x="916" y="3272"/>
                </a:lnTo>
                <a:lnTo>
                  <a:pt x="880" y="3269"/>
                </a:lnTo>
                <a:lnTo>
                  <a:pt x="866" y="3267"/>
                </a:lnTo>
                <a:lnTo>
                  <a:pt x="864" y="3226"/>
                </a:lnTo>
                <a:lnTo>
                  <a:pt x="844" y="3194"/>
                </a:lnTo>
                <a:lnTo>
                  <a:pt x="821" y="3167"/>
                </a:lnTo>
                <a:lnTo>
                  <a:pt x="803" y="3151"/>
                </a:lnTo>
                <a:lnTo>
                  <a:pt x="797" y="3139"/>
                </a:lnTo>
                <a:lnTo>
                  <a:pt x="781" y="3133"/>
                </a:lnTo>
                <a:lnTo>
                  <a:pt x="766" y="3123"/>
                </a:lnTo>
                <a:lnTo>
                  <a:pt x="760" y="3108"/>
                </a:lnTo>
                <a:lnTo>
                  <a:pt x="756" y="3080"/>
                </a:lnTo>
                <a:lnTo>
                  <a:pt x="753" y="3052"/>
                </a:lnTo>
                <a:lnTo>
                  <a:pt x="747" y="3022"/>
                </a:lnTo>
                <a:lnTo>
                  <a:pt x="725" y="3008"/>
                </a:lnTo>
                <a:lnTo>
                  <a:pt x="702" y="3008"/>
                </a:lnTo>
                <a:lnTo>
                  <a:pt x="677" y="3006"/>
                </a:lnTo>
                <a:lnTo>
                  <a:pt x="661" y="3006"/>
                </a:lnTo>
                <a:lnTo>
                  <a:pt x="635" y="3000"/>
                </a:lnTo>
                <a:lnTo>
                  <a:pt x="603" y="2992"/>
                </a:lnTo>
                <a:lnTo>
                  <a:pt x="587" y="2997"/>
                </a:lnTo>
                <a:lnTo>
                  <a:pt x="569" y="2989"/>
                </a:lnTo>
                <a:lnTo>
                  <a:pt x="559" y="2977"/>
                </a:lnTo>
                <a:lnTo>
                  <a:pt x="554" y="2973"/>
                </a:lnTo>
                <a:lnTo>
                  <a:pt x="545" y="2961"/>
                </a:lnTo>
                <a:lnTo>
                  <a:pt x="542" y="2957"/>
                </a:lnTo>
                <a:lnTo>
                  <a:pt x="538" y="2926"/>
                </a:lnTo>
                <a:lnTo>
                  <a:pt x="530" y="2892"/>
                </a:lnTo>
                <a:lnTo>
                  <a:pt x="527" y="2862"/>
                </a:lnTo>
                <a:lnTo>
                  <a:pt x="530" y="2838"/>
                </a:lnTo>
                <a:lnTo>
                  <a:pt x="520" y="2803"/>
                </a:lnTo>
                <a:lnTo>
                  <a:pt x="511" y="2761"/>
                </a:lnTo>
                <a:lnTo>
                  <a:pt x="507" y="2737"/>
                </a:lnTo>
                <a:lnTo>
                  <a:pt x="493" y="2716"/>
                </a:lnTo>
                <a:lnTo>
                  <a:pt x="484" y="2691"/>
                </a:lnTo>
                <a:lnTo>
                  <a:pt x="480" y="2646"/>
                </a:lnTo>
                <a:lnTo>
                  <a:pt x="465" y="2619"/>
                </a:lnTo>
                <a:lnTo>
                  <a:pt x="464" y="2600"/>
                </a:lnTo>
                <a:lnTo>
                  <a:pt x="464" y="2580"/>
                </a:lnTo>
                <a:lnTo>
                  <a:pt x="454" y="2562"/>
                </a:lnTo>
                <a:lnTo>
                  <a:pt x="444" y="2548"/>
                </a:lnTo>
                <a:lnTo>
                  <a:pt x="440" y="2541"/>
                </a:lnTo>
                <a:lnTo>
                  <a:pt x="432" y="2541"/>
                </a:lnTo>
                <a:lnTo>
                  <a:pt x="422" y="2531"/>
                </a:lnTo>
                <a:lnTo>
                  <a:pt x="414" y="2528"/>
                </a:lnTo>
                <a:lnTo>
                  <a:pt x="406" y="2523"/>
                </a:lnTo>
                <a:lnTo>
                  <a:pt x="403" y="2523"/>
                </a:lnTo>
                <a:lnTo>
                  <a:pt x="396" y="2520"/>
                </a:lnTo>
                <a:lnTo>
                  <a:pt x="391" y="2512"/>
                </a:lnTo>
                <a:lnTo>
                  <a:pt x="382" y="2509"/>
                </a:lnTo>
                <a:lnTo>
                  <a:pt x="374" y="2501"/>
                </a:lnTo>
                <a:lnTo>
                  <a:pt x="370" y="2496"/>
                </a:lnTo>
                <a:lnTo>
                  <a:pt x="360" y="2493"/>
                </a:lnTo>
                <a:lnTo>
                  <a:pt x="346" y="2496"/>
                </a:lnTo>
                <a:lnTo>
                  <a:pt x="329" y="2498"/>
                </a:lnTo>
                <a:lnTo>
                  <a:pt x="324" y="2498"/>
                </a:lnTo>
                <a:lnTo>
                  <a:pt x="314" y="2493"/>
                </a:lnTo>
                <a:lnTo>
                  <a:pt x="313" y="2490"/>
                </a:lnTo>
                <a:lnTo>
                  <a:pt x="306" y="2487"/>
                </a:lnTo>
                <a:lnTo>
                  <a:pt x="295" y="2487"/>
                </a:lnTo>
                <a:lnTo>
                  <a:pt x="293" y="2490"/>
                </a:lnTo>
                <a:lnTo>
                  <a:pt x="288" y="2490"/>
                </a:lnTo>
                <a:lnTo>
                  <a:pt x="278" y="2496"/>
                </a:lnTo>
                <a:lnTo>
                  <a:pt x="260" y="2508"/>
                </a:lnTo>
                <a:lnTo>
                  <a:pt x="237" y="2515"/>
                </a:lnTo>
                <a:lnTo>
                  <a:pt x="230" y="2496"/>
                </a:lnTo>
                <a:lnTo>
                  <a:pt x="215" y="2490"/>
                </a:lnTo>
                <a:lnTo>
                  <a:pt x="202" y="2488"/>
                </a:lnTo>
                <a:lnTo>
                  <a:pt x="188" y="2473"/>
                </a:lnTo>
                <a:lnTo>
                  <a:pt x="179" y="2448"/>
                </a:lnTo>
                <a:lnTo>
                  <a:pt x="166" y="2423"/>
                </a:lnTo>
                <a:lnTo>
                  <a:pt x="162" y="2397"/>
                </a:lnTo>
                <a:lnTo>
                  <a:pt x="163" y="2370"/>
                </a:lnTo>
                <a:lnTo>
                  <a:pt x="175" y="2341"/>
                </a:lnTo>
                <a:lnTo>
                  <a:pt x="183" y="2321"/>
                </a:lnTo>
                <a:lnTo>
                  <a:pt x="175" y="2301"/>
                </a:lnTo>
                <a:lnTo>
                  <a:pt x="173" y="2281"/>
                </a:lnTo>
                <a:lnTo>
                  <a:pt x="175" y="2258"/>
                </a:lnTo>
                <a:lnTo>
                  <a:pt x="175" y="2248"/>
                </a:lnTo>
                <a:lnTo>
                  <a:pt x="163" y="2227"/>
                </a:lnTo>
                <a:lnTo>
                  <a:pt x="155" y="2218"/>
                </a:lnTo>
                <a:lnTo>
                  <a:pt x="142" y="2198"/>
                </a:lnTo>
                <a:lnTo>
                  <a:pt x="136" y="2178"/>
                </a:lnTo>
                <a:lnTo>
                  <a:pt x="132" y="2166"/>
                </a:lnTo>
                <a:lnTo>
                  <a:pt x="129" y="2147"/>
                </a:lnTo>
                <a:lnTo>
                  <a:pt x="125" y="2144"/>
                </a:lnTo>
                <a:lnTo>
                  <a:pt x="115" y="2128"/>
                </a:lnTo>
                <a:lnTo>
                  <a:pt x="97" y="2103"/>
                </a:lnTo>
                <a:lnTo>
                  <a:pt x="83" y="2088"/>
                </a:lnTo>
                <a:lnTo>
                  <a:pt x="80" y="2083"/>
                </a:lnTo>
                <a:lnTo>
                  <a:pt x="74" y="2050"/>
                </a:lnTo>
                <a:lnTo>
                  <a:pt x="53" y="2032"/>
                </a:lnTo>
                <a:lnTo>
                  <a:pt x="36" y="2008"/>
                </a:lnTo>
                <a:lnTo>
                  <a:pt x="31" y="1990"/>
                </a:lnTo>
                <a:lnTo>
                  <a:pt x="25" y="1975"/>
                </a:lnTo>
                <a:lnTo>
                  <a:pt x="18" y="1955"/>
                </a:lnTo>
                <a:lnTo>
                  <a:pt x="4" y="1916"/>
                </a:lnTo>
                <a:lnTo>
                  <a:pt x="0" y="1876"/>
                </a:lnTo>
                <a:lnTo>
                  <a:pt x="0" y="1864"/>
                </a:lnTo>
                <a:lnTo>
                  <a:pt x="0" y="1849"/>
                </a:lnTo>
                <a:lnTo>
                  <a:pt x="16" y="1824"/>
                </a:lnTo>
                <a:lnTo>
                  <a:pt x="46" y="1823"/>
                </a:lnTo>
                <a:lnTo>
                  <a:pt x="71" y="1829"/>
                </a:lnTo>
                <a:lnTo>
                  <a:pt x="104" y="1829"/>
                </a:lnTo>
                <a:lnTo>
                  <a:pt x="139" y="1832"/>
                </a:lnTo>
                <a:lnTo>
                  <a:pt x="163" y="1835"/>
                </a:lnTo>
                <a:lnTo>
                  <a:pt x="194" y="1841"/>
                </a:lnTo>
                <a:lnTo>
                  <a:pt x="220" y="1847"/>
                </a:lnTo>
                <a:lnTo>
                  <a:pt x="244" y="1841"/>
                </a:lnTo>
                <a:lnTo>
                  <a:pt x="260" y="1829"/>
                </a:lnTo>
                <a:lnTo>
                  <a:pt x="260" y="1793"/>
                </a:lnTo>
                <a:lnTo>
                  <a:pt x="249" y="1760"/>
                </a:lnTo>
                <a:lnTo>
                  <a:pt x="246" y="1756"/>
                </a:lnTo>
                <a:lnTo>
                  <a:pt x="240" y="1740"/>
                </a:lnTo>
                <a:lnTo>
                  <a:pt x="237" y="1716"/>
                </a:lnTo>
                <a:lnTo>
                  <a:pt x="237" y="1708"/>
                </a:lnTo>
                <a:lnTo>
                  <a:pt x="230" y="1677"/>
                </a:lnTo>
                <a:lnTo>
                  <a:pt x="240" y="1652"/>
                </a:lnTo>
                <a:lnTo>
                  <a:pt x="256" y="1626"/>
                </a:lnTo>
                <a:lnTo>
                  <a:pt x="260" y="1602"/>
                </a:lnTo>
                <a:lnTo>
                  <a:pt x="244" y="1585"/>
                </a:lnTo>
                <a:lnTo>
                  <a:pt x="244" y="1582"/>
                </a:lnTo>
                <a:lnTo>
                  <a:pt x="249" y="1549"/>
                </a:lnTo>
                <a:lnTo>
                  <a:pt x="246" y="1501"/>
                </a:lnTo>
                <a:lnTo>
                  <a:pt x="246" y="1448"/>
                </a:lnTo>
                <a:lnTo>
                  <a:pt x="244" y="1387"/>
                </a:lnTo>
                <a:lnTo>
                  <a:pt x="238" y="1343"/>
                </a:lnTo>
                <a:lnTo>
                  <a:pt x="237" y="1330"/>
                </a:lnTo>
                <a:lnTo>
                  <a:pt x="237" y="1324"/>
                </a:lnTo>
                <a:lnTo>
                  <a:pt x="233" y="1277"/>
                </a:lnTo>
                <a:lnTo>
                  <a:pt x="238" y="1255"/>
                </a:lnTo>
                <a:lnTo>
                  <a:pt x="262" y="1257"/>
                </a:lnTo>
                <a:lnTo>
                  <a:pt x="291" y="1261"/>
                </a:lnTo>
                <a:lnTo>
                  <a:pt x="295" y="1244"/>
                </a:lnTo>
                <a:lnTo>
                  <a:pt x="302" y="1209"/>
                </a:lnTo>
                <a:lnTo>
                  <a:pt x="306" y="1169"/>
                </a:lnTo>
                <a:lnTo>
                  <a:pt x="310" y="1137"/>
                </a:lnTo>
                <a:lnTo>
                  <a:pt x="310" y="1091"/>
                </a:lnTo>
                <a:lnTo>
                  <a:pt x="318" y="1030"/>
                </a:lnTo>
                <a:lnTo>
                  <a:pt x="321" y="981"/>
                </a:lnTo>
                <a:lnTo>
                  <a:pt x="321" y="971"/>
                </a:lnTo>
                <a:lnTo>
                  <a:pt x="321" y="949"/>
                </a:lnTo>
                <a:lnTo>
                  <a:pt x="321" y="931"/>
                </a:lnTo>
                <a:lnTo>
                  <a:pt x="321" y="927"/>
                </a:lnTo>
                <a:lnTo>
                  <a:pt x="336" y="887"/>
                </a:lnTo>
                <a:lnTo>
                  <a:pt x="329" y="849"/>
                </a:lnTo>
                <a:lnTo>
                  <a:pt x="327" y="819"/>
                </a:lnTo>
                <a:lnTo>
                  <a:pt x="321" y="788"/>
                </a:lnTo>
                <a:lnTo>
                  <a:pt x="321" y="748"/>
                </a:lnTo>
                <a:lnTo>
                  <a:pt x="313" y="729"/>
                </a:lnTo>
                <a:lnTo>
                  <a:pt x="310" y="719"/>
                </a:lnTo>
                <a:lnTo>
                  <a:pt x="302" y="704"/>
                </a:lnTo>
                <a:lnTo>
                  <a:pt x="281" y="632"/>
                </a:lnTo>
                <a:lnTo>
                  <a:pt x="265" y="505"/>
                </a:lnTo>
                <a:lnTo>
                  <a:pt x="260" y="442"/>
                </a:lnTo>
                <a:lnTo>
                  <a:pt x="252" y="383"/>
                </a:lnTo>
                <a:lnTo>
                  <a:pt x="252" y="369"/>
                </a:lnTo>
                <a:lnTo>
                  <a:pt x="249" y="310"/>
                </a:lnTo>
                <a:lnTo>
                  <a:pt x="215" y="299"/>
                </a:lnTo>
                <a:lnTo>
                  <a:pt x="252" y="253"/>
                </a:lnTo>
                <a:lnTo>
                  <a:pt x="480" y="263"/>
                </a:lnTo>
                <a:lnTo>
                  <a:pt x="511" y="0"/>
                </a:lnTo>
                <a:lnTo>
                  <a:pt x="1126" y="25"/>
                </a:lnTo>
                <a:lnTo>
                  <a:pt x="1359" y="29"/>
                </a:lnTo>
                <a:lnTo>
                  <a:pt x="1397" y="93"/>
                </a:lnTo>
                <a:lnTo>
                  <a:pt x="1397" y="131"/>
                </a:lnTo>
                <a:lnTo>
                  <a:pt x="1446" y="174"/>
                </a:lnTo>
                <a:lnTo>
                  <a:pt x="1461" y="219"/>
                </a:lnTo>
                <a:lnTo>
                  <a:pt x="1467" y="242"/>
                </a:lnTo>
                <a:lnTo>
                  <a:pt x="1505" y="290"/>
                </a:lnTo>
                <a:lnTo>
                  <a:pt x="1552" y="310"/>
                </a:lnTo>
                <a:lnTo>
                  <a:pt x="1594" y="333"/>
                </a:lnTo>
                <a:lnTo>
                  <a:pt x="1608" y="350"/>
                </a:lnTo>
                <a:lnTo>
                  <a:pt x="1620" y="369"/>
                </a:lnTo>
                <a:lnTo>
                  <a:pt x="1689" y="439"/>
                </a:lnTo>
                <a:lnTo>
                  <a:pt x="1721" y="449"/>
                </a:lnTo>
                <a:lnTo>
                  <a:pt x="1757" y="509"/>
                </a:lnTo>
                <a:lnTo>
                  <a:pt x="1789" y="540"/>
                </a:lnTo>
                <a:lnTo>
                  <a:pt x="1818" y="570"/>
                </a:lnTo>
                <a:lnTo>
                  <a:pt x="1825" y="600"/>
                </a:lnTo>
                <a:lnTo>
                  <a:pt x="1883" y="600"/>
                </a:lnTo>
                <a:lnTo>
                  <a:pt x="1923" y="628"/>
                </a:lnTo>
                <a:lnTo>
                  <a:pt x="1952" y="699"/>
                </a:lnTo>
                <a:lnTo>
                  <a:pt x="2039" y="748"/>
                </a:lnTo>
                <a:lnTo>
                  <a:pt x="2039" y="758"/>
                </a:lnTo>
                <a:lnTo>
                  <a:pt x="2048" y="810"/>
                </a:lnTo>
                <a:lnTo>
                  <a:pt x="2048" y="849"/>
                </a:lnTo>
                <a:lnTo>
                  <a:pt x="2107" y="887"/>
                </a:lnTo>
                <a:lnTo>
                  <a:pt x="2136" y="961"/>
                </a:lnTo>
                <a:lnTo>
                  <a:pt x="2124" y="1027"/>
                </a:lnTo>
                <a:lnTo>
                  <a:pt x="2124" y="1075"/>
                </a:lnTo>
                <a:lnTo>
                  <a:pt x="2124" y="1105"/>
                </a:lnTo>
                <a:lnTo>
                  <a:pt x="2164" y="1137"/>
                </a:lnTo>
                <a:lnTo>
                  <a:pt x="2176" y="1217"/>
                </a:lnTo>
                <a:lnTo>
                  <a:pt x="2214" y="1239"/>
                </a:lnTo>
                <a:lnTo>
                  <a:pt x="2260" y="1269"/>
                </a:lnTo>
                <a:lnTo>
                  <a:pt x="2330" y="1317"/>
                </a:lnTo>
                <a:lnTo>
                  <a:pt x="2360" y="1348"/>
                </a:lnTo>
                <a:lnTo>
                  <a:pt x="2408" y="1386"/>
                </a:lnTo>
                <a:lnTo>
                  <a:pt x="2417" y="1428"/>
                </a:lnTo>
                <a:lnTo>
                  <a:pt x="2511" y="1452"/>
                </a:lnTo>
                <a:lnTo>
                  <a:pt x="2525" y="1459"/>
                </a:lnTo>
                <a:lnTo>
                  <a:pt x="2544" y="1486"/>
                </a:lnTo>
                <a:lnTo>
                  <a:pt x="2592" y="1517"/>
                </a:lnTo>
                <a:lnTo>
                  <a:pt x="2602" y="1526"/>
                </a:lnTo>
                <a:lnTo>
                  <a:pt x="2699" y="1574"/>
                </a:lnTo>
                <a:lnTo>
                  <a:pt x="2738" y="1574"/>
                </a:lnTo>
                <a:lnTo>
                  <a:pt x="2758" y="1594"/>
                </a:lnTo>
                <a:lnTo>
                  <a:pt x="2815" y="1605"/>
                </a:lnTo>
                <a:lnTo>
                  <a:pt x="2803" y="1633"/>
                </a:lnTo>
                <a:lnTo>
                  <a:pt x="2774" y="1678"/>
                </a:lnTo>
                <a:lnTo>
                  <a:pt x="2750" y="1716"/>
                </a:lnTo>
                <a:lnTo>
                  <a:pt x="2730" y="1740"/>
                </a:lnTo>
                <a:lnTo>
                  <a:pt x="2705" y="1772"/>
                </a:lnTo>
                <a:lnTo>
                  <a:pt x="2675" y="1819"/>
                </a:lnTo>
                <a:lnTo>
                  <a:pt x="2647" y="1859"/>
                </a:lnTo>
                <a:lnTo>
                  <a:pt x="2641" y="1865"/>
                </a:lnTo>
                <a:lnTo>
                  <a:pt x="2587" y="1942"/>
                </a:lnTo>
                <a:lnTo>
                  <a:pt x="2536" y="2016"/>
                </a:lnTo>
                <a:lnTo>
                  <a:pt x="2478" y="2106"/>
                </a:lnTo>
                <a:lnTo>
                  <a:pt x="2425" y="2178"/>
                </a:lnTo>
                <a:lnTo>
                  <a:pt x="2436" y="2241"/>
                </a:lnTo>
                <a:lnTo>
                  <a:pt x="2443" y="2262"/>
                </a:lnTo>
                <a:lnTo>
                  <a:pt x="2451" y="2302"/>
                </a:lnTo>
                <a:lnTo>
                  <a:pt x="2479" y="2437"/>
                </a:lnTo>
                <a:lnTo>
                  <a:pt x="2503" y="2571"/>
                </a:lnTo>
                <a:lnTo>
                  <a:pt x="2521" y="2675"/>
                </a:lnTo>
                <a:lnTo>
                  <a:pt x="2536" y="2730"/>
                </a:lnTo>
                <a:lnTo>
                  <a:pt x="2536" y="2743"/>
                </a:lnTo>
                <a:lnTo>
                  <a:pt x="2539" y="2777"/>
                </a:lnTo>
                <a:lnTo>
                  <a:pt x="2554" y="2799"/>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2" name="Freeform 1042"/>
          <p:cNvSpPr>
            <a:spLocks/>
          </p:cNvSpPr>
          <p:nvPr userDrawn="1"/>
        </p:nvSpPr>
        <p:spPr bwMode="auto">
          <a:xfrm>
            <a:off x="3952657" y="2829669"/>
            <a:ext cx="607107" cy="1204467"/>
          </a:xfrm>
          <a:custGeom>
            <a:avLst/>
            <a:gdLst>
              <a:gd name="T0" fmla="*/ 816 w 1397"/>
              <a:gd name="T1" fmla="*/ 1824 h 2466"/>
              <a:gd name="T2" fmla="*/ 802 w 1397"/>
              <a:gd name="T3" fmla="*/ 2000 h 2466"/>
              <a:gd name="T4" fmla="*/ 870 w 1397"/>
              <a:gd name="T5" fmla="*/ 2056 h 2466"/>
              <a:gd name="T6" fmla="*/ 856 w 1397"/>
              <a:gd name="T7" fmla="*/ 2136 h 2466"/>
              <a:gd name="T8" fmla="*/ 682 w 1397"/>
              <a:gd name="T9" fmla="*/ 2158 h 2466"/>
              <a:gd name="T10" fmla="*/ 618 w 1397"/>
              <a:gd name="T11" fmla="*/ 2329 h 2466"/>
              <a:gd name="T12" fmla="*/ 552 w 1397"/>
              <a:gd name="T13" fmla="*/ 2353 h 2466"/>
              <a:gd name="T14" fmla="*/ 549 w 1397"/>
              <a:gd name="T15" fmla="*/ 2410 h 2466"/>
              <a:gd name="T16" fmla="*/ 437 w 1397"/>
              <a:gd name="T17" fmla="*/ 2466 h 2466"/>
              <a:gd name="T18" fmla="*/ 342 w 1397"/>
              <a:gd name="T19" fmla="*/ 2342 h 2466"/>
              <a:gd name="T20" fmla="*/ 347 w 1397"/>
              <a:gd name="T21" fmla="*/ 2143 h 2466"/>
              <a:gd name="T22" fmla="*/ 283 w 1397"/>
              <a:gd name="T23" fmla="*/ 1893 h 2466"/>
              <a:gd name="T24" fmla="*/ 206 w 1397"/>
              <a:gd name="T25" fmla="*/ 1762 h 2466"/>
              <a:gd name="T26" fmla="*/ 163 w 1397"/>
              <a:gd name="T27" fmla="*/ 1722 h 2466"/>
              <a:gd name="T28" fmla="*/ 167 w 1397"/>
              <a:gd name="T29" fmla="*/ 1667 h 2466"/>
              <a:gd name="T30" fmla="*/ 179 w 1397"/>
              <a:gd name="T31" fmla="*/ 1580 h 2466"/>
              <a:gd name="T32" fmla="*/ 214 w 1397"/>
              <a:gd name="T33" fmla="*/ 1400 h 2466"/>
              <a:gd name="T34" fmla="*/ 342 w 1397"/>
              <a:gd name="T35" fmla="*/ 1377 h 2466"/>
              <a:gd name="T36" fmla="*/ 419 w 1397"/>
              <a:gd name="T37" fmla="*/ 1383 h 2466"/>
              <a:gd name="T38" fmla="*/ 458 w 1397"/>
              <a:gd name="T39" fmla="*/ 1316 h 2466"/>
              <a:gd name="T40" fmla="*/ 279 w 1397"/>
              <a:gd name="T41" fmla="*/ 1246 h 2466"/>
              <a:gd name="T42" fmla="*/ 279 w 1397"/>
              <a:gd name="T43" fmla="*/ 1192 h 2466"/>
              <a:gd name="T44" fmla="*/ 174 w 1397"/>
              <a:gd name="T45" fmla="*/ 1097 h 2466"/>
              <a:gd name="T46" fmla="*/ 131 w 1397"/>
              <a:gd name="T47" fmla="*/ 915 h 2466"/>
              <a:gd name="T48" fmla="*/ 5 w 1397"/>
              <a:gd name="T49" fmla="*/ 771 h 2466"/>
              <a:gd name="T50" fmla="*/ 81 w 1397"/>
              <a:gd name="T51" fmla="*/ 692 h 2466"/>
              <a:gd name="T52" fmla="*/ 192 w 1397"/>
              <a:gd name="T53" fmla="*/ 596 h 2466"/>
              <a:gd name="T54" fmla="*/ 296 w 1397"/>
              <a:gd name="T55" fmla="*/ 581 h 2466"/>
              <a:gd name="T56" fmla="*/ 325 w 1397"/>
              <a:gd name="T57" fmla="*/ 449 h 2466"/>
              <a:gd name="T58" fmla="*/ 272 w 1397"/>
              <a:gd name="T59" fmla="*/ 366 h 2466"/>
              <a:gd name="T60" fmla="*/ 234 w 1397"/>
              <a:gd name="T61" fmla="*/ 376 h 2466"/>
              <a:gd name="T62" fmla="*/ 176 w 1397"/>
              <a:gd name="T63" fmla="*/ 371 h 2466"/>
              <a:gd name="T64" fmla="*/ 207 w 1397"/>
              <a:gd name="T65" fmla="*/ 290 h 2466"/>
              <a:gd name="T66" fmla="*/ 290 w 1397"/>
              <a:gd name="T67" fmla="*/ 231 h 2466"/>
              <a:gd name="T68" fmla="*/ 412 w 1397"/>
              <a:gd name="T69" fmla="*/ 171 h 2466"/>
              <a:gd name="T70" fmla="*/ 520 w 1397"/>
              <a:gd name="T71" fmla="*/ 14 h 2466"/>
              <a:gd name="T72" fmla="*/ 615 w 1397"/>
              <a:gd name="T73" fmla="*/ 75 h 2466"/>
              <a:gd name="T74" fmla="*/ 709 w 1397"/>
              <a:gd name="T75" fmla="*/ 33 h 2466"/>
              <a:gd name="T76" fmla="*/ 726 w 1397"/>
              <a:gd name="T77" fmla="*/ 196 h 2466"/>
              <a:gd name="T78" fmla="*/ 765 w 1397"/>
              <a:gd name="T79" fmla="*/ 352 h 2466"/>
              <a:gd name="T80" fmla="*/ 759 w 1397"/>
              <a:gd name="T81" fmla="*/ 429 h 2466"/>
              <a:gd name="T82" fmla="*/ 769 w 1397"/>
              <a:gd name="T83" fmla="*/ 470 h 2466"/>
              <a:gd name="T84" fmla="*/ 812 w 1397"/>
              <a:gd name="T85" fmla="*/ 489 h 2466"/>
              <a:gd name="T86" fmla="*/ 784 w 1397"/>
              <a:gd name="T87" fmla="*/ 593 h 2466"/>
              <a:gd name="T88" fmla="*/ 889 w 1397"/>
              <a:gd name="T89" fmla="*/ 614 h 2466"/>
              <a:gd name="T90" fmla="*/ 893 w 1397"/>
              <a:gd name="T91" fmla="*/ 638 h 2466"/>
              <a:gd name="T92" fmla="*/ 917 w 1397"/>
              <a:gd name="T93" fmla="*/ 686 h 2466"/>
              <a:gd name="T94" fmla="*/ 946 w 1397"/>
              <a:gd name="T95" fmla="*/ 785 h 2466"/>
              <a:gd name="T96" fmla="*/ 1001 w 1397"/>
              <a:gd name="T97" fmla="*/ 844 h 2466"/>
              <a:gd name="T98" fmla="*/ 1109 w 1397"/>
              <a:gd name="T99" fmla="*/ 915 h 2466"/>
              <a:gd name="T100" fmla="*/ 1206 w 1397"/>
              <a:gd name="T101" fmla="*/ 935 h 2466"/>
              <a:gd name="T102" fmla="*/ 1315 w 1397"/>
              <a:gd name="T103" fmla="*/ 991 h 2466"/>
              <a:gd name="T104" fmla="*/ 1318 w 1397"/>
              <a:gd name="T105" fmla="*/ 1178 h 2466"/>
              <a:gd name="T106" fmla="*/ 1145 w 1397"/>
              <a:gd name="T107" fmla="*/ 1448 h 2466"/>
              <a:gd name="T108" fmla="*/ 1066 w 1397"/>
              <a:gd name="T109" fmla="*/ 1460 h 2466"/>
              <a:gd name="T110" fmla="*/ 1018 w 1397"/>
              <a:gd name="T111" fmla="*/ 1522 h 2466"/>
              <a:gd name="T112" fmla="*/ 1016 w 1397"/>
              <a:gd name="T113" fmla="*/ 1580 h 2466"/>
              <a:gd name="T114" fmla="*/ 906 w 1397"/>
              <a:gd name="T115" fmla="*/ 1634 h 2466"/>
              <a:gd name="T116" fmla="*/ 820 w 1397"/>
              <a:gd name="T117" fmla="*/ 1703 h 2466"/>
              <a:gd name="T118" fmla="*/ 754 w 1397"/>
              <a:gd name="T119" fmla="*/ 1717 h 2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97" h="2466">
                <a:moveTo>
                  <a:pt x="795" y="1786"/>
                </a:moveTo>
                <a:lnTo>
                  <a:pt x="798" y="1790"/>
                </a:lnTo>
                <a:lnTo>
                  <a:pt x="802" y="1800"/>
                </a:lnTo>
                <a:lnTo>
                  <a:pt x="810" y="1813"/>
                </a:lnTo>
                <a:lnTo>
                  <a:pt x="812" y="1821"/>
                </a:lnTo>
                <a:lnTo>
                  <a:pt x="816" y="1824"/>
                </a:lnTo>
                <a:lnTo>
                  <a:pt x="821" y="1830"/>
                </a:lnTo>
                <a:lnTo>
                  <a:pt x="816" y="1844"/>
                </a:lnTo>
                <a:lnTo>
                  <a:pt x="788" y="1901"/>
                </a:lnTo>
                <a:lnTo>
                  <a:pt x="788" y="1960"/>
                </a:lnTo>
                <a:lnTo>
                  <a:pt x="792" y="1995"/>
                </a:lnTo>
                <a:lnTo>
                  <a:pt x="802" y="2000"/>
                </a:lnTo>
                <a:lnTo>
                  <a:pt x="806" y="2003"/>
                </a:lnTo>
                <a:lnTo>
                  <a:pt x="816" y="2004"/>
                </a:lnTo>
                <a:lnTo>
                  <a:pt x="838" y="2032"/>
                </a:lnTo>
                <a:lnTo>
                  <a:pt x="845" y="2037"/>
                </a:lnTo>
                <a:lnTo>
                  <a:pt x="862" y="2053"/>
                </a:lnTo>
                <a:lnTo>
                  <a:pt x="870" y="2056"/>
                </a:lnTo>
                <a:lnTo>
                  <a:pt x="877" y="2064"/>
                </a:lnTo>
                <a:lnTo>
                  <a:pt x="870" y="2071"/>
                </a:lnTo>
                <a:lnTo>
                  <a:pt x="867" y="2083"/>
                </a:lnTo>
                <a:lnTo>
                  <a:pt x="864" y="2098"/>
                </a:lnTo>
                <a:lnTo>
                  <a:pt x="859" y="2130"/>
                </a:lnTo>
                <a:lnTo>
                  <a:pt x="856" y="2136"/>
                </a:lnTo>
                <a:lnTo>
                  <a:pt x="810" y="2136"/>
                </a:lnTo>
                <a:lnTo>
                  <a:pt x="788" y="2158"/>
                </a:lnTo>
                <a:lnTo>
                  <a:pt x="779" y="2174"/>
                </a:lnTo>
                <a:lnTo>
                  <a:pt x="726" y="2154"/>
                </a:lnTo>
                <a:lnTo>
                  <a:pt x="702" y="2155"/>
                </a:lnTo>
                <a:lnTo>
                  <a:pt x="682" y="2158"/>
                </a:lnTo>
                <a:lnTo>
                  <a:pt x="656" y="2176"/>
                </a:lnTo>
                <a:lnTo>
                  <a:pt x="621" y="2250"/>
                </a:lnTo>
                <a:lnTo>
                  <a:pt x="618" y="2269"/>
                </a:lnTo>
                <a:lnTo>
                  <a:pt x="618" y="2283"/>
                </a:lnTo>
                <a:lnTo>
                  <a:pt x="618" y="2303"/>
                </a:lnTo>
                <a:lnTo>
                  <a:pt x="618" y="2329"/>
                </a:lnTo>
                <a:lnTo>
                  <a:pt x="621" y="2342"/>
                </a:lnTo>
                <a:lnTo>
                  <a:pt x="626" y="2350"/>
                </a:lnTo>
                <a:lnTo>
                  <a:pt x="629" y="2365"/>
                </a:lnTo>
                <a:lnTo>
                  <a:pt x="618" y="2375"/>
                </a:lnTo>
                <a:lnTo>
                  <a:pt x="591" y="2365"/>
                </a:lnTo>
                <a:lnTo>
                  <a:pt x="552" y="2353"/>
                </a:lnTo>
                <a:lnTo>
                  <a:pt x="539" y="2369"/>
                </a:lnTo>
                <a:lnTo>
                  <a:pt x="532" y="2377"/>
                </a:lnTo>
                <a:lnTo>
                  <a:pt x="528" y="2391"/>
                </a:lnTo>
                <a:lnTo>
                  <a:pt x="539" y="2391"/>
                </a:lnTo>
                <a:lnTo>
                  <a:pt x="546" y="2394"/>
                </a:lnTo>
                <a:lnTo>
                  <a:pt x="549" y="2410"/>
                </a:lnTo>
                <a:lnTo>
                  <a:pt x="549" y="2417"/>
                </a:lnTo>
                <a:lnTo>
                  <a:pt x="549" y="2429"/>
                </a:lnTo>
                <a:lnTo>
                  <a:pt x="543" y="2440"/>
                </a:lnTo>
                <a:lnTo>
                  <a:pt x="536" y="2442"/>
                </a:lnTo>
                <a:lnTo>
                  <a:pt x="437" y="2440"/>
                </a:lnTo>
                <a:lnTo>
                  <a:pt x="437" y="2466"/>
                </a:lnTo>
                <a:lnTo>
                  <a:pt x="354" y="2458"/>
                </a:lnTo>
                <a:lnTo>
                  <a:pt x="347" y="2441"/>
                </a:lnTo>
                <a:lnTo>
                  <a:pt x="339" y="2417"/>
                </a:lnTo>
                <a:lnTo>
                  <a:pt x="347" y="2390"/>
                </a:lnTo>
                <a:lnTo>
                  <a:pt x="342" y="2362"/>
                </a:lnTo>
                <a:lnTo>
                  <a:pt x="342" y="2342"/>
                </a:lnTo>
                <a:lnTo>
                  <a:pt x="357" y="2302"/>
                </a:lnTo>
                <a:lnTo>
                  <a:pt x="350" y="2271"/>
                </a:lnTo>
                <a:lnTo>
                  <a:pt x="355" y="2235"/>
                </a:lnTo>
                <a:lnTo>
                  <a:pt x="357" y="2191"/>
                </a:lnTo>
                <a:lnTo>
                  <a:pt x="354" y="2174"/>
                </a:lnTo>
                <a:lnTo>
                  <a:pt x="347" y="2143"/>
                </a:lnTo>
                <a:lnTo>
                  <a:pt x="345" y="2127"/>
                </a:lnTo>
                <a:lnTo>
                  <a:pt x="275" y="2023"/>
                </a:lnTo>
                <a:lnTo>
                  <a:pt x="272" y="1987"/>
                </a:lnTo>
                <a:lnTo>
                  <a:pt x="279" y="1960"/>
                </a:lnTo>
                <a:lnTo>
                  <a:pt x="279" y="1949"/>
                </a:lnTo>
                <a:lnTo>
                  <a:pt x="283" y="1893"/>
                </a:lnTo>
                <a:lnTo>
                  <a:pt x="279" y="1861"/>
                </a:lnTo>
                <a:lnTo>
                  <a:pt x="269" y="1846"/>
                </a:lnTo>
                <a:lnTo>
                  <a:pt x="259" y="1833"/>
                </a:lnTo>
                <a:lnTo>
                  <a:pt x="249" y="1818"/>
                </a:lnTo>
                <a:lnTo>
                  <a:pt x="224" y="1788"/>
                </a:lnTo>
                <a:lnTo>
                  <a:pt x="206" y="1762"/>
                </a:lnTo>
                <a:lnTo>
                  <a:pt x="192" y="1750"/>
                </a:lnTo>
                <a:lnTo>
                  <a:pt x="189" y="1748"/>
                </a:lnTo>
                <a:lnTo>
                  <a:pt x="188" y="1745"/>
                </a:lnTo>
                <a:lnTo>
                  <a:pt x="179" y="1737"/>
                </a:lnTo>
                <a:lnTo>
                  <a:pt x="174" y="1729"/>
                </a:lnTo>
                <a:lnTo>
                  <a:pt x="163" y="1722"/>
                </a:lnTo>
                <a:lnTo>
                  <a:pt x="159" y="1717"/>
                </a:lnTo>
                <a:lnTo>
                  <a:pt x="153" y="1707"/>
                </a:lnTo>
                <a:lnTo>
                  <a:pt x="156" y="1695"/>
                </a:lnTo>
                <a:lnTo>
                  <a:pt x="163" y="1687"/>
                </a:lnTo>
                <a:lnTo>
                  <a:pt x="163" y="1682"/>
                </a:lnTo>
                <a:lnTo>
                  <a:pt x="167" y="1667"/>
                </a:lnTo>
                <a:lnTo>
                  <a:pt x="171" y="1647"/>
                </a:lnTo>
                <a:lnTo>
                  <a:pt x="171" y="1622"/>
                </a:lnTo>
                <a:lnTo>
                  <a:pt x="174" y="1611"/>
                </a:lnTo>
                <a:lnTo>
                  <a:pt x="176" y="1603"/>
                </a:lnTo>
                <a:lnTo>
                  <a:pt x="179" y="1595"/>
                </a:lnTo>
                <a:lnTo>
                  <a:pt x="179" y="1580"/>
                </a:lnTo>
                <a:lnTo>
                  <a:pt x="206" y="1558"/>
                </a:lnTo>
                <a:lnTo>
                  <a:pt x="211" y="1518"/>
                </a:lnTo>
                <a:lnTo>
                  <a:pt x="176" y="1504"/>
                </a:lnTo>
                <a:lnTo>
                  <a:pt x="176" y="1455"/>
                </a:lnTo>
                <a:lnTo>
                  <a:pt x="182" y="1418"/>
                </a:lnTo>
                <a:lnTo>
                  <a:pt x="214" y="1400"/>
                </a:lnTo>
                <a:lnTo>
                  <a:pt x="228" y="1392"/>
                </a:lnTo>
                <a:lnTo>
                  <a:pt x="282" y="1360"/>
                </a:lnTo>
                <a:lnTo>
                  <a:pt x="303" y="1367"/>
                </a:lnTo>
                <a:lnTo>
                  <a:pt x="315" y="1375"/>
                </a:lnTo>
                <a:lnTo>
                  <a:pt x="327" y="1377"/>
                </a:lnTo>
                <a:lnTo>
                  <a:pt x="342" y="1377"/>
                </a:lnTo>
                <a:lnTo>
                  <a:pt x="345" y="1377"/>
                </a:lnTo>
                <a:lnTo>
                  <a:pt x="369" y="1383"/>
                </a:lnTo>
                <a:lnTo>
                  <a:pt x="391" y="1391"/>
                </a:lnTo>
                <a:lnTo>
                  <a:pt x="397" y="1380"/>
                </a:lnTo>
                <a:lnTo>
                  <a:pt x="405" y="1380"/>
                </a:lnTo>
                <a:lnTo>
                  <a:pt x="419" y="1383"/>
                </a:lnTo>
                <a:lnTo>
                  <a:pt x="470" y="1375"/>
                </a:lnTo>
                <a:lnTo>
                  <a:pt x="481" y="1356"/>
                </a:lnTo>
                <a:lnTo>
                  <a:pt x="488" y="1352"/>
                </a:lnTo>
                <a:lnTo>
                  <a:pt x="488" y="1338"/>
                </a:lnTo>
                <a:lnTo>
                  <a:pt x="470" y="1325"/>
                </a:lnTo>
                <a:lnTo>
                  <a:pt x="458" y="1316"/>
                </a:lnTo>
                <a:lnTo>
                  <a:pt x="438" y="1319"/>
                </a:lnTo>
                <a:lnTo>
                  <a:pt x="361" y="1308"/>
                </a:lnTo>
                <a:lnTo>
                  <a:pt x="370" y="1282"/>
                </a:lnTo>
                <a:lnTo>
                  <a:pt x="296" y="1252"/>
                </a:lnTo>
                <a:lnTo>
                  <a:pt x="294" y="1252"/>
                </a:lnTo>
                <a:lnTo>
                  <a:pt x="279" y="1246"/>
                </a:lnTo>
                <a:lnTo>
                  <a:pt x="283" y="1230"/>
                </a:lnTo>
                <a:lnTo>
                  <a:pt x="300" y="1230"/>
                </a:lnTo>
                <a:lnTo>
                  <a:pt x="304" y="1234"/>
                </a:lnTo>
                <a:lnTo>
                  <a:pt x="315" y="1226"/>
                </a:lnTo>
                <a:lnTo>
                  <a:pt x="296" y="1200"/>
                </a:lnTo>
                <a:lnTo>
                  <a:pt x="279" y="1192"/>
                </a:lnTo>
                <a:lnTo>
                  <a:pt x="272" y="1197"/>
                </a:lnTo>
                <a:lnTo>
                  <a:pt x="241" y="1166"/>
                </a:lnTo>
                <a:lnTo>
                  <a:pt x="224" y="1158"/>
                </a:lnTo>
                <a:lnTo>
                  <a:pt x="221" y="1157"/>
                </a:lnTo>
                <a:lnTo>
                  <a:pt x="206" y="1136"/>
                </a:lnTo>
                <a:lnTo>
                  <a:pt x="174" y="1097"/>
                </a:lnTo>
                <a:lnTo>
                  <a:pt x="145" y="1067"/>
                </a:lnTo>
                <a:lnTo>
                  <a:pt x="171" y="1007"/>
                </a:lnTo>
                <a:lnTo>
                  <a:pt x="174" y="999"/>
                </a:lnTo>
                <a:lnTo>
                  <a:pt x="137" y="982"/>
                </a:lnTo>
                <a:lnTo>
                  <a:pt x="141" y="956"/>
                </a:lnTo>
                <a:lnTo>
                  <a:pt x="131" y="915"/>
                </a:lnTo>
                <a:lnTo>
                  <a:pt x="121" y="886"/>
                </a:lnTo>
                <a:lnTo>
                  <a:pt x="62" y="868"/>
                </a:lnTo>
                <a:lnTo>
                  <a:pt x="54" y="841"/>
                </a:lnTo>
                <a:lnTo>
                  <a:pt x="34" y="816"/>
                </a:lnTo>
                <a:lnTo>
                  <a:pt x="30" y="808"/>
                </a:lnTo>
                <a:lnTo>
                  <a:pt x="5" y="771"/>
                </a:lnTo>
                <a:lnTo>
                  <a:pt x="0" y="752"/>
                </a:lnTo>
                <a:lnTo>
                  <a:pt x="23" y="741"/>
                </a:lnTo>
                <a:lnTo>
                  <a:pt x="45" y="727"/>
                </a:lnTo>
                <a:lnTo>
                  <a:pt x="54" y="718"/>
                </a:lnTo>
                <a:lnTo>
                  <a:pt x="62" y="708"/>
                </a:lnTo>
                <a:lnTo>
                  <a:pt x="81" y="692"/>
                </a:lnTo>
                <a:lnTo>
                  <a:pt x="103" y="676"/>
                </a:lnTo>
                <a:lnTo>
                  <a:pt x="131" y="654"/>
                </a:lnTo>
                <a:lnTo>
                  <a:pt x="163" y="633"/>
                </a:lnTo>
                <a:lnTo>
                  <a:pt x="176" y="618"/>
                </a:lnTo>
                <a:lnTo>
                  <a:pt x="188" y="606"/>
                </a:lnTo>
                <a:lnTo>
                  <a:pt x="192" y="596"/>
                </a:lnTo>
                <a:lnTo>
                  <a:pt x="217" y="598"/>
                </a:lnTo>
                <a:lnTo>
                  <a:pt x="229" y="606"/>
                </a:lnTo>
                <a:lnTo>
                  <a:pt x="259" y="629"/>
                </a:lnTo>
                <a:lnTo>
                  <a:pt x="282" y="618"/>
                </a:lnTo>
                <a:lnTo>
                  <a:pt x="290" y="602"/>
                </a:lnTo>
                <a:lnTo>
                  <a:pt x="296" y="581"/>
                </a:lnTo>
                <a:lnTo>
                  <a:pt x="304" y="557"/>
                </a:lnTo>
                <a:lnTo>
                  <a:pt x="314" y="551"/>
                </a:lnTo>
                <a:lnTo>
                  <a:pt x="327" y="548"/>
                </a:lnTo>
                <a:lnTo>
                  <a:pt x="327" y="510"/>
                </a:lnTo>
                <a:lnTo>
                  <a:pt x="327" y="477"/>
                </a:lnTo>
                <a:lnTo>
                  <a:pt x="325" y="449"/>
                </a:lnTo>
                <a:lnTo>
                  <a:pt x="327" y="426"/>
                </a:lnTo>
                <a:lnTo>
                  <a:pt x="325" y="405"/>
                </a:lnTo>
                <a:lnTo>
                  <a:pt x="322" y="387"/>
                </a:lnTo>
                <a:lnTo>
                  <a:pt x="304" y="374"/>
                </a:lnTo>
                <a:lnTo>
                  <a:pt x="287" y="376"/>
                </a:lnTo>
                <a:lnTo>
                  <a:pt x="272" y="366"/>
                </a:lnTo>
                <a:lnTo>
                  <a:pt x="261" y="362"/>
                </a:lnTo>
                <a:lnTo>
                  <a:pt x="253" y="354"/>
                </a:lnTo>
                <a:lnTo>
                  <a:pt x="247" y="362"/>
                </a:lnTo>
                <a:lnTo>
                  <a:pt x="242" y="354"/>
                </a:lnTo>
                <a:lnTo>
                  <a:pt x="234" y="362"/>
                </a:lnTo>
                <a:lnTo>
                  <a:pt x="234" y="376"/>
                </a:lnTo>
                <a:lnTo>
                  <a:pt x="234" y="382"/>
                </a:lnTo>
                <a:lnTo>
                  <a:pt x="241" y="387"/>
                </a:lnTo>
                <a:lnTo>
                  <a:pt x="221" y="398"/>
                </a:lnTo>
                <a:lnTo>
                  <a:pt x="206" y="387"/>
                </a:lnTo>
                <a:lnTo>
                  <a:pt x="179" y="397"/>
                </a:lnTo>
                <a:lnTo>
                  <a:pt x="176" y="371"/>
                </a:lnTo>
                <a:lnTo>
                  <a:pt x="176" y="366"/>
                </a:lnTo>
                <a:lnTo>
                  <a:pt x="176" y="344"/>
                </a:lnTo>
                <a:lnTo>
                  <a:pt x="174" y="323"/>
                </a:lnTo>
                <a:lnTo>
                  <a:pt x="179" y="303"/>
                </a:lnTo>
                <a:lnTo>
                  <a:pt x="192" y="300"/>
                </a:lnTo>
                <a:lnTo>
                  <a:pt x="207" y="290"/>
                </a:lnTo>
                <a:lnTo>
                  <a:pt x="221" y="280"/>
                </a:lnTo>
                <a:lnTo>
                  <a:pt x="228" y="271"/>
                </a:lnTo>
                <a:lnTo>
                  <a:pt x="234" y="261"/>
                </a:lnTo>
                <a:lnTo>
                  <a:pt x="242" y="245"/>
                </a:lnTo>
                <a:lnTo>
                  <a:pt x="249" y="236"/>
                </a:lnTo>
                <a:lnTo>
                  <a:pt x="290" y="231"/>
                </a:lnTo>
                <a:lnTo>
                  <a:pt x="314" y="229"/>
                </a:lnTo>
                <a:lnTo>
                  <a:pt x="350" y="220"/>
                </a:lnTo>
                <a:lnTo>
                  <a:pt x="357" y="219"/>
                </a:lnTo>
                <a:lnTo>
                  <a:pt x="380" y="213"/>
                </a:lnTo>
                <a:lnTo>
                  <a:pt x="408" y="208"/>
                </a:lnTo>
                <a:lnTo>
                  <a:pt x="412" y="171"/>
                </a:lnTo>
                <a:lnTo>
                  <a:pt x="415" y="145"/>
                </a:lnTo>
                <a:lnTo>
                  <a:pt x="428" y="120"/>
                </a:lnTo>
                <a:lnTo>
                  <a:pt x="435" y="83"/>
                </a:lnTo>
                <a:lnTo>
                  <a:pt x="447" y="41"/>
                </a:lnTo>
                <a:lnTo>
                  <a:pt x="499" y="22"/>
                </a:lnTo>
                <a:lnTo>
                  <a:pt x="520" y="14"/>
                </a:lnTo>
                <a:lnTo>
                  <a:pt x="545" y="37"/>
                </a:lnTo>
                <a:lnTo>
                  <a:pt x="568" y="57"/>
                </a:lnTo>
                <a:lnTo>
                  <a:pt x="586" y="73"/>
                </a:lnTo>
                <a:lnTo>
                  <a:pt x="601" y="80"/>
                </a:lnTo>
                <a:lnTo>
                  <a:pt x="613" y="86"/>
                </a:lnTo>
                <a:lnTo>
                  <a:pt x="615" y="75"/>
                </a:lnTo>
                <a:lnTo>
                  <a:pt x="628" y="54"/>
                </a:lnTo>
                <a:lnTo>
                  <a:pt x="659" y="30"/>
                </a:lnTo>
                <a:lnTo>
                  <a:pt x="671" y="10"/>
                </a:lnTo>
                <a:lnTo>
                  <a:pt x="682" y="0"/>
                </a:lnTo>
                <a:lnTo>
                  <a:pt x="682" y="14"/>
                </a:lnTo>
                <a:lnTo>
                  <a:pt x="709" y="33"/>
                </a:lnTo>
                <a:lnTo>
                  <a:pt x="737" y="45"/>
                </a:lnTo>
                <a:lnTo>
                  <a:pt x="712" y="80"/>
                </a:lnTo>
                <a:lnTo>
                  <a:pt x="696" y="97"/>
                </a:lnTo>
                <a:lnTo>
                  <a:pt x="659" y="133"/>
                </a:lnTo>
                <a:lnTo>
                  <a:pt x="682" y="175"/>
                </a:lnTo>
                <a:lnTo>
                  <a:pt x="726" y="196"/>
                </a:lnTo>
                <a:lnTo>
                  <a:pt x="730" y="240"/>
                </a:lnTo>
                <a:lnTo>
                  <a:pt x="737" y="260"/>
                </a:lnTo>
                <a:lnTo>
                  <a:pt x="737" y="290"/>
                </a:lnTo>
                <a:lnTo>
                  <a:pt x="754" y="327"/>
                </a:lnTo>
                <a:lnTo>
                  <a:pt x="758" y="332"/>
                </a:lnTo>
                <a:lnTo>
                  <a:pt x="765" y="352"/>
                </a:lnTo>
                <a:lnTo>
                  <a:pt x="772" y="356"/>
                </a:lnTo>
                <a:lnTo>
                  <a:pt x="772" y="370"/>
                </a:lnTo>
                <a:lnTo>
                  <a:pt x="780" y="371"/>
                </a:lnTo>
                <a:lnTo>
                  <a:pt x="780" y="379"/>
                </a:lnTo>
                <a:lnTo>
                  <a:pt x="776" y="410"/>
                </a:lnTo>
                <a:lnTo>
                  <a:pt x="759" y="429"/>
                </a:lnTo>
                <a:lnTo>
                  <a:pt x="754" y="435"/>
                </a:lnTo>
                <a:lnTo>
                  <a:pt x="744" y="443"/>
                </a:lnTo>
                <a:lnTo>
                  <a:pt x="740" y="454"/>
                </a:lnTo>
                <a:lnTo>
                  <a:pt x="737" y="462"/>
                </a:lnTo>
                <a:lnTo>
                  <a:pt x="754" y="469"/>
                </a:lnTo>
                <a:lnTo>
                  <a:pt x="769" y="470"/>
                </a:lnTo>
                <a:lnTo>
                  <a:pt x="780" y="470"/>
                </a:lnTo>
                <a:lnTo>
                  <a:pt x="792" y="477"/>
                </a:lnTo>
                <a:lnTo>
                  <a:pt x="795" y="479"/>
                </a:lnTo>
                <a:lnTo>
                  <a:pt x="802" y="487"/>
                </a:lnTo>
                <a:lnTo>
                  <a:pt x="806" y="493"/>
                </a:lnTo>
                <a:lnTo>
                  <a:pt x="812" y="489"/>
                </a:lnTo>
                <a:lnTo>
                  <a:pt x="812" y="501"/>
                </a:lnTo>
                <a:lnTo>
                  <a:pt x="792" y="526"/>
                </a:lnTo>
                <a:lnTo>
                  <a:pt x="795" y="526"/>
                </a:lnTo>
                <a:lnTo>
                  <a:pt x="792" y="532"/>
                </a:lnTo>
                <a:lnTo>
                  <a:pt x="792" y="556"/>
                </a:lnTo>
                <a:lnTo>
                  <a:pt x="784" y="593"/>
                </a:lnTo>
                <a:lnTo>
                  <a:pt x="821" y="596"/>
                </a:lnTo>
                <a:lnTo>
                  <a:pt x="834" y="596"/>
                </a:lnTo>
                <a:lnTo>
                  <a:pt x="848" y="602"/>
                </a:lnTo>
                <a:lnTo>
                  <a:pt x="864" y="606"/>
                </a:lnTo>
                <a:lnTo>
                  <a:pt x="877" y="610"/>
                </a:lnTo>
                <a:lnTo>
                  <a:pt x="889" y="614"/>
                </a:lnTo>
                <a:lnTo>
                  <a:pt x="893" y="618"/>
                </a:lnTo>
                <a:lnTo>
                  <a:pt x="896" y="621"/>
                </a:lnTo>
                <a:lnTo>
                  <a:pt x="902" y="625"/>
                </a:lnTo>
                <a:lnTo>
                  <a:pt x="902" y="626"/>
                </a:lnTo>
                <a:lnTo>
                  <a:pt x="902" y="634"/>
                </a:lnTo>
                <a:lnTo>
                  <a:pt x="893" y="638"/>
                </a:lnTo>
                <a:lnTo>
                  <a:pt x="900" y="645"/>
                </a:lnTo>
                <a:lnTo>
                  <a:pt x="893" y="654"/>
                </a:lnTo>
                <a:lnTo>
                  <a:pt x="893" y="661"/>
                </a:lnTo>
                <a:lnTo>
                  <a:pt x="889" y="664"/>
                </a:lnTo>
                <a:lnTo>
                  <a:pt x="900" y="673"/>
                </a:lnTo>
                <a:lnTo>
                  <a:pt x="917" y="686"/>
                </a:lnTo>
                <a:lnTo>
                  <a:pt x="911" y="717"/>
                </a:lnTo>
                <a:lnTo>
                  <a:pt x="906" y="739"/>
                </a:lnTo>
                <a:lnTo>
                  <a:pt x="906" y="749"/>
                </a:lnTo>
                <a:lnTo>
                  <a:pt x="917" y="785"/>
                </a:lnTo>
                <a:lnTo>
                  <a:pt x="938" y="785"/>
                </a:lnTo>
                <a:lnTo>
                  <a:pt x="946" y="785"/>
                </a:lnTo>
                <a:lnTo>
                  <a:pt x="958" y="795"/>
                </a:lnTo>
                <a:lnTo>
                  <a:pt x="963" y="801"/>
                </a:lnTo>
                <a:lnTo>
                  <a:pt x="975" y="812"/>
                </a:lnTo>
                <a:lnTo>
                  <a:pt x="989" y="822"/>
                </a:lnTo>
                <a:lnTo>
                  <a:pt x="997" y="835"/>
                </a:lnTo>
                <a:lnTo>
                  <a:pt x="1001" y="844"/>
                </a:lnTo>
                <a:lnTo>
                  <a:pt x="1018" y="851"/>
                </a:lnTo>
                <a:lnTo>
                  <a:pt x="1036" y="916"/>
                </a:lnTo>
                <a:lnTo>
                  <a:pt x="1059" y="915"/>
                </a:lnTo>
                <a:lnTo>
                  <a:pt x="1065" y="915"/>
                </a:lnTo>
                <a:lnTo>
                  <a:pt x="1087" y="915"/>
                </a:lnTo>
                <a:lnTo>
                  <a:pt x="1109" y="915"/>
                </a:lnTo>
                <a:lnTo>
                  <a:pt x="1119" y="915"/>
                </a:lnTo>
                <a:lnTo>
                  <a:pt x="1148" y="951"/>
                </a:lnTo>
                <a:lnTo>
                  <a:pt x="1155" y="960"/>
                </a:lnTo>
                <a:lnTo>
                  <a:pt x="1167" y="968"/>
                </a:lnTo>
                <a:lnTo>
                  <a:pt x="1187" y="946"/>
                </a:lnTo>
                <a:lnTo>
                  <a:pt x="1206" y="935"/>
                </a:lnTo>
                <a:lnTo>
                  <a:pt x="1224" y="934"/>
                </a:lnTo>
                <a:lnTo>
                  <a:pt x="1250" y="935"/>
                </a:lnTo>
                <a:lnTo>
                  <a:pt x="1257" y="935"/>
                </a:lnTo>
                <a:lnTo>
                  <a:pt x="1295" y="938"/>
                </a:lnTo>
                <a:lnTo>
                  <a:pt x="1311" y="946"/>
                </a:lnTo>
                <a:lnTo>
                  <a:pt x="1315" y="991"/>
                </a:lnTo>
                <a:lnTo>
                  <a:pt x="1315" y="1024"/>
                </a:lnTo>
                <a:lnTo>
                  <a:pt x="1318" y="1066"/>
                </a:lnTo>
                <a:lnTo>
                  <a:pt x="1315" y="1105"/>
                </a:lnTo>
                <a:lnTo>
                  <a:pt x="1311" y="1136"/>
                </a:lnTo>
                <a:lnTo>
                  <a:pt x="1315" y="1149"/>
                </a:lnTo>
                <a:lnTo>
                  <a:pt x="1318" y="1178"/>
                </a:lnTo>
                <a:lnTo>
                  <a:pt x="1322" y="1222"/>
                </a:lnTo>
                <a:lnTo>
                  <a:pt x="1384" y="1224"/>
                </a:lnTo>
                <a:lnTo>
                  <a:pt x="1397" y="1226"/>
                </a:lnTo>
                <a:lnTo>
                  <a:pt x="1394" y="1257"/>
                </a:lnTo>
                <a:lnTo>
                  <a:pt x="1155" y="1442"/>
                </a:lnTo>
                <a:lnTo>
                  <a:pt x="1145" y="1448"/>
                </a:lnTo>
                <a:lnTo>
                  <a:pt x="1133" y="1448"/>
                </a:lnTo>
                <a:lnTo>
                  <a:pt x="1129" y="1453"/>
                </a:lnTo>
                <a:lnTo>
                  <a:pt x="1120" y="1458"/>
                </a:lnTo>
                <a:lnTo>
                  <a:pt x="1104" y="1468"/>
                </a:lnTo>
                <a:lnTo>
                  <a:pt x="1084" y="1458"/>
                </a:lnTo>
                <a:lnTo>
                  <a:pt x="1066" y="1460"/>
                </a:lnTo>
                <a:lnTo>
                  <a:pt x="1059" y="1458"/>
                </a:lnTo>
                <a:lnTo>
                  <a:pt x="1047" y="1463"/>
                </a:lnTo>
                <a:lnTo>
                  <a:pt x="1040" y="1482"/>
                </a:lnTo>
                <a:lnTo>
                  <a:pt x="1028" y="1488"/>
                </a:lnTo>
                <a:lnTo>
                  <a:pt x="1018" y="1498"/>
                </a:lnTo>
                <a:lnTo>
                  <a:pt x="1018" y="1522"/>
                </a:lnTo>
                <a:lnTo>
                  <a:pt x="1018" y="1536"/>
                </a:lnTo>
                <a:lnTo>
                  <a:pt x="1016" y="1550"/>
                </a:lnTo>
                <a:lnTo>
                  <a:pt x="1016" y="1554"/>
                </a:lnTo>
                <a:lnTo>
                  <a:pt x="1009" y="1562"/>
                </a:lnTo>
                <a:lnTo>
                  <a:pt x="1011" y="1572"/>
                </a:lnTo>
                <a:lnTo>
                  <a:pt x="1016" y="1580"/>
                </a:lnTo>
                <a:lnTo>
                  <a:pt x="1018" y="1595"/>
                </a:lnTo>
                <a:lnTo>
                  <a:pt x="1009" y="1603"/>
                </a:lnTo>
                <a:lnTo>
                  <a:pt x="978" y="1599"/>
                </a:lnTo>
                <a:lnTo>
                  <a:pt x="972" y="1603"/>
                </a:lnTo>
                <a:lnTo>
                  <a:pt x="938" y="1609"/>
                </a:lnTo>
                <a:lnTo>
                  <a:pt x="906" y="1634"/>
                </a:lnTo>
                <a:lnTo>
                  <a:pt x="896" y="1650"/>
                </a:lnTo>
                <a:lnTo>
                  <a:pt x="885" y="1652"/>
                </a:lnTo>
                <a:lnTo>
                  <a:pt x="864" y="1657"/>
                </a:lnTo>
                <a:lnTo>
                  <a:pt x="853" y="1683"/>
                </a:lnTo>
                <a:lnTo>
                  <a:pt x="835" y="1691"/>
                </a:lnTo>
                <a:lnTo>
                  <a:pt x="820" y="1703"/>
                </a:lnTo>
                <a:lnTo>
                  <a:pt x="812" y="1698"/>
                </a:lnTo>
                <a:lnTo>
                  <a:pt x="806" y="1691"/>
                </a:lnTo>
                <a:lnTo>
                  <a:pt x="792" y="1705"/>
                </a:lnTo>
                <a:lnTo>
                  <a:pt x="769" y="1711"/>
                </a:lnTo>
                <a:lnTo>
                  <a:pt x="759" y="1717"/>
                </a:lnTo>
                <a:lnTo>
                  <a:pt x="754" y="1717"/>
                </a:lnTo>
                <a:lnTo>
                  <a:pt x="740" y="1745"/>
                </a:lnTo>
                <a:lnTo>
                  <a:pt x="744" y="1750"/>
                </a:lnTo>
                <a:lnTo>
                  <a:pt x="792" y="1758"/>
                </a:lnTo>
                <a:lnTo>
                  <a:pt x="792" y="1774"/>
                </a:lnTo>
                <a:lnTo>
                  <a:pt x="795" y="1786"/>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3" name="Freeform 1043"/>
          <p:cNvSpPr>
            <a:spLocks/>
          </p:cNvSpPr>
          <p:nvPr userDrawn="1"/>
        </p:nvSpPr>
        <p:spPr bwMode="auto">
          <a:xfrm>
            <a:off x="1190713" y="1387826"/>
            <a:ext cx="1272840" cy="1752484"/>
          </a:xfrm>
          <a:custGeom>
            <a:avLst/>
            <a:gdLst>
              <a:gd name="T0" fmla="*/ 1047 w 2931"/>
              <a:gd name="T1" fmla="*/ 1844 h 3589"/>
              <a:gd name="T2" fmla="*/ 974 w 2931"/>
              <a:gd name="T3" fmla="*/ 1651 h 3589"/>
              <a:gd name="T4" fmla="*/ 891 w 2931"/>
              <a:gd name="T5" fmla="*/ 1491 h 3589"/>
              <a:gd name="T6" fmla="*/ 907 w 2931"/>
              <a:gd name="T7" fmla="*/ 1319 h 3589"/>
              <a:gd name="T8" fmla="*/ 841 w 2931"/>
              <a:gd name="T9" fmla="*/ 1135 h 3589"/>
              <a:gd name="T10" fmla="*/ 841 w 2931"/>
              <a:gd name="T11" fmla="*/ 900 h 3589"/>
              <a:gd name="T12" fmla="*/ 862 w 2931"/>
              <a:gd name="T13" fmla="*/ 811 h 3589"/>
              <a:gd name="T14" fmla="*/ 804 w 2931"/>
              <a:gd name="T15" fmla="*/ 811 h 3589"/>
              <a:gd name="T16" fmla="*/ 765 w 2931"/>
              <a:gd name="T17" fmla="*/ 792 h 3589"/>
              <a:gd name="T18" fmla="*/ 595 w 2931"/>
              <a:gd name="T19" fmla="*/ 704 h 3589"/>
              <a:gd name="T20" fmla="*/ 567 w 2931"/>
              <a:gd name="T21" fmla="*/ 576 h 3589"/>
              <a:gd name="T22" fmla="*/ 487 w 2931"/>
              <a:gd name="T23" fmla="*/ 510 h 3589"/>
              <a:gd name="T24" fmla="*/ 443 w 2931"/>
              <a:gd name="T25" fmla="*/ 571 h 3589"/>
              <a:gd name="T26" fmla="*/ 311 w 2931"/>
              <a:gd name="T27" fmla="*/ 554 h 3589"/>
              <a:gd name="T28" fmla="*/ 132 w 2931"/>
              <a:gd name="T29" fmla="*/ 415 h 3589"/>
              <a:gd name="T30" fmla="*/ 31 w 2931"/>
              <a:gd name="T31" fmla="*/ 272 h 3589"/>
              <a:gd name="T32" fmla="*/ 31 w 2931"/>
              <a:gd name="T33" fmla="*/ 175 h 3589"/>
              <a:gd name="T34" fmla="*/ 24 w 2931"/>
              <a:gd name="T35" fmla="*/ 121 h 3589"/>
              <a:gd name="T36" fmla="*/ 32 w 2931"/>
              <a:gd name="T37" fmla="*/ 49 h 3589"/>
              <a:gd name="T38" fmla="*/ 2810 w 2931"/>
              <a:gd name="T39" fmla="*/ 1006 h 3589"/>
              <a:gd name="T40" fmla="*/ 2895 w 2931"/>
              <a:gd name="T41" fmla="*/ 1411 h 3589"/>
              <a:gd name="T42" fmla="*/ 2931 w 2931"/>
              <a:gd name="T43" fmla="*/ 1594 h 3589"/>
              <a:gd name="T44" fmla="*/ 2905 w 2931"/>
              <a:gd name="T45" fmla="*/ 1798 h 3589"/>
              <a:gd name="T46" fmla="*/ 2833 w 2931"/>
              <a:gd name="T47" fmla="*/ 1962 h 3589"/>
              <a:gd name="T48" fmla="*/ 2841 w 2931"/>
              <a:gd name="T49" fmla="*/ 2207 h 3589"/>
              <a:gd name="T50" fmla="*/ 2825 w 2931"/>
              <a:gd name="T51" fmla="*/ 2385 h 3589"/>
              <a:gd name="T52" fmla="*/ 2855 w 2931"/>
              <a:gd name="T53" fmla="*/ 2536 h 3589"/>
              <a:gd name="T54" fmla="*/ 2666 w 2931"/>
              <a:gd name="T55" fmla="*/ 2536 h 3589"/>
              <a:gd name="T56" fmla="*/ 2613 w 2931"/>
              <a:gd name="T57" fmla="*/ 2662 h 3589"/>
              <a:gd name="T58" fmla="*/ 2678 w 2931"/>
              <a:gd name="T59" fmla="*/ 2795 h 3589"/>
              <a:gd name="T60" fmla="*/ 2736 w 2931"/>
              <a:gd name="T61" fmla="*/ 2905 h 3589"/>
              <a:gd name="T62" fmla="*/ 2778 w 2931"/>
              <a:gd name="T63" fmla="*/ 3028 h 3589"/>
              <a:gd name="T64" fmla="*/ 2797 w 2931"/>
              <a:gd name="T65" fmla="*/ 3195 h 3589"/>
              <a:gd name="T66" fmla="*/ 2789 w 2931"/>
              <a:gd name="T67" fmla="*/ 3334 h 3589"/>
              <a:gd name="T68" fmla="*/ 2652 w 2931"/>
              <a:gd name="T69" fmla="*/ 3465 h 3589"/>
              <a:gd name="T70" fmla="*/ 2475 w 2931"/>
              <a:gd name="T71" fmla="*/ 3576 h 3589"/>
              <a:gd name="T72" fmla="*/ 2435 w 2931"/>
              <a:gd name="T73" fmla="*/ 3554 h 3589"/>
              <a:gd name="T74" fmla="*/ 2400 w 2931"/>
              <a:gd name="T75" fmla="*/ 3493 h 3589"/>
              <a:gd name="T76" fmla="*/ 2342 w 2931"/>
              <a:gd name="T77" fmla="*/ 3398 h 3589"/>
              <a:gd name="T78" fmla="*/ 2327 w 2931"/>
              <a:gd name="T79" fmla="*/ 3311 h 3589"/>
              <a:gd name="T80" fmla="*/ 2291 w 2931"/>
              <a:gd name="T81" fmla="*/ 3322 h 3589"/>
              <a:gd name="T82" fmla="*/ 2291 w 2931"/>
              <a:gd name="T83" fmla="*/ 3359 h 3589"/>
              <a:gd name="T84" fmla="*/ 2128 w 2931"/>
              <a:gd name="T85" fmla="*/ 3257 h 3589"/>
              <a:gd name="T86" fmla="*/ 2132 w 2931"/>
              <a:gd name="T87" fmla="*/ 3175 h 3589"/>
              <a:gd name="T88" fmla="*/ 2031 w 2931"/>
              <a:gd name="T89" fmla="*/ 3090 h 3589"/>
              <a:gd name="T90" fmla="*/ 1970 w 2931"/>
              <a:gd name="T91" fmla="*/ 3092 h 3589"/>
              <a:gd name="T92" fmla="*/ 1847 w 2931"/>
              <a:gd name="T93" fmla="*/ 2996 h 3589"/>
              <a:gd name="T94" fmla="*/ 1802 w 2931"/>
              <a:gd name="T95" fmla="*/ 2874 h 3589"/>
              <a:gd name="T96" fmla="*/ 1794 w 2931"/>
              <a:gd name="T97" fmla="*/ 2784 h 3589"/>
              <a:gd name="T98" fmla="*/ 1792 w 2931"/>
              <a:gd name="T99" fmla="*/ 2738 h 3589"/>
              <a:gd name="T100" fmla="*/ 1812 w 2931"/>
              <a:gd name="T101" fmla="*/ 2679 h 3589"/>
              <a:gd name="T102" fmla="*/ 1674 w 2931"/>
              <a:gd name="T103" fmla="*/ 2597 h 3589"/>
              <a:gd name="T104" fmla="*/ 1639 w 2931"/>
              <a:gd name="T105" fmla="*/ 2619 h 3589"/>
              <a:gd name="T106" fmla="*/ 1576 w 2931"/>
              <a:gd name="T107" fmla="*/ 2553 h 3589"/>
              <a:gd name="T108" fmla="*/ 1470 w 2931"/>
              <a:gd name="T109" fmla="*/ 2545 h 3589"/>
              <a:gd name="T110" fmla="*/ 1397 w 2931"/>
              <a:gd name="T111" fmla="*/ 2373 h 3589"/>
              <a:gd name="T112" fmla="*/ 1226 w 2931"/>
              <a:gd name="T113" fmla="*/ 2183 h 3589"/>
              <a:gd name="T114" fmla="*/ 1241 w 2931"/>
              <a:gd name="T115" fmla="*/ 2124 h 3589"/>
              <a:gd name="T116" fmla="*/ 1113 w 2931"/>
              <a:gd name="T117" fmla="*/ 1984 h 3589"/>
              <a:gd name="T118" fmla="*/ 1075 w 2931"/>
              <a:gd name="T119" fmla="*/ 1841 h 3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31" h="3589">
                <a:moveTo>
                  <a:pt x="1058" y="1834"/>
                </a:moveTo>
                <a:lnTo>
                  <a:pt x="1055" y="1834"/>
                </a:lnTo>
                <a:lnTo>
                  <a:pt x="1067" y="1834"/>
                </a:lnTo>
                <a:lnTo>
                  <a:pt x="1083" y="1833"/>
                </a:lnTo>
                <a:lnTo>
                  <a:pt x="1058" y="1825"/>
                </a:lnTo>
                <a:lnTo>
                  <a:pt x="1047" y="1834"/>
                </a:lnTo>
                <a:lnTo>
                  <a:pt x="1047" y="1844"/>
                </a:lnTo>
                <a:lnTo>
                  <a:pt x="1020" y="1838"/>
                </a:lnTo>
                <a:lnTo>
                  <a:pt x="1003" y="1805"/>
                </a:lnTo>
                <a:lnTo>
                  <a:pt x="1009" y="1773"/>
                </a:lnTo>
                <a:lnTo>
                  <a:pt x="1017" y="1741"/>
                </a:lnTo>
                <a:lnTo>
                  <a:pt x="1009" y="1705"/>
                </a:lnTo>
                <a:lnTo>
                  <a:pt x="989" y="1669"/>
                </a:lnTo>
                <a:lnTo>
                  <a:pt x="974" y="1651"/>
                </a:lnTo>
                <a:lnTo>
                  <a:pt x="964" y="1634"/>
                </a:lnTo>
                <a:lnTo>
                  <a:pt x="952" y="1611"/>
                </a:lnTo>
                <a:lnTo>
                  <a:pt x="939" y="1586"/>
                </a:lnTo>
                <a:lnTo>
                  <a:pt x="924" y="1551"/>
                </a:lnTo>
                <a:lnTo>
                  <a:pt x="920" y="1535"/>
                </a:lnTo>
                <a:lnTo>
                  <a:pt x="891" y="1526"/>
                </a:lnTo>
                <a:lnTo>
                  <a:pt x="891" y="1491"/>
                </a:lnTo>
                <a:lnTo>
                  <a:pt x="904" y="1470"/>
                </a:lnTo>
                <a:lnTo>
                  <a:pt x="909" y="1448"/>
                </a:lnTo>
                <a:lnTo>
                  <a:pt x="907" y="1411"/>
                </a:lnTo>
                <a:lnTo>
                  <a:pt x="917" y="1385"/>
                </a:lnTo>
                <a:lnTo>
                  <a:pt x="920" y="1364"/>
                </a:lnTo>
                <a:lnTo>
                  <a:pt x="920" y="1339"/>
                </a:lnTo>
                <a:lnTo>
                  <a:pt x="907" y="1319"/>
                </a:lnTo>
                <a:lnTo>
                  <a:pt x="899" y="1309"/>
                </a:lnTo>
                <a:lnTo>
                  <a:pt x="889" y="1296"/>
                </a:lnTo>
                <a:lnTo>
                  <a:pt x="895" y="1274"/>
                </a:lnTo>
                <a:lnTo>
                  <a:pt x="895" y="1244"/>
                </a:lnTo>
                <a:lnTo>
                  <a:pt x="881" y="1209"/>
                </a:lnTo>
                <a:lnTo>
                  <a:pt x="856" y="1165"/>
                </a:lnTo>
                <a:lnTo>
                  <a:pt x="841" y="1135"/>
                </a:lnTo>
                <a:lnTo>
                  <a:pt x="827" y="1098"/>
                </a:lnTo>
                <a:lnTo>
                  <a:pt x="823" y="1061"/>
                </a:lnTo>
                <a:lnTo>
                  <a:pt x="823" y="1010"/>
                </a:lnTo>
                <a:lnTo>
                  <a:pt x="836" y="976"/>
                </a:lnTo>
                <a:lnTo>
                  <a:pt x="856" y="943"/>
                </a:lnTo>
                <a:lnTo>
                  <a:pt x="859" y="927"/>
                </a:lnTo>
                <a:lnTo>
                  <a:pt x="841" y="900"/>
                </a:lnTo>
                <a:lnTo>
                  <a:pt x="836" y="866"/>
                </a:lnTo>
                <a:lnTo>
                  <a:pt x="844" y="868"/>
                </a:lnTo>
                <a:lnTo>
                  <a:pt x="862" y="900"/>
                </a:lnTo>
                <a:lnTo>
                  <a:pt x="866" y="880"/>
                </a:lnTo>
                <a:lnTo>
                  <a:pt x="873" y="856"/>
                </a:lnTo>
                <a:lnTo>
                  <a:pt x="876" y="823"/>
                </a:lnTo>
                <a:lnTo>
                  <a:pt x="862" y="811"/>
                </a:lnTo>
                <a:lnTo>
                  <a:pt x="856" y="787"/>
                </a:lnTo>
                <a:lnTo>
                  <a:pt x="834" y="783"/>
                </a:lnTo>
                <a:lnTo>
                  <a:pt x="827" y="796"/>
                </a:lnTo>
                <a:lnTo>
                  <a:pt x="844" y="813"/>
                </a:lnTo>
                <a:lnTo>
                  <a:pt x="844" y="836"/>
                </a:lnTo>
                <a:lnTo>
                  <a:pt x="823" y="823"/>
                </a:lnTo>
                <a:lnTo>
                  <a:pt x="804" y="811"/>
                </a:lnTo>
                <a:lnTo>
                  <a:pt x="808" y="787"/>
                </a:lnTo>
                <a:lnTo>
                  <a:pt x="800" y="775"/>
                </a:lnTo>
                <a:lnTo>
                  <a:pt x="793" y="767"/>
                </a:lnTo>
                <a:lnTo>
                  <a:pt x="779" y="773"/>
                </a:lnTo>
                <a:lnTo>
                  <a:pt x="783" y="781"/>
                </a:lnTo>
                <a:lnTo>
                  <a:pt x="791" y="796"/>
                </a:lnTo>
                <a:lnTo>
                  <a:pt x="765" y="792"/>
                </a:lnTo>
                <a:lnTo>
                  <a:pt x="741" y="779"/>
                </a:lnTo>
                <a:lnTo>
                  <a:pt x="722" y="767"/>
                </a:lnTo>
                <a:lnTo>
                  <a:pt x="701" y="759"/>
                </a:lnTo>
                <a:lnTo>
                  <a:pt x="674" y="748"/>
                </a:lnTo>
                <a:lnTo>
                  <a:pt x="639" y="740"/>
                </a:lnTo>
                <a:lnTo>
                  <a:pt x="610" y="728"/>
                </a:lnTo>
                <a:lnTo>
                  <a:pt x="595" y="704"/>
                </a:lnTo>
                <a:lnTo>
                  <a:pt x="575" y="694"/>
                </a:lnTo>
                <a:lnTo>
                  <a:pt x="594" y="694"/>
                </a:lnTo>
                <a:lnTo>
                  <a:pt x="602" y="680"/>
                </a:lnTo>
                <a:lnTo>
                  <a:pt x="602" y="657"/>
                </a:lnTo>
                <a:lnTo>
                  <a:pt x="599" y="628"/>
                </a:lnTo>
                <a:lnTo>
                  <a:pt x="594" y="600"/>
                </a:lnTo>
                <a:lnTo>
                  <a:pt x="567" y="576"/>
                </a:lnTo>
                <a:lnTo>
                  <a:pt x="563" y="570"/>
                </a:lnTo>
                <a:lnTo>
                  <a:pt x="541" y="562"/>
                </a:lnTo>
                <a:lnTo>
                  <a:pt x="526" y="541"/>
                </a:lnTo>
                <a:lnTo>
                  <a:pt x="509" y="529"/>
                </a:lnTo>
                <a:lnTo>
                  <a:pt x="511" y="518"/>
                </a:lnTo>
                <a:lnTo>
                  <a:pt x="498" y="514"/>
                </a:lnTo>
                <a:lnTo>
                  <a:pt x="487" y="510"/>
                </a:lnTo>
                <a:lnTo>
                  <a:pt x="484" y="521"/>
                </a:lnTo>
                <a:lnTo>
                  <a:pt x="477" y="506"/>
                </a:lnTo>
                <a:lnTo>
                  <a:pt x="473" y="491"/>
                </a:lnTo>
                <a:lnTo>
                  <a:pt x="462" y="514"/>
                </a:lnTo>
                <a:lnTo>
                  <a:pt x="473" y="538"/>
                </a:lnTo>
                <a:lnTo>
                  <a:pt x="451" y="547"/>
                </a:lnTo>
                <a:lnTo>
                  <a:pt x="443" y="571"/>
                </a:lnTo>
                <a:lnTo>
                  <a:pt x="429" y="581"/>
                </a:lnTo>
                <a:lnTo>
                  <a:pt x="411" y="595"/>
                </a:lnTo>
                <a:lnTo>
                  <a:pt x="387" y="589"/>
                </a:lnTo>
                <a:lnTo>
                  <a:pt x="369" y="589"/>
                </a:lnTo>
                <a:lnTo>
                  <a:pt x="350" y="584"/>
                </a:lnTo>
                <a:lnTo>
                  <a:pt x="339" y="571"/>
                </a:lnTo>
                <a:lnTo>
                  <a:pt x="311" y="554"/>
                </a:lnTo>
                <a:lnTo>
                  <a:pt x="280" y="545"/>
                </a:lnTo>
                <a:lnTo>
                  <a:pt x="256" y="521"/>
                </a:lnTo>
                <a:lnTo>
                  <a:pt x="238" y="507"/>
                </a:lnTo>
                <a:lnTo>
                  <a:pt x="209" y="483"/>
                </a:lnTo>
                <a:lnTo>
                  <a:pt x="177" y="467"/>
                </a:lnTo>
                <a:lnTo>
                  <a:pt x="154" y="443"/>
                </a:lnTo>
                <a:lnTo>
                  <a:pt x="132" y="415"/>
                </a:lnTo>
                <a:lnTo>
                  <a:pt x="98" y="380"/>
                </a:lnTo>
                <a:lnTo>
                  <a:pt x="58" y="358"/>
                </a:lnTo>
                <a:lnTo>
                  <a:pt x="31" y="351"/>
                </a:lnTo>
                <a:lnTo>
                  <a:pt x="14" y="342"/>
                </a:lnTo>
                <a:lnTo>
                  <a:pt x="14" y="306"/>
                </a:lnTo>
                <a:lnTo>
                  <a:pt x="14" y="302"/>
                </a:lnTo>
                <a:lnTo>
                  <a:pt x="31" y="272"/>
                </a:lnTo>
                <a:lnTo>
                  <a:pt x="32" y="259"/>
                </a:lnTo>
                <a:lnTo>
                  <a:pt x="37" y="241"/>
                </a:lnTo>
                <a:lnTo>
                  <a:pt x="40" y="228"/>
                </a:lnTo>
                <a:lnTo>
                  <a:pt x="40" y="215"/>
                </a:lnTo>
                <a:lnTo>
                  <a:pt x="37" y="201"/>
                </a:lnTo>
                <a:lnTo>
                  <a:pt x="37" y="185"/>
                </a:lnTo>
                <a:lnTo>
                  <a:pt x="31" y="175"/>
                </a:lnTo>
                <a:lnTo>
                  <a:pt x="32" y="165"/>
                </a:lnTo>
                <a:lnTo>
                  <a:pt x="44" y="159"/>
                </a:lnTo>
                <a:lnTo>
                  <a:pt x="46" y="152"/>
                </a:lnTo>
                <a:lnTo>
                  <a:pt x="40" y="149"/>
                </a:lnTo>
                <a:lnTo>
                  <a:pt x="32" y="143"/>
                </a:lnTo>
                <a:lnTo>
                  <a:pt x="31" y="132"/>
                </a:lnTo>
                <a:lnTo>
                  <a:pt x="24" y="121"/>
                </a:lnTo>
                <a:lnTo>
                  <a:pt x="13" y="111"/>
                </a:lnTo>
                <a:lnTo>
                  <a:pt x="0" y="90"/>
                </a:lnTo>
                <a:lnTo>
                  <a:pt x="13" y="82"/>
                </a:lnTo>
                <a:lnTo>
                  <a:pt x="17" y="74"/>
                </a:lnTo>
                <a:lnTo>
                  <a:pt x="22" y="68"/>
                </a:lnTo>
                <a:lnTo>
                  <a:pt x="28" y="56"/>
                </a:lnTo>
                <a:lnTo>
                  <a:pt x="32" y="49"/>
                </a:lnTo>
                <a:lnTo>
                  <a:pt x="44" y="45"/>
                </a:lnTo>
                <a:lnTo>
                  <a:pt x="82" y="0"/>
                </a:lnTo>
                <a:lnTo>
                  <a:pt x="1317" y="630"/>
                </a:lnTo>
                <a:lnTo>
                  <a:pt x="1955" y="874"/>
                </a:lnTo>
                <a:lnTo>
                  <a:pt x="2828" y="960"/>
                </a:lnTo>
                <a:lnTo>
                  <a:pt x="2847" y="960"/>
                </a:lnTo>
                <a:lnTo>
                  <a:pt x="2810" y="1006"/>
                </a:lnTo>
                <a:lnTo>
                  <a:pt x="2844" y="1018"/>
                </a:lnTo>
                <a:lnTo>
                  <a:pt x="2847" y="1077"/>
                </a:lnTo>
                <a:lnTo>
                  <a:pt x="2847" y="1090"/>
                </a:lnTo>
                <a:lnTo>
                  <a:pt x="2855" y="1150"/>
                </a:lnTo>
                <a:lnTo>
                  <a:pt x="2859" y="1212"/>
                </a:lnTo>
                <a:lnTo>
                  <a:pt x="2876" y="1339"/>
                </a:lnTo>
                <a:lnTo>
                  <a:pt x="2895" y="1411"/>
                </a:lnTo>
                <a:lnTo>
                  <a:pt x="2905" y="1425"/>
                </a:lnTo>
                <a:lnTo>
                  <a:pt x="2908" y="1436"/>
                </a:lnTo>
                <a:lnTo>
                  <a:pt x="2916" y="1455"/>
                </a:lnTo>
                <a:lnTo>
                  <a:pt x="2916" y="1495"/>
                </a:lnTo>
                <a:lnTo>
                  <a:pt x="2920" y="1526"/>
                </a:lnTo>
                <a:lnTo>
                  <a:pt x="2924" y="1556"/>
                </a:lnTo>
                <a:lnTo>
                  <a:pt x="2931" y="1594"/>
                </a:lnTo>
                <a:lnTo>
                  <a:pt x="2916" y="1634"/>
                </a:lnTo>
                <a:lnTo>
                  <a:pt x="2916" y="1639"/>
                </a:lnTo>
                <a:lnTo>
                  <a:pt x="2916" y="1657"/>
                </a:lnTo>
                <a:lnTo>
                  <a:pt x="2916" y="1678"/>
                </a:lnTo>
                <a:lnTo>
                  <a:pt x="2916" y="1689"/>
                </a:lnTo>
                <a:lnTo>
                  <a:pt x="2913" y="1738"/>
                </a:lnTo>
                <a:lnTo>
                  <a:pt x="2905" y="1798"/>
                </a:lnTo>
                <a:lnTo>
                  <a:pt x="2905" y="1844"/>
                </a:lnTo>
                <a:lnTo>
                  <a:pt x="2901" y="1876"/>
                </a:lnTo>
                <a:lnTo>
                  <a:pt x="2895" y="1916"/>
                </a:lnTo>
                <a:lnTo>
                  <a:pt x="2890" y="1951"/>
                </a:lnTo>
                <a:lnTo>
                  <a:pt x="2886" y="1968"/>
                </a:lnTo>
                <a:lnTo>
                  <a:pt x="2856" y="1964"/>
                </a:lnTo>
                <a:lnTo>
                  <a:pt x="2833" y="1962"/>
                </a:lnTo>
                <a:lnTo>
                  <a:pt x="2828" y="1984"/>
                </a:lnTo>
                <a:lnTo>
                  <a:pt x="2832" y="2031"/>
                </a:lnTo>
                <a:lnTo>
                  <a:pt x="2832" y="2037"/>
                </a:lnTo>
                <a:lnTo>
                  <a:pt x="2833" y="2050"/>
                </a:lnTo>
                <a:lnTo>
                  <a:pt x="2837" y="2095"/>
                </a:lnTo>
                <a:lnTo>
                  <a:pt x="2841" y="2155"/>
                </a:lnTo>
                <a:lnTo>
                  <a:pt x="2841" y="2207"/>
                </a:lnTo>
                <a:lnTo>
                  <a:pt x="2844" y="2255"/>
                </a:lnTo>
                <a:lnTo>
                  <a:pt x="2837" y="2289"/>
                </a:lnTo>
                <a:lnTo>
                  <a:pt x="2837" y="2291"/>
                </a:lnTo>
                <a:lnTo>
                  <a:pt x="2855" y="2310"/>
                </a:lnTo>
                <a:lnTo>
                  <a:pt x="2851" y="2333"/>
                </a:lnTo>
                <a:lnTo>
                  <a:pt x="2834" y="2358"/>
                </a:lnTo>
                <a:lnTo>
                  <a:pt x="2825" y="2385"/>
                </a:lnTo>
                <a:lnTo>
                  <a:pt x="2832" y="2414"/>
                </a:lnTo>
                <a:lnTo>
                  <a:pt x="2832" y="2422"/>
                </a:lnTo>
                <a:lnTo>
                  <a:pt x="2834" y="2446"/>
                </a:lnTo>
                <a:lnTo>
                  <a:pt x="2841" y="2462"/>
                </a:lnTo>
                <a:lnTo>
                  <a:pt x="2844" y="2468"/>
                </a:lnTo>
                <a:lnTo>
                  <a:pt x="2855" y="2501"/>
                </a:lnTo>
                <a:lnTo>
                  <a:pt x="2855" y="2536"/>
                </a:lnTo>
                <a:lnTo>
                  <a:pt x="2837" y="2548"/>
                </a:lnTo>
                <a:lnTo>
                  <a:pt x="2815" y="2553"/>
                </a:lnTo>
                <a:lnTo>
                  <a:pt x="2789" y="2548"/>
                </a:lnTo>
                <a:lnTo>
                  <a:pt x="2758" y="2542"/>
                </a:lnTo>
                <a:lnTo>
                  <a:pt x="2733" y="2539"/>
                </a:lnTo>
                <a:lnTo>
                  <a:pt x="2699" y="2536"/>
                </a:lnTo>
                <a:lnTo>
                  <a:pt x="2666" y="2536"/>
                </a:lnTo>
                <a:lnTo>
                  <a:pt x="2641" y="2529"/>
                </a:lnTo>
                <a:lnTo>
                  <a:pt x="2610" y="2531"/>
                </a:lnTo>
                <a:lnTo>
                  <a:pt x="2595" y="2556"/>
                </a:lnTo>
                <a:lnTo>
                  <a:pt x="2595" y="2571"/>
                </a:lnTo>
                <a:lnTo>
                  <a:pt x="2595" y="2584"/>
                </a:lnTo>
                <a:lnTo>
                  <a:pt x="2599" y="2623"/>
                </a:lnTo>
                <a:lnTo>
                  <a:pt x="2613" y="2662"/>
                </a:lnTo>
                <a:lnTo>
                  <a:pt x="2620" y="2683"/>
                </a:lnTo>
                <a:lnTo>
                  <a:pt x="2626" y="2696"/>
                </a:lnTo>
                <a:lnTo>
                  <a:pt x="2631" y="2716"/>
                </a:lnTo>
                <a:lnTo>
                  <a:pt x="2646" y="2739"/>
                </a:lnTo>
                <a:lnTo>
                  <a:pt x="2668" y="2758"/>
                </a:lnTo>
                <a:lnTo>
                  <a:pt x="2675" y="2791"/>
                </a:lnTo>
                <a:lnTo>
                  <a:pt x="2678" y="2795"/>
                </a:lnTo>
                <a:lnTo>
                  <a:pt x="2692" y="2810"/>
                </a:lnTo>
                <a:lnTo>
                  <a:pt x="2710" y="2835"/>
                </a:lnTo>
                <a:lnTo>
                  <a:pt x="2720" y="2851"/>
                </a:lnTo>
                <a:lnTo>
                  <a:pt x="2724" y="2854"/>
                </a:lnTo>
                <a:lnTo>
                  <a:pt x="2727" y="2874"/>
                </a:lnTo>
                <a:lnTo>
                  <a:pt x="2729" y="2885"/>
                </a:lnTo>
                <a:lnTo>
                  <a:pt x="2736" y="2905"/>
                </a:lnTo>
                <a:lnTo>
                  <a:pt x="2750" y="2925"/>
                </a:lnTo>
                <a:lnTo>
                  <a:pt x="2758" y="2934"/>
                </a:lnTo>
                <a:lnTo>
                  <a:pt x="2770" y="2954"/>
                </a:lnTo>
                <a:lnTo>
                  <a:pt x="2770" y="2966"/>
                </a:lnTo>
                <a:lnTo>
                  <a:pt x="2768" y="2988"/>
                </a:lnTo>
                <a:lnTo>
                  <a:pt x="2770" y="3008"/>
                </a:lnTo>
                <a:lnTo>
                  <a:pt x="2778" y="3028"/>
                </a:lnTo>
                <a:lnTo>
                  <a:pt x="2770" y="3049"/>
                </a:lnTo>
                <a:lnTo>
                  <a:pt x="2758" y="3077"/>
                </a:lnTo>
                <a:lnTo>
                  <a:pt x="2757" y="3104"/>
                </a:lnTo>
                <a:lnTo>
                  <a:pt x="2761" y="3130"/>
                </a:lnTo>
                <a:lnTo>
                  <a:pt x="2773" y="3156"/>
                </a:lnTo>
                <a:lnTo>
                  <a:pt x="2783" y="3181"/>
                </a:lnTo>
                <a:lnTo>
                  <a:pt x="2797" y="3195"/>
                </a:lnTo>
                <a:lnTo>
                  <a:pt x="2810" y="3197"/>
                </a:lnTo>
                <a:lnTo>
                  <a:pt x="2825" y="3203"/>
                </a:lnTo>
                <a:lnTo>
                  <a:pt x="2832" y="3223"/>
                </a:lnTo>
                <a:lnTo>
                  <a:pt x="2832" y="3231"/>
                </a:lnTo>
                <a:lnTo>
                  <a:pt x="2825" y="3268"/>
                </a:lnTo>
                <a:lnTo>
                  <a:pt x="2810" y="3304"/>
                </a:lnTo>
                <a:lnTo>
                  <a:pt x="2789" y="3334"/>
                </a:lnTo>
                <a:lnTo>
                  <a:pt x="2768" y="3364"/>
                </a:lnTo>
                <a:lnTo>
                  <a:pt x="2742" y="3387"/>
                </a:lnTo>
                <a:lnTo>
                  <a:pt x="2720" y="3409"/>
                </a:lnTo>
                <a:lnTo>
                  <a:pt x="2720" y="3412"/>
                </a:lnTo>
                <a:lnTo>
                  <a:pt x="2699" y="3427"/>
                </a:lnTo>
                <a:lnTo>
                  <a:pt x="2675" y="3443"/>
                </a:lnTo>
                <a:lnTo>
                  <a:pt x="2652" y="3465"/>
                </a:lnTo>
                <a:lnTo>
                  <a:pt x="2620" y="3483"/>
                </a:lnTo>
                <a:lnTo>
                  <a:pt x="2594" y="3503"/>
                </a:lnTo>
                <a:lnTo>
                  <a:pt x="2567" y="3517"/>
                </a:lnTo>
                <a:lnTo>
                  <a:pt x="2543" y="3537"/>
                </a:lnTo>
                <a:lnTo>
                  <a:pt x="2536" y="3539"/>
                </a:lnTo>
                <a:lnTo>
                  <a:pt x="2529" y="3546"/>
                </a:lnTo>
                <a:lnTo>
                  <a:pt x="2475" y="3576"/>
                </a:lnTo>
                <a:lnTo>
                  <a:pt x="2458" y="3568"/>
                </a:lnTo>
                <a:lnTo>
                  <a:pt x="2471" y="3542"/>
                </a:lnTo>
                <a:lnTo>
                  <a:pt x="2435" y="3510"/>
                </a:lnTo>
                <a:lnTo>
                  <a:pt x="2417" y="3507"/>
                </a:lnTo>
                <a:lnTo>
                  <a:pt x="2436" y="3537"/>
                </a:lnTo>
                <a:lnTo>
                  <a:pt x="2444" y="3565"/>
                </a:lnTo>
                <a:lnTo>
                  <a:pt x="2435" y="3554"/>
                </a:lnTo>
                <a:lnTo>
                  <a:pt x="2428" y="3550"/>
                </a:lnTo>
                <a:lnTo>
                  <a:pt x="2419" y="3558"/>
                </a:lnTo>
                <a:lnTo>
                  <a:pt x="2404" y="3568"/>
                </a:lnTo>
                <a:lnTo>
                  <a:pt x="2408" y="3554"/>
                </a:lnTo>
                <a:lnTo>
                  <a:pt x="2411" y="3539"/>
                </a:lnTo>
                <a:lnTo>
                  <a:pt x="2408" y="3510"/>
                </a:lnTo>
                <a:lnTo>
                  <a:pt x="2400" y="3493"/>
                </a:lnTo>
                <a:lnTo>
                  <a:pt x="2393" y="3547"/>
                </a:lnTo>
                <a:lnTo>
                  <a:pt x="2400" y="3589"/>
                </a:lnTo>
                <a:lnTo>
                  <a:pt x="2388" y="3579"/>
                </a:lnTo>
                <a:lnTo>
                  <a:pt x="2388" y="3521"/>
                </a:lnTo>
                <a:lnTo>
                  <a:pt x="2385" y="3478"/>
                </a:lnTo>
                <a:lnTo>
                  <a:pt x="2370" y="3431"/>
                </a:lnTo>
                <a:lnTo>
                  <a:pt x="2342" y="3398"/>
                </a:lnTo>
                <a:lnTo>
                  <a:pt x="2316" y="3382"/>
                </a:lnTo>
                <a:lnTo>
                  <a:pt x="2303" y="3356"/>
                </a:lnTo>
                <a:lnTo>
                  <a:pt x="2327" y="3372"/>
                </a:lnTo>
                <a:lnTo>
                  <a:pt x="2353" y="3371"/>
                </a:lnTo>
                <a:lnTo>
                  <a:pt x="2350" y="3342"/>
                </a:lnTo>
                <a:lnTo>
                  <a:pt x="2339" y="3322"/>
                </a:lnTo>
                <a:lnTo>
                  <a:pt x="2327" y="3311"/>
                </a:lnTo>
                <a:lnTo>
                  <a:pt x="2316" y="3300"/>
                </a:lnTo>
                <a:lnTo>
                  <a:pt x="2325" y="3286"/>
                </a:lnTo>
                <a:lnTo>
                  <a:pt x="2316" y="3286"/>
                </a:lnTo>
                <a:lnTo>
                  <a:pt x="2305" y="3286"/>
                </a:lnTo>
                <a:lnTo>
                  <a:pt x="2292" y="3297"/>
                </a:lnTo>
                <a:lnTo>
                  <a:pt x="2291" y="3300"/>
                </a:lnTo>
                <a:lnTo>
                  <a:pt x="2291" y="3322"/>
                </a:lnTo>
                <a:lnTo>
                  <a:pt x="2309" y="3338"/>
                </a:lnTo>
                <a:lnTo>
                  <a:pt x="2285" y="3331"/>
                </a:lnTo>
                <a:lnTo>
                  <a:pt x="2259" y="3319"/>
                </a:lnTo>
                <a:lnTo>
                  <a:pt x="2256" y="3299"/>
                </a:lnTo>
                <a:lnTo>
                  <a:pt x="2245" y="3300"/>
                </a:lnTo>
                <a:lnTo>
                  <a:pt x="2245" y="3330"/>
                </a:lnTo>
                <a:lnTo>
                  <a:pt x="2291" y="3359"/>
                </a:lnTo>
                <a:lnTo>
                  <a:pt x="2251" y="3351"/>
                </a:lnTo>
                <a:lnTo>
                  <a:pt x="2222" y="3326"/>
                </a:lnTo>
                <a:lnTo>
                  <a:pt x="2208" y="3334"/>
                </a:lnTo>
                <a:lnTo>
                  <a:pt x="2184" y="3334"/>
                </a:lnTo>
                <a:lnTo>
                  <a:pt x="2162" y="3311"/>
                </a:lnTo>
                <a:lnTo>
                  <a:pt x="2151" y="3300"/>
                </a:lnTo>
                <a:lnTo>
                  <a:pt x="2128" y="3257"/>
                </a:lnTo>
                <a:lnTo>
                  <a:pt x="2128" y="3231"/>
                </a:lnTo>
                <a:lnTo>
                  <a:pt x="2114" y="3193"/>
                </a:lnTo>
                <a:lnTo>
                  <a:pt x="2090" y="3165"/>
                </a:lnTo>
                <a:lnTo>
                  <a:pt x="2096" y="3151"/>
                </a:lnTo>
                <a:lnTo>
                  <a:pt x="2114" y="3168"/>
                </a:lnTo>
                <a:lnTo>
                  <a:pt x="2128" y="3184"/>
                </a:lnTo>
                <a:lnTo>
                  <a:pt x="2132" y="3175"/>
                </a:lnTo>
                <a:lnTo>
                  <a:pt x="2132" y="3164"/>
                </a:lnTo>
                <a:lnTo>
                  <a:pt x="2128" y="3164"/>
                </a:lnTo>
                <a:lnTo>
                  <a:pt x="2132" y="3144"/>
                </a:lnTo>
                <a:lnTo>
                  <a:pt x="2109" y="3141"/>
                </a:lnTo>
                <a:lnTo>
                  <a:pt x="2103" y="3112"/>
                </a:lnTo>
                <a:lnTo>
                  <a:pt x="2060" y="3101"/>
                </a:lnTo>
                <a:lnTo>
                  <a:pt x="2031" y="3090"/>
                </a:lnTo>
                <a:lnTo>
                  <a:pt x="2017" y="3077"/>
                </a:lnTo>
                <a:lnTo>
                  <a:pt x="2013" y="3082"/>
                </a:lnTo>
                <a:lnTo>
                  <a:pt x="2010" y="3085"/>
                </a:lnTo>
                <a:lnTo>
                  <a:pt x="2010" y="3092"/>
                </a:lnTo>
                <a:lnTo>
                  <a:pt x="2013" y="3104"/>
                </a:lnTo>
                <a:lnTo>
                  <a:pt x="2002" y="3111"/>
                </a:lnTo>
                <a:lnTo>
                  <a:pt x="1970" y="3092"/>
                </a:lnTo>
                <a:lnTo>
                  <a:pt x="1930" y="3069"/>
                </a:lnTo>
                <a:lnTo>
                  <a:pt x="1916" y="3056"/>
                </a:lnTo>
                <a:lnTo>
                  <a:pt x="1912" y="3066"/>
                </a:lnTo>
                <a:lnTo>
                  <a:pt x="1862" y="3040"/>
                </a:lnTo>
                <a:lnTo>
                  <a:pt x="1819" y="3021"/>
                </a:lnTo>
                <a:lnTo>
                  <a:pt x="1838" y="3014"/>
                </a:lnTo>
                <a:lnTo>
                  <a:pt x="1847" y="2996"/>
                </a:lnTo>
                <a:lnTo>
                  <a:pt x="1838" y="2969"/>
                </a:lnTo>
                <a:lnTo>
                  <a:pt x="1825" y="2945"/>
                </a:lnTo>
                <a:lnTo>
                  <a:pt x="1807" y="2951"/>
                </a:lnTo>
                <a:lnTo>
                  <a:pt x="1812" y="2933"/>
                </a:lnTo>
                <a:lnTo>
                  <a:pt x="1807" y="2918"/>
                </a:lnTo>
                <a:lnTo>
                  <a:pt x="1805" y="2887"/>
                </a:lnTo>
                <a:lnTo>
                  <a:pt x="1802" y="2874"/>
                </a:lnTo>
                <a:lnTo>
                  <a:pt x="1789" y="2883"/>
                </a:lnTo>
                <a:lnTo>
                  <a:pt x="1786" y="2903"/>
                </a:lnTo>
                <a:lnTo>
                  <a:pt x="1772" y="2862"/>
                </a:lnTo>
                <a:lnTo>
                  <a:pt x="1765" y="2832"/>
                </a:lnTo>
                <a:lnTo>
                  <a:pt x="1777" y="2813"/>
                </a:lnTo>
                <a:lnTo>
                  <a:pt x="1767" y="2795"/>
                </a:lnTo>
                <a:lnTo>
                  <a:pt x="1794" y="2784"/>
                </a:lnTo>
                <a:lnTo>
                  <a:pt x="1794" y="2766"/>
                </a:lnTo>
                <a:lnTo>
                  <a:pt x="1789" y="2770"/>
                </a:lnTo>
                <a:lnTo>
                  <a:pt x="1777" y="2775"/>
                </a:lnTo>
                <a:lnTo>
                  <a:pt x="1771" y="2766"/>
                </a:lnTo>
                <a:lnTo>
                  <a:pt x="1777" y="2747"/>
                </a:lnTo>
                <a:lnTo>
                  <a:pt x="1796" y="2747"/>
                </a:lnTo>
                <a:lnTo>
                  <a:pt x="1792" y="2738"/>
                </a:lnTo>
                <a:lnTo>
                  <a:pt x="1783" y="2735"/>
                </a:lnTo>
                <a:lnTo>
                  <a:pt x="1772" y="2728"/>
                </a:lnTo>
                <a:lnTo>
                  <a:pt x="1777" y="2704"/>
                </a:lnTo>
                <a:lnTo>
                  <a:pt x="1777" y="2698"/>
                </a:lnTo>
                <a:lnTo>
                  <a:pt x="1783" y="2692"/>
                </a:lnTo>
                <a:lnTo>
                  <a:pt x="1805" y="2695"/>
                </a:lnTo>
                <a:lnTo>
                  <a:pt x="1812" y="2679"/>
                </a:lnTo>
                <a:lnTo>
                  <a:pt x="1789" y="2683"/>
                </a:lnTo>
                <a:lnTo>
                  <a:pt x="1749" y="2654"/>
                </a:lnTo>
                <a:lnTo>
                  <a:pt x="1725" y="2643"/>
                </a:lnTo>
                <a:lnTo>
                  <a:pt x="1739" y="2675"/>
                </a:lnTo>
                <a:lnTo>
                  <a:pt x="1674" y="2623"/>
                </a:lnTo>
                <a:lnTo>
                  <a:pt x="1649" y="2603"/>
                </a:lnTo>
                <a:lnTo>
                  <a:pt x="1674" y="2597"/>
                </a:lnTo>
                <a:lnTo>
                  <a:pt x="1666" y="2550"/>
                </a:lnTo>
                <a:lnTo>
                  <a:pt x="1645" y="2553"/>
                </a:lnTo>
                <a:lnTo>
                  <a:pt x="1645" y="2579"/>
                </a:lnTo>
                <a:lnTo>
                  <a:pt x="1621" y="2597"/>
                </a:lnTo>
                <a:lnTo>
                  <a:pt x="1608" y="2612"/>
                </a:lnTo>
                <a:lnTo>
                  <a:pt x="1636" y="2609"/>
                </a:lnTo>
                <a:lnTo>
                  <a:pt x="1639" y="2619"/>
                </a:lnTo>
                <a:lnTo>
                  <a:pt x="1623" y="2652"/>
                </a:lnTo>
                <a:lnTo>
                  <a:pt x="1608" y="2635"/>
                </a:lnTo>
                <a:lnTo>
                  <a:pt x="1591" y="2631"/>
                </a:lnTo>
                <a:lnTo>
                  <a:pt x="1574" y="2612"/>
                </a:lnTo>
                <a:lnTo>
                  <a:pt x="1578" y="2597"/>
                </a:lnTo>
                <a:lnTo>
                  <a:pt x="1571" y="2581"/>
                </a:lnTo>
                <a:lnTo>
                  <a:pt x="1576" y="2553"/>
                </a:lnTo>
                <a:lnTo>
                  <a:pt x="1566" y="2560"/>
                </a:lnTo>
                <a:lnTo>
                  <a:pt x="1531" y="2560"/>
                </a:lnTo>
                <a:lnTo>
                  <a:pt x="1522" y="2579"/>
                </a:lnTo>
                <a:lnTo>
                  <a:pt x="1500" y="2584"/>
                </a:lnTo>
                <a:lnTo>
                  <a:pt x="1487" y="2581"/>
                </a:lnTo>
                <a:lnTo>
                  <a:pt x="1480" y="2561"/>
                </a:lnTo>
                <a:lnTo>
                  <a:pt x="1470" y="2545"/>
                </a:lnTo>
                <a:lnTo>
                  <a:pt x="1470" y="2520"/>
                </a:lnTo>
                <a:lnTo>
                  <a:pt x="1458" y="2497"/>
                </a:lnTo>
                <a:lnTo>
                  <a:pt x="1462" y="2478"/>
                </a:lnTo>
                <a:lnTo>
                  <a:pt x="1462" y="2462"/>
                </a:lnTo>
                <a:lnTo>
                  <a:pt x="1439" y="2430"/>
                </a:lnTo>
                <a:lnTo>
                  <a:pt x="1439" y="2397"/>
                </a:lnTo>
                <a:lnTo>
                  <a:pt x="1397" y="2373"/>
                </a:lnTo>
                <a:lnTo>
                  <a:pt x="1362" y="2362"/>
                </a:lnTo>
                <a:lnTo>
                  <a:pt x="1327" y="2349"/>
                </a:lnTo>
                <a:lnTo>
                  <a:pt x="1306" y="2332"/>
                </a:lnTo>
                <a:lnTo>
                  <a:pt x="1299" y="2286"/>
                </a:lnTo>
                <a:lnTo>
                  <a:pt x="1266" y="2241"/>
                </a:lnTo>
                <a:lnTo>
                  <a:pt x="1241" y="2199"/>
                </a:lnTo>
                <a:lnTo>
                  <a:pt x="1226" y="2183"/>
                </a:lnTo>
                <a:lnTo>
                  <a:pt x="1233" y="2171"/>
                </a:lnTo>
                <a:lnTo>
                  <a:pt x="1251" y="2163"/>
                </a:lnTo>
                <a:lnTo>
                  <a:pt x="1269" y="2178"/>
                </a:lnTo>
                <a:lnTo>
                  <a:pt x="1282" y="2150"/>
                </a:lnTo>
                <a:lnTo>
                  <a:pt x="1269" y="2138"/>
                </a:lnTo>
                <a:lnTo>
                  <a:pt x="1248" y="2132"/>
                </a:lnTo>
                <a:lnTo>
                  <a:pt x="1241" y="2124"/>
                </a:lnTo>
                <a:lnTo>
                  <a:pt x="1241" y="2146"/>
                </a:lnTo>
                <a:lnTo>
                  <a:pt x="1186" y="2130"/>
                </a:lnTo>
                <a:lnTo>
                  <a:pt x="1168" y="2092"/>
                </a:lnTo>
                <a:lnTo>
                  <a:pt x="1151" y="2063"/>
                </a:lnTo>
                <a:lnTo>
                  <a:pt x="1136" y="2032"/>
                </a:lnTo>
                <a:lnTo>
                  <a:pt x="1123" y="2004"/>
                </a:lnTo>
                <a:lnTo>
                  <a:pt x="1113" y="1984"/>
                </a:lnTo>
                <a:lnTo>
                  <a:pt x="1116" y="1959"/>
                </a:lnTo>
                <a:lnTo>
                  <a:pt x="1113" y="1943"/>
                </a:lnTo>
                <a:lnTo>
                  <a:pt x="1113" y="1917"/>
                </a:lnTo>
                <a:lnTo>
                  <a:pt x="1101" y="1913"/>
                </a:lnTo>
                <a:lnTo>
                  <a:pt x="1094" y="1898"/>
                </a:lnTo>
                <a:lnTo>
                  <a:pt x="1092" y="1868"/>
                </a:lnTo>
                <a:lnTo>
                  <a:pt x="1075" y="1841"/>
                </a:lnTo>
                <a:lnTo>
                  <a:pt x="1058" y="1834"/>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dirty="0"/>
          </a:p>
        </p:txBody>
      </p:sp>
      <p:sp>
        <p:nvSpPr>
          <p:cNvPr id="24" name="Freeform 1044"/>
          <p:cNvSpPr>
            <a:spLocks/>
          </p:cNvSpPr>
          <p:nvPr userDrawn="1"/>
        </p:nvSpPr>
        <p:spPr bwMode="auto">
          <a:xfrm>
            <a:off x="4181950" y="2853114"/>
            <a:ext cx="638374" cy="1424260"/>
          </a:xfrm>
          <a:custGeom>
            <a:avLst/>
            <a:gdLst>
              <a:gd name="T0" fmla="*/ 519 w 1469"/>
              <a:gd name="T1" fmla="*/ 1418 h 2917"/>
              <a:gd name="T2" fmla="*/ 617 w 1469"/>
              <a:gd name="T3" fmla="*/ 1403 h 2917"/>
              <a:gd name="T4" fmla="*/ 783 w 1469"/>
              <a:gd name="T5" fmla="*/ 1091 h 2917"/>
              <a:gd name="T6" fmla="*/ 722 w 1469"/>
              <a:gd name="T7" fmla="*/ 890 h 2917"/>
              <a:gd name="T8" fmla="*/ 581 w 1469"/>
              <a:gd name="T9" fmla="*/ 870 h 2917"/>
              <a:gd name="T10" fmla="*/ 461 w 1469"/>
              <a:gd name="T11" fmla="*/ 778 h 2917"/>
              <a:gd name="T12" fmla="*/ 378 w 1469"/>
              <a:gd name="T13" fmla="*/ 695 h 2917"/>
              <a:gd name="T14" fmla="*/ 365 w 1469"/>
              <a:gd name="T15" fmla="*/ 595 h 2917"/>
              <a:gd name="T16" fmla="*/ 336 w 1469"/>
              <a:gd name="T17" fmla="*/ 563 h 2917"/>
              <a:gd name="T18" fmla="*/ 264 w 1469"/>
              <a:gd name="T19" fmla="*/ 481 h 2917"/>
              <a:gd name="T20" fmla="*/ 240 w 1469"/>
              <a:gd name="T21" fmla="*/ 425 h 2917"/>
              <a:gd name="T22" fmla="*/ 252 w 1469"/>
              <a:gd name="T23" fmla="*/ 334 h 2917"/>
              <a:gd name="T24" fmla="*/ 209 w 1469"/>
              <a:gd name="T25" fmla="*/ 215 h 2917"/>
              <a:gd name="T26" fmla="*/ 231 w 1469"/>
              <a:gd name="T27" fmla="*/ 10 h 2917"/>
              <a:gd name="T28" fmla="*/ 473 w 1469"/>
              <a:gd name="T29" fmla="*/ 529 h 2917"/>
              <a:gd name="T30" fmla="*/ 1019 w 1469"/>
              <a:gd name="T31" fmla="*/ 858 h 2917"/>
              <a:gd name="T32" fmla="*/ 1454 w 1469"/>
              <a:gd name="T33" fmla="*/ 906 h 2917"/>
              <a:gd name="T34" fmla="*/ 1355 w 1469"/>
              <a:gd name="T35" fmla="*/ 1260 h 2917"/>
              <a:gd name="T36" fmla="*/ 1337 w 1469"/>
              <a:gd name="T37" fmla="*/ 1252 h 2917"/>
              <a:gd name="T38" fmla="*/ 1289 w 1469"/>
              <a:gd name="T39" fmla="*/ 1215 h 2917"/>
              <a:gd name="T40" fmla="*/ 1278 w 1469"/>
              <a:gd name="T41" fmla="*/ 1294 h 2917"/>
              <a:gd name="T42" fmla="*/ 1191 w 1469"/>
              <a:gd name="T43" fmla="*/ 1247 h 2917"/>
              <a:gd name="T44" fmla="*/ 1196 w 1469"/>
              <a:gd name="T45" fmla="*/ 1305 h 2917"/>
              <a:gd name="T46" fmla="*/ 1191 w 1469"/>
              <a:gd name="T47" fmla="*/ 1316 h 2917"/>
              <a:gd name="T48" fmla="*/ 1213 w 1469"/>
              <a:gd name="T49" fmla="*/ 1386 h 2917"/>
              <a:gd name="T50" fmla="*/ 1224 w 1469"/>
              <a:gd name="T51" fmla="*/ 1470 h 2917"/>
              <a:gd name="T52" fmla="*/ 1184 w 1469"/>
              <a:gd name="T53" fmla="*/ 1528 h 2917"/>
              <a:gd name="T54" fmla="*/ 1191 w 1469"/>
              <a:gd name="T55" fmla="*/ 1617 h 2917"/>
              <a:gd name="T56" fmla="*/ 1128 w 1469"/>
              <a:gd name="T57" fmla="*/ 1613 h 2917"/>
              <a:gd name="T58" fmla="*/ 1163 w 1469"/>
              <a:gd name="T59" fmla="*/ 1741 h 2917"/>
              <a:gd name="T60" fmla="*/ 1178 w 1469"/>
              <a:gd name="T61" fmla="*/ 1794 h 2917"/>
              <a:gd name="T62" fmla="*/ 1155 w 1469"/>
              <a:gd name="T63" fmla="*/ 1963 h 2917"/>
              <a:gd name="T64" fmla="*/ 1174 w 1469"/>
              <a:gd name="T65" fmla="*/ 1993 h 2917"/>
              <a:gd name="T66" fmla="*/ 1181 w 1469"/>
              <a:gd name="T67" fmla="*/ 2109 h 2917"/>
              <a:gd name="T68" fmla="*/ 1213 w 1469"/>
              <a:gd name="T69" fmla="*/ 1741 h 2917"/>
              <a:gd name="T70" fmla="*/ 1184 w 1469"/>
              <a:gd name="T71" fmla="*/ 2013 h 2917"/>
              <a:gd name="T72" fmla="*/ 1152 w 1469"/>
              <a:gd name="T73" fmla="*/ 2168 h 2917"/>
              <a:gd name="T74" fmla="*/ 1123 w 1469"/>
              <a:gd name="T75" fmla="*/ 2153 h 2917"/>
              <a:gd name="T76" fmla="*/ 1083 w 1469"/>
              <a:gd name="T77" fmla="*/ 2162 h 2917"/>
              <a:gd name="T78" fmla="*/ 1160 w 1469"/>
              <a:gd name="T79" fmla="*/ 2176 h 2917"/>
              <a:gd name="T80" fmla="*/ 1193 w 1469"/>
              <a:gd name="T81" fmla="*/ 2396 h 2917"/>
              <a:gd name="T82" fmla="*/ 1218 w 1469"/>
              <a:gd name="T83" fmla="*/ 2557 h 2917"/>
              <a:gd name="T84" fmla="*/ 1149 w 1469"/>
              <a:gd name="T85" fmla="*/ 2697 h 2917"/>
              <a:gd name="T86" fmla="*/ 1163 w 1469"/>
              <a:gd name="T87" fmla="*/ 2734 h 2917"/>
              <a:gd name="T88" fmla="*/ 1196 w 1469"/>
              <a:gd name="T89" fmla="*/ 2912 h 2917"/>
              <a:gd name="T90" fmla="*/ 1073 w 1469"/>
              <a:gd name="T91" fmla="*/ 2834 h 2917"/>
              <a:gd name="T92" fmla="*/ 949 w 1469"/>
              <a:gd name="T93" fmla="*/ 2831 h 2917"/>
              <a:gd name="T94" fmla="*/ 794 w 1469"/>
              <a:gd name="T95" fmla="*/ 2831 h 2917"/>
              <a:gd name="T96" fmla="*/ 621 w 1469"/>
              <a:gd name="T97" fmla="*/ 2856 h 2917"/>
              <a:gd name="T98" fmla="*/ 469 w 1469"/>
              <a:gd name="T99" fmla="*/ 2818 h 2917"/>
              <a:gd name="T100" fmla="*/ 325 w 1469"/>
              <a:gd name="T101" fmla="*/ 2685 h 2917"/>
              <a:gd name="T102" fmla="*/ 166 w 1469"/>
              <a:gd name="T103" fmla="*/ 2664 h 2917"/>
              <a:gd name="T104" fmla="*/ 108 w 1469"/>
              <a:gd name="T105" fmla="*/ 2552 h 2917"/>
              <a:gd name="T106" fmla="*/ 21 w 1469"/>
              <a:gd name="T107" fmla="*/ 2440 h 2917"/>
              <a:gd name="T108" fmla="*/ 11 w 1469"/>
              <a:gd name="T109" fmla="*/ 2347 h 2917"/>
              <a:gd name="T110" fmla="*/ 98 w 1469"/>
              <a:gd name="T111" fmla="*/ 2305 h 2917"/>
              <a:gd name="T112" fmla="*/ 153 w 1469"/>
              <a:gd name="T113" fmla="*/ 2113 h 2917"/>
              <a:gd name="T114" fmla="*/ 336 w 1469"/>
              <a:gd name="T115" fmla="*/ 2054 h 2917"/>
              <a:gd name="T116" fmla="*/ 286 w 1469"/>
              <a:gd name="T117" fmla="*/ 1959 h 2917"/>
              <a:gd name="T118" fmla="*/ 286 w 1469"/>
              <a:gd name="T119" fmla="*/ 1780 h 2917"/>
              <a:gd name="T120" fmla="*/ 215 w 1469"/>
              <a:gd name="T121" fmla="*/ 1707 h 2917"/>
              <a:gd name="T122" fmla="*/ 292 w 1469"/>
              <a:gd name="T123" fmla="*/ 1659 h 2917"/>
              <a:gd name="T124" fmla="*/ 444 w 1469"/>
              <a:gd name="T125" fmla="*/ 1558 h 2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69" h="2917">
                <a:moveTo>
                  <a:pt x="488" y="1509"/>
                </a:moveTo>
                <a:lnTo>
                  <a:pt x="488" y="1505"/>
                </a:lnTo>
                <a:lnTo>
                  <a:pt x="489" y="1491"/>
                </a:lnTo>
                <a:lnTo>
                  <a:pt x="489" y="1477"/>
                </a:lnTo>
                <a:lnTo>
                  <a:pt x="489" y="1453"/>
                </a:lnTo>
                <a:lnTo>
                  <a:pt x="499" y="1443"/>
                </a:lnTo>
                <a:lnTo>
                  <a:pt x="510" y="1437"/>
                </a:lnTo>
                <a:lnTo>
                  <a:pt x="519" y="1418"/>
                </a:lnTo>
                <a:lnTo>
                  <a:pt x="531" y="1413"/>
                </a:lnTo>
                <a:lnTo>
                  <a:pt x="538" y="1417"/>
                </a:lnTo>
                <a:lnTo>
                  <a:pt x="556" y="1413"/>
                </a:lnTo>
                <a:lnTo>
                  <a:pt x="575" y="1425"/>
                </a:lnTo>
                <a:lnTo>
                  <a:pt x="592" y="1413"/>
                </a:lnTo>
                <a:lnTo>
                  <a:pt x="600" y="1409"/>
                </a:lnTo>
                <a:lnTo>
                  <a:pt x="604" y="1403"/>
                </a:lnTo>
                <a:lnTo>
                  <a:pt x="617" y="1403"/>
                </a:lnTo>
                <a:lnTo>
                  <a:pt x="627" y="1397"/>
                </a:lnTo>
                <a:lnTo>
                  <a:pt x="866" y="1212"/>
                </a:lnTo>
                <a:lnTo>
                  <a:pt x="867" y="1182"/>
                </a:lnTo>
                <a:lnTo>
                  <a:pt x="856" y="1179"/>
                </a:lnTo>
                <a:lnTo>
                  <a:pt x="794" y="1177"/>
                </a:lnTo>
                <a:lnTo>
                  <a:pt x="790" y="1135"/>
                </a:lnTo>
                <a:lnTo>
                  <a:pt x="787" y="1104"/>
                </a:lnTo>
                <a:lnTo>
                  <a:pt x="783" y="1091"/>
                </a:lnTo>
                <a:lnTo>
                  <a:pt x="787" y="1060"/>
                </a:lnTo>
                <a:lnTo>
                  <a:pt x="790" y="1021"/>
                </a:lnTo>
                <a:lnTo>
                  <a:pt x="787" y="980"/>
                </a:lnTo>
                <a:lnTo>
                  <a:pt x="787" y="946"/>
                </a:lnTo>
                <a:lnTo>
                  <a:pt x="783" y="902"/>
                </a:lnTo>
                <a:lnTo>
                  <a:pt x="766" y="894"/>
                </a:lnTo>
                <a:lnTo>
                  <a:pt x="729" y="890"/>
                </a:lnTo>
                <a:lnTo>
                  <a:pt x="722" y="890"/>
                </a:lnTo>
                <a:lnTo>
                  <a:pt x="695" y="889"/>
                </a:lnTo>
                <a:lnTo>
                  <a:pt x="676" y="890"/>
                </a:lnTo>
                <a:lnTo>
                  <a:pt x="658" y="902"/>
                </a:lnTo>
                <a:lnTo>
                  <a:pt x="639" y="924"/>
                </a:lnTo>
                <a:lnTo>
                  <a:pt x="627" y="916"/>
                </a:lnTo>
                <a:lnTo>
                  <a:pt x="618" y="906"/>
                </a:lnTo>
                <a:lnTo>
                  <a:pt x="590" y="870"/>
                </a:lnTo>
                <a:lnTo>
                  <a:pt x="581" y="870"/>
                </a:lnTo>
                <a:lnTo>
                  <a:pt x="559" y="870"/>
                </a:lnTo>
                <a:lnTo>
                  <a:pt x="535" y="870"/>
                </a:lnTo>
                <a:lnTo>
                  <a:pt x="531" y="870"/>
                </a:lnTo>
                <a:lnTo>
                  <a:pt x="507" y="871"/>
                </a:lnTo>
                <a:lnTo>
                  <a:pt x="489" y="806"/>
                </a:lnTo>
                <a:lnTo>
                  <a:pt x="473" y="799"/>
                </a:lnTo>
                <a:lnTo>
                  <a:pt x="469" y="790"/>
                </a:lnTo>
                <a:lnTo>
                  <a:pt x="461" y="778"/>
                </a:lnTo>
                <a:lnTo>
                  <a:pt x="446" y="767"/>
                </a:lnTo>
                <a:lnTo>
                  <a:pt x="434" y="757"/>
                </a:lnTo>
                <a:lnTo>
                  <a:pt x="430" y="750"/>
                </a:lnTo>
                <a:lnTo>
                  <a:pt x="418" y="741"/>
                </a:lnTo>
                <a:lnTo>
                  <a:pt x="409" y="741"/>
                </a:lnTo>
                <a:lnTo>
                  <a:pt x="388" y="741"/>
                </a:lnTo>
                <a:lnTo>
                  <a:pt x="378" y="704"/>
                </a:lnTo>
                <a:lnTo>
                  <a:pt x="378" y="695"/>
                </a:lnTo>
                <a:lnTo>
                  <a:pt x="383" y="672"/>
                </a:lnTo>
                <a:lnTo>
                  <a:pt x="388" y="642"/>
                </a:lnTo>
                <a:lnTo>
                  <a:pt x="372" y="630"/>
                </a:lnTo>
                <a:lnTo>
                  <a:pt x="361" y="620"/>
                </a:lnTo>
                <a:lnTo>
                  <a:pt x="365" y="616"/>
                </a:lnTo>
                <a:lnTo>
                  <a:pt x="365" y="610"/>
                </a:lnTo>
                <a:lnTo>
                  <a:pt x="372" y="600"/>
                </a:lnTo>
                <a:lnTo>
                  <a:pt x="365" y="595"/>
                </a:lnTo>
                <a:lnTo>
                  <a:pt x="373" y="589"/>
                </a:lnTo>
                <a:lnTo>
                  <a:pt x="373" y="581"/>
                </a:lnTo>
                <a:lnTo>
                  <a:pt x="373" y="580"/>
                </a:lnTo>
                <a:lnTo>
                  <a:pt x="368" y="576"/>
                </a:lnTo>
                <a:lnTo>
                  <a:pt x="365" y="573"/>
                </a:lnTo>
                <a:lnTo>
                  <a:pt x="361" y="571"/>
                </a:lnTo>
                <a:lnTo>
                  <a:pt x="348" y="565"/>
                </a:lnTo>
                <a:lnTo>
                  <a:pt x="336" y="563"/>
                </a:lnTo>
                <a:lnTo>
                  <a:pt x="319" y="557"/>
                </a:lnTo>
                <a:lnTo>
                  <a:pt x="305" y="551"/>
                </a:lnTo>
                <a:lnTo>
                  <a:pt x="293" y="551"/>
                </a:lnTo>
                <a:lnTo>
                  <a:pt x="256" y="548"/>
                </a:lnTo>
                <a:lnTo>
                  <a:pt x="264" y="511"/>
                </a:lnTo>
                <a:lnTo>
                  <a:pt x="264" y="488"/>
                </a:lnTo>
                <a:lnTo>
                  <a:pt x="267" y="481"/>
                </a:lnTo>
                <a:lnTo>
                  <a:pt x="264" y="481"/>
                </a:lnTo>
                <a:lnTo>
                  <a:pt x="283" y="456"/>
                </a:lnTo>
                <a:lnTo>
                  <a:pt x="283" y="444"/>
                </a:lnTo>
                <a:lnTo>
                  <a:pt x="278" y="448"/>
                </a:lnTo>
                <a:lnTo>
                  <a:pt x="274" y="443"/>
                </a:lnTo>
                <a:lnTo>
                  <a:pt x="267" y="435"/>
                </a:lnTo>
                <a:lnTo>
                  <a:pt x="264" y="432"/>
                </a:lnTo>
                <a:lnTo>
                  <a:pt x="252" y="425"/>
                </a:lnTo>
                <a:lnTo>
                  <a:pt x="240" y="425"/>
                </a:lnTo>
                <a:lnTo>
                  <a:pt x="225" y="424"/>
                </a:lnTo>
                <a:lnTo>
                  <a:pt x="209" y="417"/>
                </a:lnTo>
                <a:lnTo>
                  <a:pt x="212" y="409"/>
                </a:lnTo>
                <a:lnTo>
                  <a:pt x="215" y="398"/>
                </a:lnTo>
                <a:lnTo>
                  <a:pt x="225" y="390"/>
                </a:lnTo>
                <a:lnTo>
                  <a:pt x="231" y="384"/>
                </a:lnTo>
                <a:lnTo>
                  <a:pt x="247" y="365"/>
                </a:lnTo>
                <a:lnTo>
                  <a:pt x="252" y="334"/>
                </a:lnTo>
                <a:lnTo>
                  <a:pt x="252" y="326"/>
                </a:lnTo>
                <a:lnTo>
                  <a:pt x="243" y="325"/>
                </a:lnTo>
                <a:lnTo>
                  <a:pt x="243" y="312"/>
                </a:lnTo>
                <a:lnTo>
                  <a:pt x="236" y="308"/>
                </a:lnTo>
                <a:lnTo>
                  <a:pt x="228" y="289"/>
                </a:lnTo>
                <a:lnTo>
                  <a:pt x="225" y="282"/>
                </a:lnTo>
                <a:lnTo>
                  <a:pt x="209" y="245"/>
                </a:lnTo>
                <a:lnTo>
                  <a:pt x="209" y="215"/>
                </a:lnTo>
                <a:lnTo>
                  <a:pt x="202" y="195"/>
                </a:lnTo>
                <a:lnTo>
                  <a:pt x="197" y="151"/>
                </a:lnTo>
                <a:lnTo>
                  <a:pt x="153" y="131"/>
                </a:lnTo>
                <a:lnTo>
                  <a:pt x="131" y="90"/>
                </a:lnTo>
                <a:lnTo>
                  <a:pt x="167" y="52"/>
                </a:lnTo>
                <a:lnTo>
                  <a:pt x="184" y="35"/>
                </a:lnTo>
                <a:lnTo>
                  <a:pt x="209" y="0"/>
                </a:lnTo>
                <a:lnTo>
                  <a:pt x="231" y="10"/>
                </a:lnTo>
                <a:lnTo>
                  <a:pt x="339" y="50"/>
                </a:lnTo>
                <a:lnTo>
                  <a:pt x="344" y="170"/>
                </a:lnTo>
                <a:lnTo>
                  <a:pt x="368" y="231"/>
                </a:lnTo>
                <a:lnTo>
                  <a:pt x="368" y="320"/>
                </a:lnTo>
                <a:lnTo>
                  <a:pt x="397" y="398"/>
                </a:lnTo>
                <a:lnTo>
                  <a:pt x="415" y="488"/>
                </a:lnTo>
                <a:lnTo>
                  <a:pt x="456" y="488"/>
                </a:lnTo>
                <a:lnTo>
                  <a:pt x="473" y="529"/>
                </a:lnTo>
                <a:lnTo>
                  <a:pt x="523" y="599"/>
                </a:lnTo>
                <a:lnTo>
                  <a:pt x="563" y="690"/>
                </a:lnTo>
                <a:lnTo>
                  <a:pt x="612" y="696"/>
                </a:lnTo>
                <a:lnTo>
                  <a:pt x="705" y="738"/>
                </a:lnTo>
                <a:lnTo>
                  <a:pt x="759" y="786"/>
                </a:lnTo>
                <a:lnTo>
                  <a:pt x="833" y="787"/>
                </a:lnTo>
                <a:lnTo>
                  <a:pt x="929" y="849"/>
                </a:lnTo>
                <a:lnTo>
                  <a:pt x="1019" y="858"/>
                </a:lnTo>
                <a:lnTo>
                  <a:pt x="1123" y="878"/>
                </a:lnTo>
                <a:lnTo>
                  <a:pt x="1205" y="889"/>
                </a:lnTo>
                <a:lnTo>
                  <a:pt x="1189" y="861"/>
                </a:lnTo>
                <a:lnTo>
                  <a:pt x="1228" y="878"/>
                </a:lnTo>
                <a:lnTo>
                  <a:pt x="1270" y="919"/>
                </a:lnTo>
                <a:lnTo>
                  <a:pt x="1268" y="866"/>
                </a:lnTo>
                <a:lnTo>
                  <a:pt x="1350" y="972"/>
                </a:lnTo>
                <a:lnTo>
                  <a:pt x="1454" y="906"/>
                </a:lnTo>
                <a:lnTo>
                  <a:pt x="1463" y="903"/>
                </a:lnTo>
                <a:lnTo>
                  <a:pt x="1469" y="922"/>
                </a:lnTo>
                <a:lnTo>
                  <a:pt x="1454" y="1018"/>
                </a:lnTo>
                <a:lnTo>
                  <a:pt x="1438" y="1085"/>
                </a:lnTo>
                <a:lnTo>
                  <a:pt x="1419" y="1160"/>
                </a:lnTo>
                <a:lnTo>
                  <a:pt x="1404" y="1179"/>
                </a:lnTo>
                <a:lnTo>
                  <a:pt x="1384" y="1217"/>
                </a:lnTo>
                <a:lnTo>
                  <a:pt x="1355" y="1260"/>
                </a:lnTo>
                <a:lnTo>
                  <a:pt x="1332" y="1318"/>
                </a:lnTo>
                <a:lnTo>
                  <a:pt x="1303" y="1374"/>
                </a:lnTo>
                <a:lnTo>
                  <a:pt x="1279" y="1437"/>
                </a:lnTo>
                <a:lnTo>
                  <a:pt x="1260" y="1465"/>
                </a:lnTo>
                <a:lnTo>
                  <a:pt x="1278" y="1409"/>
                </a:lnTo>
                <a:lnTo>
                  <a:pt x="1300" y="1355"/>
                </a:lnTo>
                <a:lnTo>
                  <a:pt x="1314" y="1305"/>
                </a:lnTo>
                <a:lnTo>
                  <a:pt x="1337" y="1252"/>
                </a:lnTo>
                <a:lnTo>
                  <a:pt x="1346" y="1230"/>
                </a:lnTo>
                <a:lnTo>
                  <a:pt x="1335" y="1200"/>
                </a:lnTo>
                <a:lnTo>
                  <a:pt x="1318" y="1200"/>
                </a:lnTo>
                <a:lnTo>
                  <a:pt x="1292" y="1169"/>
                </a:lnTo>
                <a:lnTo>
                  <a:pt x="1289" y="1171"/>
                </a:lnTo>
                <a:lnTo>
                  <a:pt x="1282" y="1182"/>
                </a:lnTo>
                <a:lnTo>
                  <a:pt x="1292" y="1201"/>
                </a:lnTo>
                <a:lnTo>
                  <a:pt x="1289" y="1215"/>
                </a:lnTo>
                <a:lnTo>
                  <a:pt x="1303" y="1231"/>
                </a:lnTo>
                <a:lnTo>
                  <a:pt x="1303" y="1256"/>
                </a:lnTo>
                <a:lnTo>
                  <a:pt x="1289" y="1252"/>
                </a:lnTo>
                <a:lnTo>
                  <a:pt x="1279" y="1244"/>
                </a:lnTo>
                <a:lnTo>
                  <a:pt x="1278" y="1260"/>
                </a:lnTo>
                <a:lnTo>
                  <a:pt x="1286" y="1271"/>
                </a:lnTo>
                <a:lnTo>
                  <a:pt x="1294" y="1271"/>
                </a:lnTo>
                <a:lnTo>
                  <a:pt x="1278" y="1294"/>
                </a:lnTo>
                <a:lnTo>
                  <a:pt x="1275" y="1280"/>
                </a:lnTo>
                <a:lnTo>
                  <a:pt x="1270" y="1268"/>
                </a:lnTo>
                <a:lnTo>
                  <a:pt x="1254" y="1270"/>
                </a:lnTo>
                <a:lnTo>
                  <a:pt x="1248" y="1243"/>
                </a:lnTo>
                <a:lnTo>
                  <a:pt x="1224" y="1235"/>
                </a:lnTo>
                <a:lnTo>
                  <a:pt x="1191" y="1219"/>
                </a:lnTo>
                <a:lnTo>
                  <a:pt x="1191" y="1243"/>
                </a:lnTo>
                <a:lnTo>
                  <a:pt x="1191" y="1247"/>
                </a:lnTo>
                <a:lnTo>
                  <a:pt x="1196" y="1256"/>
                </a:lnTo>
                <a:lnTo>
                  <a:pt x="1205" y="1260"/>
                </a:lnTo>
                <a:lnTo>
                  <a:pt x="1206" y="1270"/>
                </a:lnTo>
                <a:lnTo>
                  <a:pt x="1206" y="1287"/>
                </a:lnTo>
                <a:lnTo>
                  <a:pt x="1187" y="1284"/>
                </a:lnTo>
                <a:lnTo>
                  <a:pt x="1184" y="1287"/>
                </a:lnTo>
                <a:lnTo>
                  <a:pt x="1178" y="1295"/>
                </a:lnTo>
                <a:lnTo>
                  <a:pt x="1196" y="1305"/>
                </a:lnTo>
                <a:lnTo>
                  <a:pt x="1205" y="1303"/>
                </a:lnTo>
                <a:lnTo>
                  <a:pt x="1210" y="1297"/>
                </a:lnTo>
                <a:lnTo>
                  <a:pt x="1210" y="1316"/>
                </a:lnTo>
                <a:lnTo>
                  <a:pt x="1220" y="1321"/>
                </a:lnTo>
                <a:lnTo>
                  <a:pt x="1218" y="1327"/>
                </a:lnTo>
                <a:lnTo>
                  <a:pt x="1210" y="1335"/>
                </a:lnTo>
                <a:lnTo>
                  <a:pt x="1196" y="1334"/>
                </a:lnTo>
                <a:lnTo>
                  <a:pt x="1191" y="1316"/>
                </a:lnTo>
                <a:lnTo>
                  <a:pt x="1187" y="1316"/>
                </a:lnTo>
                <a:lnTo>
                  <a:pt x="1184" y="1338"/>
                </a:lnTo>
                <a:lnTo>
                  <a:pt x="1184" y="1367"/>
                </a:lnTo>
                <a:lnTo>
                  <a:pt x="1191" y="1355"/>
                </a:lnTo>
                <a:lnTo>
                  <a:pt x="1206" y="1350"/>
                </a:lnTo>
                <a:lnTo>
                  <a:pt x="1214" y="1347"/>
                </a:lnTo>
                <a:lnTo>
                  <a:pt x="1210" y="1361"/>
                </a:lnTo>
                <a:lnTo>
                  <a:pt x="1213" y="1386"/>
                </a:lnTo>
                <a:lnTo>
                  <a:pt x="1205" y="1399"/>
                </a:lnTo>
                <a:lnTo>
                  <a:pt x="1210" y="1421"/>
                </a:lnTo>
                <a:lnTo>
                  <a:pt x="1196" y="1430"/>
                </a:lnTo>
                <a:lnTo>
                  <a:pt x="1196" y="1446"/>
                </a:lnTo>
                <a:lnTo>
                  <a:pt x="1210" y="1457"/>
                </a:lnTo>
                <a:lnTo>
                  <a:pt x="1213" y="1450"/>
                </a:lnTo>
                <a:lnTo>
                  <a:pt x="1214" y="1453"/>
                </a:lnTo>
                <a:lnTo>
                  <a:pt x="1224" y="1470"/>
                </a:lnTo>
                <a:lnTo>
                  <a:pt x="1224" y="1490"/>
                </a:lnTo>
                <a:lnTo>
                  <a:pt x="1218" y="1483"/>
                </a:lnTo>
                <a:lnTo>
                  <a:pt x="1205" y="1491"/>
                </a:lnTo>
                <a:lnTo>
                  <a:pt x="1214" y="1504"/>
                </a:lnTo>
                <a:lnTo>
                  <a:pt x="1196" y="1504"/>
                </a:lnTo>
                <a:lnTo>
                  <a:pt x="1191" y="1486"/>
                </a:lnTo>
                <a:lnTo>
                  <a:pt x="1184" y="1502"/>
                </a:lnTo>
                <a:lnTo>
                  <a:pt x="1184" y="1528"/>
                </a:lnTo>
                <a:lnTo>
                  <a:pt x="1189" y="1550"/>
                </a:lnTo>
                <a:lnTo>
                  <a:pt x="1196" y="1546"/>
                </a:lnTo>
                <a:lnTo>
                  <a:pt x="1205" y="1542"/>
                </a:lnTo>
                <a:lnTo>
                  <a:pt x="1202" y="1558"/>
                </a:lnTo>
                <a:lnTo>
                  <a:pt x="1193" y="1580"/>
                </a:lnTo>
                <a:lnTo>
                  <a:pt x="1202" y="1584"/>
                </a:lnTo>
                <a:lnTo>
                  <a:pt x="1202" y="1600"/>
                </a:lnTo>
                <a:lnTo>
                  <a:pt x="1191" y="1617"/>
                </a:lnTo>
                <a:lnTo>
                  <a:pt x="1191" y="1643"/>
                </a:lnTo>
                <a:lnTo>
                  <a:pt x="1181" y="1659"/>
                </a:lnTo>
                <a:lnTo>
                  <a:pt x="1184" y="1640"/>
                </a:lnTo>
                <a:lnTo>
                  <a:pt x="1170" y="1610"/>
                </a:lnTo>
                <a:lnTo>
                  <a:pt x="1140" y="1602"/>
                </a:lnTo>
                <a:lnTo>
                  <a:pt x="1140" y="1612"/>
                </a:lnTo>
                <a:lnTo>
                  <a:pt x="1137" y="1613"/>
                </a:lnTo>
                <a:lnTo>
                  <a:pt x="1128" y="1613"/>
                </a:lnTo>
                <a:lnTo>
                  <a:pt x="1131" y="1636"/>
                </a:lnTo>
                <a:lnTo>
                  <a:pt x="1144" y="1637"/>
                </a:lnTo>
                <a:lnTo>
                  <a:pt x="1147" y="1643"/>
                </a:lnTo>
                <a:lnTo>
                  <a:pt x="1149" y="1667"/>
                </a:lnTo>
                <a:lnTo>
                  <a:pt x="1144" y="1703"/>
                </a:lnTo>
                <a:lnTo>
                  <a:pt x="1149" y="1717"/>
                </a:lnTo>
                <a:lnTo>
                  <a:pt x="1163" y="1733"/>
                </a:lnTo>
                <a:lnTo>
                  <a:pt x="1163" y="1741"/>
                </a:lnTo>
                <a:lnTo>
                  <a:pt x="1152" y="1749"/>
                </a:lnTo>
                <a:lnTo>
                  <a:pt x="1159" y="1759"/>
                </a:lnTo>
                <a:lnTo>
                  <a:pt x="1163" y="1767"/>
                </a:lnTo>
                <a:lnTo>
                  <a:pt x="1170" y="1780"/>
                </a:lnTo>
                <a:lnTo>
                  <a:pt x="1163" y="1799"/>
                </a:lnTo>
                <a:lnTo>
                  <a:pt x="1163" y="1810"/>
                </a:lnTo>
                <a:lnTo>
                  <a:pt x="1170" y="1820"/>
                </a:lnTo>
                <a:lnTo>
                  <a:pt x="1178" y="1794"/>
                </a:lnTo>
                <a:lnTo>
                  <a:pt x="1174" y="1770"/>
                </a:lnTo>
                <a:lnTo>
                  <a:pt x="1184" y="1741"/>
                </a:lnTo>
                <a:lnTo>
                  <a:pt x="1191" y="1743"/>
                </a:lnTo>
                <a:lnTo>
                  <a:pt x="1196" y="1776"/>
                </a:lnTo>
                <a:lnTo>
                  <a:pt x="1187" y="1856"/>
                </a:lnTo>
                <a:lnTo>
                  <a:pt x="1165" y="1948"/>
                </a:lnTo>
                <a:lnTo>
                  <a:pt x="1155" y="1979"/>
                </a:lnTo>
                <a:lnTo>
                  <a:pt x="1155" y="1963"/>
                </a:lnTo>
                <a:lnTo>
                  <a:pt x="1149" y="1963"/>
                </a:lnTo>
                <a:lnTo>
                  <a:pt x="1149" y="1985"/>
                </a:lnTo>
                <a:lnTo>
                  <a:pt x="1144" y="1999"/>
                </a:lnTo>
                <a:lnTo>
                  <a:pt x="1152" y="2015"/>
                </a:lnTo>
                <a:lnTo>
                  <a:pt x="1155" y="2026"/>
                </a:lnTo>
                <a:lnTo>
                  <a:pt x="1159" y="2009"/>
                </a:lnTo>
                <a:lnTo>
                  <a:pt x="1170" y="1993"/>
                </a:lnTo>
                <a:lnTo>
                  <a:pt x="1174" y="1993"/>
                </a:lnTo>
                <a:lnTo>
                  <a:pt x="1170" y="2009"/>
                </a:lnTo>
                <a:lnTo>
                  <a:pt x="1170" y="2034"/>
                </a:lnTo>
                <a:lnTo>
                  <a:pt x="1174" y="2079"/>
                </a:lnTo>
                <a:lnTo>
                  <a:pt x="1174" y="2132"/>
                </a:lnTo>
                <a:lnTo>
                  <a:pt x="1171" y="2158"/>
                </a:lnTo>
                <a:lnTo>
                  <a:pt x="1174" y="2164"/>
                </a:lnTo>
                <a:lnTo>
                  <a:pt x="1181" y="2145"/>
                </a:lnTo>
                <a:lnTo>
                  <a:pt x="1181" y="2109"/>
                </a:lnTo>
                <a:lnTo>
                  <a:pt x="1181" y="2068"/>
                </a:lnTo>
                <a:lnTo>
                  <a:pt x="1178" y="2038"/>
                </a:lnTo>
                <a:lnTo>
                  <a:pt x="1181" y="1985"/>
                </a:lnTo>
                <a:lnTo>
                  <a:pt x="1181" y="1942"/>
                </a:lnTo>
                <a:lnTo>
                  <a:pt x="1189" y="1896"/>
                </a:lnTo>
                <a:lnTo>
                  <a:pt x="1196" y="1836"/>
                </a:lnTo>
                <a:lnTo>
                  <a:pt x="1206" y="1786"/>
                </a:lnTo>
                <a:lnTo>
                  <a:pt x="1213" y="1741"/>
                </a:lnTo>
                <a:lnTo>
                  <a:pt x="1223" y="1723"/>
                </a:lnTo>
                <a:lnTo>
                  <a:pt x="1220" y="1741"/>
                </a:lnTo>
                <a:lnTo>
                  <a:pt x="1210" y="1811"/>
                </a:lnTo>
                <a:lnTo>
                  <a:pt x="1206" y="1840"/>
                </a:lnTo>
                <a:lnTo>
                  <a:pt x="1196" y="1870"/>
                </a:lnTo>
                <a:lnTo>
                  <a:pt x="1196" y="1923"/>
                </a:lnTo>
                <a:lnTo>
                  <a:pt x="1191" y="1958"/>
                </a:lnTo>
                <a:lnTo>
                  <a:pt x="1184" y="2013"/>
                </a:lnTo>
                <a:lnTo>
                  <a:pt x="1187" y="2046"/>
                </a:lnTo>
                <a:lnTo>
                  <a:pt x="1189" y="2079"/>
                </a:lnTo>
                <a:lnTo>
                  <a:pt x="1191" y="2116"/>
                </a:lnTo>
                <a:lnTo>
                  <a:pt x="1189" y="2138"/>
                </a:lnTo>
                <a:lnTo>
                  <a:pt x="1184" y="2158"/>
                </a:lnTo>
                <a:lnTo>
                  <a:pt x="1174" y="2168"/>
                </a:lnTo>
                <a:lnTo>
                  <a:pt x="1163" y="2165"/>
                </a:lnTo>
                <a:lnTo>
                  <a:pt x="1152" y="2168"/>
                </a:lnTo>
                <a:lnTo>
                  <a:pt x="1149" y="2149"/>
                </a:lnTo>
                <a:lnTo>
                  <a:pt x="1144" y="2138"/>
                </a:lnTo>
                <a:lnTo>
                  <a:pt x="1144" y="2118"/>
                </a:lnTo>
                <a:lnTo>
                  <a:pt x="1138" y="2124"/>
                </a:lnTo>
                <a:lnTo>
                  <a:pt x="1128" y="2132"/>
                </a:lnTo>
                <a:lnTo>
                  <a:pt x="1123" y="2132"/>
                </a:lnTo>
                <a:lnTo>
                  <a:pt x="1131" y="2145"/>
                </a:lnTo>
                <a:lnTo>
                  <a:pt x="1123" y="2153"/>
                </a:lnTo>
                <a:lnTo>
                  <a:pt x="1112" y="2162"/>
                </a:lnTo>
                <a:lnTo>
                  <a:pt x="1112" y="2149"/>
                </a:lnTo>
                <a:lnTo>
                  <a:pt x="1110" y="2145"/>
                </a:lnTo>
                <a:lnTo>
                  <a:pt x="1101" y="2149"/>
                </a:lnTo>
                <a:lnTo>
                  <a:pt x="1095" y="2146"/>
                </a:lnTo>
                <a:lnTo>
                  <a:pt x="1091" y="2156"/>
                </a:lnTo>
                <a:lnTo>
                  <a:pt x="1088" y="2162"/>
                </a:lnTo>
                <a:lnTo>
                  <a:pt x="1083" y="2162"/>
                </a:lnTo>
                <a:lnTo>
                  <a:pt x="1083" y="2168"/>
                </a:lnTo>
                <a:lnTo>
                  <a:pt x="1110" y="2172"/>
                </a:lnTo>
                <a:lnTo>
                  <a:pt x="1137" y="2174"/>
                </a:lnTo>
                <a:lnTo>
                  <a:pt x="1137" y="2176"/>
                </a:lnTo>
                <a:lnTo>
                  <a:pt x="1131" y="2189"/>
                </a:lnTo>
                <a:lnTo>
                  <a:pt x="1147" y="2182"/>
                </a:lnTo>
                <a:lnTo>
                  <a:pt x="1147" y="2176"/>
                </a:lnTo>
                <a:lnTo>
                  <a:pt x="1160" y="2176"/>
                </a:lnTo>
                <a:lnTo>
                  <a:pt x="1170" y="2174"/>
                </a:lnTo>
                <a:lnTo>
                  <a:pt x="1174" y="2209"/>
                </a:lnTo>
                <a:lnTo>
                  <a:pt x="1178" y="2251"/>
                </a:lnTo>
                <a:lnTo>
                  <a:pt x="1181" y="2269"/>
                </a:lnTo>
                <a:lnTo>
                  <a:pt x="1181" y="2308"/>
                </a:lnTo>
                <a:lnTo>
                  <a:pt x="1187" y="2339"/>
                </a:lnTo>
                <a:lnTo>
                  <a:pt x="1191" y="2363"/>
                </a:lnTo>
                <a:lnTo>
                  <a:pt x="1193" y="2396"/>
                </a:lnTo>
                <a:lnTo>
                  <a:pt x="1196" y="2411"/>
                </a:lnTo>
                <a:lnTo>
                  <a:pt x="1205" y="2424"/>
                </a:lnTo>
                <a:lnTo>
                  <a:pt x="1206" y="2436"/>
                </a:lnTo>
                <a:lnTo>
                  <a:pt x="1205" y="2455"/>
                </a:lnTo>
                <a:lnTo>
                  <a:pt x="1213" y="2466"/>
                </a:lnTo>
                <a:lnTo>
                  <a:pt x="1210" y="2488"/>
                </a:lnTo>
                <a:lnTo>
                  <a:pt x="1218" y="2511"/>
                </a:lnTo>
                <a:lnTo>
                  <a:pt x="1218" y="2557"/>
                </a:lnTo>
                <a:lnTo>
                  <a:pt x="1213" y="2547"/>
                </a:lnTo>
                <a:lnTo>
                  <a:pt x="1210" y="2534"/>
                </a:lnTo>
                <a:lnTo>
                  <a:pt x="1205" y="2559"/>
                </a:lnTo>
                <a:lnTo>
                  <a:pt x="1191" y="2602"/>
                </a:lnTo>
                <a:lnTo>
                  <a:pt x="1178" y="2639"/>
                </a:lnTo>
                <a:lnTo>
                  <a:pt x="1165" y="2653"/>
                </a:lnTo>
                <a:lnTo>
                  <a:pt x="1155" y="2670"/>
                </a:lnTo>
                <a:lnTo>
                  <a:pt x="1149" y="2697"/>
                </a:lnTo>
                <a:lnTo>
                  <a:pt x="1140" y="2720"/>
                </a:lnTo>
                <a:lnTo>
                  <a:pt x="1128" y="2756"/>
                </a:lnTo>
                <a:lnTo>
                  <a:pt x="1140" y="2770"/>
                </a:lnTo>
                <a:lnTo>
                  <a:pt x="1149" y="2786"/>
                </a:lnTo>
                <a:lnTo>
                  <a:pt x="1165" y="2778"/>
                </a:lnTo>
                <a:lnTo>
                  <a:pt x="1170" y="2764"/>
                </a:lnTo>
                <a:lnTo>
                  <a:pt x="1165" y="2748"/>
                </a:lnTo>
                <a:lnTo>
                  <a:pt x="1163" y="2734"/>
                </a:lnTo>
                <a:lnTo>
                  <a:pt x="1163" y="2709"/>
                </a:lnTo>
                <a:lnTo>
                  <a:pt x="1170" y="2709"/>
                </a:lnTo>
                <a:lnTo>
                  <a:pt x="1170" y="2728"/>
                </a:lnTo>
                <a:lnTo>
                  <a:pt x="1171" y="2753"/>
                </a:lnTo>
                <a:lnTo>
                  <a:pt x="1174" y="2789"/>
                </a:lnTo>
                <a:lnTo>
                  <a:pt x="1174" y="2831"/>
                </a:lnTo>
                <a:lnTo>
                  <a:pt x="1181" y="2868"/>
                </a:lnTo>
                <a:lnTo>
                  <a:pt x="1196" y="2912"/>
                </a:lnTo>
                <a:lnTo>
                  <a:pt x="1184" y="2917"/>
                </a:lnTo>
                <a:lnTo>
                  <a:pt x="1178" y="2917"/>
                </a:lnTo>
                <a:lnTo>
                  <a:pt x="1171" y="2917"/>
                </a:lnTo>
                <a:lnTo>
                  <a:pt x="1147" y="2904"/>
                </a:lnTo>
                <a:lnTo>
                  <a:pt x="1127" y="2887"/>
                </a:lnTo>
                <a:lnTo>
                  <a:pt x="1091" y="2853"/>
                </a:lnTo>
                <a:lnTo>
                  <a:pt x="1086" y="2849"/>
                </a:lnTo>
                <a:lnTo>
                  <a:pt x="1073" y="2834"/>
                </a:lnTo>
                <a:lnTo>
                  <a:pt x="1062" y="2820"/>
                </a:lnTo>
                <a:lnTo>
                  <a:pt x="1044" y="2813"/>
                </a:lnTo>
                <a:lnTo>
                  <a:pt x="1021" y="2797"/>
                </a:lnTo>
                <a:lnTo>
                  <a:pt x="1000" y="2797"/>
                </a:lnTo>
                <a:lnTo>
                  <a:pt x="987" y="2809"/>
                </a:lnTo>
                <a:lnTo>
                  <a:pt x="978" y="2818"/>
                </a:lnTo>
                <a:lnTo>
                  <a:pt x="975" y="2834"/>
                </a:lnTo>
                <a:lnTo>
                  <a:pt x="949" y="2831"/>
                </a:lnTo>
                <a:lnTo>
                  <a:pt x="922" y="2831"/>
                </a:lnTo>
                <a:lnTo>
                  <a:pt x="895" y="2826"/>
                </a:lnTo>
                <a:lnTo>
                  <a:pt x="881" y="2826"/>
                </a:lnTo>
                <a:lnTo>
                  <a:pt x="867" y="2837"/>
                </a:lnTo>
                <a:lnTo>
                  <a:pt x="857" y="2834"/>
                </a:lnTo>
                <a:lnTo>
                  <a:pt x="849" y="2831"/>
                </a:lnTo>
                <a:lnTo>
                  <a:pt x="824" y="2829"/>
                </a:lnTo>
                <a:lnTo>
                  <a:pt x="794" y="2831"/>
                </a:lnTo>
                <a:lnTo>
                  <a:pt x="770" y="2831"/>
                </a:lnTo>
                <a:lnTo>
                  <a:pt x="754" y="2842"/>
                </a:lnTo>
                <a:lnTo>
                  <a:pt x="705" y="2850"/>
                </a:lnTo>
                <a:lnTo>
                  <a:pt x="676" y="2856"/>
                </a:lnTo>
                <a:lnTo>
                  <a:pt x="655" y="2856"/>
                </a:lnTo>
                <a:lnTo>
                  <a:pt x="646" y="2856"/>
                </a:lnTo>
                <a:lnTo>
                  <a:pt x="630" y="2856"/>
                </a:lnTo>
                <a:lnTo>
                  <a:pt x="621" y="2856"/>
                </a:lnTo>
                <a:lnTo>
                  <a:pt x="604" y="2853"/>
                </a:lnTo>
                <a:lnTo>
                  <a:pt x="564" y="2841"/>
                </a:lnTo>
                <a:lnTo>
                  <a:pt x="554" y="2837"/>
                </a:lnTo>
                <a:lnTo>
                  <a:pt x="519" y="2834"/>
                </a:lnTo>
                <a:lnTo>
                  <a:pt x="509" y="2834"/>
                </a:lnTo>
                <a:lnTo>
                  <a:pt x="509" y="2831"/>
                </a:lnTo>
                <a:lnTo>
                  <a:pt x="489" y="2831"/>
                </a:lnTo>
                <a:lnTo>
                  <a:pt x="469" y="2818"/>
                </a:lnTo>
                <a:lnTo>
                  <a:pt x="456" y="2796"/>
                </a:lnTo>
                <a:lnTo>
                  <a:pt x="441" y="2746"/>
                </a:lnTo>
                <a:lnTo>
                  <a:pt x="430" y="2722"/>
                </a:lnTo>
                <a:lnTo>
                  <a:pt x="426" y="2713"/>
                </a:lnTo>
                <a:lnTo>
                  <a:pt x="397" y="2696"/>
                </a:lnTo>
                <a:lnTo>
                  <a:pt x="368" y="2681"/>
                </a:lnTo>
                <a:lnTo>
                  <a:pt x="325" y="2673"/>
                </a:lnTo>
                <a:lnTo>
                  <a:pt x="325" y="2685"/>
                </a:lnTo>
                <a:lnTo>
                  <a:pt x="336" y="2709"/>
                </a:lnTo>
                <a:lnTo>
                  <a:pt x="333" y="2726"/>
                </a:lnTo>
                <a:lnTo>
                  <a:pt x="307" y="2720"/>
                </a:lnTo>
                <a:lnTo>
                  <a:pt x="295" y="2713"/>
                </a:lnTo>
                <a:lnTo>
                  <a:pt x="275" y="2705"/>
                </a:lnTo>
                <a:lnTo>
                  <a:pt x="243" y="2696"/>
                </a:lnTo>
                <a:lnTo>
                  <a:pt x="212" y="2681"/>
                </a:lnTo>
                <a:lnTo>
                  <a:pt x="166" y="2664"/>
                </a:lnTo>
                <a:lnTo>
                  <a:pt x="132" y="2653"/>
                </a:lnTo>
                <a:lnTo>
                  <a:pt x="87" y="2645"/>
                </a:lnTo>
                <a:lnTo>
                  <a:pt x="73" y="2639"/>
                </a:lnTo>
                <a:lnTo>
                  <a:pt x="58" y="2621"/>
                </a:lnTo>
                <a:lnTo>
                  <a:pt x="66" y="2590"/>
                </a:lnTo>
                <a:lnTo>
                  <a:pt x="73" y="2563"/>
                </a:lnTo>
                <a:lnTo>
                  <a:pt x="90" y="2557"/>
                </a:lnTo>
                <a:lnTo>
                  <a:pt x="108" y="2552"/>
                </a:lnTo>
                <a:lnTo>
                  <a:pt x="116" y="2518"/>
                </a:lnTo>
                <a:lnTo>
                  <a:pt x="116" y="2491"/>
                </a:lnTo>
                <a:lnTo>
                  <a:pt x="92" y="2478"/>
                </a:lnTo>
                <a:lnTo>
                  <a:pt x="76" y="2464"/>
                </a:lnTo>
                <a:lnTo>
                  <a:pt x="73" y="2444"/>
                </a:lnTo>
                <a:lnTo>
                  <a:pt x="66" y="2423"/>
                </a:lnTo>
                <a:lnTo>
                  <a:pt x="43" y="2431"/>
                </a:lnTo>
                <a:lnTo>
                  <a:pt x="21" y="2440"/>
                </a:lnTo>
                <a:lnTo>
                  <a:pt x="11" y="2423"/>
                </a:lnTo>
                <a:lnTo>
                  <a:pt x="8" y="2398"/>
                </a:lnTo>
                <a:lnTo>
                  <a:pt x="15" y="2395"/>
                </a:lnTo>
                <a:lnTo>
                  <a:pt x="21" y="2385"/>
                </a:lnTo>
                <a:lnTo>
                  <a:pt x="21" y="2372"/>
                </a:lnTo>
                <a:lnTo>
                  <a:pt x="21" y="2366"/>
                </a:lnTo>
                <a:lnTo>
                  <a:pt x="18" y="2350"/>
                </a:lnTo>
                <a:lnTo>
                  <a:pt x="11" y="2347"/>
                </a:lnTo>
                <a:lnTo>
                  <a:pt x="0" y="2347"/>
                </a:lnTo>
                <a:lnTo>
                  <a:pt x="4" y="2332"/>
                </a:lnTo>
                <a:lnTo>
                  <a:pt x="11" y="2324"/>
                </a:lnTo>
                <a:lnTo>
                  <a:pt x="23" y="2308"/>
                </a:lnTo>
                <a:lnTo>
                  <a:pt x="62" y="2320"/>
                </a:lnTo>
                <a:lnTo>
                  <a:pt x="90" y="2331"/>
                </a:lnTo>
                <a:lnTo>
                  <a:pt x="101" y="2320"/>
                </a:lnTo>
                <a:lnTo>
                  <a:pt x="98" y="2305"/>
                </a:lnTo>
                <a:lnTo>
                  <a:pt x="92" y="2297"/>
                </a:lnTo>
                <a:lnTo>
                  <a:pt x="90" y="2284"/>
                </a:lnTo>
                <a:lnTo>
                  <a:pt x="90" y="2259"/>
                </a:lnTo>
                <a:lnTo>
                  <a:pt x="90" y="2238"/>
                </a:lnTo>
                <a:lnTo>
                  <a:pt x="90" y="2224"/>
                </a:lnTo>
                <a:lnTo>
                  <a:pt x="92" y="2205"/>
                </a:lnTo>
                <a:lnTo>
                  <a:pt x="127" y="2132"/>
                </a:lnTo>
                <a:lnTo>
                  <a:pt x="153" y="2113"/>
                </a:lnTo>
                <a:lnTo>
                  <a:pt x="174" y="2110"/>
                </a:lnTo>
                <a:lnTo>
                  <a:pt x="197" y="2109"/>
                </a:lnTo>
                <a:lnTo>
                  <a:pt x="250" y="2129"/>
                </a:lnTo>
                <a:lnTo>
                  <a:pt x="260" y="2113"/>
                </a:lnTo>
                <a:lnTo>
                  <a:pt x="282" y="2092"/>
                </a:lnTo>
                <a:lnTo>
                  <a:pt x="328" y="2092"/>
                </a:lnTo>
                <a:lnTo>
                  <a:pt x="330" y="2085"/>
                </a:lnTo>
                <a:lnTo>
                  <a:pt x="336" y="2054"/>
                </a:lnTo>
                <a:lnTo>
                  <a:pt x="339" y="2038"/>
                </a:lnTo>
                <a:lnTo>
                  <a:pt x="341" y="2026"/>
                </a:lnTo>
                <a:lnTo>
                  <a:pt x="348" y="2021"/>
                </a:lnTo>
                <a:lnTo>
                  <a:pt x="341" y="2013"/>
                </a:lnTo>
                <a:lnTo>
                  <a:pt x="333" y="2009"/>
                </a:lnTo>
                <a:lnTo>
                  <a:pt x="317" y="1993"/>
                </a:lnTo>
                <a:lnTo>
                  <a:pt x="310" y="1989"/>
                </a:lnTo>
                <a:lnTo>
                  <a:pt x="286" y="1959"/>
                </a:lnTo>
                <a:lnTo>
                  <a:pt x="278" y="1958"/>
                </a:lnTo>
                <a:lnTo>
                  <a:pt x="274" y="1955"/>
                </a:lnTo>
                <a:lnTo>
                  <a:pt x="264" y="1950"/>
                </a:lnTo>
                <a:lnTo>
                  <a:pt x="260" y="1915"/>
                </a:lnTo>
                <a:lnTo>
                  <a:pt x="260" y="1856"/>
                </a:lnTo>
                <a:lnTo>
                  <a:pt x="286" y="1799"/>
                </a:lnTo>
                <a:lnTo>
                  <a:pt x="293" y="1786"/>
                </a:lnTo>
                <a:lnTo>
                  <a:pt x="286" y="1780"/>
                </a:lnTo>
                <a:lnTo>
                  <a:pt x="283" y="1776"/>
                </a:lnTo>
                <a:lnTo>
                  <a:pt x="282" y="1768"/>
                </a:lnTo>
                <a:lnTo>
                  <a:pt x="274" y="1756"/>
                </a:lnTo>
                <a:lnTo>
                  <a:pt x="270" y="1747"/>
                </a:lnTo>
                <a:lnTo>
                  <a:pt x="267" y="1741"/>
                </a:lnTo>
                <a:lnTo>
                  <a:pt x="264" y="1731"/>
                </a:lnTo>
                <a:lnTo>
                  <a:pt x="264" y="1715"/>
                </a:lnTo>
                <a:lnTo>
                  <a:pt x="215" y="1707"/>
                </a:lnTo>
                <a:lnTo>
                  <a:pt x="212" y="1700"/>
                </a:lnTo>
                <a:lnTo>
                  <a:pt x="225" y="1673"/>
                </a:lnTo>
                <a:lnTo>
                  <a:pt x="231" y="1673"/>
                </a:lnTo>
                <a:lnTo>
                  <a:pt x="240" y="1667"/>
                </a:lnTo>
                <a:lnTo>
                  <a:pt x="264" y="1660"/>
                </a:lnTo>
                <a:lnTo>
                  <a:pt x="278" y="1648"/>
                </a:lnTo>
                <a:lnTo>
                  <a:pt x="283" y="1653"/>
                </a:lnTo>
                <a:lnTo>
                  <a:pt x="292" y="1659"/>
                </a:lnTo>
                <a:lnTo>
                  <a:pt x="307" y="1648"/>
                </a:lnTo>
                <a:lnTo>
                  <a:pt x="325" y="1640"/>
                </a:lnTo>
                <a:lnTo>
                  <a:pt x="336" y="1612"/>
                </a:lnTo>
                <a:lnTo>
                  <a:pt x="357" y="1608"/>
                </a:lnTo>
                <a:lnTo>
                  <a:pt x="368" y="1606"/>
                </a:lnTo>
                <a:lnTo>
                  <a:pt x="378" y="1590"/>
                </a:lnTo>
                <a:lnTo>
                  <a:pt x="409" y="1565"/>
                </a:lnTo>
                <a:lnTo>
                  <a:pt x="444" y="1558"/>
                </a:lnTo>
                <a:lnTo>
                  <a:pt x="449" y="1554"/>
                </a:lnTo>
                <a:lnTo>
                  <a:pt x="481" y="1558"/>
                </a:lnTo>
                <a:lnTo>
                  <a:pt x="489" y="1550"/>
                </a:lnTo>
                <a:lnTo>
                  <a:pt x="488" y="1536"/>
                </a:lnTo>
                <a:lnTo>
                  <a:pt x="483" y="1528"/>
                </a:lnTo>
                <a:lnTo>
                  <a:pt x="481" y="1517"/>
                </a:lnTo>
                <a:lnTo>
                  <a:pt x="488" y="1509"/>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5" name="Freeform 1045"/>
          <p:cNvSpPr>
            <a:spLocks/>
          </p:cNvSpPr>
          <p:nvPr userDrawn="1"/>
        </p:nvSpPr>
        <p:spPr bwMode="auto">
          <a:xfrm>
            <a:off x="2175632" y="2946892"/>
            <a:ext cx="853337" cy="1241099"/>
          </a:xfrm>
          <a:custGeom>
            <a:avLst/>
            <a:gdLst>
              <a:gd name="T0" fmla="*/ 1139 w 1963"/>
              <a:gd name="T1" fmla="*/ 1718 h 2541"/>
              <a:gd name="T2" fmla="*/ 1051 w 1963"/>
              <a:gd name="T3" fmla="*/ 1676 h 2541"/>
              <a:gd name="T4" fmla="*/ 1266 w 1963"/>
              <a:gd name="T5" fmla="*/ 1891 h 2541"/>
              <a:gd name="T6" fmla="*/ 1396 w 1963"/>
              <a:gd name="T7" fmla="*/ 2051 h 2541"/>
              <a:gd name="T8" fmla="*/ 1549 w 1963"/>
              <a:gd name="T9" fmla="*/ 2277 h 2541"/>
              <a:gd name="T10" fmla="*/ 1660 w 1963"/>
              <a:gd name="T11" fmla="*/ 2335 h 2541"/>
              <a:gd name="T12" fmla="*/ 1775 w 1963"/>
              <a:gd name="T13" fmla="*/ 2503 h 2541"/>
              <a:gd name="T14" fmla="*/ 1733 w 1963"/>
              <a:gd name="T15" fmla="*/ 2418 h 2541"/>
              <a:gd name="T16" fmla="*/ 1724 w 1963"/>
              <a:gd name="T17" fmla="*/ 2354 h 2541"/>
              <a:gd name="T18" fmla="*/ 1884 w 1963"/>
              <a:gd name="T19" fmla="*/ 2537 h 2541"/>
              <a:gd name="T20" fmla="*/ 1884 w 1963"/>
              <a:gd name="T21" fmla="*/ 2391 h 2541"/>
              <a:gd name="T22" fmla="*/ 1952 w 1963"/>
              <a:gd name="T23" fmla="*/ 2225 h 2541"/>
              <a:gd name="T24" fmla="*/ 1832 w 1963"/>
              <a:gd name="T25" fmla="*/ 2061 h 2541"/>
              <a:gd name="T26" fmla="*/ 1768 w 1963"/>
              <a:gd name="T27" fmla="*/ 1905 h 2541"/>
              <a:gd name="T28" fmla="*/ 1714 w 1963"/>
              <a:gd name="T29" fmla="*/ 1758 h 2541"/>
              <a:gd name="T30" fmla="*/ 1635 w 1963"/>
              <a:gd name="T31" fmla="*/ 1535 h 2541"/>
              <a:gd name="T32" fmla="*/ 1508 w 1963"/>
              <a:gd name="T33" fmla="*/ 1505 h 2541"/>
              <a:gd name="T34" fmla="*/ 1327 w 1963"/>
              <a:gd name="T35" fmla="*/ 1290 h 2541"/>
              <a:gd name="T36" fmla="*/ 1210 w 1963"/>
              <a:gd name="T37" fmla="*/ 1174 h 2541"/>
              <a:gd name="T38" fmla="*/ 1170 w 1963"/>
              <a:gd name="T39" fmla="*/ 931 h 2541"/>
              <a:gd name="T40" fmla="*/ 1125 w 1963"/>
              <a:gd name="T41" fmla="*/ 652 h 2541"/>
              <a:gd name="T42" fmla="*/ 988 w 1963"/>
              <a:gd name="T43" fmla="*/ 520 h 2541"/>
              <a:gd name="T44" fmla="*/ 857 w 1963"/>
              <a:gd name="T45" fmla="*/ 405 h 2541"/>
              <a:gd name="T46" fmla="*/ 790 w 1963"/>
              <a:gd name="T47" fmla="*/ 114 h 2541"/>
              <a:gd name="T48" fmla="*/ 722 w 1963"/>
              <a:gd name="T49" fmla="*/ 34 h 2541"/>
              <a:gd name="T50" fmla="*/ 639 w 1963"/>
              <a:gd name="T51" fmla="*/ 3 h 2541"/>
              <a:gd name="T52" fmla="*/ 541 w 1963"/>
              <a:gd name="T53" fmla="*/ 110 h 2541"/>
              <a:gd name="T54" fmla="*/ 325 w 1963"/>
              <a:gd name="T55" fmla="*/ 309 h 2541"/>
              <a:gd name="T56" fmla="*/ 206 w 1963"/>
              <a:gd name="T57" fmla="*/ 423 h 2541"/>
              <a:gd name="T58" fmla="*/ 186 w 1963"/>
              <a:gd name="T59" fmla="*/ 483 h 2541"/>
              <a:gd name="T60" fmla="*/ 122 w 1963"/>
              <a:gd name="T61" fmla="*/ 483 h 2541"/>
              <a:gd name="T62" fmla="*/ 73 w 1963"/>
              <a:gd name="T63" fmla="*/ 524 h 2541"/>
              <a:gd name="T64" fmla="*/ 73 w 1963"/>
              <a:gd name="T65" fmla="*/ 475 h 2541"/>
              <a:gd name="T66" fmla="*/ 50 w 1963"/>
              <a:gd name="T67" fmla="*/ 582 h 2541"/>
              <a:gd name="T68" fmla="*/ 22 w 1963"/>
              <a:gd name="T69" fmla="*/ 618 h 2541"/>
              <a:gd name="T70" fmla="*/ 32 w 1963"/>
              <a:gd name="T71" fmla="*/ 684 h 2541"/>
              <a:gd name="T72" fmla="*/ 53 w 1963"/>
              <a:gd name="T73" fmla="*/ 750 h 2541"/>
              <a:gd name="T74" fmla="*/ 125 w 1963"/>
              <a:gd name="T75" fmla="*/ 801 h 2541"/>
              <a:gd name="T76" fmla="*/ 101 w 1963"/>
              <a:gd name="T77" fmla="*/ 743 h 2541"/>
              <a:gd name="T78" fmla="*/ 181 w 1963"/>
              <a:gd name="T79" fmla="*/ 793 h 2541"/>
              <a:gd name="T80" fmla="*/ 198 w 1963"/>
              <a:gd name="T81" fmla="*/ 817 h 2541"/>
              <a:gd name="T82" fmla="*/ 202 w 1963"/>
              <a:gd name="T83" fmla="*/ 872 h 2541"/>
              <a:gd name="T84" fmla="*/ 260 w 1963"/>
              <a:gd name="T85" fmla="*/ 858 h 2541"/>
              <a:gd name="T86" fmla="*/ 306 w 1963"/>
              <a:gd name="T87" fmla="*/ 833 h 2541"/>
              <a:gd name="T88" fmla="*/ 342 w 1963"/>
              <a:gd name="T89" fmla="*/ 916 h 2541"/>
              <a:gd name="T90" fmla="*/ 375 w 1963"/>
              <a:gd name="T91" fmla="*/ 928 h 2541"/>
              <a:gd name="T92" fmla="*/ 392 w 1963"/>
              <a:gd name="T93" fmla="*/ 961 h 2541"/>
              <a:gd name="T94" fmla="*/ 439 w 1963"/>
              <a:gd name="T95" fmla="*/ 968 h 2541"/>
              <a:gd name="T96" fmla="*/ 533 w 1963"/>
              <a:gd name="T97" fmla="*/ 1019 h 2541"/>
              <a:gd name="T98" fmla="*/ 614 w 1963"/>
              <a:gd name="T99" fmla="*/ 1111 h 2541"/>
              <a:gd name="T100" fmla="*/ 704 w 1963"/>
              <a:gd name="T101" fmla="*/ 1215 h 2541"/>
              <a:gd name="T102" fmla="*/ 667 w 1963"/>
              <a:gd name="T103" fmla="*/ 1295 h 2541"/>
              <a:gd name="T104" fmla="*/ 777 w 1963"/>
              <a:gd name="T105" fmla="*/ 1406 h 2541"/>
              <a:gd name="T106" fmla="*/ 787 w 1963"/>
              <a:gd name="T107" fmla="*/ 1406 h 2541"/>
              <a:gd name="T108" fmla="*/ 923 w 1963"/>
              <a:gd name="T109" fmla="*/ 1418 h 2541"/>
              <a:gd name="T110" fmla="*/ 881 w 1963"/>
              <a:gd name="T111" fmla="*/ 1482 h 2541"/>
              <a:gd name="T112" fmla="*/ 920 w 1963"/>
              <a:gd name="T113" fmla="*/ 1549 h 2541"/>
              <a:gd name="T114" fmla="*/ 1061 w 1963"/>
              <a:gd name="T115" fmla="*/ 160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63" h="2541">
                <a:moveTo>
                  <a:pt x="1144" y="1705"/>
                </a:moveTo>
                <a:lnTo>
                  <a:pt x="1121" y="1696"/>
                </a:lnTo>
                <a:lnTo>
                  <a:pt x="1105" y="1679"/>
                </a:lnTo>
                <a:lnTo>
                  <a:pt x="1082" y="1668"/>
                </a:lnTo>
                <a:lnTo>
                  <a:pt x="1065" y="1660"/>
                </a:lnTo>
                <a:lnTo>
                  <a:pt x="1074" y="1671"/>
                </a:lnTo>
                <a:lnTo>
                  <a:pt x="1089" y="1679"/>
                </a:lnTo>
                <a:lnTo>
                  <a:pt x="1105" y="1692"/>
                </a:lnTo>
                <a:lnTo>
                  <a:pt x="1121" y="1704"/>
                </a:lnTo>
                <a:lnTo>
                  <a:pt x="1139" y="1718"/>
                </a:lnTo>
                <a:lnTo>
                  <a:pt x="1121" y="1715"/>
                </a:lnTo>
                <a:lnTo>
                  <a:pt x="1103" y="1699"/>
                </a:lnTo>
                <a:lnTo>
                  <a:pt x="1057" y="1668"/>
                </a:lnTo>
                <a:lnTo>
                  <a:pt x="1010" y="1627"/>
                </a:lnTo>
                <a:lnTo>
                  <a:pt x="959" y="1585"/>
                </a:lnTo>
                <a:lnTo>
                  <a:pt x="959" y="1596"/>
                </a:lnTo>
                <a:lnTo>
                  <a:pt x="974" y="1605"/>
                </a:lnTo>
                <a:lnTo>
                  <a:pt x="993" y="1627"/>
                </a:lnTo>
                <a:lnTo>
                  <a:pt x="1021" y="1655"/>
                </a:lnTo>
                <a:lnTo>
                  <a:pt x="1051" y="1676"/>
                </a:lnTo>
                <a:lnTo>
                  <a:pt x="1082" y="1703"/>
                </a:lnTo>
                <a:lnTo>
                  <a:pt x="1118" y="1726"/>
                </a:lnTo>
                <a:lnTo>
                  <a:pt x="1132" y="1742"/>
                </a:lnTo>
                <a:lnTo>
                  <a:pt x="1164" y="1761"/>
                </a:lnTo>
                <a:lnTo>
                  <a:pt x="1194" y="1782"/>
                </a:lnTo>
                <a:lnTo>
                  <a:pt x="1210" y="1815"/>
                </a:lnTo>
                <a:lnTo>
                  <a:pt x="1223" y="1833"/>
                </a:lnTo>
                <a:lnTo>
                  <a:pt x="1247" y="1859"/>
                </a:lnTo>
                <a:lnTo>
                  <a:pt x="1252" y="1879"/>
                </a:lnTo>
                <a:lnTo>
                  <a:pt x="1266" y="1891"/>
                </a:lnTo>
                <a:lnTo>
                  <a:pt x="1275" y="1907"/>
                </a:lnTo>
                <a:lnTo>
                  <a:pt x="1291" y="1930"/>
                </a:lnTo>
                <a:lnTo>
                  <a:pt x="1303" y="1947"/>
                </a:lnTo>
                <a:lnTo>
                  <a:pt x="1300" y="1969"/>
                </a:lnTo>
                <a:lnTo>
                  <a:pt x="1306" y="1989"/>
                </a:lnTo>
                <a:lnTo>
                  <a:pt x="1328" y="2011"/>
                </a:lnTo>
                <a:lnTo>
                  <a:pt x="1353" y="2033"/>
                </a:lnTo>
                <a:lnTo>
                  <a:pt x="1360" y="2030"/>
                </a:lnTo>
                <a:lnTo>
                  <a:pt x="1378" y="2035"/>
                </a:lnTo>
                <a:lnTo>
                  <a:pt x="1396" y="2051"/>
                </a:lnTo>
                <a:lnTo>
                  <a:pt x="1374" y="2046"/>
                </a:lnTo>
                <a:lnTo>
                  <a:pt x="1360" y="2041"/>
                </a:lnTo>
                <a:lnTo>
                  <a:pt x="1354" y="2051"/>
                </a:lnTo>
                <a:lnTo>
                  <a:pt x="1374" y="2057"/>
                </a:lnTo>
                <a:lnTo>
                  <a:pt x="1396" y="2069"/>
                </a:lnTo>
                <a:lnTo>
                  <a:pt x="1418" y="2101"/>
                </a:lnTo>
                <a:lnTo>
                  <a:pt x="1480" y="2176"/>
                </a:lnTo>
                <a:lnTo>
                  <a:pt x="1501" y="2221"/>
                </a:lnTo>
                <a:lnTo>
                  <a:pt x="1512" y="2229"/>
                </a:lnTo>
                <a:lnTo>
                  <a:pt x="1549" y="2277"/>
                </a:lnTo>
                <a:lnTo>
                  <a:pt x="1576" y="2290"/>
                </a:lnTo>
                <a:lnTo>
                  <a:pt x="1594" y="2298"/>
                </a:lnTo>
                <a:lnTo>
                  <a:pt x="1627" y="2323"/>
                </a:lnTo>
                <a:lnTo>
                  <a:pt x="1644" y="2328"/>
                </a:lnTo>
                <a:lnTo>
                  <a:pt x="1649" y="2317"/>
                </a:lnTo>
                <a:lnTo>
                  <a:pt x="1657" y="2317"/>
                </a:lnTo>
                <a:lnTo>
                  <a:pt x="1667" y="2325"/>
                </a:lnTo>
                <a:lnTo>
                  <a:pt x="1668" y="2343"/>
                </a:lnTo>
                <a:lnTo>
                  <a:pt x="1660" y="2347"/>
                </a:lnTo>
                <a:lnTo>
                  <a:pt x="1660" y="2335"/>
                </a:lnTo>
                <a:lnTo>
                  <a:pt x="1657" y="2335"/>
                </a:lnTo>
                <a:lnTo>
                  <a:pt x="1646" y="2335"/>
                </a:lnTo>
                <a:lnTo>
                  <a:pt x="1660" y="2359"/>
                </a:lnTo>
                <a:lnTo>
                  <a:pt x="1671" y="2370"/>
                </a:lnTo>
                <a:lnTo>
                  <a:pt x="1703" y="2411"/>
                </a:lnTo>
                <a:lnTo>
                  <a:pt x="1714" y="2451"/>
                </a:lnTo>
                <a:lnTo>
                  <a:pt x="1729" y="2458"/>
                </a:lnTo>
                <a:lnTo>
                  <a:pt x="1740" y="2469"/>
                </a:lnTo>
                <a:lnTo>
                  <a:pt x="1767" y="2491"/>
                </a:lnTo>
                <a:lnTo>
                  <a:pt x="1775" y="2503"/>
                </a:lnTo>
                <a:lnTo>
                  <a:pt x="1783" y="2511"/>
                </a:lnTo>
                <a:lnTo>
                  <a:pt x="1789" y="2515"/>
                </a:lnTo>
                <a:lnTo>
                  <a:pt x="1793" y="2518"/>
                </a:lnTo>
                <a:lnTo>
                  <a:pt x="1793" y="2515"/>
                </a:lnTo>
                <a:lnTo>
                  <a:pt x="1790" y="2503"/>
                </a:lnTo>
                <a:lnTo>
                  <a:pt x="1775" y="2491"/>
                </a:lnTo>
                <a:lnTo>
                  <a:pt x="1765" y="2479"/>
                </a:lnTo>
                <a:lnTo>
                  <a:pt x="1749" y="2454"/>
                </a:lnTo>
                <a:lnTo>
                  <a:pt x="1757" y="2446"/>
                </a:lnTo>
                <a:lnTo>
                  <a:pt x="1733" y="2418"/>
                </a:lnTo>
                <a:lnTo>
                  <a:pt x="1721" y="2387"/>
                </a:lnTo>
                <a:lnTo>
                  <a:pt x="1717" y="2364"/>
                </a:lnTo>
                <a:lnTo>
                  <a:pt x="1703" y="2351"/>
                </a:lnTo>
                <a:lnTo>
                  <a:pt x="1703" y="2335"/>
                </a:lnTo>
                <a:lnTo>
                  <a:pt x="1721" y="2323"/>
                </a:lnTo>
                <a:lnTo>
                  <a:pt x="1727" y="2323"/>
                </a:lnTo>
                <a:lnTo>
                  <a:pt x="1727" y="2335"/>
                </a:lnTo>
                <a:lnTo>
                  <a:pt x="1714" y="2335"/>
                </a:lnTo>
                <a:lnTo>
                  <a:pt x="1717" y="2347"/>
                </a:lnTo>
                <a:lnTo>
                  <a:pt x="1724" y="2354"/>
                </a:lnTo>
                <a:lnTo>
                  <a:pt x="1729" y="2384"/>
                </a:lnTo>
                <a:lnTo>
                  <a:pt x="1743" y="2408"/>
                </a:lnTo>
                <a:lnTo>
                  <a:pt x="1779" y="2439"/>
                </a:lnTo>
                <a:lnTo>
                  <a:pt x="1798" y="2474"/>
                </a:lnTo>
                <a:lnTo>
                  <a:pt x="1811" y="2518"/>
                </a:lnTo>
                <a:lnTo>
                  <a:pt x="1822" y="2534"/>
                </a:lnTo>
                <a:lnTo>
                  <a:pt x="1826" y="2541"/>
                </a:lnTo>
                <a:lnTo>
                  <a:pt x="1832" y="2541"/>
                </a:lnTo>
                <a:lnTo>
                  <a:pt x="1858" y="2537"/>
                </a:lnTo>
                <a:lnTo>
                  <a:pt x="1884" y="2537"/>
                </a:lnTo>
                <a:lnTo>
                  <a:pt x="1916" y="2534"/>
                </a:lnTo>
                <a:lnTo>
                  <a:pt x="1920" y="2529"/>
                </a:lnTo>
                <a:lnTo>
                  <a:pt x="1919" y="2511"/>
                </a:lnTo>
                <a:lnTo>
                  <a:pt x="1911" y="2499"/>
                </a:lnTo>
                <a:lnTo>
                  <a:pt x="1902" y="2491"/>
                </a:lnTo>
                <a:lnTo>
                  <a:pt x="1898" y="2467"/>
                </a:lnTo>
                <a:lnTo>
                  <a:pt x="1893" y="2446"/>
                </a:lnTo>
                <a:lnTo>
                  <a:pt x="1886" y="2436"/>
                </a:lnTo>
                <a:lnTo>
                  <a:pt x="1880" y="2406"/>
                </a:lnTo>
                <a:lnTo>
                  <a:pt x="1884" y="2391"/>
                </a:lnTo>
                <a:lnTo>
                  <a:pt x="1890" y="2376"/>
                </a:lnTo>
                <a:lnTo>
                  <a:pt x="1898" y="2359"/>
                </a:lnTo>
                <a:lnTo>
                  <a:pt x="1902" y="2347"/>
                </a:lnTo>
                <a:lnTo>
                  <a:pt x="1908" y="2339"/>
                </a:lnTo>
                <a:lnTo>
                  <a:pt x="1920" y="2320"/>
                </a:lnTo>
                <a:lnTo>
                  <a:pt x="1931" y="2295"/>
                </a:lnTo>
                <a:lnTo>
                  <a:pt x="1934" y="2271"/>
                </a:lnTo>
                <a:lnTo>
                  <a:pt x="1930" y="2251"/>
                </a:lnTo>
                <a:lnTo>
                  <a:pt x="1934" y="2235"/>
                </a:lnTo>
                <a:lnTo>
                  <a:pt x="1952" y="2225"/>
                </a:lnTo>
                <a:lnTo>
                  <a:pt x="1963" y="2204"/>
                </a:lnTo>
                <a:lnTo>
                  <a:pt x="1963" y="2192"/>
                </a:lnTo>
                <a:lnTo>
                  <a:pt x="1959" y="2177"/>
                </a:lnTo>
                <a:lnTo>
                  <a:pt x="1942" y="2160"/>
                </a:lnTo>
                <a:lnTo>
                  <a:pt x="1931" y="2156"/>
                </a:lnTo>
                <a:lnTo>
                  <a:pt x="1908" y="2156"/>
                </a:lnTo>
                <a:lnTo>
                  <a:pt x="1884" y="2145"/>
                </a:lnTo>
                <a:lnTo>
                  <a:pt x="1858" y="2116"/>
                </a:lnTo>
                <a:lnTo>
                  <a:pt x="1848" y="2090"/>
                </a:lnTo>
                <a:lnTo>
                  <a:pt x="1832" y="2061"/>
                </a:lnTo>
                <a:lnTo>
                  <a:pt x="1822" y="2046"/>
                </a:lnTo>
                <a:lnTo>
                  <a:pt x="1810" y="2022"/>
                </a:lnTo>
                <a:lnTo>
                  <a:pt x="1798" y="2011"/>
                </a:lnTo>
                <a:lnTo>
                  <a:pt x="1790" y="1997"/>
                </a:lnTo>
                <a:lnTo>
                  <a:pt x="1779" y="1981"/>
                </a:lnTo>
                <a:lnTo>
                  <a:pt x="1775" y="1958"/>
                </a:lnTo>
                <a:lnTo>
                  <a:pt x="1775" y="1945"/>
                </a:lnTo>
                <a:lnTo>
                  <a:pt x="1775" y="1941"/>
                </a:lnTo>
                <a:lnTo>
                  <a:pt x="1772" y="1919"/>
                </a:lnTo>
                <a:lnTo>
                  <a:pt x="1768" y="1905"/>
                </a:lnTo>
                <a:lnTo>
                  <a:pt x="1753" y="1882"/>
                </a:lnTo>
                <a:lnTo>
                  <a:pt x="1743" y="1863"/>
                </a:lnTo>
                <a:lnTo>
                  <a:pt x="1740" y="1859"/>
                </a:lnTo>
                <a:lnTo>
                  <a:pt x="1735" y="1855"/>
                </a:lnTo>
                <a:lnTo>
                  <a:pt x="1733" y="1847"/>
                </a:lnTo>
                <a:lnTo>
                  <a:pt x="1729" y="1822"/>
                </a:lnTo>
                <a:lnTo>
                  <a:pt x="1724" y="1799"/>
                </a:lnTo>
                <a:lnTo>
                  <a:pt x="1717" y="1786"/>
                </a:lnTo>
                <a:lnTo>
                  <a:pt x="1714" y="1772"/>
                </a:lnTo>
                <a:lnTo>
                  <a:pt x="1714" y="1758"/>
                </a:lnTo>
                <a:lnTo>
                  <a:pt x="1717" y="1739"/>
                </a:lnTo>
                <a:lnTo>
                  <a:pt x="1717" y="1723"/>
                </a:lnTo>
                <a:lnTo>
                  <a:pt x="1710" y="1699"/>
                </a:lnTo>
                <a:lnTo>
                  <a:pt x="1711" y="1676"/>
                </a:lnTo>
                <a:lnTo>
                  <a:pt x="1703" y="1655"/>
                </a:lnTo>
                <a:lnTo>
                  <a:pt x="1692" y="1629"/>
                </a:lnTo>
                <a:lnTo>
                  <a:pt x="1681" y="1601"/>
                </a:lnTo>
                <a:lnTo>
                  <a:pt x="1668" y="1576"/>
                </a:lnTo>
                <a:lnTo>
                  <a:pt x="1652" y="1561"/>
                </a:lnTo>
                <a:lnTo>
                  <a:pt x="1635" y="1535"/>
                </a:lnTo>
                <a:lnTo>
                  <a:pt x="1617" y="1513"/>
                </a:lnTo>
                <a:lnTo>
                  <a:pt x="1609" y="1506"/>
                </a:lnTo>
                <a:lnTo>
                  <a:pt x="1609" y="1505"/>
                </a:lnTo>
                <a:lnTo>
                  <a:pt x="1599" y="1498"/>
                </a:lnTo>
                <a:lnTo>
                  <a:pt x="1591" y="1488"/>
                </a:lnTo>
                <a:lnTo>
                  <a:pt x="1577" y="1482"/>
                </a:lnTo>
                <a:lnTo>
                  <a:pt x="1561" y="1488"/>
                </a:lnTo>
                <a:lnTo>
                  <a:pt x="1540" y="1493"/>
                </a:lnTo>
                <a:lnTo>
                  <a:pt x="1523" y="1501"/>
                </a:lnTo>
                <a:lnTo>
                  <a:pt x="1508" y="1505"/>
                </a:lnTo>
                <a:lnTo>
                  <a:pt x="1480" y="1516"/>
                </a:lnTo>
                <a:lnTo>
                  <a:pt x="1453" y="1521"/>
                </a:lnTo>
                <a:lnTo>
                  <a:pt x="1432" y="1506"/>
                </a:lnTo>
                <a:lnTo>
                  <a:pt x="1418" y="1488"/>
                </a:lnTo>
                <a:lnTo>
                  <a:pt x="1404" y="1465"/>
                </a:lnTo>
                <a:lnTo>
                  <a:pt x="1392" y="1430"/>
                </a:lnTo>
                <a:lnTo>
                  <a:pt x="1385" y="1397"/>
                </a:lnTo>
                <a:lnTo>
                  <a:pt x="1364" y="1359"/>
                </a:lnTo>
                <a:lnTo>
                  <a:pt x="1338" y="1323"/>
                </a:lnTo>
                <a:lnTo>
                  <a:pt x="1327" y="1290"/>
                </a:lnTo>
                <a:lnTo>
                  <a:pt x="1310" y="1279"/>
                </a:lnTo>
                <a:lnTo>
                  <a:pt x="1300" y="1270"/>
                </a:lnTo>
                <a:lnTo>
                  <a:pt x="1291" y="1250"/>
                </a:lnTo>
                <a:lnTo>
                  <a:pt x="1280" y="1231"/>
                </a:lnTo>
                <a:lnTo>
                  <a:pt x="1266" y="1223"/>
                </a:lnTo>
                <a:lnTo>
                  <a:pt x="1248" y="1224"/>
                </a:lnTo>
                <a:lnTo>
                  <a:pt x="1238" y="1216"/>
                </a:lnTo>
                <a:lnTo>
                  <a:pt x="1237" y="1215"/>
                </a:lnTo>
                <a:lnTo>
                  <a:pt x="1219" y="1198"/>
                </a:lnTo>
                <a:lnTo>
                  <a:pt x="1210" y="1174"/>
                </a:lnTo>
                <a:lnTo>
                  <a:pt x="1204" y="1148"/>
                </a:lnTo>
                <a:lnTo>
                  <a:pt x="1204" y="1142"/>
                </a:lnTo>
                <a:lnTo>
                  <a:pt x="1192" y="1124"/>
                </a:lnTo>
                <a:lnTo>
                  <a:pt x="1184" y="1100"/>
                </a:lnTo>
                <a:lnTo>
                  <a:pt x="1179" y="1087"/>
                </a:lnTo>
                <a:lnTo>
                  <a:pt x="1176" y="1067"/>
                </a:lnTo>
                <a:lnTo>
                  <a:pt x="1172" y="1044"/>
                </a:lnTo>
                <a:lnTo>
                  <a:pt x="1165" y="1017"/>
                </a:lnTo>
                <a:lnTo>
                  <a:pt x="1165" y="980"/>
                </a:lnTo>
                <a:lnTo>
                  <a:pt x="1170" y="931"/>
                </a:lnTo>
                <a:lnTo>
                  <a:pt x="1179" y="894"/>
                </a:lnTo>
                <a:lnTo>
                  <a:pt x="1184" y="868"/>
                </a:lnTo>
                <a:lnTo>
                  <a:pt x="1187" y="840"/>
                </a:lnTo>
                <a:lnTo>
                  <a:pt x="1187" y="801"/>
                </a:lnTo>
                <a:lnTo>
                  <a:pt x="1192" y="781"/>
                </a:lnTo>
                <a:lnTo>
                  <a:pt x="1190" y="739"/>
                </a:lnTo>
                <a:lnTo>
                  <a:pt x="1170" y="707"/>
                </a:lnTo>
                <a:lnTo>
                  <a:pt x="1147" y="681"/>
                </a:lnTo>
                <a:lnTo>
                  <a:pt x="1129" y="665"/>
                </a:lnTo>
                <a:lnTo>
                  <a:pt x="1125" y="652"/>
                </a:lnTo>
                <a:lnTo>
                  <a:pt x="1107" y="647"/>
                </a:lnTo>
                <a:lnTo>
                  <a:pt x="1093" y="636"/>
                </a:lnTo>
                <a:lnTo>
                  <a:pt x="1086" y="622"/>
                </a:lnTo>
                <a:lnTo>
                  <a:pt x="1082" y="594"/>
                </a:lnTo>
                <a:lnTo>
                  <a:pt x="1079" y="566"/>
                </a:lnTo>
                <a:lnTo>
                  <a:pt x="1074" y="536"/>
                </a:lnTo>
                <a:lnTo>
                  <a:pt x="1051" y="522"/>
                </a:lnTo>
                <a:lnTo>
                  <a:pt x="1028" y="522"/>
                </a:lnTo>
                <a:lnTo>
                  <a:pt x="1003" y="520"/>
                </a:lnTo>
                <a:lnTo>
                  <a:pt x="988" y="520"/>
                </a:lnTo>
                <a:lnTo>
                  <a:pt x="961" y="514"/>
                </a:lnTo>
                <a:lnTo>
                  <a:pt x="930" y="506"/>
                </a:lnTo>
                <a:lnTo>
                  <a:pt x="913" y="511"/>
                </a:lnTo>
                <a:lnTo>
                  <a:pt x="895" y="503"/>
                </a:lnTo>
                <a:lnTo>
                  <a:pt x="885" y="491"/>
                </a:lnTo>
                <a:lnTo>
                  <a:pt x="880" y="487"/>
                </a:lnTo>
                <a:lnTo>
                  <a:pt x="872" y="475"/>
                </a:lnTo>
                <a:lnTo>
                  <a:pt x="869" y="471"/>
                </a:lnTo>
                <a:lnTo>
                  <a:pt x="865" y="440"/>
                </a:lnTo>
                <a:lnTo>
                  <a:pt x="857" y="405"/>
                </a:lnTo>
                <a:lnTo>
                  <a:pt x="854" y="376"/>
                </a:lnTo>
                <a:lnTo>
                  <a:pt x="857" y="353"/>
                </a:lnTo>
                <a:lnTo>
                  <a:pt x="847" y="317"/>
                </a:lnTo>
                <a:lnTo>
                  <a:pt x="837" y="274"/>
                </a:lnTo>
                <a:lnTo>
                  <a:pt x="833" y="250"/>
                </a:lnTo>
                <a:lnTo>
                  <a:pt x="819" y="230"/>
                </a:lnTo>
                <a:lnTo>
                  <a:pt x="811" y="205"/>
                </a:lnTo>
                <a:lnTo>
                  <a:pt x="807" y="160"/>
                </a:lnTo>
                <a:lnTo>
                  <a:pt x="792" y="133"/>
                </a:lnTo>
                <a:lnTo>
                  <a:pt x="790" y="114"/>
                </a:lnTo>
                <a:lnTo>
                  <a:pt x="790" y="94"/>
                </a:lnTo>
                <a:lnTo>
                  <a:pt x="780" y="75"/>
                </a:lnTo>
                <a:lnTo>
                  <a:pt x="771" y="63"/>
                </a:lnTo>
                <a:lnTo>
                  <a:pt x="767" y="55"/>
                </a:lnTo>
                <a:lnTo>
                  <a:pt x="758" y="55"/>
                </a:lnTo>
                <a:lnTo>
                  <a:pt x="749" y="46"/>
                </a:lnTo>
                <a:lnTo>
                  <a:pt x="740" y="42"/>
                </a:lnTo>
                <a:lnTo>
                  <a:pt x="732" y="38"/>
                </a:lnTo>
                <a:lnTo>
                  <a:pt x="729" y="38"/>
                </a:lnTo>
                <a:lnTo>
                  <a:pt x="722" y="34"/>
                </a:lnTo>
                <a:lnTo>
                  <a:pt x="717" y="26"/>
                </a:lnTo>
                <a:lnTo>
                  <a:pt x="709" y="23"/>
                </a:lnTo>
                <a:lnTo>
                  <a:pt x="700" y="15"/>
                </a:lnTo>
                <a:lnTo>
                  <a:pt x="696" y="10"/>
                </a:lnTo>
                <a:lnTo>
                  <a:pt x="686" y="7"/>
                </a:lnTo>
                <a:lnTo>
                  <a:pt x="672" y="10"/>
                </a:lnTo>
                <a:lnTo>
                  <a:pt x="656" y="11"/>
                </a:lnTo>
                <a:lnTo>
                  <a:pt x="650" y="11"/>
                </a:lnTo>
                <a:lnTo>
                  <a:pt x="641" y="7"/>
                </a:lnTo>
                <a:lnTo>
                  <a:pt x="639" y="3"/>
                </a:lnTo>
                <a:lnTo>
                  <a:pt x="632" y="0"/>
                </a:lnTo>
                <a:lnTo>
                  <a:pt x="621" y="0"/>
                </a:lnTo>
                <a:lnTo>
                  <a:pt x="620" y="3"/>
                </a:lnTo>
                <a:lnTo>
                  <a:pt x="614" y="3"/>
                </a:lnTo>
                <a:lnTo>
                  <a:pt x="605" y="10"/>
                </a:lnTo>
                <a:lnTo>
                  <a:pt x="587" y="22"/>
                </a:lnTo>
                <a:lnTo>
                  <a:pt x="563" y="30"/>
                </a:lnTo>
                <a:lnTo>
                  <a:pt x="563" y="38"/>
                </a:lnTo>
                <a:lnTo>
                  <a:pt x="556" y="75"/>
                </a:lnTo>
                <a:lnTo>
                  <a:pt x="541" y="110"/>
                </a:lnTo>
                <a:lnTo>
                  <a:pt x="520" y="141"/>
                </a:lnTo>
                <a:lnTo>
                  <a:pt x="500" y="171"/>
                </a:lnTo>
                <a:lnTo>
                  <a:pt x="473" y="193"/>
                </a:lnTo>
                <a:lnTo>
                  <a:pt x="451" y="216"/>
                </a:lnTo>
                <a:lnTo>
                  <a:pt x="451" y="218"/>
                </a:lnTo>
                <a:lnTo>
                  <a:pt x="430" y="234"/>
                </a:lnTo>
                <a:lnTo>
                  <a:pt x="407" y="250"/>
                </a:lnTo>
                <a:lnTo>
                  <a:pt x="383" y="272"/>
                </a:lnTo>
                <a:lnTo>
                  <a:pt x="352" y="290"/>
                </a:lnTo>
                <a:lnTo>
                  <a:pt x="325" y="309"/>
                </a:lnTo>
                <a:lnTo>
                  <a:pt x="299" y="324"/>
                </a:lnTo>
                <a:lnTo>
                  <a:pt x="274" y="344"/>
                </a:lnTo>
                <a:lnTo>
                  <a:pt x="267" y="346"/>
                </a:lnTo>
                <a:lnTo>
                  <a:pt x="260" y="353"/>
                </a:lnTo>
                <a:lnTo>
                  <a:pt x="206" y="383"/>
                </a:lnTo>
                <a:lnTo>
                  <a:pt x="198" y="396"/>
                </a:lnTo>
                <a:lnTo>
                  <a:pt x="180" y="421"/>
                </a:lnTo>
                <a:lnTo>
                  <a:pt x="184" y="428"/>
                </a:lnTo>
                <a:lnTo>
                  <a:pt x="199" y="423"/>
                </a:lnTo>
                <a:lnTo>
                  <a:pt x="206" y="423"/>
                </a:lnTo>
                <a:lnTo>
                  <a:pt x="209" y="436"/>
                </a:lnTo>
                <a:lnTo>
                  <a:pt x="198" y="437"/>
                </a:lnTo>
                <a:lnTo>
                  <a:pt x="194" y="456"/>
                </a:lnTo>
                <a:lnTo>
                  <a:pt x="199" y="480"/>
                </a:lnTo>
                <a:lnTo>
                  <a:pt x="206" y="503"/>
                </a:lnTo>
                <a:lnTo>
                  <a:pt x="186" y="531"/>
                </a:lnTo>
                <a:lnTo>
                  <a:pt x="194" y="503"/>
                </a:lnTo>
                <a:lnTo>
                  <a:pt x="190" y="500"/>
                </a:lnTo>
                <a:lnTo>
                  <a:pt x="181" y="499"/>
                </a:lnTo>
                <a:lnTo>
                  <a:pt x="186" y="483"/>
                </a:lnTo>
                <a:lnTo>
                  <a:pt x="180" y="487"/>
                </a:lnTo>
                <a:lnTo>
                  <a:pt x="176" y="479"/>
                </a:lnTo>
                <a:lnTo>
                  <a:pt x="168" y="469"/>
                </a:lnTo>
                <a:lnTo>
                  <a:pt x="166" y="453"/>
                </a:lnTo>
                <a:lnTo>
                  <a:pt x="166" y="431"/>
                </a:lnTo>
                <a:lnTo>
                  <a:pt x="155" y="421"/>
                </a:lnTo>
                <a:lnTo>
                  <a:pt x="140" y="413"/>
                </a:lnTo>
                <a:lnTo>
                  <a:pt x="136" y="421"/>
                </a:lnTo>
                <a:lnTo>
                  <a:pt x="136" y="450"/>
                </a:lnTo>
                <a:lnTo>
                  <a:pt x="122" y="483"/>
                </a:lnTo>
                <a:lnTo>
                  <a:pt x="113" y="479"/>
                </a:lnTo>
                <a:lnTo>
                  <a:pt x="108" y="491"/>
                </a:lnTo>
                <a:lnTo>
                  <a:pt x="116" y="499"/>
                </a:lnTo>
                <a:lnTo>
                  <a:pt x="111" y="511"/>
                </a:lnTo>
                <a:lnTo>
                  <a:pt x="101" y="500"/>
                </a:lnTo>
                <a:lnTo>
                  <a:pt x="100" y="500"/>
                </a:lnTo>
                <a:lnTo>
                  <a:pt x="98" y="516"/>
                </a:lnTo>
                <a:lnTo>
                  <a:pt x="90" y="532"/>
                </a:lnTo>
                <a:lnTo>
                  <a:pt x="78" y="531"/>
                </a:lnTo>
                <a:lnTo>
                  <a:pt x="73" y="524"/>
                </a:lnTo>
                <a:lnTo>
                  <a:pt x="73" y="516"/>
                </a:lnTo>
                <a:lnTo>
                  <a:pt x="78" y="500"/>
                </a:lnTo>
                <a:lnTo>
                  <a:pt x="94" y="474"/>
                </a:lnTo>
                <a:lnTo>
                  <a:pt x="100" y="474"/>
                </a:lnTo>
                <a:lnTo>
                  <a:pt x="111" y="471"/>
                </a:lnTo>
                <a:lnTo>
                  <a:pt x="119" y="448"/>
                </a:lnTo>
                <a:lnTo>
                  <a:pt x="113" y="437"/>
                </a:lnTo>
                <a:lnTo>
                  <a:pt x="105" y="437"/>
                </a:lnTo>
                <a:lnTo>
                  <a:pt x="89" y="450"/>
                </a:lnTo>
                <a:lnTo>
                  <a:pt x="73" y="475"/>
                </a:lnTo>
                <a:lnTo>
                  <a:pt x="57" y="514"/>
                </a:lnTo>
                <a:lnTo>
                  <a:pt x="32" y="554"/>
                </a:lnTo>
                <a:lnTo>
                  <a:pt x="17" y="591"/>
                </a:lnTo>
                <a:lnTo>
                  <a:pt x="24" y="582"/>
                </a:lnTo>
                <a:lnTo>
                  <a:pt x="32" y="570"/>
                </a:lnTo>
                <a:lnTo>
                  <a:pt x="50" y="552"/>
                </a:lnTo>
                <a:lnTo>
                  <a:pt x="64" y="544"/>
                </a:lnTo>
                <a:lnTo>
                  <a:pt x="64" y="552"/>
                </a:lnTo>
                <a:lnTo>
                  <a:pt x="58" y="572"/>
                </a:lnTo>
                <a:lnTo>
                  <a:pt x="50" y="582"/>
                </a:lnTo>
                <a:lnTo>
                  <a:pt x="47" y="596"/>
                </a:lnTo>
                <a:lnTo>
                  <a:pt x="43" y="591"/>
                </a:lnTo>
                <a:lnTo>
                  <a:pt x="47" y="572"/>
                </a:lnTo>
                <a:lnTo>
                  <a:pt x="50" y="563"/>
                </a:lnTo>
                <a:lnTo>
                  <a:pt x="36" y="578"/>
                </a:lnTo>
                <a:lnTo>
                  <a:pt x="35" y="587"/>
                </a:lnTo>
                <a:lnTo>
                  <a:pt x="27" y="599"/>
                </a:lnTo>
                <a:lnTo>
                  <a:pt x="17" y="606"/>
                </a:lnTo>
                <a:lnTo>
                  <a:pt x="17" y="614"/>
                </a:lnTo>
                <a:lnTo>
                  <a:pt x="22" y="618"/>
                </a:lnTo>
                <a:lnTo>
                  <a:pt x="32" y="610"/>
                </a:lnTo>
                <a:lnTo>
                  <a:pt x="35" y="618"/>
                </a:lnTo>
                <a:lnTo>
                  <a:pt x="35" y="636"/>
                </a:lnTo>
                <a:lnTo>
                  <a:pt x="22" y="630"/>
                </a:lnTo>
                <a:lnTo>
                  <a:pt x="22" y="634"/>
                </a:lnTo>
                <a:lnTo>
                  <a:pt x="15" y="636"/>
                </a:lnTo>
                <a:lnTo>
                  <a:pt x="11" y="647"/>
                </a:lnTo>
                <a:lnTo>
                  <a:pt x="18" y="657"/>
                </a:lnTo>
                <a:lnTo>
                  <a:pt x="24" y="657"/>
                </a:lnTo>
                <a:lnTo>
                  <a:pt x="32" y="684"/>
                </a:lnTo>
                <a:lnTo>
                  <a:pt x="17" y="673"/>
                </a:lnTo>
                <a:lnTo>
                  <a:pt x="15" y="676"/>
                </a:lnTo>
                <a:lnTo>
                  <a:pt x="18" y="707"/>
                </a:lnTo>
                <a:lnTo>
                  <a:pt x="27" y="707"/>
                </a:lnTo>
                <a:lnTo>
                  <a:pt x="27" y="703"/>
                </a:lnTo>
                <a:lnTo>
                  <a:pt x="43" y="707"/>
                </a:lnTo>
                <a:lnTo>
                  <a:pt x="67" y="719"/>
                </a:lnTo>
                <a:lnTo>
                  <a:pt x="72" y="729"/>
                </a:lnTo>
                <a:lnTo>
                  <a:pt x="69" y="750"/>
                </a:lnTo>
                <a:lnTo>
                  <a:pt x="53" y="750"/>
                </a:lnTo>
                <a:lnTo>
                  <a:pt x="40" y="739"/>
                </a:lnTo>
                <a:lnTo>
                  <a:pt x="24" y="734"/>
                </a:lnTo>
                <a:lnTo>
                  <a:pt x="17" y="734"/>
                </a:lnTo>
                <a:lnTo>
                  <a:pt x="0" y="743"/>
                </a:lnTo>
                <a:lnTo>
                  <a:pt x="17" y="747"/>
                </a:lnTo>
                <a:lnTo>
                  <a:pt x="36" y="761"/>
                </a:lnTo>
                <a:lnTo>
                  <a:pt x="85" y="786"/>
                </a:lnTo>
                <a:lnTo>
                  <a:pt x="111" y="809"/>
                </a:lnTo>
                <a:lnTo>
                  <a:pt x="128" y="817"/>
                </a:lnTo>
                <a:lnTo>
                  <a:pt x="125" y="801"/>
                </a:lnTo>
                <a:lnTo>
                  <a:pt x="113" y="789"/>
                </a:lnTo>
                <a:lnTo>
                  <a:pt x="94" y="778"/>
                </a:lnTo>
                <a:lnTo>
                  <a:pt x="73" y="762"/>
                </a:lnTo>
                <a:lnTo>
                  <a:pt x="69" y="761"/>
                </a:lnTo>
                <a:lnTo>
                  <a:pt x="82" y="765"/>
                </a:lnTo>
                <a:lnTo>
                  <a:pt x="89" y="755"/>
                </a:lnTo>
                <a:lnTo>
                  <a:pt x="90" y="750"/>
                </a:lnTo>
                <a:lnTo>
                  <a:pt x="82" y="730"/>
                </a:lnTo>
                <a:lnTo>
                  <a:pt x="90" y="730"/>
                </a:lnTo>
                <a:lnTo>
                  <a:pt x="101" y="743"/>
                </a:lnTo>
                <a:lnTo>
                  <a:pt x="105" y="753"/>
                </a:lnTo>
                <a:lnTo>
                  <a:pt x="111" y="755"/>
                </a:lnTo>
                <a:lnTo>
                  <a:pt x="108" y="762"/>
                </a:lnTo>
                <a:lnTo>
                  <a:pt x="111" y="765"/>
                </a:lnTo>
                <a:lnTo>
                  <a:pt x="125" y="789"/>
                </a:lnTo>
                <a:lnTo>
                  <a:pt x="148" y="796"/>
                </a:lnTo>
                <a:lnTo>
                  <a:pt x="155" y="789"/>
                </a:lnTo>
                <a:lnTo>
                  <a:pt x="168" y="796"/>
                </a:lnTo>
                <a:lnTo>
                  <a:pt x="176" y="789"/>
                </a:lnTo>
                <a:lnTo>
                  <a:pt x="181" y="793"/>
                </a:lnTo>
                <a:lnTo>
                  <a:pt x="190" y="773"/>
                </a:lnTo>
                <a:lnTo>
                  <a:pt x="198" y="769"/>
                </a:lnTo>
                <a:lnTo>
                  <a:pt x="209" y="782"/>
                </a:lnTo>
                <a:lnTo>
                  <a:pt x="216" y="793"/>
                </a:lnTo>
                <a:lnTo>
                  <a:pt x="226" y="801"/>
                </a:lnTo>
                <a:lnTo>
                  <a:pt x="239" y="817"/>
                </a:lnTo>
                <a:lnTo>
                  <a:pt x="221" y="813"/>
                </a:lnTo>
                <a:lnTo>
                  <a:pt x="219" y="812"/>
                </a:lnTo>
                <a:lnTo>
                  <a:pt x="209" y="821"/>
                </a:lnTo>
                <a:lnTo>
                  <a:pt x="198" y="817"/>
                </a:lnTo>
                <a:lnTo>
                  <a:pt x="198" y="820"/>
                </a:lnTo>
                <a:lnTo>
                  <a:pt x="202" y="829"/>
                </a:lnTo>
                <a:lnTo>
                  <a:pt x="194" y="828"/>
                </a:lnTo>
                <a:lnTo>
                  <a:pt x="190" y="833"/>
                </a:lnTo>
                <a:lnTo>
                  <a:pt x="180" y="829"/>
                </a:lnTo>
                <a:lnTo>
                  <a:pt x="172" y="829"/>
                </a:lnTo>
                <a:lnTo>
                  <a:pt x="166" y="844"/>
                </a:lnTo>
                <a:lnTo>
                  <a:pt x="181" y="854"/>
                </a:lnTo>
                <a:lnTo>
                  <a:pt x="202" y="866"/>
                </a:lnTo>
                <a:lnTo>
                  <a:pt x="202" y="872"/>
                </a:lnTo>
                <a:lnTo>
                  <a:pt x="226" y="885"/>
                </a:lnTo>
                <a:lnTo>
                  <a:pt x="239" y="892"/>
                </a:lnTo>
                <a:lnTo>
                  <a:pt x="235" y="885"/>
                </a:lnTo>
                <a:lnTo>
                  <a:pt x="251" y="892"/>
                </a:lnTo>
                <a:lnTo>
                  <a:pt x="264" y="893"/>
                </a:lnTo>
                <a:lnTo>
                  <a:pt x="271" y="881"/>
                </a:lnTo>
                <a:lnTo>
                  <a:pt x="264" y="881"/>
                </a:lnTo>
                <a:lnTo>
                  <a:pt x="252" y="880"/>
                </a:lnTo>
                <a:lnTo>
                  <a:pt x="244" y="868"/>
                </a:lnTo>
                <a:lnTo>
                  <a:pt x="260" y="858"/>
                </a:lnTo>
                <a:lnTo>
                  <a:pt x="271" y="861"/>
                </a:lnTo>
                <a:lnTo>
                  <a:pt x="282" y="862"/>
                </a:lnTo>
                <a:lnTo>
                  <a:pt x="288" y="880"/>
                </a:lnTo>
                <a:lnTo>
                  <a:pt x="296" y="880"/>
                </a:lnTo>
                <a:lnTo>
                  <a:pt x="306" y="866"/>
                </a:lnTo>
                <a:lnTo>
                  <a:pt x="299" y="854"/>
                </a:lnTo>
                <a:lnTo>
                  <a:pt x="296" y="840"/>
                </a:lnTo>
                <a:lnTo>
                  <a:pt x="299" y="844"/>
                </a:lnTo>
                <a:lnTo>
                  <a:pt x="302" y="840"/>
                </a:lnTo>
                <a:lnTo>
                  <a:pt x="306" y="833"/>
                </a:lnTo>
                <a:lnTo>
                  <a:pt x="317" y="829"/>
                </a:lnTo>
                <a:lnTo>
                  <a:pt x="322" y="836"/>
                </a:lnTo>
                <a:lnTo>
                  <a:pt x="331" y="836"/>
                </a:lnTo>
                <a:lnTo>
                  <a:pt x="338" y="829"/>
                </a:lnTo>
                <a:lnTo>
                  <a:pt x="339" y="840"/>
                </a:lnTo>
                <a:lnTo>
                  <a:pt x="339" y="854"/>
                </a:lnTo>
                <a:lnTo>
                  <a:pt x="338" y="868"/>
                </a:lnTo>
                <a:lnTo>
                  <a:pt x="338" y="885"/>
                </a:lnTo>
                <a:lnTo>
                  <a:pt x="342" y="904"/>
                </a:lnTo>
                <a:lnTo>
                  <a:pt x="342" y="916"/>
                </a:lnTo>
                <a:lnTo>
                  <a:pt x="349" y="897"/>
                </a:lnTo>
                <a:lnTo>
                  <a:pt x="360" y="893"/>
                </a:lnTo>
                <a:lnTo>
                  <a:pt x="362" y="897"/>
                </a:lnTo>
                <a:lnTo>
                  <a:pt x="372" y="916"/>
                </a:lnTo>
                <a:lnTo>
                  <a:pt x="362" y="924"/>
                </a:lnTo>
                <a:lnTo>
                  <a:pt x="357" y="924"/>
                </a:lnTo>
                <a:lnTo>
                  <a:pt x="352" y="934"/>
                </a:lnTo>
                <a:lnTo>
                  <a:pt x="365" y="931"/>
                </a:lnTo>
                <a:lnTo>
                  <a:pt x="374" y="925"/>
                </a:lnTo>
                <a:lnTo>
                  <a:pt x="375" y="928"/>
                </a:lnTo>
                <a:lnTo>
                  <a:pt x="372" y="941"/>
                </a:lnTo>
                <a:lnTo>
                  <a:pt x="362" y="945"/>
                </a:lnTo>
                <a:lnTo>
                  <a:pt x="379" y="944"/>
                </a:lnTo>
                <a:lnTo>
                  <a:pt x="397" y="937"/>
                </a:lnTo>
                <a:lnTo>
                  <a:pt x="410" y="947"/>
                </a:lnTo>
                <a:lnTo>
                  <a:pt x="423" y="966"/>
                </a:lnTo>
                <a:lnTo>
                  <a:pt x="415" y="971"/>
                </a:lnTo>
                <a:lnTo>
                  <a:pt x="407" y="961"/>
                </a:lnTo>
                <a:lnTo>
                  <a:pt x="404" y="958"/>
                </a:lnTo>
                <a:lnTo>
                  <a:pt x="392" y="961"/>
                </a:lnTo>
                <a:lnTo>
                  <a:pt x="374" y="955"/>
                </a:lnTo>
                <a:lnTo>
                  <a:pt x="375" y="961"/>
                </a:lnTo>
                <a:lnTo>
                  <a:pt x="383" y="968"/>
                </a:lnTo>
                <a:lnTo>
                  <a:pt x="401" y="971"/>
                </a:lnTo>
                <a:lnTo>
                  <a:pt x="423" y="992"/>
                </a:lnTo>
                <a:lnTo>
                  <a:pt x="433" y="992"/>
                </a:lnTo>
                <a:lnTo>
                  <a:pt x="439" y="980"/>
                </a:lnTo>
                <a:lnTo>
                  <a:pt x="442" y="984"/>
                </a:lnTo>
                <a:lnTo>
                  <a:pt x="442" y="972"/>
                </a:lnTo>
                <a:lnTo>
                  <a:pt x="439" y="968"/>
                </a:lnTo>
                <a:lnTo>
                  <a:pt x="455" y="977"/>
                </a:lnTo>
                <a:lnTo>
                  <a:pt x="465" y="988"/>
                </a:lnTo>
                <a:lnTo>
                  <a:pt x="455" y="1000"/>
                </a:lnTo>
                <a:lnTo>
                  <a:pt x="473" y="1019"/>
                </a:lnTo>
                <a:lnTo>
                  <a:pt x="515" y="1067"/>
                </a:lnTo>
                <a:lnTo>
                  <a:pt x="528" y="1071"/>
                </a:lnTo>
                <a:lnTo>
                  <a:pt x="531" y="1053"/>
                </a:lnTo>
                <a:lnTo>
                  <a:pt x="537" y="1041"/>
                </a:lnTo>
                <a:lnTo>
                  <a:pt x="537" y="1029"/>
                </a:lnTo>
                <a:lnTo>
                  <a:pt x="533" y="1019"/>
                </a:lnTo>
                <a:lnTo>
                  <a:pt x="533" y="1011"/>
                </a:lnTo>
                <a:lnTo>
                  <a:pt x="546" y="1021"/>
                </a:lnTo>
                <a:lnTo>
                  <a:pt x="563" y="1036"/>
                </a:lnTo>
                <a:lnTo>
                  <a:pt x="559" y="1049"/>
                </a:lnTo>
                <a:lnTo>
                  <a:pt x="551" y="1049"/>
                </a:lnTo>
                <a:lnTo>
                  <a:pt x="556" y="1063"/>
                </a:lnTo>
                <a:lnTo>
                  <a:pt x="576" y="1071"/>
                </a:lnTo>
                <a:lnTo>
                  <a:pt x="583" y="1071"/>
                </a:lnTo>
                <a:lnTo>
                  <a:pt x="598" y="1084"/>
                </a:lnTo>
                <a:lnTo>
                  <a:pt x="614" y="1111"/>
                </a:lnTo>
                <a:lnTo>
                  <a:pt x="645" y="1136"/>
                </a:lnTo>
                <a:lnTo>
                  <a:pt x="648" y="1134"/>
                </a:lnTo>
                <a:lnTo>
                  <a:pt x="653" y="1130"/>
                </a:lnTo>
                <a:lnTo>
                  <a:pt x="656" y="1134"/>
                </a:lnTo>
                <a:lnTo>
                  <a:pt x="663" y="1128"/>
                </a:lnTo>
                <a:lnTo>
                  <a:pt x="667" y="1142"/>
                </a:lnTo>
                <a:lnTo>
                  <a:pt x="678" y="1154"/>
                </a:lnTo>
                <a:lnTo>
                  <a:pt x="688" y="1174"/>
                </a:lnTo>
                <a:lnTo>
                  <a:pt x="688" y="1194"/>
                </a:lnTo>
                <a:lnTo>
                  <a:pt x="704" y="1215"/>
                </a:lnTo>
                <a:lnTo>
                  <a:pt x="709" y="1243"/>
                </a:lnTo>
                <a:lnTo>
                  <a:pt x="704" y="1253"/>
                </a:lnTo>
                <a:lnTo>
                  <a:pt x="704" y="1259"/>
                </a:lnTo>
                <a:lnTo>
                  <a:pt x="699" y="1258"/>
                </a:lnTo>
                <a:lnTo>
                  <a:pt x="699" y="1266"/>
                </a:lnTo>
                <a:lnTo>
                  <a:pt x="696" y="1279"/>
                </a:lnTo>
                <a:lnTo>
                  <a:pt x="691" y="1286"/>
                </a:lnTo>
                <a:lnTo>
                  <a:pt x="694" y="1295"/>
                </a:lnTo>
                <a:lnTo>
                  <a:pt x="688" y="1301"/>
                </a:lnTo>
                <a:lnTo>
                  <a:pt x="667" y="1295"/>
                </a:lnTo>
                <a:lnTo>
                  <a:pt x="653" y="1293"/>
                </a:lnTo>
                <a:lnTo>
                  <a:pt x="663" y="1309"/>
                </a:lnTo>
                <a:lnTo>
                  <a:pt x="671" y="1323"/>
                </a:lnTo>
                <a:lnTo>
                  <a:pt x="674" y="1342"/>
                </a:lnTo>
                <a:lnTo>
                  <a:pt x="688" y="1361"/>
                </a:lnTo>
                <a:lnTo>
                  <a:pt x="714" y="1381"/>
                </a:lnTo>
                <a:lnTo>
                  <a:pt x="746" y="1399"/>
                </a:lnTo>
                <a:lnTo>
                  <a:pt x="772" y="1418"/>
                </a:lnTo>
                <a:lnTo>
                  <a:pt x="790" y="1417"/>
                </a:lnTo>
                <a:lnTo>
                  <a:pt x="777" y="1406"/>
                </a:lnTo>
                <a:lnTo>
                  <a:pt x="755" y="1390"/>
                </a:lnTo>
                <a:lnTo>
                  <a:pt x="746" y="1378"/>
                </a:lnTo>
                <a:lnTo>
                  <a:pt x="725" y="1370"/>
                </a:lnTo>
                <a:lnTo>
                  <a:pt x="714" y="1357"/>
                </a:lnTo>
                <a:lnTo>
                  <a:pt x="706" y="1342"/>
                </a:lnTo>
                <a:lnTo>
                  <a:pt x="722" y="1350"/>
                </a:lnTo>
                <a:lnTo>
                  <a:pt x="740" y="1365"/>
                </a:lnTo>
                <a:lnTo>
                  <a:pt x="758" y="1375"/>
                </a:lnTo>
                <a:lnTo>
                  <a:pt x="772" y="1383"/>
                </a:lnTo>
                <a:lnTo>
                  <a:pt x="787" y="1406"/>
                </a:lnTo>
                <a:lnTo>
                  <a:pt x="804" y="1413"/>
                </a:lnTo>
                <a:lnTo>
                  <a:pt x="819" y="1413"/>
                </a:lnTo>
                <a:lnTo>
                  <a:pt x="827" y="1413"/>
                </a:lnTo>
                <a:lnTo>
                  <a:pt x="862" y="1423"/>
                </a:lnTo>
                <a:lnTo>
                  <a:pt x="877" y="1413"/>
                </a:lnTo>
                <a:lnTo>
                  <a:pt x="869" y="1399"/>
                </a:lnTo>
                <a:lnTo>
                  <a:pt x="869" y="1386"/>
                </a:lnTo>
                <a:lnTo>
                  <a:pt x="877" y="1386"/>
                </a:lnTo>
                <a:lnTo>
                  <a:pt x="899" y="1393"/>
                </a:lnTo>
                <a:lnTo>
                  <a:pt x="923" y="1418"/>
                </a:lnTo>
                <a:lnTo>
                  <a:pt x="927" y="1445"/>
                </a:lnTo>
                <a:lnTo>
                  <a:pt x="927" y="1465"/>
                </a:lnTo>
                <a:lnTo>
                  <a:pt x="912" y="1469"/>
                </a:lnTo>
                <a:lnTo>
                  <a:pt x="912" y="1482"/>
                </a:lnTo>
                <a:lnTo>
                  <a:pt x="891" y="1472"/>
                </a:lnTo>
                <a:lnTo>
                  <a:pt x="880" y="1460"/>
                </a:lnTo>
                <a:lnTo>
                  <a:pt x="881" y="1469"/>
                </a:lnTo>
                <a:lnTo>
                  <a:pt x="895" y="1484"/>
                </a:lnTo>
                <a:lnTo>
                  <a:pt x="895" y="1493"/>
                </a:lnTo>
                <a:lnTo>
                  <a:pt x="881" y="1482"/>
                </a:lnTo>
                <a:lnTo>
                  <a:pt x="866" y="1472"/>
                </a:lnTo>
                <a:lnTo>
                  <a:pt x="840" y="1453"/>
                </a:lnTo>
                <a:lnTo>
                  <a:pt x="833" y="1445"/>
                </a:lnTo>
                <a:lnTo>
                  <a:pt x="822" y="1444"/>
                </a:lnTo>
                <a:lnTo>
                  <a:pt x="807" y="1436"/>
                </a:lnTo>
                <a:lnTo>
                  <a:pt x="802" y="1426"/>
                </a:lnTo>
                <a:lnTo>
                  <a:pt x="795" y="1439"/>
                </a:lnTo>
                <a:lnTo>
                  <a:pt x="819" y="1460"/>
                </a:lnTo>
                <a:lnTo>
                  <a:pt x="877" y="1513"/>
                </a:lnTo>
                <a:lnTo>
                  <a:pt x="920" y="1549"/>
                </a:lnTo>
                <a:lnTo>
                  <a:pt x="935" y="1561"/>
                </a:lnTo>
                <a:lnTo>
                  <a:pt x="933" y="1556"/>
                </a:lnTo>
                <a:lnTo>
                  <a:pt x="948" y="1561"/>
                </a:lnTo>
                <a:lnTo>
                  <a:pt x="961" y="1573"/>
                </a:lnTo>
                <a:lnTo>
                  <a:pt x="988" y="1589"/>
                </a:lnTo>
                <a:lnTo>
                  <a:pt x="1010" y="1608"/>
                </a:lnTo>
                <a:lnTo>
                  <a:pt x="1044" y="1635"/>
                </a:lnTo>
                <a:lnTo>
                  <a:pt x="1051" y="1616"/>
                </a:lnTo>
                <a:lnTo>
                  <a:pt x="1053" y="1605"/>
                </a:lnTo>
                <a:lnTo>
                  <a:pt x="1061" y="1609"/>
                </a:lnTo>
                <a:lnTo>
                  <a:pt x="1089" y="1617"/>
                </a:lnTo>
                <a:lnTo>
                  <a:pt x="1082" y="1629"/>
                </a:lnTo>
                <a:lnTo>
                  <a:pt x="1071" y="1639"/>
                </a:lnTo>
                <a:lnTo>
                  <a:pt x="1082" y="1649"/>
                </a:lnTo>
                <a:lnTo>
                  <a:pt x="1097" y="1663"/>
                </a:lnTo>
                <a:lnTo>
                  <a:pt x="1121" y="1679"/>
                </a:lnTo>
                <a:lnTo>
                  <a:pt x="1144" y="1699"/>
                </a:lnTo>
                <a:lnTo>
                  <a:pt x="1144" y="170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6" name="Freeform 1047"/>
          <p:cNvSpPr>
            <a:spLocks/>
          </p:cNvSpPr>
          <p:nvPr userDrawn="1"/>
        </p:nvSpPr>
        <p:spPr bwMode="auto">
          <a:xfrm>
            <a:off x="2937773" y="4031206"/>
            <a:ext cx="399961" cy="653518"/>
          </a:xfrm>
          <a:custGeom>
            <a:avLst/>
            <a:gdLst>
              <a:gd name="T0" fmla="*/ 166 w 921"/>
              <a:gd name="T1" fmla="*/ 296 h 1337"/>
              <a:gd name="T2" fmla="*/ 153 w 921"/>
              <a:gd name="T3" fmla="*/ 156 h 1337"/>
              <a:gd name="T4" fmla="*/ 207 w 921"/>
              <a:gd name="T5" fmla="*/ 22 h 1337"/>
              <a:gd name="T6" fmla="*/ 423 w 921"/>
              <a:gd name="T7" fmla="*/ 44 h 1337"/>
              <a:gd name="T8" fmla="*/ 464 w 921"/>
              <a:gd name="T9" fmla="*/ 205 h 1337"/>
              <a:gd name="T10" fmla="*/ 421 w 921"/>
              <a:gd name="T11" fmla="*/ 299 h 1337"/>
              <a:gd name="T12" fmla="*/ 584 w 921"/>
              <a:gd name="T13" fmla="*/ 299 h 1337"/>
              <a:gd name="T14" fmla="*/ 731 w 921"/>
              <a:gd name="T15" fmla="*/ 454 h 1337"/>
              <a:gd name="T16" fmla="*/ 817 w 921"/>
              <a:gd name="T17" fmla="*/ 805 h 1337"/>
              <a:gd name="T18" fmla="*/ 864 w 921"/>
              <a:gd name="T19" fmla="*/ 1066 h 1337"/>
              <a:gd name="T20" fmla="*/ 775 w 921"/>
              <a:gd name="T21" fmla="*/ 1205 h 1337"/>
              <a:gd name="T22" fmla="*/ 692 w 921"/>
              <a:gd name="T23" fmla="*/ 1271 h 1337"/>
              <a:gd name="T24" fmla="*/ 496 w 921"/>
              <a:gd name="T25" fmla="*/ 1153 h 1337"/>
              <a:gd name="T26" fmla="*/ 356 w 921"/>
              <a:gd name="T27" fmla="*/ 1188 h 1337"/>
              <a:gd name="T28" fmla="*/ 258 w 921"/>
              <a:gd name="T29" fmla="*/ 1301 h 1337"/>
              <a:gd name="T30" fmla="*/ 207 w 921"/>
              <a:gd name="T31" fmla="*/ 1271 h 1337"/>
              <a:gd name="T32" fmla="*/ 129 w 921"/>
              <a:gd name="T33" fmla="*/ 1260 h 1337"/>
              <a:gd name="T34" fmla="*/ 148 w 921"/>
              <a:gd name="T35" fmla="*/ 1234 h 1337"/>
              <a:gd name="T36" fmla="*/ 179 w 921"/>
              <a:gd name="T37" fmla="*/ 1193 h 1337"/>
              <a:gd name="T38" fmla="*/ 206 w 921"/>
              <a:gd name="T39" fmla="*/ 1154 h 1337"/>
              <a:gd name="T40" fmla="*/ 264 w 921"/>
              <a:gd name="T41" fmla="*/ 1109 h 1337"/>
              <a:gd name="T42" fmla="*/ 269 w 921"/>
              <a:gd name="T43" fmla="*/ 1055 h 1337"/>
              <a:gd name="T44" fmla="*/ 271 w 921"/>
              <a:gd name="T45" fmla="*/ 1015 h 1337"/>
              <a:gd name="T46" fmla="*/ 272 w 921"/>
              <a:gd name="T47" fmla="*/ 934 h 1337"/>
              <a:gd name="T48" fmla="*/ 269 w 921"/>
              <a:gd name="T49" fmla="*/ 876 h 1337"/>
              <a:gd name="T50" fmla="*/ 221 w 921"/>
              <a:gd name="T51" fmla="*/ 840 h 1337"/>
              <a:gd name="T52" fmla="*/ 217 w 921"/>
              <a:gd name="T53" fmla="*/ 847 h 1337"/>
              <a:gd name="T54" fmla="*/ 182 w 921"/>
              <a:gd name="T55" fmla="*/ 807 h 1337"/>
              <a:gd name="T56" fmla="*/ 145 w 921"/>
              <a:gd name="T57" fmla="*/ 736 h 1337"/>
              <a:gd name="T58" fmla="*/ 87 w 921"/>
              <a:gd name="T59" fmla="*/ 636 h 1337"/>
              <a:gd name="T60" fmla="*/ 78 w 921"/>
              <a:gd name="T61" fmla="*/ 525 h 1337"/>
              <a:gd name="T62" fmla="*/ 43 w 921"/>
              <a:gd name="T63" fmla="*/ 338 h 1337"/>
              <a:gd name="T64" fmla="*/ 45 w 921"/>
              <a:gd name="T65" fmla="*/ 326 h 1337"/>
              <a:gd name="T66" fmla="*/ 55 w 921"/>
              <a:gd name="T67" fmla="*/ 316 h 1337"/>
              <a:gd name="T68" fmla="*/ 38 w 921"/>
              <a:gd name="T69" fmla="*/ 271 h 1337"/>
              <a:gd name="T70" fmla="*/ 66 w 921"/>
              <a:gd name="T71" fmla="*/ 331 h 1337"/>
              <a:gd name="T72" fmla="*/ 84 w 921"/>
              <a:gd name="T73" fmla="*/ 380 h 1337"/>
              <a:gd name="T74" fmla="*/ 78 w 921"/>
              <a:gd name="T75" fmla="*/ 420 h 1337"/>
              <a:gd name="T76" fmla="*/ 87 w 921"/>
              <a:gd name="T77" fmla="*/ 467 h 1337"/>
              <a:gd name="T78" fmla="*/ 96 w 921"/>
              <a:gd name="T79" fmla="*/ 525 h 1337"/>
              <a:gd name="T80" fmla="*/ 116 w 921"/>
              <a:gd name="T81" fmla="*/ 561 h 1337"/>
              <a:gd name="T82" fmla="*/ 134 w 921"/>
              <a:gd name="T83" fmla="*/ 590 h 1337"/>
              <a:gd name="T84" fmla="*/ 157 w 921"/>
              <a:gd name="T85" fmla="*/ 609 h 1337"/>
              <a:gd name="T86" fmla="*/ 166 w 921"/>
              <a:gd name="T87" fmla="*/ 609 h 1337"/>
              <a:gd name="T88" fmla="*/ 192 w 921"/>
              <a:gd name="T89" fmla="*/ 636 h 1337"/>
              <a:gd name="T90" fmla="*/ 175 w 921"/>
              <a:gd name="T91" fmla="*/ 594 h 1337"/>
              <a:gd name="T92" fmla="*/ 171 w 921"/>
              <a:gd name="T93" fmla="*/ 557 h 1337"/>
              <a:gd name="T94" fmla="*/ 171 w 921"/>
              <a:gd name="T95" fmla="*/ 525 h 1337"/>
              <a:gd name="T96" fmla="*/ 148 w 921"/>
              <a:gd name="T97" fmla="*/ 521 h 1337"/>
              <a:gd name="T98" fmla="*/ 128 w 921"/>
              <a:gd name="T99" fmla="*/ 505 h 1337"/>
              <a:gd name="T100" fmla="*/ 139 w 921"/>
              <a:gd name="T101" fmla="*/ 542 h 1337"/>
              <a:gd name="T102" fmla="*/ 124 w 921"/>
              <a:gd name="T103" fmla="*/ 537 h 1337"/>
              <a:gd name="T104" fmla="*/ 107 w 921"/>
              <a:gd name="T105" fmla="*/ 505 h 1337"/>
              <a:gd name="T106" fmla="*/ 96 w 921"/>
              <a:gd name="T107" fmla="*/ 467 h 1337"/>
              <a:gd name="T108" fmla="*/ 89 w 921"/>
              <a:gd name="T109" fmla="*/ 422 h 1337"/>
              <a:gd name="T110" fmla="*/ 92 w 921"/>
              <a:gd name="T111" fmla="*/ 382 h 1337"/>
              <a:gd name="T112" fmla="*/ 87 w 921"/>
              <a:gd name="T113" fmla="*/ 338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21" h="1337">
                <a:moveTo>
                  <a:pt x="87" y="338"/>
                </a:moveTo>
                <a:lnTo>
                  <a:pt x="81" y="338"/>
                </a:lnTo>
                <a:lnTo>
                  <a:pt x="113" y="334"/>
                </a:lnTo>
                <a:lnTo>
                  <a:pt x="139" y="334"/>
                </a:lnTo>
                <a:lnTo>
                  <a:pt x="171" y="331"/>
                </a:lnTo>
                <a:lnTo>
                  <a:pt x="175" y="326"/>
                </a:lnTo>
                <a:lnTo>
                  <a:pt x="174" y="308"/>
                </a:lnTo>
                <a:lnTo>
                  <a:pt x="166" y="296"/>
                </a:lnTo>
                <a:lnTo>
                  <a:pt x="157" y="288"/>
                </a:lnTo>
                <a:lnTo>
                  <a:pt x="153" y="264"/>
                </a:lnTo>
                <a:lnTo>
                  <a:pt x="148" y="243"/>
                </a:lnTo>
                <a:lnTo>
                  <a:pt x="141" y="234"/>
                </a:lnTo>
                <a:lnTo>
                  <a:pt x="134" y="203"/>
                </a:lnTo>
                <a:lnTo>
                  <a:pt x="139" y="188"/>
                </a:lnTo>
                <a:lnTo>
                  <a:pt x="145" y="173"/>
                </a:lnTo>
                <a:lnTo>
                  <a:pt x="153" y="156"/>
                </a:lnTo>
                <a:lnTo>
                  <a:pt x="157" y="144"/>
                </a:lnTo>
                <a:lnTo>
                  <a:pt x="163" y="136"/>
                </a:lnTo>
                <a:lnTo>
                  <a:pt x="175" y="117"/>
                </a:lnTo>
                <a:lnTo>
                  <a:pt x="186" y="92"/>
                </a:lnTo>
                <a:lnTo>
                  <a:pt x="189" y="68"/>
                </a:lnTo>
                <a:lnTo>
                  <a:pt x="184" y="48"/>
                </a:lnTo>
                <a:lnTo>
                  <a:pt x="189" y="32"/>
                </a:lnTo>
                <a:lnTo>
                  <a:pt x="207" y="22"/>
                </a:lnTo>
                <a:lnTo>
                  <a:pt x="217" y="1"/>
                </a:lnTo>
                <a:lnTo>
                  <a:pt x="237" y="4"/>
                </a:lnTo>
                <a:lnTo>
                  <a:pt x="255" y="4"/>
                </a:lnTo>
                <a:lnTo>
                  <a:pt x="290" y="0"/>
                </a:lnTo>
                <a:lnTo>
                  <a:pt x="323" y="10"/>
                </a:lnTo>
                <a:lnTo>
                  <a:pt x="369" y="25"/>
                </a:lnTo>
                <a:lnTo>
                  <a:pt x="399" y="34"/>
                </a:lnTo>
                <a:lnTo>
                  <a:pt x="423" y="44"/>
                </a:lnTo>
                <a:lnTo>
                  <a:pt x="438" y="68"/>
                </a:lnTo>
                <a:lnTo>
                  <a:pt x="441" y="81"/>
                </a:lnTo>
                <a:lnTo>
                  <a:pt x="449" y="101"/>
                </a:lnTo>
                <a:lnTo>
                  <a:pt x="453" y="128"/>
                </a:lnTo>
                <a:lnTo>
                  <a:pt x="446" y="148"/>
                </a:lnTo>
                <a:lnTo>
                  <a:pt x="449" y="170"/>
                </a:lnTo>
                <a:lnTo>
                  <a:pt x="458" y="184"/>
                </a:lnTo>
                <a:lnTo>
                  <a:pt x="464" y="205"/>
                </a:lnTo>
                <a:lnTo>
                  <a:pt x="446" y="221"/>
                </a:lnTo>
                <a:lnTo>
                  <a:pt x="423" y="240"/>
                </a:lnTo>
                <a:lnTo>
                  <a:pt x="405" y="256"/>
                </a:lnTo>
                <a:lnTo>
                  <a:pt x="388" y="271"/>
                </a:lnTo>
                <a:lnTo>
                  <a:pt x="388" y="279"/>
                </a:lnTo>
                <a:lnTo>
                  <a:pt x="395" y="292"/>
                </a:lnTo>
                <a:lnTo>
                  <a:pt x="406" y="299"/>
                </a:lnTo>
                <a:lnTo>
                  <a:pt x="421" y="299"/>
                </a:lnTo>
                <a:lnTo>
                  <a:pt x="441" y="300"/>
                </a:lnTo>
                <a:lnTo>
                  <a:pt x="460" y="296"/>
                </a:lnTo>
                <a:lnTo>
                  <a:pt x="470" y="288"/>
                </a:lnTo>
                <a:lnTo>
                  <a:pt x="486" y="279"/>
                </a:lnTo>
                <a:lnTo>
                  <a:pt x="541" y="266"/>
                </a:lnTo>
                <a:lnTo>
                  <a:pt x="557" y="271"/>
                </a:lnTo>
                <a:lnTo>
                  <a:pt x="572" y="284"/>
                </a:lnTo>
                <a:lnTo>
                  <a:pt x="584" y="299"/>
                </a:lnTo>
                <a:lnTo>
                  <a:pt x="589" y="307"/>
                </a:lnTo>
                <a:lnTo>
                  <a:pt x="594" y="340"/>
                </a:lnTo>
                <a:lnTo>
                  <a:pt x="597" y="362"/>
                </a:lnTo>
                <a:lnTo>
                  <a:pt x="597" y="374"/>
                </a:lnTo>
                <a:lnTo>
                  <a:pt x="615" y="401"/>
                </a:lnTo>
                <a:lnTo>
                  <a:pt x="659" y="438"/>
                </a:lnTo>
                <a:lnTo>
                  <a:pt x="698" y="449"/>
                </a:lnTo>
                <a:lnTo>
                  <a:pt x="731" y="454"/>
                </a:lnTo>
                <a:lnTo>
                  <a:pt x="744" y="497"/>
                </a:lnTo>
                <a:lnTo>
                  <a:pt x="752" y="525"/>
                </a:lnTo>
                <a:lnTo>
                  <a:pt x="726" y="613"/>
                </a:lnTo>
                <a:lnTo>
                  <a:pt x="731" y="630"/>
                </a:lnTo>
                <a:lnTo>
                  <a:pt x="763" y="704"/>
                </a:lnTo>
                <a:lnTo>
                  <a:pt x="803" y="736"/>
                </a:lnTo>
                <a:lnTo>
                  <a:pt x="827" y="749"/>
                </a:lnTo>
                <a:lnTo>
                  <a:pt x="817" y="805"/>
                </a:lnTo>
                <a:lnTo>
                  <a:pt x="823" y="843"/>
                </a:lnTo>
                <a:lnTo>
                  <a:pt x="827" y="855"/>
                </a:lnTo>
                <a:lnTo>
                  <a:pt x="812" y="870"/>
                </a:lnTo>
                <a:lnTo>
                  <a:pt x="800" y="892"/>
                </a:lnTo>
                <a:lnTo>
                  <a:pt x="921" y="976"/>
                </a:lnTo>
                <a:lnTo>
                  <a:pt x="908" y="1037"/>
                </a:lnTo>
                <a:lnTo>
                  <a:pt x="867" y="1066"/>
                </a:lnTo>
                <a:lnTo>
                  <a:pt x="864" y="1066"/>
                </a:lnTo>
                <a:lnTo>
                  <a:pt x="798" y="1067"/>
                </a:lnTo>
                <a:lnTo>
                  <a:pt x="780" y="1081"/>
                </a:lnTo>
                <a:lnTo>
                  <a:pt x="780" y="1106"/>
                </a:lnTo>
                <a:lnTo>
                  <a:pt x="795" y="1119"/>
                </a:lnTo>
                <a:lnTo>
                  <a:pt x="784" y="1153"/>
                </a:lnTo>
                <a:lnTo>
                  <a:pt x="791" y="1185"/>
                </a:lnTo>
                <a:lnTo>
                  <a:pt x="787" y="1189"/>
                </a:lnTo>
                <a:lnTo>
                  <a:pt x="775" y="1205"/>
                </a:lnTo>
                <a:lnTo>
                  <a:pt x="769" y="1241"/>
                </a:lnTo>
                <a:lnTo>
                  <a:pt x="769" y="1249"/>
                </a:lnTo>
                <a:lnTo>
                  <a:pt x="763" y="1257"/>
                </a:lnTo>
                <a:lnTo>
                  <a:pt x="752" y="1282"/>
                </a:lnTo>
                <a:lnTo>
                  <a:pt x="756" y="1328"/>
                </a:lnTo>
                <a:lnTo>
                  <a:pt x="756" y="1337"/>
                </a:lnTo>
                <a:lnTo>
                  <a:pt x="709" y="1298"/>
                </a:lnTo>
                <a:lnTo>
                  <a:pt x="692" y="1271"/>
                </a:lnTo>
                <a:lnTo>
                  <a:pt x="670" y="1265"/>
                </a:lnTo>
                <a:lnTo>
                  <a:pt x="609" y="1201"/>
                </a:lnTo>
                <a:lnTo>
                  <a:pt x="586" y="1205"/>
                </a:lnTo>
                <a:lnTo>
                  <a:pt x="584" y="1205"/>
                </a:lnTo>
                <a:lnTo>
                  <a:pt x="551" y="1185"/>
                </a:lnTo>
                <a:lnTo>
                  <a:pt x="526" y="1154"/>
                </a:lnTo>
                <a:lnTo>
                  <a:pt x="501" y="1150"/>
                </a:lnTo>
                <a:lnTo>
                  <a:pt x="496" y="1153"/>
                </a:lnTo>
                <a:lnTo>
                  <a:pt x="466" y="1154"/>
                </a:lnTo>
                <a:lnTo>
                  <a:pt x="446" y="1167"/>
                </a:lnTo>
                <a:lnTo>
                  <a:pt x="438" y="1182"/>
                </a:lnTo>
                <a:lnTo>
                  <a:pt x="412" y="1189"/>
                </a:lnTo>
                <a:lnTo>
                  <a:pt x="412" y="1193"/>
                </a:lnTo>
                <a:lnTo>
                  <a:pt x="391" y="1201"/>
                </a:lnTo>
                <a:lnTo>
                  <a:pt x="370" y="1197"/>
                </a:lnTo>
                <a:lnTo>
                  <a:pt x="356" y="1188"/>
                </a:lnTo>
                <a:lnTo>
                  <a:pt x="347" y="1197"/>
                </a:lnTo>
                <a:lnTo>
                  <a:pt x="345" y="1197"/>
                </a:lnTo>
                <a:lnTo>
                  <a:pt x="329" y="1205"/>
                </a:lnTo>
                <a:lnTo>
                  <a:pt x="314" y="1221"/>
                </a:lnTo>
                <a:lnTo>
                  <a:pt x="297" y="1242"/>
                </a:lnTo>
                <a:lnTo>
                  <a:pt x="280" y="1263"/>
                </a:lnTo>
                <a:lnTo>
                  <a:pt x="271" y="1282"/>
                </a:lnTo>
                <a:lnTo>
                  <a:pt x="258" y="1301"/>
                </a:lnTo>
                <a:lnTo>
                  <a:pt x="253" y="1309"/>
                </a:lnTo>
                <a:lnTo>
                  <a:pt x="232" y="1319"/>
                </a:lnTo>
                <a:lnTo>
                  <a:pt x="232" y="1309"/>
                </a:lnTo>
                <a:lnTo>
                  <a:pt x="229" y="1301"/>
                </a:lnTo>
                <a:lnTo>
                  <a:pt x="229" y="1285"/>
                </a:lnTo>
                <a:lnTo>
                  <a:pt x="224" y="1271"/>
                </a:lnTo>
                <a:lnTo>
                  <a:pt x="215" y="1268"/>
                </a:lnTo>
                <a:lnTo>
                  <a:pt x="207" y="1271"/>
                </a:lnTo>
                <a:lnTo>
                  <a:pt x="197" y="1276"/>
                </a:lnTo>
                <a:lnTo>
                  <a:pt x="189" y="1282"/>
                </a:lnTo>
                <a:lnTo>
                  <a:pt x="179" y="1276"/>
                </a:lnTo>
                <a:lnTo>
                  <a:pt x="171" y="1271"/>
                </a:lnTo>
                <a:lnTo>
                  <a:pt x="153" y="1271"/>
                </a:lnTo>
                <a:lnTo>
                  <a:pt x="148" y="1263"/>
                </a:lnTo>
                <a:lnTo>
                  <a:pt x="139" y="1260"/>
                </a:lnTo>
                <a:lnTo>
                  <a:pt x="129" y="1260"/>
                </a:lnTo>
                <a:lnTo>
                  <a:pt x="124" y="1260"/>
                </a:lnTo>
                <a:lnTo>
                  <a:pt x="113" y="1263"/>
                </a:lnTo>
                <a:lnTo>
                  <a:pt x="113" y="1253"/>
                </a:lnTo>
                <a:lnTo>
                  <a:pt x="120" y="1245"/>
                </a:lnTo>
                <a:lnTo>
                  <a:pt x="128" y="1242"/>
                </a:lnTo>
                <a:lnTo>
                  <a:pt x="131" y="1237"/>
                </a:lnTo>
                <a:lnTo>
                  <a:pt x="139" y="1237"/>
                </a:lnTo>
                <a:lnTo>
                  <a:pt x="148" y="1234"/>
                </a:lnTo>
                <a:lnTo>
                  <a:pt x="150" y="1226"/>
                </a:lnTo>
                <a:lnTo>
                  <a:pt x="153" y="1221"/>
                </a:lnTo>
                <a:lnTo>
                  <a:pt x="153" y="1210"/>
                </a:lnTo>
                <a:lnTo>
                  <a:pt x="157" y="1210"/>
                </a:lnTo>
                <a:lnTo>
                  <a:pt x="163" y="1210"/>
                </a:lnTo>
                <a:lnTo>
                  <a:pt x="166" y="1205"/>
                </a:lnTo>
                <a:lnTo>
                  <a:pt x="174" y="1197"/>
                </a:lnTo>
                <a:lnTo>
                  <a:pt x="179" y="1193"/>
                </a:lnTo>
                <a:lnTo>
                  <a:pt x="186" y="1188"/>
                </a:lnTo>
                <a:lnTo>
                  <a:pt x="186" y="1182"/>
                </a:lnTo>
                <a:lnTo>
                  <a:pt x="186" y="1178"/>
                </a:lnTo>
                <a:lnTo>
                  <a:pt x="189" y="1172"/>
                </a:lnTo>
                <a:lnTo>
                  <a:pt x="194" y="1172"/>
                </a:lnTo>
                <a:lnTo>
                  <a:pt x="200" y="1170"/>
                </a:lnTo>
                <a:lnTo>
                  <a:pt x="200" y="1159"/>
                </a:lnTo>
                <a:lnTo>
                  <a:pt x="206" y="1154"/>
                </a:lnTo>
                <a:lnTo>
                  <a:pt x="207" y="1149"/>
                </a:lnTo>
                <a:lnTo>
                  <a:pt x="215" y="1149"/>
                </a:lnTo>
                <a:lnTo>
                  <a:pt x="224" y="1149"/>
                </a:lnTo>
                <a:lnTo>
                  <a:pt x="232" y="1145"/>
                </a:lnTo>
                <a:lnTo>
                  <a:pt x="240" y="1141"/>
                </a:lnTo>
                <a:lnTo>
                  <a:pt x="253" y="1129"/>
                </a:lnTo>
                <a:lnTo>
                  <a:pt x="258" y="1119"/>
                </a:lnTo>
                <a:lnTo>
                  <a:pt x="264" y="1109"/>
                </a:lnTo>
                <a:lnTo>
                  <a:pt x="271" y="1103"/>
                </a:lnTo>
                <a:lnTo>
                  <a:pt x="269" y="1089"/>
                </a:lnTo>
                <a:lnTo>
                  <a:pt x="264" y="1081"/>
                </a:lnTo>
                <a:lnTo>
                  <a:pt x="264" y="1075"/>
                </a:lnTo>
                <a:lnTo>
                  <a:pt x="269" y="1070"/>
                </a:lnTo>
                <a:lnTo>
                  <a:pt x="271" y="1067"/>
                </a:lnTo>
                <a:lnTo>
                  <a:pt x="272" y="1059"/>
                </a:lnTo>
                <a:lnTo>
                  <a:pt x="269" y="1055"/>
                </a:lnTo>
                <a:lnTo>
                  <a:pt x="261" y="1054"/>
                </a:lnTo>
                <a:lnTo>
                  <a:pt x="261" y="1051"/>
                </a:lnTo>
                <a:lnTo>
                  <a:pt x="264" y="1045"/>
                </a:lnTo>
                <a:lnTo>
                  <a:pt x="264" y="1037"/>
                </a:lnTo>
                <a:lnTo>
                  <a:pt x="258" y="1035"/>
                </a:lnTo>
                <a:lnTo>
                  <a:pt x="258" y="1022"/>
                </a:lnTo>
                <a:lnTo>
                  <a:pt x="264" y="1022"/>
                </a:lnTo>
                <a:lnTo>
                  <a:pt x="271" y="1015"/>
                </a:lnTo>
                <a:lnTo>
                  <a:pt x="272" y="1014"/>
                </a:lnTo>
                <a:lnTo>
                  <a:pt x="271" y="989"/>
                </a:lnTo>
                <a:lnTo>
                  <a:pt x="271" y="971"/>
                </a:lnTo>
                <a:lnTo>
                  <a:pt x="269" y="963"/>
                </a:lnTo>
                <a:lnTo>
                  <a:pt x="264" y="962"/>
                </a:lnTo>
                <a:lnTo>
                  <a:pt x="269" y="951"/>
                </a:lnTo>
                <a:lnTo>
                  <a:pt x="271" y="943"/>
                </a:lnTo>
                <a:lnTo>
                  <a:pt x="272" y="934"/>
                </a:lnTo>
                <a:lnTo>
                  <a:pt x="280" y="922"/>
                </a:lnTo>
                <a:lnTo>
                  <a:pt x="287" y="914"/>
                </a:lnTo>
                <a:lnTo>
                  <a:pt x="292" y="906"/>
                </a:lnTo>
                <a:lnTo>
                  <a:pt x="290" y="899"/>
                </a:lnTo>
                <a:lnTo>
                  <a:pt x="287" y="895"/>
                </a:lnTo>
                <a:lnTo>
                  <a:pt x="280" y="888"/>
                </a:lnTo>
                <a:lnTo>
                  <a:pt x="272" y="879"/>
                </a:lnTo>
                <a:lnTo>
                  <a:pt x="269" y="876"/>
                </a:lnTo>
                <a:lnTo>
                  <a:pt x="261" y="870"/>
                </a:lnTo>
                <a:lnTo>
                  <a:pt x="258" y="866"/>
                </a:lnTo>
                <a:lnTo>
                  <a:pt x="255" y="855"/>
                </a:lnTo>
                <a:lnTo>
                  <a:pt x="249" y="846"/>
                </a:lnTo>
                <a:lnTo>
                  <a:pt x="239" y="840"/>
                </a:lnTo>
                <a:lnTo>
                  <a:pt x="232" y="840"/>
                </a:lnTo>
                <a:lnTo>
                  <a:pt x="225" y="840"/>
                </a:lnTo>
                <a:lnTo>
                  <a:pt x="221" y="840"/>
                </a:lnTo>
                <a:lnTo>
                  <a:pt x="225" y="846"/>
                </a:lnTo>
                <a:lnTo>
                  <a:pt x="232" y="855"/>
                </a:lnTo>
                <a:lnTo>
                  <a:pt x="239" y="859"/>
                </a:lnTo>
                <a:lnTo>
                  <a:pt x="247" y="860"/>
                </a:lnTo>
                <a:lnTo>
                  <a:pt x="240" y="863"/>
                </a:lnTo>
                <a:lnTo>
                  <a:pt x="232" y="860"/>
                </a:lnTo>
                <a:lnTo>
                  <a:pt x="225" y="855"/>
                </a:lnTo>
                <a:lnTo>
                  <a:pt x="217" y="847"/>
                </a:lnTo>
                <a:lnTo>
                  <a:pt x="214" y="846"/>
                </a:lnTo>
                <a:lnTo>
                  <a:pt x="200" y="836"/>
                </a:lnTo>
                <a:lnTo>
                  <a:pt x="197" y="828"/>
                </a:lnTo>
                <a:lnTo>
                  <a:pt x="194" y="820"/>
                </a:lnTo>
                <a:lnTo>
                  <a:pt x="192" y="811"/>
                </a:lnTo>
                <a:lnTo>
                  <a:pt x="189" y="805"/>
                </a:lnTo>
                <a:lnTo>
                  <a:pt x="184" y="807"/>
                </a:lnTo>
                <a:lnTo>
                  <a:pt x="182" y="807"/>
                </a:lnTo>
                <a:lnTo>
                  <a:pt x="175" y="796"/>
                </a:lnTo>
                <a:lnTo>
                  <a:pt x="175" y="791"/>
                </a:lnTo>
                <a:lnTo>
                  <a:pt x="175" y="787"/>
                </a:lnTo>
                <a:lnTo>
                  <a:pt x="175" y="777"/>
                </a:lnTo>
                <a:lnTo>
                  <a:pt x="166" y="780"/>
                </a:lnTo>
                <a:lnTo>
                  <a:pt x="157" y="769"/>
                </a:lnTo>
                <a:lnTo>
                  <a:pt x="148" y="747"/>
                </a:lnTo>
                <a:lnTo>
                  <a:pt x="145" y="736"/>
                </a:lnTo>
                <a:lnTo>
                  <a:pt x="141" y="729"/>
                </a:lnTo>
                <a:lnTo>
                  <a:pt x="139" y="724"/>
                </a:lnTo>
                <a:lnTo>
                  <a:pt x="131" y="720"/>
                </a:lnTo>
                <a:lnTo>
                  <a:pt x="116" y="704"/>
                </a:lnTo>
                <a:lnTo>
                  <a:pt x="107" y="692"/>
                </a:lnTo>
                <a:lnTo>
                  <a:pt x="98" y="683"/>
                </a:lnTo>
                <a:lnTo>
                  <a:pt x="92" y="660"/>
                </a:lnTo>
                <a:lnTo>
                  <a:pt x="87" y="636"/>
                </a:lnTo>
                <a:lnTo>
                  <a:pt x="84" y="608"/>
                </a:lnTo>
                <a:lnTo>
                  <a:pt x="84" y="597"/>
                </a:lnTo>
                <a:lnTo>
                  <a:pt x="87" y="586"/>
                </a:lnTo>
                <a:lnTo>
                  <a:pt x="87" y="573"/>
                </a:lnTo>
                <a:lnTo>
                  <a:pt x="78" y="556"/>
                </a:lnTo>
                <a:lnTo>
                  <a:pt x="76" y="549"/>
                </a:lnTo>
                <a:lnTo>
                  <a:pt x="78" y="537"/>
                </a:lnTo>
                <a:lnTo>
                  <a:pt x="78" y="525"/>
                </a:lnTo>
                <a:lnTo>
                  <a:pt x="74" y="503"/>
                </a:lnTo>
                <a:lnTo>
                  <a:pt x="74" y="482"/>
                </a:lnTo>
                <a:lnTo>
                  <a:pt x="70" y="465"/>
                </a:lnTo>
                <a:lnTo>
                  <a:pt x="70" y="454"/>
                </a:lnTo>
                <a:lnTo>
                  <a:pt x="62" y="422"/>
                </a:lnTo>
                <a:lnTo>
                  <a:pt x="49" y="356"/>
                </a:lnTo>
                <a:lnTo>
                  <a:pt x="48" y="334"/>
                </a:lnTo>
                <a:lnTo>
                  <a:pt x="43" y="338"/>
                </a:lnTo>
                <a:lnTo>
                  <a:pt x="26" y="318"/>
                </a:lnTo>
                <a:lnTo>
                  <a:pt x="16" y="304"/>
                </a:lnTo>
                <a:lnTo>
                  <a:pt x="8" y="292"/>
                </a:lnTo>
                <a:lnTo>
                  <a:pt x="0" y="282"/>
                </a:lnTo>
                <a:lnTo>
                  <a:pt x="12" y="288"/>
                </a:lnTo>
                <a:lnTo>
                  <a:pt x="22" y="299"/>
                </a:lnTo>
                <a:lnTo>
                  <a:pt x="45" y="323"/>
                </a:lnTo>
                <a:lnTo>
                  <a:pt x="45" y="326"/>
                </a:lnTo>
                <a:lnTo>
                  <a:pt x="49" y="331"/>
                </a:lnTo>
                <a:lnTo>
                  <a:pt x="55" y="338"/>
                </a:lnTo>
                <a:lnTo>
                  <a:pt x="58" y="338"/>
                </a:lnTo>
                <a:lnTo>
                  <a:pt x="62" y="334"/>
                </a:lnTo>
                <a:lnTo>
                  <a:pt x="62" y="331"/>
                </a:lnTo>
                <a:lnTo>
                  <a:pt x="62" y="330"/>
                </a:lnTo>
                <a:lnTo>
                  <a:pt x="58" y="323"/>
                </a:lnTo>
                <a:lnTo>
                  <a:pt x="55" y="316"/>
                </a:lnTo>
                <a:lnTo>
                  <a:pt x="48" y="299"/>
                </a:lnTo>
                <a:lnTo>
                  <a:pt x="45" y="288"/>
                </a:lnTo>
                <a:lnTo>
                  <a:pt x="34" y="279"/>
                </a:lnTo>
                <a:lnTo>
                  <a:pt x="30" y="271"/>
                </a:lnTo>
                <a:lnTo>
                  <a:pt x="23" y="264"/>
                </a:lnTo>
                <a:lnTo>
                  <a:pt x="22" y="255"/>
                </a:lnTo>
                <a:lnTo>
                  <a:pt x="26" y="255"/>
                </a:lnTo>
                <a:lnTo>
                  <a:pt x="38" y="271"/>
                </a:lnTo>
                <a:lnTo>
                  <a:pt x="48" y="282"/>
                </a:lnTo>
                <a:lnTo>
                  <a:pt x="53" y="288"/>
                </a:lnTo>
                <a:lnTo>
                  <a:pt x="55" y="299"/>
                </a:lnTo>
                <a:lnTo>
                  <a:pt x="58" y="308"/>
                </a:lnTo>
                <a:lnTo>
                  <a:pt x="58" y="316"/>
                </a:lnTo>
                <a:lnTo>
                  <a:pt x="65" y="318"/>
                </a:lnTo>
                <a:lnTo>
                  <a:pt x="65" y="326"/>
                </a:lnTo>
                <a:lnTo>
                  <a:pt x="66" y="331"/>
                </a:lnTo>
                <a:lnTo>
                  <a:pt x="70" y="338"/>
                </a:lnTo>
                <a:lnTo>
                  <a:pt x="74" y="350"/>
                </a:lnTo>
                <a:lnTo>
                  <a:pt x="74" y="356"/>
                </a:lnTo>
                <a:lnTo>
                  <a:pt x="74" y="364"/>
                </a:lnTo>
                <a:lnTo>
                  <a:pt x="74" y="370"/>
                </a:lnTo>
                <a:lnTo>
                  <a:pt x="76" y="374"/>
                </a:lnTo>
                <a:lnTo>
                  <a:pt x="81" y="377"/>
                </a:lnTo>
                <a:lnTo>
                  <a:pt x="84" y="380"/>
                </a:lnTo>
                <a:lnTo>
                  <a:pt x="84" y="382"/>
                </a:lnTo>
                <a:lnTo>
                  <a:pt x="84" y="393"/>
                </a:lnTo>
                <a:lnTo>
                  <a:pt x="81" y="395"/>
                </a:lnTo>
                <a:lnTo>
                  <a:pt x="78" y="396"/>
                </a:lnTo>
                <a:lnTo>
                  <a:pt x="78" y="399"/>
                </a:lnTo>
                <a:lnTo>
                  <a:pt x="76" y="404"/>
                </a:lnTo>
                <a:lnTo>
                  <a:pt x="76" y="410"/>
                </a:lnTo>
                <a:lnTo>
                  <a:pt x="78" y="420"/>
                </a:lnTo>
                <a:lnTo>
                  <a:pt x="81" y="422"/>
                </a:lnTo>
                <a:lnTo>
                  <a:pt x="84" y="430"/>
                </a:lnTo>
                <a:lnTo>
                  <a:pt x="84" y="434"/>
                </a:lnTo>
                <a:lnTo>
                  <a:pt x="84" y="441"/>
                </a:lnTo>
                <a:lnTo>
                  <a:pt x="84" y="449"/>
                </a:lnTo>
                <a:lnTo>
                  <a:pt x="84" y="454"/>
                </a:lnTo>
                <a:lnTo>
                  <a:pt x="84" y="465"/>
                </a:lnTo>
                <a:lnTo>
                  <a:pt x="87" y="467"/>
                </a:lnTo>
                <a:lnTo>
                  <a:pt x="87" y="471"/>
                </a:lnTo>
                <a:lnTo>
                  <a:pt x="87" y="479"/>
                </a:lnTo>
                <a:lnTo>
                  <a:pt x="87" y="490"/>
                </a:lnTo>
                <a:lnTo>
                  <a:pt x="87" y="497"/>
                </a:lnTo>
                <a:lnTo>
                  <a:pt x="87" y="503"/>
                </a:lnTo>
                <a:lnTo>
                  <a:pt x="89" y="505"/>
                </a:lnTo>
                <a:lnTo>
                  <a:pt x="89" y="513"/>
                </a:lnTo>
                <a:lnTo>
                  <a:pt x="96" y="525"/>
                </a:lnTo>
                <a:lnTo>
                  <a:pt x="96" y="533"/>
                </a:lnTo>
                <a:lnTo>
                  <a:pt x="98" y="537"/>
                </a:lnTo>
                <a:lnTo>
                  <a:pt x="98" y="542"/>
                </a:lnTo>
                <a:lnTo>
                  <a:pt x="101" y="546"/>
                </a:lnTo>
                <a:lnTo>
                  <a:pt x="101" y="550"/>
                </a:lnTo>
                <a:lnTo>
                  <a:pt x="107" y="553"/>
                </a:lnTo>
                <a:lnTo>
                  <a:pt x="116" y="557"/>
                </a:lnTo>
                <a:lnTo>
                  <a:pt x="116" y="561"/>
                </a:lnTo>
                <a:lnTo>
                  <a:pt x="120" y="566"/>
                </a:lnTo>
                <a:lnTo>
                  <a:pt x="124" y="566"/>
                </a:lnTo>
                <a:lnTo>
                  <a:pt x="128" y="569"/>
                </a:lnTo>
                <a:lnTo>
                  <a:pt x="128" y="576"/>
                </a:lnTo>
                <a:lnTo>
                  <a:pt x="131" y="582"/>
                </a:lnTo>
                <a:lnTo>
                  <a:pt x="134" y="582"/>
                </a:lnTo>
                <a:lnTo>
                  <a:pt x="134" y="589"/>
                </a:lnTo>
                <a:lnTo>
                  <a:pt x="134" y="590"/>
                </a:lnTo>
                <a:lnTo>
                  <a:pt x="134" y="594"/>
                </a:lnTo>
                <a:lnTo>
                  <a:pt x="139" y="597"/>
                </a:lnTo>
                <a:lnTo>
                  <a:pt x="141" y="605"/>
                </a:lnTo>
                <a:lnTo>
                  <a:pt x="141" y="608"/>
                </a:lnTo>
                <a:lnTo>
                  <a:pt x="145" y="609"/>
                </a:lnTo>
                <a:lnTo>
                  <a:pt x="150" y="609"/>
                </a:lnTo>
                <a:lnTo>
                  <a:pt x="156" y="613"/>
                </a:lnTo>
                <a:lnTo>
                  <a:pt x="157" y="609"/>
                </a:lnTo>
                <a:lnTo>
                  <a:pt x="156" y="608"/>
                </a:lnTo>
                <a:lnTo>
                  <a:pt x="156" y="605"/>
                </a:lnTo>
                <a:lnTo>
                  <a:pt x="153" y="602"/>
                </a:lnTo>
                <a:lnTo>
                  <a:pt x="156" y="597"/>
                </a:lnTo>
                <a:lnTo>
                  <a:pt x="161" y="597"/>
                </a:lnTo>
                <a:lnTo>
                  <a:pt x="161" y="602"/>
                </a:lnTo>
                <a:lnTo>
                  <a:pt x="166" y="605"/>
                </a:lnTo>
                <a:lnTo>
                  <a:pt x="166" y="609"/>
                </a:lnTo>
                <a:lnTo>
                  <a:pt x="171" y="613"/>
                </a:lnTo>
                <a:lnTo>
                  <a:pt x="174" y="613"/>
                </a:lnTo>
                <a:lnTo>
                  <a:pt x="175" y="620"/>
                </a:lnTo>
                <a:lnTo>
                  <a:pt x="179" y="621"/>
                </a:lnTo>
                <a:lnTo>
                  <a:pt x="179" y="624"/>
                </a:lnTo>
                <a:lnTo>
                  <a:pt x="182" y="630"/>
                </a:lnTo>
                <a:lnTo>
                  <a:pt x="186" y="636"/>
                </a:lnTo>
                <a:lnTo>
                  <a:pt x="192" y="636"/>
                </a:lnTo>
                <a:lnTo>
                  <a:pt x="192" y="630"/>
                </a:lnTo>
                <a:lnTo>
                  <a:pt x="189" y="616"/>
                </a:lnTo>
                <a:lnTo>
                  <a:pt x="186" y="616"/>
                </a:lnTo>
                <a:lnTo>
                  <a:pt x="184" y="609"/>
                </a:lnTo>
                <a:lnTo>
                  <a:pt x="182" y="605"/>
                </a:lnTo>
                <a:lnTo>
                  <a:pt x="179" y="602"/>
                </a:lnTo>
                <a:lnTo>
                  <a:pt x="179" y="597"/>
                </a:lnTo>
                <a:lnTo>
                  <a:pt x="175" y="594"/>
                </a:lnTo>
                <a:lnTo>
                  <a:pt x="175" y="590"/>
                </a:lnTo>
                <a:lnTo>
                  <a:pt x="174" y="589"/>
                </a:lnTo>
                <a:lnTo>
                  <a:pt x="179" y="580"/>
                </a:lnTo>
                <a:lnTo>
                  <a:pt x="179" y="573"/>
                </a:lnTo>
                <a:lnTo>
                  <a:pt x="175" y="573"/>
                </a:lnTo>
                <a:lnTo>
                  <a:pt x="174" y="566"/>
                </a:lnTo>
                <a:lnTo>
                  <a:pt x="174" y="564"/>
                </a:lnTo>
                <a:lnTo>
                  <a:pt x="171" y="557"/>
                </a:lnTo>
                <a:lnTo>
                  <a:pt x="179" y="550"/>
                </a:lnTo>
                <a:lnTo>
                  <a:pt x="182" y="546"/>
                </a:lnTo>
                <a:lnTo>
                  <a:pt x="179" y="542"/>
                </a:lnTo>
                <a:lnTo>
                  <a:pt x="179" y="538"/>
                </a:lnTo>
                <a:lnTo>
                  <a:pt x="175" y="537"/>
                </a:lnTo>
                <a:lnTo>
                  <a:pt x="171" y="533"/>
                </a:lnTo>
                <a:lnTo>
                  <a:pt x="171" y="530"/>
                </a:lnTo>
                <a:lnTo>
                  <a:pt x="171" y="525"/>
                </a:lnTo>
                <a:lnTo>
                  <a:pt x="163" y="525"/>
                </a:lnTo>
                <a:lnTo>
                  <a:pt x="157" y="525"/>
                </a:lnTo>
                <a:lnTo>
                  <a:pt x="156" y="524"/>
                </a:lnTo>
                <a:lnTo>
                  <a:pt x="153" y="524"/>
                </a:lnTo>
                <a:lnTo>
                  <a:pt x="148" y="524"/>
                </a:lnTo>
                <a:lnTo>
                  <a:pt x="148" y="525"/>
                </a:lnTo>
                <a:lnTo>
                  <a:pt x="141" y="524"/>
                </a:lnTo>
                <a:lnTo>
                  <a:pt x="148" y="521"/>
                </a:lnTo>
                <a:lnTo>
                  <a:pt x="148" y="517"/>
                </a:lnTo>
                <a:lnTo>
                  <a:pt x="148" y="516"/>
                </a:lnTo>
                <a:lnTo>
                  <a:pt x="145" y="513"/>
                </a:lnTo>
                <a:lnTo>
                  <a:pt x="141" y="516"/>
                </a:lnTo>
                <a:lnTo>
                  <a:pt x="134" y="516"/>
                </a:lnTo>
                <a:lnTo>
                  <a:pt x="134" y="508"/>
                </a:lnTo>
                <a:lnTo>
                  <a:pt x="129" y="505"/>
                </a:lnTo>
                <a:lnTo>
                  <a:pt x="128" y="505"/>
                </a:lnTo>
                <a:lnTo>
                  <a:pt x="128" y="508"/>
                </a:lnTo>
                <a:lnTo>
                  <a:pt x="128" y="513"/>
                </a:lnTo>
                <a:lnTo>
                  <a:pt x="129" y="517"/>
                </a:lnTo>
                <a:lnTo>
                  <a:pt x="129" y="521"/>
                </a:lnTo>
                <a:lnTo>
                  <a:pt x="129" y="525"/>
                </a:lnTo>
                <a:lnTo>
                  <a:pt x="131" y="530"/>
                </a:lnTo>
                <a:lnTo>
                  <a:pt x="134" y="538"/>
                </a:lnTo>
                <a:lnTo>
                  <a:pt x="139" y="542"/>
                </a:lnTo>
                <a:lnTo>
                  <a:pt x="139" y="546"/>
                </a:lnTo>
                <a:lnTo>
                  <a:pt x="139" y="549"/>
                </a:lnTo>
                <a:lnTo>
                  <a:pt x="139" y="553"/>
                </a:lnTo>
                <a:lnTo>
                  <a:pt x="134" y="549"/>
                </a:lnTo>
                <a:lnTo>
                  <a:pt x="129" y="546"/>
                </a:lnTo>
                <a:lnTo>
                  <a:pt x="128" y="542"/>
                </a:lnTo>
                <a:lnTo>
                  <a:pt x="124" y="542"/>
                </a:lnTo>
                <a:lnTo>
                  <a:pt x="124" y="537"/>
                </a:lnTo>
                <a:lnTo>
                  <a:pt x="124" y="533"/>
                </a:lnTo>
                <a:lnTo>
                  <a:pt x="120" y="533"/>
                </a:lnTo>
                <a:lnTo>
                  <a:pt x="116" y="530"/>
                </a:lnTo>
                <a:lnTo>
                  <a:pt x="113" y="526"/>
                </a:lnTo>
                <a:lnTo>
                  <a:pt x="113" y="525"/>
                </a:lnTo>
                <a:lnTo>
                  <a:pt x="107" y="524"/>
                </a:lnTo>
                <a:lnTo>
                  <a:pt x="107" y="513"/>
                </a:lnTo>
                <a:lnTo>
                  <a:pt x="107" y="505"/>
                </a:lnTo>
                <a:lnTo>
                  <a:pt x="107" y="500"/>
                </a:lnTo>
                <a:lnTo>
                  <a:pt x="107" y="498"/>
                </a:lnTo>
                <a:lnTo>
                  <a:pt x="107" y="493"/>
                </a:lnTo>
                <a:lnTo>
                  <a:pt x="103" y="493"/>
                </a:lnTo>
                <a:lnTo>
                  <a:pt x="98" y="497"/>
                </a:lnTo>
                <a:lnTo>
                  <a:pt x="96" y="482"/>
                </a:lnTo>
                <a:lnTo>
                  <a:pt x="96" y="474"/>
                </a:lnTo>
                <a:lnTo>
                  <a:pt x="96" y="467"/>
                </a:lnTo>
                <a:lnTo>
                  <a:pt x="96" y="459"/>
                </a:lnTo>
                <a:lnTo>
                  <a:pt x="96" y="454"/>
                </a:lnTo>
                <a:lnTo>
                  <a:pt x="96" y="446"/>
                </a:lnTo>
                <a:lnTo>
                  <a:pt x="96" y="441"/>
                </a:lnTo>
                <a:lnTo>
                  <a:pt x="92" y="438"/>
                </a:lnTo>
                <a:lnTo>
                  <a:pt x="92" y="433"/>
                </a:lnTo>
                <a:lnTo>
                  <a:pt x="89" y="426"/>
                </a:lnTo>
                <a:lnTo>
                  <a:pt x="89" y="422"/>
                </a:lnTo>
                <a:lnTo>
                  <a:pt x="89" y="420"/>
                </a:lnTo>
                <a:lnTo>
                  <a:pt x="89" y="412"/>
                </a:lnTo>
                <a:lnTo>
                  <a:pt x="92" y="407"/>
                </a:lnTo>
                <a:lnTo>
                  <a:pt x="96" y="404"/>
                </a:lnTo>
                <a:lnTo>
                  <a:pt x="98" y="399"/>
                </a:lnTo>
                <a:lnTo>
                  <a:pt x="98" y="395"/>
                </a:lnTo>
                <a:lnTo>
                  <a:pt x="96" y="390"/>
                </a:lnTo>
                <a:lnTo>
                  <a:pt x="92" y="382"/>
                </a:lnTo>
                <a:lnTo>
                  <a:pt x="89" y="374"/>
                </a:lnTo>
                <a:lnTo>
                  <a:pt x="87" y="367"/>
                </a:lnTo>
                <a:lnTo>
                  <a:pt x="87" y="364"/>
                </a:lnTo>
                <a:lnTo>
                  <a:pt x="87" y="359"/>
                </a:lnTo>
                <a:lnTo>
                  <a:pt x="87" y="356"/>
                </a:lnTo>
                <a:lnTo>
                  <a:pt x="87" y="350"/>
                </a:lnTo>
                <a:lnTo>
                  <a:pt x="81" y="338"/>
                </a:lnTo>
                <a:lnTo>
                  <a:pt x="87" y="33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7" name="Freeform 1048"/>
          <p:cNvSpPr>
            <a:spLocks/>
          </p:cNvSpPr>
          <p:nvPr userDrawn="1"/>
        </p:nvSpPr>
        <p:spPr bwMode="auto">
          <a:xfrm>
            <a:off x="3362487" y="4763850"/>
            <a:ext cx="852034" cy="660845"/>
          </a:xfrm>
          <a:custGeom>
            <a:avLst/>
            <a:gdLst>
              <a:gd name="T0" fmla="*/ 1713 w 1961"/>
              <a:gd name="T1" fmla="*/ 228 h 1353"/>
              <a:gd name="T2" fmla="*/ 1639 w 1961"/>
              <a:gd name="T3" fmla="*/ 228 h 1353"/>
              <a:gd name="T4" fmla="*/ 1574 w 1961"/>
              <a:gd name="T5" fmla="*/ 228 h 1353"/>
              <a:gd name="T6" fmla="*/ 1522 w 1961"/>
              <a:gd name="T7" fmla="*/ 190 h 1353"/>
              <a:gd name="T8" fmla="*/ 1476 w 1961"/>
              <a:gd name="T9" fmla="*/ 166 h 1353"/>
              <a:gd name="T10" fmla="*/ 1401 w 1961"/>
              <a:gd name="T11" fmla="*/ 172 h 1353"/>
              <a:gd name="T12" fmla="*/ 1337 w 1961"/>
              <a:gd name="T13" fmla="*/ 183 h 1353"/>
              <a:gd name="T14" fmla="*/ 1291 w 1961"/>
              <a:gd name="T15" fmla="*/ 202 h 1353"/>
              <a:gd name="T16" fmla="*/ 1247 w 1961"/>
              <a:gd name="T17" fmla="*/ 161 h 1353"/>
              <a:gd name="T18" fmla="*/ 1233 w 1961"/>
              <a:gd name="T19" fmla="*/ 83 h 1353"/>
              <a:gd name="T20" fmla="*/ 1211 w 1961"/>
              <a:gd name="T21" fmla="*/ 45 h 1353"/>
              <a:gd name="T22" fmla="*/ 1150 w 1961"/>
              <a:gd name="T23" fmla="*/ 44 h 1353"/>
              <a:gd name="T24" fmla="*/ 1095 w 1961"/>
              <a:gd name="T25" fmla="*/ 91 h 1353"/>
              <a:gd name="T26" fmla="*/ 1044 w 1961"/>
              <a:gd name="T27" fmla="*/ 91 h 1353"/>
              <a:gd name="T28" fmla="*/ 983 w 1961"/>
              <a:gd name="T29" fmla="*/ 64 h 1353"/>
              <a:gd name="T30" fmla="*/ 975 w 1961"/>
              <a:gd name="T31" fmla="*/ 17 h 1353"/>
              <a:gd name="T32" fmla="*/ 932 w 1961"/>
              <a:gd name="T33" fmla="*/ 23 h 1353"/>
              <a:gd name="T34" fmla="*/ 882 w 1961"/>
              <a:gd name="T35" fmla="*/ 5 h 1353"/>
              <a:gd name="T36" fmla="*/ 402 w 1961"/>
              <a:gd name="T37" fmla="*/ 148 h 1353"/>
              <a:gd name="T38" fmla="*/ 569 w 1961"/>
              <a:gd name="T39" fmla="*/ 448 h 1353"/>
              <a:gd name="T40" fmla="*/ 332 w 1961"/>
              <a:gd name="T41" fmla="*/ 711 h 1353"/>
              <a:gd name="T42" fmla="*/ 89 w 1961"/>
              <a:gd name="T43" fmla="*/ 802 h 1353"/>
              <a:gd name="T44" fmla="*/ 58 w 1961"/>
              <a:gd name="T45" fmla="*/ 802 h 1353"/>
              <a:gd name="T46" fmla="*/ 60 w 1961"/>
              <a:gd name="T47" fmla="*/ 839 h 1353"/>
              <a:gd name="T48" fmla="*/ 25 w 1961"/>
              <a:gd name="T49" fmla="*/ 859 h 1353"/>
              <a:gd name="T50" fmla="*/ 0 w 1961"/>
              <a:gd name="T51" fmla="*/ 890 h 1353"/>
              <a:gd name="T52" fmla="*/ 73 w 1961"/>
              <a:gd name="T53" fmla="*/ 990 h 1353"/>
              <a:gd name="T54" fmla="*/ 309 w 1961"/>
              <a:gd name="T55" fmla="*/ 1181 h 1353"/>
              <a:gd name="T56" fmla="*/ 633 w 1961"/>
              <a:gd name="T57" fmla="*/ 1296 h 1353"/>
              <a:gd name="T58" fmla="*/ 871 w 1961"/>
              <a:gd name="T59" fmla="*/ 1340 h 1353"/>
              <a:gd name="T60" fmla="*/ 886 w 1961"/>
              <a:gd name="T61" fmla="*/ 1197 h 1353"/>
              <a:gd name="T62" fmla="*/ 986 w 1961"/>
              <a:gd name="T63" fmla="*/ 1130 h 1353"/>
              <a:gd name="T64" fmla="*/ 1009 w 1961"/>
              <a:gd name="T65" fmla="*/ 967 h 1353"/>
              <a:gd name="T66" fmla="*/ 1141 w 1961"/>
              <a:gd name="T67" fmla="*/ 981 h 1353"/>
              <a:gd name="T68" fmla="*/ 1250 w 1961"/>
              <a:gd name="T69" fmla="*/ 1006 h 1353"/>
              <a:gd name="T70" fmla="*/ 1415 w 1961"/>
              <a:gd name="T71" fmla="*/ 1023 h 1353"/>
              <a:gd name="T72" fmla="*/ 1470 w 1961"/>
              <a:gd name="T73" fmla="*/ 1041 h 1353"/>
              <a:gd name="T74" fmla="*/ 1514 w 1961"/>
              <a:gd name="T75" fmla="*/ 1053 h 1353"/>
              <a:gd name="T76" fmla="*/ 1542 w 1961"/>
              <a:gd name="T77" fmla="*/ 1050 h 1353"/>
              <a:gd name="T78" fmla="*/ 1590 w 1961"/>
              <a:gd name="T79" fmla="*/ 1057 h 1353"/>
              <a:gd name="T80" fmla="*/ 1632 w 1961"/>
              <a:gd name="T81" fmla="*/ 1084 h 1353"/>
              <a:gd name="T82" fmla="*/ 1650 w 1961"/>
              <a:gd name="T83" fmla="*/ 1118 h 1353"/>
              <a:gd name="T84" fmla="*/ 1700 w 1961"/>
              <a:gd name="T85" fmla="*/ 1100 h 1353"/>
              <a:gd name="T86" fmla="*/ 1657 w 1961"/>
              <a:gd name="T87" fmla="*/ 1057 h 1353"/>
              <a:gd name="T88" fmla="*/ 1614 w 1961"/>
              <a:gd name="T89" fmla="*/ 1010 h 1353"/>
              <a:gd name="T90" fmla="*/ 1607 w 1961"/>
              <a:gd name="T91" fmla="*/ 947 h 1353"/>
              <a:gd name="T92" fmla="*/ 1593 w 1961"/>
              <a:gd name="T93" fmla="*/ 910 h 1353"/>
              <a:gd name="T94" fmla="*/ 1596 w 1961"/>
              <a:gd name="T95" fmla="*/ 858 h 1353"/>
              <a:gd name="T96" fmla="*/ 1639 w 1961"/>
              <a:gd name="T97" fmla="*/ 871 h 1353"/>
              <a:gd name="T98" fmla="*/ 1673 w 1961"/>
              <a:gd name="T99" fmla="*/ 851 h 1353"/>
              <a:gd name="T100" fmla="*/ 1720 w 1961"/>
              <a:gd name="T101" fmla="*/ 861 h 1353"/>
              <a:gd name="T102" fmla="*/ 1813 w 1961"/>
              <a:gd name="T103" fmla="*/ 781 h 1353"/>
              <a:gd name="T104" fmla="*/ 1874 w 1961"/>
              <a:gd name="T105" fmla="*/ 647 h 1353"/>
              <a:gd name="T106" fmla="*/ 1886 w 1961"/>
              <a:gd name="T107" fmla="*/ 544 h 1353"/>
              <a:gd name="T108" fmla="*/ 1897 w 1961"/>
              <a:gd name="T109" fmla="*/ 395 h 1353"/>
              <a:gd name="T110" fmla="*/ 1957 w 1961"/>
              <a:gd name="T111" fmla="*/ 231 h 1353"/>
              <a:gd name="T112" fmla="*/ 1899 w 1961"/>
              <a:gd name="T113" fmla="*/ 152 h 1353"/>
              <a:gd name="T114" fmla="*/ 1866 w 1961"/>
              <a:gd name="T115" fmla="*/ 80 h 1353"/>
              <a:gd name="T116" fmla="*/ 1850 w 1961"/>
              <a:gd name="T117" fmla="*/ 105 h 1353"/>
              <a:gd name="T118" fmla="*/ 1821 w 1961"/>
              <a:gd name="T119" fmla="*/ 170 h 1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61" h="1353">
                <a:moveTo>
                  <a:pt x="1777" y="196"/>
                </a:moveTo>
                <a:lnTo>
                  <a:pt x="1771" y="202"/>
                </a:lnTo>
                <a:lnTo>
                  <a:pt x="1763" y="210"/>
                </a:lnTo>
                <a:lnTo>
                  <a:pt x="1756" y="218"/>
                </a:lnTo>
                <a:lnTo>
                  <a:pt x="1749" y="220"/>
                </a:lnTo>
                <a:lnTo>
                  <a:pt x="1744" y="226"/>
                </a:lnTo>
                <a:lnTo>
                  <a:pt x="1734" y="228"/>
                </a:lnTo>
                <a:lnTo>
                  <a:pt x="1723" y="228"/>
                </a:lnTo>
                <a:lnTo>
                  <a:pt x="1713" y="228"/>
                </a:lnTo>
                <a:lnTo>
                  <a:pt x="1705" y="226"/>
                </a:lnTo>
                <a:lnTo>
                  <a:pt x="1700" y="228"/>
                </a:lnTo>
                <a:lnTo>
                  <a:pt x="1691" y="228"/>
                </a:lnTo>
                <a:lnTo>
                  <a:pt x="1684" y="228"/>
                </a:lnTo>
                <a:lnTo>
                  <a:pt x="1680" y="228"/>
                </a:lnTo>
                <a:lnTo>
                  <a:pt x="1673" y="231"/>
                </a:lnTo>
                <a:lnTo>
                  <a:pt x="1666" y="228"/>
                </a:lnTo>
                <a:lnTo>
                  <a:pt x="1650" y="228"/>
                </a:lnTo>
                <a:lnTo>
                  <a:pt x="1639" y="228"/>
                </a:lnTo>
                <a:lnTo>
                  <a:pt x="1622" y="228"/>
                </a:lnTo>
                <a:lnTo>
                  <a:pt x="1612" y="235"/>
                </a:lnTo>
                <a:lnTo>
                  <a:pt x="1604" y="231"/>
                </a:lnTo>
                <a:lnTo>
                  <a:pt x="1593" y="228"/>
                </a:lnTo>
                <a:lnTo>
                  <a:pt x="1590" y="228"/>
                </a:lnTo>
                <a:lnTo>
                  <a:pt x="1583" y="235"/>
                </a:lnTo>
                <a:lnTo>
                  <a:pt x="1583" y="228"/>
                </a:lnTo>
                <a:lnTo>
                  <a:pt x="1581" y="228"/>
                </a:lnTo>
                <a:lnTo>
                  <a:pt x="1574" y="228"/>
                </a:lnTo>
                <a:lnTo>
                  <a:pt x="1561" y="228"/>
                </a:lnTo>
                <a:lnTo>
                  <a:pt x="1553" y="228"/>
                </a:lnTo>
                <a:lnTo>
                  <a:pt x="1534" y="226"/>
                </a:lnTo>
                <a:lnTo>
                  <a:pt x="1529" y="218"/>
                </a:lnTo>
                <a:lnTo>
                  <a:pt x="1529" y="210"/>
                </a:lnTo>
                <a:lnTo>
                  <a:pt x="1529" y="206"/>
                </a:lnTo>
                <a:lnTo>
                  <a:pt x="1522" y="199"/>
                </a:lnTo>
                <a:lnTo>
                  <a:pt x="1522" y="195"/>
                </a:lnTo>
                <a:lnTo>
                  <a:pt x="1522" y="190"/>
                </a:lnTo>
                <a:lnTo>
                  <a:pt x="1518" y="182"/>
                </a:lnTo>
                <a:lnTo>
                  <a:pt x="1517" y="174"/>
                </a:lnTo>
                <a:lnTo>
                  <a:pt x="1514" y="166"/>
                </a:lnTo>
                <a:lnTo>
                  <a:pt x="1506" y="161"/>
                </a:lnTo>
                <a:lnTo>
                  <a:pt x="1499" y="156"/>
                </a:lnTo>
                <a:lnTo>
                  <a:pt x="1491" y="161"/>
                </a:lnTo>
                <a:lnTo>
                  <a:pt x="1488" y="161"/>
                </a:lnTo>
                <a:lnTo>
                  <a:pt x="1476" y="164"/>
                </a:lnTo>
                <a:lnTo>
                  <a:pt x="1476" y="166"/>
                </a:lnTo>
                <a:lnTo>
                  <a:pt x="1470" y="166"/>
                </a:lnTo>
                <a:lnTo>
                  <a:pt x="1455" y="166"/>
                </a:lnTo>
                <a:lnTo>
                  <a:pt x="1446" y="172"/>
                </a:lnTo>
                <a:lnTo>
                  <a:pt x="1441" y="172"/>
                </a:lnTo>
                <a:lnTo>
                  <a:pt x="1427" y="166"/>
                </a:lnTo>
                <a:lnTo>
                  <a:pt x="1421" y="172"/>
                </a:lnTo>
                <a:lnTo>
                  <a:pt x="1417" y="175"/>
                </a:lnTo>
                <a:lnTo>
                  <a:pt x="1412" y="175"/>
                </a:lnTo>
                <a:lnTo>
                  <a:pt x="1401" y="172"/>
                </a:lnTo>
                <a:lnTo>
                  <a:pt x="1393" y="170"/>
                </a:lnTo>
                <a:lnTo>
                  <a:pt x="1390" y="170"/>
                </a:lnTo>
                <a:lnTo>
                  <a:pt x="1380" y="170"/>
                </a:lnTo>
                <a:lnTo>
                  <a:pt x="1377" y="170"/>
                </a:lnTo>
                <a:lnTo>
                  <a:pt x="1374" y="170"/>
                </a:lnTo>
                <a:lnTo>
                  <a:pt x="1372" y="172"/>
                </a:lnTo>
                <a:lnTo>
                  <a:pt x="1359" y="175"/>
                </a:lnTo>
                <a:lnTo>
                  <a:pt x="1348" y="179"/>
                </a:lnTo>
                <a:lnTo>
                  <a:pt x="1337" y="183"/>
                </a:lnTo>
                <a:lnTo>
                  <a:pt x="1325" y="196"/>
                </a:lnTo>
                <a:lnTo>
                  <a:pt x="1323" y="199"/>
                </a:lnTo>
                <a:lnTo>
                  <a:pt x="1316" y="199"/>
                </a:lnTo>
                <a:lnTo>
                  <a:pt x="1313" y="202"/>
                </a:lnTo>
                <a:lnTo>
                  <a:pt x="1311" y="202"/>
                </a:lnTo>
                <a:lnTo>
                  <a:pt x="1301" y="206"/>
                </a:lnTo>
                <a:lnTo>
                  <a:pt x="1297" y="210"/>
                </a:lnTo>
                <a:lnTo>
                  <a:pt x="1293" y="206"/>
                </a:lnTo>
                <a:lnTo>
                  <a:pt x="1291" y="202"/>
                </a:lnTo>
                <a:lnTo>
                  <a:pt x="1289" y="196"/>
                </a:lnTo>
                <a:lnTo>
                  <a:pt x="1283" y="190"/>
                </a:lnTo>
                <a:lnTo>
                  <a:pt x="1275" y="183"/>
                </a:lnTo>
                <a:lnTo>
                  <a:pt x="1268" y="183"/>
                </a:lnTo>
                <a:lnTo>
                  <a:pt x="1258" y="182"/>
                </a:lnTo>
                <a:lnTo>
                  <a:pt x="1250" y="175"/>
                </a:lnTo>
                <a:lnTo>
                  <a:pt x="1247" y="172"/>
                </a:lnTo>
                <a:lnTo>
                  <a:pt x="1247" y="166"/>
                </a:lnTo>
                <a:lnTo>
                  <a:pt x="1247" y="161"/>
                </a:lnTo>
                <a:lnTo>
                  <a:pt x="1236" y="152"/>
                </a:lnTo>
                <a:lnTo>
                  <a:pt x="1233" y="144"/>
                </a:lnTo>
                <a:lnTo>
                  <a:pt x="1233" y="136"/>
                </a:lnTo>
                <a:lnTo>
                  <a:pt x="1233" y="127"/>
                </a:lnTo>
                <a:lnTo>
                  <a:pt x="1236" y="116"/>
                </a:lnTo>
                <a:lnTo>
                  <a:pt x="1236" y="105"/>
                </a:lnTo>
                <a:lnTo>
                  <a:pt x="1236" y="95"/>
                </a:lnTo>
                <a:lnTo>
                  <a:pt x="1236" y="89"/>
                </a:lnTo>
                <a:lnTo>
                  <a:pt x="1233" y="83"/>
                </a:lnTo>
                <a:lnTo>
                  <a:pt x="1230" y="71"/>
                </a:lnTo>
                <a:lnTo>
                  <a:pt x="1230" y="61"/>
                </a:lnTo>
                <a:lnTo>
                  <a:pt x="1230" y="53"/>
                </a:lnTo>
                <a:lnTo>
                  <a:pt x="1230" y="49"/>
                </a:lnTo>
                <a:lnTo>
                  <a:pt x="1230" y="48"/>
                </a:lnTo>
                <a:lnTo>
                  <a:pt x="1227" y="44"/>
                </a:lnTo>
                <a:lnTo>
                  <a:pt x="1221" y="33"/>
                </a:lnTo>
                <a:lnTo>
                  <a:pt x="1217" y="40"/>
                </a:lnTo>
                <a:lnTo>
                  <a:pt x="1211" y="45"/>
                </a:lnTo>
                <a:lnTo>
                  <a:pt x="1202" y="45"/>
                </a:lnTo>
                <a:lnTo>
                  <a:pt x="1192" y="45"/>
                </a:lnTo>
                <a:lnTo>
                  <a:pt x="1177" y="45"/>
                </a:lnTo>
                <a:lnTo>
                  <a:pt x="1172" y="44"/>
                </a:lnTo>
                <a:lnTo>
                  <a:pt x="1168" y="44"/>
                </a:lnTo>
                <a:lnTo>
                  <a:pt x="1166" y="45"/>
                </a:lnTo>
                <a:lnTo>
                  <a:pt x="1163" y="53"/>
                </a:lnTo>
                <a:lnTo>
                  <a:pt x="1157" y="49"/>
                </a:lnTo>
                <a:lnTo>
                  <a:pt x="1150" y="44"/>
                </a:lnTo>
                <a:lnTo>
                  <a:pt x="1147" y="44"/>
                </a:lnTo>
                <a:lnTo>
                  <a:pt x="1144" y="45"/>
                </a:lnTo>
                <a:lnTo>
                  <a:pt x="1141" y="48"/>
                </a:lnTo>
                <a:lnTo>
                  <a:pt x="1141" y="59"/>
                </a:lnTo>
                <a:lnTo>
                  <a:pt x="1131" y="71"/>
                </a:lnTo>
                <a:lnTo>
                  <a:pt x="1123" y="79"/>
                </a:lnTo>
                <a:lnTo>
                  <a:pt x="1112" y="83"/>
                </a:lnTo>
                <a:lnTo>
                  <a:pt x="1106" y="89"/>
                </a:lnTo>
                <a:lnTo>
                  <a:pt x="1095" y="91"/>
                </a:lnTo>
                <a:lnTo>
                  <a:pt x="1092" y="95"/>
                </a:lnTo>
                <a:lnTo>
                  <a:pt x="1087" y="96"/>
                </a:lnTo>
                <a:lnTo>
                  <a:pt x="1081" y="96"/>
                </a:lnTo>
                <a:lnTo>
                  <a:pt x="1070" y="91"/>
                </a:lnTo>
                <a:lnTo>
                  <a:pt x="1067" y="95"/>
                </a:lnTo>
                <a:lnTo>
                  <a:pt x="1061" y="95"/>
                </a:lnTo>
                <a:lnTo>
                  <a:pt x="1055" y="96"/>
                </a:lnTo>
                <a:lnTo>
                  <a:pt x="1044" y="95"/>
                </a:lnTo>
                <a:lnTo>
                  <a:pt x="1044" y="91"/>
                </a:lnTo>
                <a:lnTo>
                  <a:pt x="1037" y="89"/>
                </a:lnTo>
                <a:lnTo>
                  <a:pt x="1029" y="80"/>
                </a:lnTo>
                <a:lnTo>
                  <a:pt x="1020" y="87"/>
                </a:lnTo>
                <a:lnTo>
                  <a:pt x="1009" y="91"/>
                </a:lnTo>
                <a:lnTo>
                  <a:pt x="1002" y="89"/>
                </a:lnTo>
                <a:lnTo>
                  <a:pt x="1000" y="83"/>
                </a:lnTo>
                <a:lnTo>
                  <a:pt x="991" y="80"/>
                </a:lnTo>
                <a:lnTo>
                  <a:pt x="986" y="71"/>
                </a:lnTo>
                <a:lnTo>
                  <a:pt x="983" y="64"/>
                </a:lnTo>
                <a:lnTo>
                  <a:pt x="978" y="53"/>
                </a:lnTo>
                <a:lnTo>
                  <a:pt x="981" y="49"/>
                </a:lnTo>
                <a:lnTo>
                  <a:pt x="990" y="40"/>
                </a:lnTo>
                <a:lnTo>
                  <a:pt x="983" y="40"/>
                </a:lnTo>
                <a:lnTo>
                  <a:pt x="978" y="33"/>
                </a:lnTo>
                <a:lnTo>
                  <a:pt x="975" y="31"/>
                </a:lnTo>
                <a:lnTo>
                  <a:pt x="968" y="29"/>
                </a:lnTo>
                <a:lnTo>
                  <a:pt x="971" y="23"/>
                </a:lnTo>
                <a:lnTo>
                  <a:pt x="975" y="17"/>
                </a:lnTo>
                <a:lnTo>
                  <a:pt x="975" y="9"/>
                </a:lnTo>
                <a:lnTo>
                  <a:pt x="971" y="5"/>
                </a:lnTo>
                <a:lnTo>
                  <a:pt x="966" y="5"/>
                </a:lnTo>
                <a:lnTo>
                  <a:pt x="957" y="0"/>
                </a:lnTo>
                <a:lnTo>
                  <a:pt x="944" y="0"/>
                </a:lnTo>
                <a:lnTo>
                  <a:pt x="940" y="13"/>
                </a:lnTo>
                <a:lnTo>
                  <a:pt x="940" y="20"/>
                </a:lnTo>
                <a:lnTo>
                  <a:pt x="936" y="23"/>
                </a:lnTo>
                <a:lnTo>
                  <a:pt x="932" y="23"/>
                </a:lnTo>
                <a:lnTo>
                  <a:pt x="926" y="17"/>
                </a:lnTo>
                <a:lnTo>
                  <a:pt x="925" y="13"/>
                </a:lnTo>
                <a:lnTo>
                  <a:pt x="925" y="0"/>
                </a:lnTo>
                <a:lnTo>
                  <a:pt x="914" y="0"/>
                </a:lnTo>
                <a:lnTo>
                  <a:pt x="911" y="5"/>
                </a:lnTo>
                <a:lnTo>
                  <a:pt x="904" y="9"/>
                </a:lnTo>
                <a:lnTo>
                  <a:pt x="895" y="13"/>
                </a:lnTo>
                <a:lnTo>
                  <a:pt x="890" y="8"/>
                </a:lnTo>
                <a:lnTo>
                  <a:pt x="882" y="5"/>
                </a:lnTo>
                <a:lnTo>
                  <a:pt x="874" y="5"/>
                </a:lnTo>
                <a:lnTo>
                  <a:pt x="800" y="33"/>
                </a:lnTo>
                <a:lnTo>
                  <a:pt x="762" y="29"/>
                </a:lnTo>
                <a:lnTo>
                  <a:pt x="717" y="29"/>
                </a:lnTo>
                <a:lnTo>
                  <a:pt x="643" y="69"/>
                </a:lnTo>
                <a:lnTo>
                  <a:pt x="586" y="83"/>
                </a:lnTo>
                <a:lnTo>
                  <a:pt x="551" y="89"/>
                </a:lnTo>
                <a:lnTo>
                  <a:pt x="402" y="127"/>
                </a:lnTo>
                <a:lnTo>
                  <a:pt x="402" y="148"/>
                </a:lnTo>
                <a:lnTo>
                  <a:pt x="398" y="199"/>
                </a:lnTo>
                <a:lnTo>
                  <a:pt x="443" y="202"/>
                </a:lnTo>
                <a:lnTo>
                  <a:pt x="478" y="218"/>
                </a:lnTo>
                <a:lnTo>
                  <a:pt x="520" y="226"/>
                </a:lnTo>
                <a:lnTo>
                  <a:pt x="551" y="265"/>
                </a:lnTo>
                <a:lnTo>
                  <a:pt x="506" y="322"/>
                </a:lnTo>
                <a:lnTo>
                  <a:pt x="526" y="382"/>
                </a:lnTo>
                <a:lnTo>
                  <a:pt x="556" y="402"/>
                </a:lnTo>
                <a:lnTo>
                  <a:pt x="569" y="448"/>
                </a:lnTo>
                <a:lnTo>
                  <a:pt x="606" y="451"/>
                </a:lnTo>
                <a:lnTo>
                  <a:pt x="649" y="464"/>
                </a:lnTo>
                <a:lnTo>
                  <a:pt x="649" y="516"/>
                </a:lnTo>
                <a:lnTo>
                  <a:pt x="621" y="549"/>
                </a:lnTo>
                <a:lnTo>
                  <a:pt x="586" y="600"/>
                </a:lnTo>
                <a:lnTo>
                  <a:pt x="503" y="601"/>
                </a:lnTo>
                <a:lnTo>
                  <a:pt x="443" y="637"/>
                </a:lnTo>
                <a:lnTo>
                  <a:pt x="385" y="685"/>
                </a:lnTo>
                <a:lnTo>
                  <a:pt x="332" y="711"/>
                </a:lnTo>
                <a:lnTo>
                  <a:pt x="277" y="738"/>
                </a:lnTo>
                <a:lnTo>
                  <a:pt x="178" y="775"/>
                </a:lnTo>
                <a:lnTo>
                  <a:pt x="105" y="791"/>
                </a:lnTo>
                <a:lnTo>
                  <a:pt x="98" y="791"/>
                </a:lnTo>
                <a:lnTo>
                  <a:pt x="95" y="794"/>
                </a:lnTo>
                <a:lnTo>
                  <a:pt x="91" y="794"/>
                </a:lnTo>
                <a:lnTo>
                  <a:pt x="89" y="796"/>
                </a:lnTo>
                <a:lnTo>
                  <a:pt x="89" y="799"/>
                </a:lnTo>
                <a:lnTo>
                  <a:pt x="89" y="802"/>
                </a:lnTo>
                <a:lnTo>
                  <a:pt x="87" y="799"/>
                </a:lnTo>
                <a:lnTo>
                  <a:pt x="83" y="799"/>
                </a:lnTo>
                <a:lnTo>
                  <a:pt x="83" y="796"/>
                </a:lnTo>
                <a:lnTo>
                  <a:pt x="81" y="796"/>
                </a:lnTo>
                <a:lnTo>
                  <a:pt x="80" y="794"/>
                </a:lnTo>
                <a:lnTo>
                  <a:pt x="73" y="794"/>
                </a:lnTo>
                <a:lnTo>
                  <a:pt x="66" y="796"/>
                </a:lnTo>
                <a:lnTo>
                  <a:pt x="60" y="799"/>
                </a:lnTo>
                <a:lnTo>
                  <a:pt x="58" y="802"/>
                </a:lnTo>
                <a:lnTo>
                  <a:pt x="60" y="803"/>
                </a:lnTo>
                <a:lnTo>
                  <a:pt x="60" y="811"/>
                </a:lnTo>
                <a:lnTo>
                  <a:pt x="63" y="815"/>
                </a:lnTo>
                <a:lnTo>
                  <a:pt x="63" y="819"/>
                </a:lnTo>
                <a:lnTo>
                  <a:pt x="63" y="824"/>
                </a:lnTo>
                <a:lnTo>
                  <a:pt x="63" y="828"/>
                </a:lnTo>
                <a:lnTo>
                  <a:pt x="63" y="831"/>
                </a:lnTo>
                <a:lnTo>
                  <a:pt x="63" y="836"/>
                </a:lnTo>
                <a:lnTo>
                  <a:pt x="60" y="839"/>
                </a:lnTo>
                <a:lnTo>
                  <a:pt x="55" y="842"/>
                </a:lnTo>
                <a:lnTo>
                  <a:pt x="49" y="844"/>
                </a:lnTo>
                <a:lnTo>
                  <a:pt x="45" y="844"/>
                </a:lnTo>
                <a:lnTo>
                  <a:pt x="38" y="850"/>
                </a:lnTo>
                <a:lnTo>
                  <a:pt x="35" y="851"/>
                </a:lnTo>
                <a:lnTo>
                  <a:pt x="35" y="854"/>
                </a:lnTo>
                <a:lnTo>
                  <a:pt x="31" y="858"/>
                </a:lnTo>
                <a:lnTo>
                  <a:pt x="27" y="858"/>
                </a:lnTo>
                <a:lnTo>
                  <a:pt x="25" y="859"/>
                </a:lnTo>
                <a:lnTo>
                  <a:pt x="25" y="864"/>
                </a:lnTo>
                <a:lnTo>
                  <a:pt x="22" y="867"/>
                </a:lnTo>
                <a:lnTo>
                  <a:pt x="22" y="871"/>
                </a:lnTo>
                <a:lnTo>
                  <a:pt x="19" y="875"/>
                </a:lnTo>
                <a:lnTo>
                  <a:pt x="13" y="875"/>
                </a:lnTo>
                <a:lnTo>
                  <a:pt x="13" y="882"/>
                </a:lnTo>
                <a:lnTo>
                  <a:pt x="10" y="883"/>
                </a:lnTo>
                <a:lnTo>
                  <a:pt x="6" y="886"/>
                </a:lnTo>
                <a:lnTo>
                  <a:pt x="0" y="890"/>
                </a:lnTo>
                <a:lnTo>
                  <a:pt x="22" y="894"/>
                </a:lnTo>
                <a:lnTo>
                  <a:pt x="38" y="925"/>
                </a:lnTo>
                <a:lnTo>
                  <a:pt x="58" y="943"/>
                </a:lnTo>
                <a:lnTo>
                  <a:pt x="55" y="958"/>
                </a:lnTo>
                <a:lnTo>
                  <a:pt x="41" y="970"/>
                </a:lnTo>
                <a:lnTo>
                  <a:pt x="45" y="974"/>
                </a:lnTo>
                <a:lnTo>
                  <a:pt x="55" y="974"/>
                </a:lnTo>
                <a:lnTo>
                  <a:pt x="60" y="977"/>
                </a:lnTo>
                <a:lnTo>
                  <a:pt x="73" y="990"/>
                </a:lnTo>
                <a:lnTo>
                  <a:pt x="91" y="1007"/>
                </a:lnTo>
                <a:lnTo>
                  <a:pt x="123" y="1038"/>
                </a:lnTo>
                <a:lnTo>
                  <a:pt x="145" y="1073"/>
                </a:lnTo>
                <a:lnTo>
                  <a:pt x="170" y="1121"/>
                </a:lnTo>
                <a:lnTo>
                  <a:pt x="188" y="1130"/>
                </a:lnTo>
                <a:lnTo>
                  <a:pt x="218" y="1149"/>
                </a:lnTo>
                <a:lnTo>
                  <a:pt x="246" y="1157"/>
                </a:lnTo>
                <a:lnTo>
                  <a:pt x="280" y="1173"/>
                </a:lnTo>
                <a:lnTo>
                  <a:pt x="309" y="1181"/>
                </a:lnTo>
                <a:lnTo>
                  <a:pt x="360" y="1193"/>
                </a:lnTo>
                <a:lnTo>
                  <a:pt x="385" y="1192"/>
                </a:lnTo>
                <a:lnTo>
                  <a:pt x="423" y="1204"/>
                </a:lnTo>
                <a:lnTo>
                  <a:pt x="483" y="1224"/>
                </a:lnTo>
                <a:lnTo>
                  <a:pt x="526" y="1248"/>
                </a:lnTo>
                <a:lnTo>
                  <a:pt x="551" y="1271"/>
                </a:lnTo>
                <a:lnTo>
                  <a:pt x="583" y="1280"/>
                </a:lnTo>
                <a:lnTo>
                  <a:pt x="603" y="1292"/>
                </a:lnTo>
                <a:lnTo>
                  <a:pt x="633" y="1296"/>
                </a:lnTo>
                <a:lnTo>
                  <a:pt x="652" y="1292"/>
                </a:lnTo>
                <a:lnTo>
                  <a:pt x="724" y="1303"/>
                </a:lnTo>
                <a:lnTo>
                  <a:pt x="737" y="1313"/>
                </a:lnTo>
                <a:lnTo>
                  <a:pt x="787" y="1326"/>
                </a:lnTo>
                <a:lnTo>
                  <a:pt x="838" y="1335"/>
                </a:lnTo>
                <a:lnTo>
                  <a:pt x="856" y="1343"/>
                </a:lnTo>
                <a:lnTo>
                  <a:pt x="874" y="1353"/>
                </a:lnTo>
                <a:lnTo>
                  <a:pt x="867" y="1337"/>
                </a:lnTo>
                <a:lnTo>
                  <a:pt x="871" y="1340"/>
                </a:lnTo>
                <a:lnTo>
                  <a:pt x="882" y="1348"/>
                </a:lnTo>
                <a:lnTo>
                  <a:pt x="886" y="1343"/>
                </a:lnTo>
                <a:lnTo>
                  <a:pt x="886" y="1335"/>
                </a:lnTo>
                <a:lnTo>
                  <a:pt x="874" y="1323"/>
                </a:lnTo>
                <a:lnTo>
                  <a:pt x="874" y="1297"/>
                </a:lnTo>
                <a:lnTo>
                  <a:pt x="874" y="1259"/>
                </a:lnTo>
                <a:lnTo>
                  <a:pt x="874" y="1232"/>
                </a:lnTo>
                <a:lnTo>
                  <a:pt x="874" y="1204"/>
                </a:lnTo>
                <a:lnTo>
                  <a:pt x="886" y="1197"/>
                </a:lnTo>
                <a:lnTo>
                  <a:pt x="895" y="1192"/>
                </a:lnTo>
                <a:lnTo>
                  <a:pt x="908" y="1180"/>
                </a:lnTo>
                <a:lnTo>
                  <a:pt x="921" y="1169"/>
                </a:lnTo>
                <a:lnTo>
                  <a:pt x="928" y="1166"/>
                </a:lnTo>
                <a:lnTo>
                  <a:pt x="936" y="1172"/>
                </a:lnTo>
                <a:lnTo>
                  <a:pt x="944" y="1164"/>
                </a:lnTo>
                <a:lnTo>
                  <a:pt x="959" y="1150"/>
                </a:lnTo>
                <a:lnTo>
                  <a:pt x="978" y="1133"/>
                </a:lnTo>
                <a:lnTo>
                  <a:pt x="986" y="1130"/>
                </a:lnTo>
                <a:lnTo>
                  <a:pt x="990" y="1126"/>
                </a:lnTo>
                <a:lnTo>
                  <a:pt x="986" y="1102"/>
                </a:lnTo>
                <a:lnTo>
                  <a:pt x="978" y="1076"/>
                </a:lnTo>
                <a:lnTo>
                  <a:pt x="968" y="1053"/>
                </a:lnTo>
                <a:lnTo>
                  <a:pt x="968" y="1031"/>
                </a:lnTo>
                <a:lnTo>
                  <a:pt x="968" y="1010"/>
                </a:lnTo>
                <a:lnTo>
                  <a:pt x="978" y="994"/>
                </a:lnTo>
                <a:lnTo>
                  <a:pt x="991" y="981"/>
                </a:lnTo>
                <a:lnTo>
                  <a:pt x="1009" y="967"/>
                </a:lnTo>
                <a:lnTo>
                  <a:pt x="1023" y="962"/>
                </a:lnTo>
                <a:lnTo>
                  <a:pt x="1037" y="962"/>
                </a:lnTo>
                <a:lnTo>
                  <a:pt x="1055" y="962"/>
                </a:lnTo>
                <a:lnTo>
                  <a:pt x="1058" y="967"/>
                </a:lnTo>
                <a:lnTo>
                  <a:pt x="1074" y="961"/>
                </a:lnTo>
                <a:lnTo>
                  <a:pt x="1099" y="958"/>
                </a:lnTo>
                <a:lnTo>
                  <a:pt x="1123" y="958"/>
                </a:lnTo>
                <a:lnTo>
                  <a:pt x="1131" y="962"/>
                </a:lnTo>
                <a:lnTo>
                  <a:pt x="1141" y="981"/>
                </a:lnTo>
                <a:lnTo>
                  <a:pt x="1149" y="993"/>
                </a:lnTo>
                <a:lnTo>
                  <a:pt x="1157" y="1006"/>
                </a:lnTo>
                <a:lnTo>
                  <a:pt x="1168" y="1010"/>
                </a:lnTo>
                <a:lnTo>
                  <a:pt x="1181" y="1014"/>
                </a:lnTo>
                <a:lnTo>
                  <a:pt x="1200" y="1015"/>
                </a:lnTo>
                <a:lnTo>
                  <a:pt x="1211" y="1014"/>
                </a:lnTo>
                <a:lnTo>
                  <a:pt x="1221" y="1010"/>
                </a:lnTo>
                <a:lnTo>
                  <a:pt x="1228" y="1006"/>
                </a:lnTo>
                <a:lnTo>
                  <a:pt x="1250" y="1006"/>
                </a:lnTo>
                <a:lnTo>
                  <a:pt x="1282" y="1006"/>
                </a:lnTo>
                <a:lnTo>
                  <a:pt x="1313" y="994"/>
                </a:lnTo>
                <a:lnTo>
                  <a:pt x="1343" y="990"/>
                </a:lnTo>
                <a:lnTo>
                  <a:pt x="1356" y="989"/>
                </a:lnTo>
                <a:lnTo>
                  <a:pt x="1365" y="994"/>
                </a:lnTo>
                <a:lnTo>
                  <a:pt x="1372" y="1001"/>
                </a:lnTo>
                <a:lnTo>
                  <a:pt x="1380" y="1007"/>
                </a:lnTo>
                <a:lnTo>
                  <a:pt x="1401" y="1015"/>
                </a:lnTo>
                <a:lnTo>
                  <a:pt x="1415" y="1023"/>
                </a:lnTo>
                <a:lnTo>
                  <a:pt x="1421" y="1025"/>
                </a:lnTo>
                <a:lnTo>
                  <a:pt x="1431" y="1028"/>
                </a:lnTo>
                <a:lnTo>
                  <a:pt x="1441" y="1031"/>
                </a:lnTo>
                <a:lnTo>
                  <a:pt x="1448" y="1028"/>
                </a:lnTo>
                <a:lnTo>
                  <a:pt x="1455" y="1028"/>
                </a:lnTo>
                <a:lnTo>
                  <a:pt x="1459" y="1023"/>
                </a:lnTo>
                <a:lnTo>
                  <a:pt x="1464" y="1031"/>
                </a:lnTo>
                <a:lnTo>
                  <a:pt x="1464" y="1038"/>
                </a:lnTo>
                <a:lnTo>
                  <a:pt x="1470" y="1041"/>
                </a:lnTo>
                <a:lnTo>
                  <a:pt x="1476" y="1041"/>
                </a:lnTo>
                <a:lnTo>
                  <a:pt x="1482" y="1042"/>
                </a:lnTo>
                <a:lnTo>
                  <a:pt x="1485" y="1047"/>
                </a:lnTo>
                <a:lnTo>
                  <a:pt x="1488" y="1050"/>
                </a:lnTo>
                <a:lnTo>
                  <a:pt x="1495" y="1050"/>
                </a:lnTo>
                <a:lnTo>
                  <a:pt x="1499" y="1050"/>
                </a:lnTo>
                <a:lnTo>
                  <a:pt x="1506" y="1047"/>
                </a:lnTo>
                <a:lnTo>
                  <a:pt x="1507" y="1050"/>
                </a:lnTo>
                <a:lnTo>
                  <a:pt x="1514" y="1053"/>
                </a:lnTo>
                <a:lnTo>
                  <a:pt x="1518" y="1050"/>
                </a:lnTo>
                <a:lnTo>
                  <a:pt x="1525" y="1050"/>
                </a:lnTo>
                <a:lnTo>
                  <a:pt x="1529" y="1050"/>
                </a:lnTo>
                <a:lnTo>
                  <a:pt x="1529" y="1045"/>
                </a:lnTo>
                <a:lnTo>
                  <a:pt x="1529" y="1042"/>
                </a:lnTo>
                <a:lnTo>
                  <a:pt x="1534" y="1041"/>
                </a:lnTo>
                <a:lnTo>
                  <a:pt x="1538" y="1045"/>
                </a:lnTo>
                <a:lnTo>
                  <a:pt x="1540" y="1047"/>
                </a:lnTo>
                <a:lnTo>
                  <a:pt x="1542" y="1050"/>
                </a:lnTo>
                <a:lnTo>
                  <a:pt x="1549" y="1053"/>
                </a:lnTo>
                <a:lnTo>
                  <a:pt x="1553" y="1057"/>
                </a:lnTo>
                <a:lnTo>
                  <a:pt x="1559" y="1057"/>
                </a:lnTo>
                <a:lnTo>
                  <a:pt x="1564" y="1058"/>
                </a:lnTo>
                <a:lnTo>
                  <a:pt x="1572" y="1061"/>
                </a:lnTo>
                <a:lnTo>
                  <a:pt x="1581" y="1058"/>
                </a:lnTo>
                <a:lnTo>
                  <a:pt x="1583" y="1057"/>
                </a:lnTo>
                <a:lnTo>
                  <a:pt x="1587" y="1057"/>
                </a:lnTo>
                <a:lnTo>
                  <a:pt x="1590" y="1057"/>
                </a:lnTo>
                <a:lnTo>
                  <a:pt x="1596" y="1061"/>
                </a:lnTo>
                <a:lnTo>
                  <a:pt x="1600" y="1066"/>
                </a:lnTo>
                <a:lnTo>
                  <a:pt x="1604" y="1069"/>
                </a:lnTo>
                <a:lnTo>
                  <a:pt x="1607" y="1076"/>
                </a:lnTo>
                <a:lnTo>
                  <a:pt x="1612" y="1077"/>
                </a:lnTo>
                <a:lnTo>
                  <a:pt x="1614" y="1081"/>
                </a:lnTo>
                <a:lnTo>
                  <a:pt x="1619" y="1084"/>
                </a:lnTo>
                <a:lnTo>
                  <a:pt x="1625" y="1084"/>
                </a:lnTo>
                <a:lnTo>
                  <a:pt x="1632" y="1084"/>
                </a:lnTo>
                <a:lnTo>
                  <a:pt x="1636" y="1086"/>
                </a:lnTo>
                <a:lnTo>
                  <a:pt x="1639" y="1086"/>
                </a:lnTo>
                <a:lnTo>
                  <a:pt x="1639" y="1092"/>
                </a:lnTo>
                <a:lnTo>
                  <a:pt x="1639" y="1098"/>
                </a:lnTo>
                <a:lnTo>
                  <a:pt x="1639" y="1102"/>
                </a:lnTo>
                <a:lnTo>
                  <a:pt x="1642" y="1109"/>
                </a:lnTo>
                <a:lnTo>
                  <a:pt x="1642" y="1114"/>
                </a:lnTo>
                <a:lnTo>
                  <a:pt x="1645" y="1117"/>
                </a:lnTo>
                <a:lnTo>
                  <a:pt x="1650" y="1118"/>
                </a:lnTo>
                <a:lnTo>
                  <a:pt x="1657" y="1118"/>
                </a:lnTo>
                <a:lnTo>
                  <a:pt x="1666" y="1118"/>
                </a:lnTo>
                <a:lnTo>
                  <a:pt x="1673" y="1118"/>
                </a:lnTo>
                <a:lnTo>
                  <a:pt x="1676" y="1117"/>
                </a:lnTo>
                <a:lnTo>
                  <a:pt x="1682" y="1114"/>
                </a:lnTo>
                <a:lnTo>
                  <a:pt x="1688" y="1110"/>
                </a:lnTo>
                <a:lnTo>
                  <a:pt x="1697" y="1110"/>
                </a:lnTo>
                <a:lnTo>
                  <a:pt x="1700" y="1106"/>
                </a:lnTo>
                <a:lnTo>
                  <a:pt x="1700" y="1100"/>
                </a:lnTo>
                <a:lnTo>
                  <a:pt x="1700" y="1093"/>
                </a:lnTo>
                <a:lnTo>
                  <a:pt x="1700" y="1092"/>
                </a:lnTo>
                <a:lnTo>
                  <a:pt x="1691" y="1086"/>
                </a:lnTo>
                <a:lnTo>
                  <a:pt x="1684" y="1081"/>
                </a:lnTo>
                <a:lnTo>
                  <a:pt x="1680" y="1076"/>
                </a:lnTo>
                <a:lnTo>
                  <a:pt x="1676" y="1069"/>
                </a:lnTo>
                <a:lnTo>
                  <a:pt x="1669" y="1066"/>
                </a:lnTo>
                <a:lnTo>
                  <a:pt x="1662" y="1061"/>
                </a:lnTo>
                <a:lnTo>
                  <a:pt x="1657" y="1057"/>
                </a:lnTo>
                <a:lnTo>
                  <a:pt x="1648" y="1057"/>
                </a:lnTo>
                <a:lnTo>
                  <a:pt x="1639" y="1050"/>
                </a:lnTo>
                <a:lnTo>
                  <a:pt x="1639" y="1047"/>
                </a:lnTo>
                <a:lnTo>
                  <a:pt x="1632" y="1045"/>
                </a:lnTo>
                <a:lnTo>
                  <a:pt x="1625" y="1041"/>
                </a:lnTo>
                <a:lnTo>
                  <a:pt x="1622" y="1038"/>
                </a:lnTo>
                <a:lnTo>
                  <a:pt x="1619" y="1036"/>
                </a:lnTo>
                <a:lnTo>
                  <a:pt x="1615" y="1023"/>
                </a:lnTo>
                <a:lnTo>
                  <a:pt x="1614" y="1010"/>
                </a:lnTo>
                <a:lnTo>
                  <a:pt x="1614" y="1006"/>
                </a:lnTo>
                <a:lnTo>
                  <a:pt x="1612" y="994"/>
                </a:lnTo>
                <a:lnTo>
                  <a:pt x="1608" y="985"/>
                </a:lnTo>
                <a:lnTo>
                  <a:pt x="1607" y="974"/>
                </a:lnTo>
                <a:lnTo>
                  <a:pt x="1607" y="967"/>
                </a:lnTo>
                <a:lnTo>
                  <a:pt x="1608" y="961"/>
                </a:lnTo>
                <a:lnTo>
                  <a:pt x="1608" y="955"/>
                </a:lnTo>
                <a:lnTo>
                  <a:pt x="1608" y="950"/>
                </a:lnTo>
                <a:lnTo>
                  <a:pt x="1607" y="947"/>
                </a:lnTo>
                <a:lnTo>
                  <a:pt x="1604" y="942"/>
                </a:lnTo>
                <a:lnTo>
                  <a:pt x="1600" y="937"/>
                </a:lnTo>
                <a:lnTo>
                  <a:pt x="1596" y="933"/>
                </a:lnTo>
                <a:lnTo>
                  <a:pt x="1600" y="927"/>
                </a:lnTo>
                <a:lnTo>
                  <a:pt x="1604" y="925"/>
                </a:lnTo>
                <a:lnTo>
                  <a:pt x="1607" y="922"/>
                </a:lnTo>
                <a:lnTo>
                  <a:pt x="1607" y="917"/>
                </a:lnTo>
                <a:lnTo>
                  <a:pt x="1600" y="917"/>
                </a:lnTo>
                <a:lnTo>
                  <a:pt x="1593" y="910"/>
                </a:lnTo>
                <a:lnTo>
                  <a:pt x="1590" y="901"/>
                </a:lnTo>
                <a:lnTo>
                  <a:pt x="1583" y="894"/>
                </a:lnTo>
                <a:lnTo>
                  <a:pt x="1583" y="890"/>
                </a:lnTo>
                <a:lnTo>
                  <a:pt x="1583" y="883"/>
                </a:lnTo>
                <a:lnTo>
                  <a:pt x="1583" y="871"/>
                </a:lnTo>
                <a:lnTo>
                  <a:pt x="1583" y="869"/>
                </a:lnTo>
                <a:lnTo>
                  <a:pt x="1583" y="861"/>
                </a:lnTo>
                <a:lnTo>
                  <a:pt x="1590" y="861"/>
                </a:lnTo>
                <a:lnTo>
                  <a:pt x="1596" y="858"/>
                </a:lnTo>
                <a:lnTo>
                  <a:pt x="1604" y="854"/>
                </a:lnTo>
                <a:lnTo>
                  <a:pt x="1608" y="851"/>
                </a:lnTo>
                <a:lnTo>
                  <a:pt x="1614" y="851"/>
                </a:lnTo>
                <a:lnTo>
                  <a:pt x="1619" y="851"/>
                </a:lnTo>
                <a:lnTo>
                  <a:pt x="1625" y="854"/>
                </a:lnTo>
                <a:lnTo>
                  <a:pt x="1632" y="854"/>
                </a:lnTo>
                <a:lnTo>
                  <a:pt x="1636" y="859"/>
                </a:lnTo>
                <a:lnTo>
                  <a:pt x="1636" y="864"/>
                </a:lnTo>
                <a:lnTo>
                  <a:pt x="1639" y="871"/>
                </a:lnTo>
                <a:lnTo>
                  <a:pt x="1639" y="875"/>
                </a:lnTo>
                <a:lnTo>
                  <a:pt x="1645" y="879"/>
                </a:lnTo>
                <a:lnTo>
                  <a:pt x="1654" y="871"/>
                </a:lnTo>
                <a:lnTo>
                  <a:pt x="1661" y="869"/>
                </a:lnTo>
                <a:lnTo>
                  <a:pt x="1662" y="864"/>
                </a:lnTo>
                <a:lnTo>
                  <a:pt x="1666" y="861"/>
                </a:lnTo>
                <a:lnTo>
                  <a:pt x="1669" y="858"/>
                </a:lnTo>
                <a:lnTo>
                  <a:pt x="1670" y="854"/>
                </a:lnTo>
                <a:lnTo>
                  <a:pt x="1673" y="851"/>
                </a:lnTo>
                <a:lnTo>
                  <a:pt x="1676" y="854"/>
                </a:lnTo>
                <a:lnTo>
                  <a:pt x="1676" y="858"/>
                </a:lnTo>
                <a:lnTo>
                  <a:pt x="1680" y="859"/>
                </a:lnTo>
                <a:lnTo>
                  <a:pt x="1691" y="858"/>
                </a:lnTo>
                <a:lnTo>
                  <a:pt x="1694" y="859"/>
                </a:lnTo>
                <a:lnTo>
                  <a:pt x="1704" y="859"/>
                </a:lnTo>
                <a:lnTo>
                  <a:pt x="1708" y="859"/>
                </a:lnTo>
                <a:lnTo>
                  <a:pt x="1716" y="859"/>
                </a:lnTo>
                <a:lnTo>
                  <a:pt x="1720" y="861"/>
                </a:lnTo>
                <a:lnTo>
                  <a:pt x="1723" y="861"/>
                </a:lnTo>
                <a:lnTo>
                  <a:pt x="1734" y="864"/>
                </a:lnTo>
                <a:lnTo>
                  <a:pt x="1740" y="861"/>
                </a:lnTo>
                <a:lnTo>
                  <a:pt x="1747" y="861"/>
                </a:lnTo>
                <a:lnTo>
                  <a:pt x="1753" y="861"/>
                </a:lnTo>
                <a:lnTo>
                  <a:pt x="1781" y="871"/>
                </a:lnTo>
                <a:lnTo>
                  <a:pt x="1788" y="844"/>
                </a:lnTo>
                <a:lnTo>
                  <a:pt x="1803" y="803"/>
                </a:lnTo>
                <a:lnTo>
                  <a:pt x="1813" y="781"/>
                </a:lnTo>
                <a:lnTo>
                  <a:pt x="1816" y="775"/>
                </a:lnTo>
                <a:lnTo>
                  <a:pt x="1836" y="757"/>
                </a:lnTo>
                <a:lnTo>
                  <a:pt x="1839" y="741"/>
                </a:lnTo>
                <a:lnTo>
                  <a:pt x="1843" y="725"/>
                </a:lnTo>
                <a:lnTo>
                  <a:pt x="1845" y="724"/>
                </a:lnTo>
                <a:lnTo>
                  <a:pt x="1848" y="716"/>
                </a:lnTo>
                <a:lnTo>
                  <a:pt x="1860" y="693"/>
                </a:lnTo>
                <a:lnTo>
                  <a:pt x="1871" y="655"/>
                </a:lnTo>
                <a:lnTo>
                  <a:pt x="1874" y="647"/>
                </a:lnTo>
                <a:lnTo>
                  <a:pt x="1874" y="632"/>
                </a:lnTo>
                <a:lnTo>
                  <a:pt x="1874" y="616"/>
                </a:lnTo>
                <a:lnTo>
                  <a:pt x="1874" y="608"/>
                </a:lnTo>
                <a:lnTo>
                  <a:pt x="1882" y="579"/>
                </a:lnTo>
                <a:lnTo>
                  <a:pt x="1885" y="571"/>
                </a:lnTo>
                <a:lnTo>
                  <a:pt x="1886" y="563"/>
                </a:lnTo>
                <a:lnTo>
                  <a:pt x="1885" y="558"/>
                </a:lnTo>
                <a:lnTo>
                  <a:pt x="1886" y="547"/>
                </a:lnTo>
                <a:lnTo>
                  <a:pt x="1886" y="544"/>
                </a:lnTo>
                <a:lnTo>
                  <a:pt x="1882" y="518"/>
                </a:lnTo>
                <a:lnTo>
                  <a:pt x="1882" y="516"/>
                </a:lnTo>
                <a:lnTo>
                  <a:pt x="1882" y="498"/>
                </a:lnTo>
                <a:lnTo>
                  <a:pt x="1886" y="485"/>
                </a:lnTo>
                <a:lnTo>
                  <a:pt x="1886" y="481"/>
                </a:lnTo>
                <a:lnTo>
                  <a:pt x="1886" y="456"/>
                </a:lnTo>
                <a:lnTo>
                  <a:pt x="1889" y="437"/>
                </a:lnTo>
                <a:lnTo>
                  <a:pt x="1897" y="411"/>
                </a:lnTo>
                <a:lnTo>
                  <a:pt x="1897" y="395"/>
                </a:lnTo>
                <a:lnTo>
                  <a:pt x="1894" y="385"/>
                </a:lnTo>
                <a:lnTo>
                  <a:pt x="1899" y="373"/>
                </a:lnTo>
                <a:lnTo>
                  <a:pt x="1903" y="369"/>
                </a:lnTo>
                <a:lnTo>
                  <a:pt x="1915" y="362"/>
                </a:lnTo>
                <a:lnTo>
                  <a:pt x="1939" y="326"/>
                </a:lnTo>
                <a:lnTo>
                  <a:pt x="1953" y="299"/>
                </a:lnTo>
                <a:lnTo>
                  <a:pt x="1953" y="298"/>
                </a:lnTo>
                <a:lnTo>
                  <a:pt x="1961" y="268"/>
                </a:lnTo>
                <a:lnTo>
                  <a:pt x="1957" y="231"/>
                </a:lnTo>
                <a:lnTo>
                  <a:pt x="1957" y="228"/>
                </a:lnTo>
                <a:lnTo>
                  <a:pt x="1957" y="226"/>
                </a:lnTo>
                <a:lnTo>
                  <a:pt x="1957" y="212"/>
                </a:lnTo>
                <a:lnTo>
                  <a:pt x="1953" y="196"/>
                </a:lnTo>
                <a:lnTo>
                  <a:pt x="1940" y="187"/>
                </a:lnTo>
                <a:lnTo>
                  <a:pt x="1931" y="175"/>
                </a:lnTo>
                <a:lnTo>
                  <a:pt x="1912" y="166"/>
                </a:lnTo>
                <a:lnTo>
                  <a:pt x="1910" y="161"/>
                </a:lnTo>
                <a:lnTo>
                  <a:pt x="1899" y="152"/>
                </a:lnTo>
                <a:lnTo>
                  <a:pt x="1899" y="147"/>
                </a:lnTo>
                <a:lnTo>
                  <a:pt x="1899" y="139"/>
                </a:lnTo>
                <a:lnTo>
                  <a:pt x="1899" y="132"/>
                </a:lnTo>
                <a:lnTo>
                  <a:pt x="1899" y="121"/>
                </a:lnTo>
                <a:lnTo>
                  <a:pt x="1897" y="113"/>
                </a:lnTo>
                <a:lnTo>
                  <a:pt x="1889" y="103"/>
                </a:lnTo>
                <a:lnTo>
                  <a:pt x="1879" y="95"/>
                </a:lnTo>
                <a:lnTo>
                  <a:pt x="1874" y="87"/>
                </a:lnTo>
                <a:lnTo>
                  <a:pt x="1866" y="80"/>
                </a:lnTo>
                <a:lnTo>
                  <a:pt x="1854" y="80"/>
                </a:lnTo>
                <a:lnTo>
                  <a:pt x="1848" y="79"/>
                </a:lnTo>
                <a:lnTo>
                  <a:pt x="1836" y="75"/>
                </a:lnTo>
                <a:lnTo>
                  <a:pt x="1824" y="69"/>
                </a:lnTo>
                <a:lnTo>
                  <a:pt x="1831" y="87"/>
                </a:lnTo>
                <a:lnTo>
                  <a:pt x="1839" y="87"/>
                </a:lnTo>
                <a:lnTo>
                  <a:pt x="1848" y="95"/>
                </a:lnTo>
                <a:lnTo>
                  <a:pt x="1854" y="103"/>
                </a:lnTo>
                <a:lnTo>
                  <a:pt x="1850" y="105"/>
                </a:lnTo>
                <a:lnTo>
                  <a:pt x="1848" y="108"/>
                </a:lnTo>
                <a:lnTo>
                  <a:pt x="1843" y="121"/>
                </a:lnTo>
                <a:lnTo>
                  <a:pt x="1839" y="136"/>
                </a:lnTo>
                <a:lnTo>
                  <a:pt x="1848" y="136"/>
                </a:lnTo>
                <a:lnTo>
                  <a:pt x="1848" y="147"/>
                </a:lnTo>
                <a:lnTo>
                  <a:pt x="1848" y="152"/>
                </a:lnTo>
                <a:lnTo>
                  <a:pt x="1839" y="156"/>
                </a:lnTo>
                <a:lnTo>
                  <a:pt x="1830" y="170"/>
                </a:lnTo>
                <a:lnTo>
                  <a:pt x="1821" y="170"/>
                </a:lnTo>
                <a:lnTo>
                  <a:pt x="1808" y="170"/>
                </a:lnTo>
                <a:lnTo>
                  <a:pt x="1803" y="174"/>
                </a:lnTo>
                <a:lnTo>
                  <a:pt x="1802" y="182"/>
                </a:lnTo>
                <a:lnTo>
                  <a:pt x="1795" y="183"/>
                </a:lnTo>
                <a:lnTo>
                  <a:pt x="1785" y="190"/>
                </a:lnTo>
                <a:lnTo>
                  <a:pt x="1777" y="196"/>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8" name="Freeform 1049"/>
          <p:cNvSpPr>
            <a:spLocks/>
          </p:cNvSpPr>
          <p:nvPr userDrawn="1"/>
        </p:nvSpPr>
        <p:spPr bwMode="auto">
          <a:xfrm>
            <a:off x="2944287" y="4151359"/>
            <a:ext cx="952350" cy="999326"/>
          </a:xfrm>
          <a:custGeom>
            <a:avLst/>
            <a:gdLst>
              <a:gd name="T0" fmla="*/ 1865 w 2192"/>
              <a:gd name="T1" fmla="*/ 1242 h 2047"/>
              <a:gd name="T2" fmla="*/ 1923 w 2192"/>
              <a:gd name="T3" fmla="*/ 1150 h 2047"/>
              <a:gd name="T4" fmla="*/ 1875 w 2192"/>
              <a:gd name="T5" fmla="*/ 1065 h 2047"/>
              <a:gd name="T6" fmla="*/ 1945 w 2192"/>
              <a:gd name="T7" fmla="*/ 962 h 2047"/>
              <a:gd name="T8" fmla="*/ 2013 w 2192"/>
              <a:gd name="T9" fmla="*/ 878 h 2047"/>
              <a:gd name="T10" fmla="*/ 2056 w 2192"/>
              <a:gd name="T11" fmla="*/ 807 h 2047"/>
              <a:gd name="T12" fmla="*/ 2114 w 2192"/>
              <a:gd name="T13" fmla="*/ 783 h 2047"/>
              <a:gd name="T14" fmla="*/ 2111 w 2192"/>
              <a:gd name="T15" fmla="*/ 694 h 2047"/>
              <a:gd name="T16" fmla="*/ 2149 w 2192"/>
              <a:gd name="T17" fmla="*/ 621 h 2047"/>
              <a:gd name="T18" fmla="*/ 2149 w 2192"/>
              <a:gd name="T19" fmla="*/ 554 h 2047"/>
              <a:gd name="T20" fmla="*/ 2132 w 2192"/>
              <a:gd name="T21" fmla="*/ 487 h 2047"/>
              <a:gd name="T22" fmla="*/ 1898 w 2192"/>
              <a:gd name="T23" fmla="*/ 497 h 2047"/>
              <a:gd name="T24" fmla="*/ 1652 w 2192"/>
              <a:gd name="T25" fmla="*/ 548 h 2047"/>
              <a:gd name="T26" fmla="*/ 1525 w 2192"/>
              <a:gd name="T27" fmla="*/ 621 h 2047"/>
              <a:gd name="T28" fmla="*/ 1563 w 2192"/>
              <a:gd name="T29" fmla="*/ 765 h 2047"/>
              <a:gd name="T30" fmla="*/ 1392 w 2192"/>
              <a:gd name="T31" fmla="*/ 796 h 2047"/>
              <a:gd name="T32" fmla="*/ 1284 w 2192"/>
              <a:gd name="T33" fmla="*/ 883 h 2047"/>
              <a:gd name="T34" fmla="*/ 1108 w 2192"/>
              <a:gd name="T35" fmla="*/ 848 h 2047"/>
              <a:gd name="T36" fmla="*/ 1027 w 2192"/>
              <a:gd name="T37" fmla="*/ 676 h 2047"/>
              <a:gd name="T38" fmla="*/ 1158 w 2192"/>
              <a:gd name="T39" fmla="*/ 505 h 2047"/>
              <a:gd name="T40" fmla="*/ 1316 w 2192"/>
              <a:gd name="T41" fmla="*/ 431 h 2047"/>
              <a:gd name="T42" fmla="*/ 1381 w 2192"/>
              <a:gd name="T43" fmla="*/ 282 h 2047"/>
              <a:gd name="T44" fmla="*/ 1316 w 2192"/>
              <a:gd name="T45" fmla="*/ 197 h 2047"/>
              <a:gd name="T46" fmla="*/ 1229 w 2192"/>
              <a:gd name="T47" fmla="*/ 275 h 2047"/>
              <a:gd name="T48" fmla="*/ 1058 w 2192"/>
              <a:gd name="T49" fmla="*/ 319 h 2047"/>
              <a:gd name="T50" fmla="*/ 1024 w 2192"/>
              <a:gd name="T51" fmla="*/ 103 h 2047"/>
              <a:gd name="T52" fmla="*/ 970 w 2192"/>
              <a:gd name="T53" fmla="*/ 159 h 2047"/>
              <a:gd name="T54" fmla="*/ 934 w 2192"/>
              <a:gd name="T55" fmla="*/ 145 h 2047"/>
              <a:gd name="T56" fmla="*/ 787 w 2192"/>
              <a:gd name="T57" fmla="*/ 487 h 2047"/>
              <a:gd name="T58" fmla="*/ 848 w 2192"/>
              <a:gd name="T59" fmla="*/ 816 h 2047"/>
              <a:gd name="T60" fmla="*/ 753 w 2192"/>
              <a:gd name="T61" fmla="*/ 999 h 2047"/>
              <a:gd name="T62" fmla="*/ 569 w 2192"/>
              <a:gd name="T63" fmla="*/ 957 h 2047"/>
              <a:gd name="T64" fmla="*/ 375 w 2192"/>
              <a:gd name="T65" fmla="*/ 952 h 2047"/>
              <a:gd name="T66" fmla="*/ 243 w 2192"/>
              <a:gd name="T67" fmla="*/ 1053 h 2047"/>
              <a:gd name="T68" fmla="*/ 74 w 2192"/>
              <a:gd name="T69" fmla="*/ 1425 h 2047"/>
              <a:gd name="T70" fmla="*/ 372 w 2192"/>
              <a:gd name="T71" fmla="*/ 1830 h 2047"/>
              <a:gd name="T72" fmla="*/ 547 w 2192"/>
              <a:gd name="T73" fmla="*/ 1904 h 2047"/>
              <a:gd name="T74" fmla="*/ 580 w 2192"/>
              <a:gd name="T75" fmla="*/ 1904 h 2047"/>
              <a:gd name="T76" fmla="*/ 599 w 2192"/>
              <a:gd name="T77" fmla="*/ 1875 h 2047"/>
              <a:gd name="T78" fmla="*/ 635 w 2192"/>
              <a:gd name="T79" fmla="*/ 1877 h 2047"/>
              <a:gd name="T80" fmla="*/ 655 w 2192"/>
              <a:gd name="T81" fmla="*/ 1856 h 2047"/>
              <a:gd name="T82" fmla="*/ 682 w 2192"/>
              <a:gd name="T83" fmla="*/ 1860 h 2047"/>
              <a:gd name="T84" fmla="*/ 714 w 2192"/>
              <a:gd name="T85" fmla="*/ 1844 h 2047"/>
              <a:gd name="T86" fmla="*/ 747 w 2192"/>
              <a:gd name="T87" fmla="*/ 1834 h 2047"/>
              <a:gd name="T88" fmla="*/ 806 w 2192"/>
              <a:gd name="T89" fmla="*/ 1802 h 2047"/>
              <a:gd name="T90" fmla="*/ 818 w 2192"/>
              <a:gd name="T91" fmla="*/ 1763 h 2047"/>
              <a:gd name="T92" fmla="*/ 864 w 2192"/>
              <a:gd name="T93" fmla="*/ 1750 h 2047"/>
              <a:gd name="T94" fmla="*/ 919 w 2192"/>
              <a:gd name="T95" fmla="*/ 1768 h 2047"/>
              <a:gd name="T96" fmla="*/ 962 w 2192"/>
              <a:gd name="T97" fmla="*/ 1771 h 2047"/>
              <a:gd name="T98" fmla="*/ 1009 w 2192"/>
              <a:gd name="T99" fmla="*/ 1741 h 2047"/>
              <a:gd name="T100" fmla="*/ 1039 w 2192"/>
              <a:gd name="T101" fmla="*/ 1718 h 2047"/>
              <a:gd name="T102" fmla="*/ 1058 w 2192"/>
              <a:gd name="T103" fmla="*/ 1730 h 2047"/>
              <a:gd name="T104" fmla="*/ 1082 w 2192"/>
              <a:gd name="T105" fmla="*/ 1768 h 2047"/>
              <a:gd name="T106" fmla="*/ 1104 w 2192"/>
              <a:gd name="T107" fmla="*/ 1810 h 2047"/>
              <a:gd name="T108" fmla="*/ 1108 w 2192"/>
              <a:gd name="T109" fmla="*/ 1846 h 2047"/>
              <a:gd name="T110" fmla="*/ 1101 w 2192"/>
              <a:gd name="T111" fmla="*/ 1885 h 2047"/>
              <a:gd name="T112" fmla="*/ 1089 w 2192"/>
              <a:gd name="T113" fmla="*/ 1951 h 2047"/>
              <a:gd name="T114" fmla="*/ 1100 w 2192"/>
              <a:gd name="T115" fmla="*/ 2005 h 2047"/>
              <a:gd name="T116" fmla="*/ 1078 w 2192"/>
              <a:gd name="T117" fmla="*/ 2031 h 2047"/>
              <a:gd name="T118" fmla="*/ 1141 w 2192"/>
              <a:gd name="T119" fmla="*/ 2031 h 2047"/>
              <a:gd name="T120" fmla="*/ 1569 w 2192"/>
              <a:gd name="T121" fmla="*/ 1707 h 2047"/>
              <a:gd name="T122" fmla="*/ 1366 w 2192"/>
              <a:gd name="T123" fmla="*/ 1404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92" h="2047">
                <a:moveTo>
                  <a:pt x="1515" y="1345"/>
                </a:moveTo>
                <a:lnTo>
                  <a:pt x="1550" y="1340"/>
                </a:lnTo>
                <a:lnTo>
                  <a:pt x="1606" y="1325"/>
                </a:lnTo>
                <a:lnTo>
                  <a:pt x="1681" y="1285"/>
                </a:lnTo>
                <a:lnTo>
                  <a:pt x="1725" y="1285"/>
                </a:lnTo>
                <a:lnTo>
                  <a:pt x="1764" y="1289"/>
                </a:lnTo>
                <a:lnTo>
                  <a:pt x="1837" y="1261"/>
                </a:lnTo>
                <a:lnTo>
                  <a:pt x="1845" y="1261"/>
                </a:lnTo>
                <a:lnTo>
                  <a:pt x="1855" y="1253"/>
                </a:lnTo>
                <a:lnTo>
                  <a:pt x="1865" y="1242"/>
                </a:lnTo>
                <a:lnTo>
                  <a:pt x="1868" y="1226"/>
                </a:lnTo>
                <a:lnTo>
                  <a:pt x="1875" y="1213"/>
                </a:lnTo>
                <a:lnTo>
                  <a:pt x="1884" y="1205"/>
                </a:lnTo>
                <a:lnTo>
                  <a:pt x="1891" y="1194"/>
                </a:lnTo>
                <a:lnTo>
                  <a:pt x="1904" y="1183"/>
                </a:lnTo>
                <a:lnTo>
                  <a:pt x="1906" y="1175"/>
                </a:lnTo>
                <a:lnTo>
                  <a:pt x="1906" y="1172"/>
                </a:lnTo>
                <a:lnTo>
                  <a:pt x="1906" y="1161"/>
                </a:lnTo>
                <a:lnTo>
                  <a:pt x="1913" y="1159"/>
                </a:lnTo>
                <a:lnTo>
                  <a:pt x="1923" y="1150"/>
                </a:lnTo>
                <a:lnTo>
                  <a:pt x="1926" y="1143"/>
                </a:lnTo>
                <a:lnTo>
                  <a:pt x="1930" y="1134"/>
                </a:lnTo>
                <a:lnTo>
                  <a:pt x="1920" y="1130"/>
                </a:lnTo>
                <a:lnTo>
                  <a:pt x="1906" y="1129"/>
                </a:lnTo>
                <a:lnTo>
                  <a:pt x="1898" y="1118"/>
                </a:lnTo>
                <a:lnTo>
                  <a:pt x="1891" y="1109"/>
                </a:lnTo>
                <a:lnTo>
                  <a:pt x="1888" y="1101"/>
                </a:lnTo>
                <a:lnTo>
                  <a:pt x="1884" y="1089"/>
                </a:lnTo>
                <a:lnTo>
                  <a:pt x="1876" y="1082"/>
                </a:lnTo>
                <a:lnTo>
                  <a:pt x="1875" y="1065"/>
                </a:lnTo>
                <a:lnTo>
                  <a:pt x="1872" y="1061"/>
                </a:lnTo>
                <a:lnTo>
                  <a:pt x="1884" y="1046"/>
                </a:lnTo>
                <a:lnTo>
                  <a:pt x="1884" y="1045"/>
                </a:lnTo>
                <a:lnTo>
                  <a:pt x="1898" y="1027"/>
                </a:lnTo>
                <a:lnTo>
                  <a:pt x="1906" y="1014"/>
                </a:lnTo>
                <a:lnTo>
                  <a:pt x="1906" y="1011"/>
                </a:lnTo>
                <a:lnTo>
                  <a:pt x="1920" y="997"/>
                </a:lnTo>
                <a:lnTo>
                  <a:pt x="1930" y="986"/>
                </a:lnTo>
                <a:lnTo>
                  <a:pt x="1941" y="973"/>
                </a:lnTo>
                <a:lnTo>
                  <a:pt x="1945" y="962"/>
                </a:lnTo>
                <a:lnTo>
                  <a:pt x="1947" y="952"/>
                </a:lnTo>
                <a:lnTo>
                  <a:pt x="1963" y="939"/>
                </a:lnTo>
                <a:lnTo>
                  <a:pt x="1973" y="934"/>
                </a:lnTo>
                <a:lnTo>
                  <a:pt x="1981" y="927"/>
                </a:lnTo>
                <a:lnTo>
                  <a:pt x="1987" y="919"/>
                </a:lnTo>
                <a:lnTo>
                  <a:pt x="1989" y="911"/>
                </a:lnTo>
                <a:lnTo>
                  <a:pt x="1989" y="906"/>
                </a:lnTo>
                <a:lnTo>
                  <a:pt x="2003" y="896"/>
                </a:lnTo>
                <a:lnTo>
                  <a:pt x="2013" y="883"/>
                </a:lnTo>
                <a:lnTo>
                  <a:pt x="2013" y="878"/>
                </a:lnTo>
                <a:lnTo>
                  <a:pt x="2016" y="866"/>
                </a:lnTo>
                <a:lnTo>
                  <a:pt x="2017" y="860"/>
                </a:lnTo>
                <a:lnTo>
                  <a:pt x="2024" y="852"/>
                </a:lnTo>
                <a:lnTo>
                  <a:pt x="2028" y="847"/>
                </a:lnTo>
                <a:lnTo>
                  <a:pt x="2028" y="836"/>
                </a:lnTo>
                <a:lnTo>
                  <a:pt x="2031" y="827"/>
                </a:lnTo>
                <a:lnTo>
                  <a:pt x="2031" y="819"/>
                </a:lnTo>
                <a:lnTo>
                  <a:pt x="2034" y="816"/>
                </a:lnTo>
                <a:lnTo>
                  <a:pt x="2039" y="813"/>
                </a:lnTo>
                <a:lnTo>
                  <a:pt x="2056" y="807"/>
                </a:lnTo>
                <a:lnTo>
                  <a:pt x="2059" y="811"/>
                </a:lnTo>
                <a:lnTo>
                  <a:pt x="2063" y="816"/>
                </a:lnTo>
                <a:lnTo>
                  <a:pt x="2075" y="816"/>
                </a:lnTo>
                <a:lnTo>
                  <a:pt x="2079" y="811"/>
                </a:lnTo>
                <a:lnTo>
                  <a:pt x="2084" y="805"/>
                </a:lnTo>
                <a:lnTo>
                  <a:pt x="2092" y="805"/>
                </a:lnTo>
                <a:lnTo>
                  <a:pt x="2100" y="803"/>
                </a:lnTo>
                <a:lnTo>
                  <a:pt x="2104" y="796"/>
                </a:lnTo>
                <a:lnTo>
                  <a:pt x="2114" y="787"/>
                </a:lnTo>
                <a:lnTo>
                  <a:pt x="2114" y="783"/>
                </a:lnTo>
                <a:lnTo>
                  <a:pt x="2121" y="775"/>
                </a:lnTo>
                <a:lnTo>
                  <a:pt x="2129" y="765"/>
                </a:lnTo>
                <a:lnTo>
                  <a:pt x="2132" y="749"/>
                </a:lnTo>
                <a:lnTo>
                  <a:pt x="2136" y="740"/>
                </a:lnTo>
                <a:lnTo>
                  <a:pt x="2136" y="736"/>
                </a:lnTo>
                <a:lnTo>
                  <a:pt x="2132" y="723"/>
                </a:lnTo>
                <a:lnTo>
                  <a:pt x="2125" y="709"/>
                </a:lnTo>
                <a:lnTo>
                  <a:pt x="2121" y="702"/>
                </a:lnTo>
                <a:lnTo>
                  <a:pt x="2114" y="699"/>
                </a:lnTo>
                <a:lnTo>
                  <a:pt x="2111" y="694"/>
                </a:lnTo>
                <a:lnTo>
                  <a:pt x="2104" y="688"/>
                </a:lnTo>
                <a:lnTo>
                  <a:pt x="2100" y="680"/>
                </a:lnTo>
                <a:lnTo>
                  <a:pt x="2104" y="673"/>
                </a:lnTo>
                <a:lnTo>
                  <a:pt x="2104" y="665"/>
                </a:lnTo>
                <a:lnTo>
                  <a:pt x="2111" y="657"/>
                </a:lnTo>
                <a:lnTo>
                  <a:pt x="2114" y="649"/>
                </a:lnTo>
                <a:lnTo>
                  <a:pt x="2121" y="640"/>
                </a:lnTo>
                <a:lnTo>
                  <a:pt x="2129" y="632"/>
                </a:lnTo>
                <a:lnTo>
                  <a:pt x="2137" y="628"/>
                </a:lnTo>
                <a:lnTo>
                  <a:pt x="2149" y="621"/>
                </a:lnTo>
                <a:lnTo>
                  <a:pt x="2158" y="617"/>
                </a:lnTo>
                <a:lnTo>
                  <a:pt x="2165" y="609"/>
                </a:lnTo>
                <a:lnTo>
                  <a:pt x="2167" y="597"/>
                </a:lnTo>
                <a:lnTo>
                  <a:pt x="2172" y="590"/>
                </a:lnTo>
                <a:lnTo>
                  <a:pt x="2167" y="581"/>
                </a:lnTo>
                <a:lnTo>
                  <a:pt x="2161" y="581"/>
                </a:lnTo>
                <a:lnTo>
                  <a:pt x="2153" y="580"/>
                </a:lnTo>
                <a:lnTo>
                  <a:pt x="2144" y="572"/>
                </a:lnTo>
                <a:lnTo>
                  <a:pt x="2147" y="565"/>
                </a:lnTo>
                <a:lnTo>
                  <a:pt x="2149" y="554"/>
                </a:lnTo>
                <a:lnTo>
                  <a:pt x="2149" y="548"/>
                </a:lnTo>
                <a:lnTo>
                  <a:pt x="2155" y="546"/>
                </a:lnTo>
                <a:lnTo>
                  <a:pt x="2165" y="538"/>
                </a:lnTo>
                <a:lnTo>
                  <a:pt x="2175" y="534"/>
                </a:lnTo>
                <a:lnTo>
                  <a:pt x="2180" y="529"/>
                </a:lnTo>
                <a:lnTo>
                  <a:pt x="2190" y="505"/>
                </a:lnTo>
                <a:lnTo>
                  <a:pt x="2192" y="501"/>
                </a:lnTo>
                <a:lnTo>
                  <a:pt x="2187" y="497"/>
                </a:lnTo>
                <a:lnTo>
                  <a:pt x="2175" y="483"/>
                </a:lnTo>
                <a:lnTo>
                  <a:pt x="2132" y="487"/>
                </a:lnTo>
                <a:lnTo>
                  <a:pt x="2071" y="434"/>
                </a:lnTo>
                <a:lnTo>
                  <a:pt x="2063" y="412"/>
                </a:lnTo>
                <a:lnTo>
                  <a:pt x="2038" y="410"/>
                </a:lnTo>
                <a:lnTo>
                  <a:pt x="1996" y="402"/>
                </a:lnTo>
                <a:lnTo>
                  <a:pt x="1989" y="412"/>
                </a:lnTo>
                <a:lnTo>
                  <a:pt x="1978" y="441"/>
                </a:lnTo>
                <a:lnTo>
                  <a:pt x="1963" y="463"/>
                </a:lnTo>
                <a:lnTo>
                  <a:pt x="1941" y="474"/>
                </a:lnTo>
                <a:lnTo>
                  <a:pt x="1916" y="481"/>
                </a:lnTo>
                <a:lnTo>
                  <a:pt x="1898" y="497"/>
                </a:lnTo>
                <a:lnTo>
                  <a:pt x="1876" y="505"/>
                </a:lnTo>
                <a:lnTo>
                  <a:pt x="1858" y="532"/>
                </a:lnTo>
                <a:lnTo>
                  <a:pt x="1843" y="557"/>
                </a:lnTo>
                <a:lnTo>
                  <a:pt x="1818" y="566"/>
                </a:lnTo>
                <a:lnTo>
                  <a:pt x="1792" y="572"/>
                </a:lnTo>
                <a:lnTo>
                  <a:pt x="1772" y="584"/>
                </a:lnTo>
                <a:lnTo>
                  <a:pt x="1732" y="580"/>
                </a:lnTo>
                <a:lnTo>
                  <a:pt x="1713" y="568"/>
                </a:lnTo>
                <a:lnTo>
                  <a:pt x="1694" y="562"/>
                </a:lnTo>
                <a:lnTo>
                  <a:pt x="1652" y="548"/>
                </a:lnTo>
                <a:lnTo>
                  <a:pt x="1616" y="529"/>
                </a:lnTo>
                <a:lnTo>
                  <a:pt x="1613" y="526"/>
                </a:lnTo>
                <a:lnTo>
                  <a:pt x="1588" y="532"/>
                </a:lnTo>
                <a:lnTo>
                  <a:pt x="1569" y="532"/>
                </a:lnTo>
                <a:lnTo>
                  <a:pt x="1556" y="548"/>
                </a:lnTo>
                <a:lnTo>
                  <a:pt x="1528" y="548"/>
                </a:lnTo>
                <a:lnTo>
                  <a:pt x="1505" y="576"/>
                </a:lnTo>
                <a:lnTo>
                  <a:pt x="1515" y="598"/>
                </a:lnTo>
                <a:lnTo>
                  <a:pt x="1519" y="609"/>
                </a:lnTo>
                <a:lnTo>
                  <a:pt x="1525" y="621"/>
                </a:lnTo>
                <a:lnTo>
                  <a:pt x="1547" y="630"/>
                </a:lnTo>
                <a:lnTo>
                  <a:pt x="1551" y="632"/>
                </a:lnTo>
                <a:lnTo>
                  <a:pt x="1566" y="646"/>
                </a:lnTo>
                <a:lnTo>
                  <a:pt x="1598" y="654"/>
                </a:lnTo>
                <a:lnTo>
                  <a:pt x="1593" y="704"/>
                </a:lnTo>
                <a:lnTo>
                  <a:pt x="1569" y="704"/>
                </a:lnTo>
                <a:lnTo>
                  <a:pt x="1566" y="721"/>
                </a:lnTo>
                <a:lnTo>
                  <a:pt x="1577" y="721"/>
                </a:lnTo>
                <a:lnTo>
                  <a:pt x="1588" y="736"/>
                </a:lnTo>
                <a:lnTo>
                  <a:pt x="1563" y="765"/>
                </a:lnTo>
                <a:lnTo>
                  <a:pt x="1559" y="744"/>
                </a:lnTo>
                <a:lnTo>
                  <a:pt x="1547" y="732"/>
                </a:lnTo>
                <a:lnTo>
                  <a:pt x="1543" y="736"/>
                </a:lnTo>
                <a:lnTo>
                  <a:pt x="1536" y="740"/>
                </a:lnTo>
                <a:lnTo>
                  <a:pt x="1532" y="771"/>
                </a:lnTo>
                <a:lnTo>
                  <a:pt x="1483" y="775"/>
                </a:lnTo>
                <a:lnTo>
                  <a:pt x="1469" y="803"/>
                </a:lnTo>
                <a:lnTo>
                  <a:pt x="1450" y="807"/>
                </a:lnTo>
                <a:lnTo>
                  <a:pt x="1415" y="805"/>
                </a:lnTo>
                <a:lnTo>
                  <a:pt x="1392" y="796"/>
                </a:lnTo>
                <a:lnTo>
                  <a:pt x="1371" y="796"/>
                </a:lnTo>
                <a:lnTo>
                  <a:pt x="1366" y="805"/>
                </a:lnTo>
                <a:lnTo>
                  <a:pt x="1352" y="819"/>
                </a:lnTo>
                <a:lnTo>
                  <a:pt x="1356" y="840"/>
                </a:lnTo>
                <a:lnTo>
                  <a:pt x="1357" y="871"/>
                </a:lnTo>
                <a:lnTo>
                  <a:pt x="1362" y="899"/>
                </a:lnTo>
                <a:lnTo>
                  <a:pt x="1331" y="899"/>
                </a:lnTo>
                <a:lnTo>
                  <a:pt x="1327" y="899"/>
                </a:lnTo>
                <a:lnTo>
                  <a:pt x="1310" y="891"/>
                </a:lnTo>
                <a:lnTo>
                  <a:pt x="1284" y="883"/>
                </a:lnTo>
                <a:lnTo>
                  <a:pt x="1262" y="896"/>
                </a:lnTo>
                <a:lnTo>
                  <a:pt x="1256" y="899"/>
                </a:lnTo>
                <a:lnTo>
                  <a:pt x="1252" y="902"/>
                </a:lnTo>
                <a:lnTo>
                  <a:pt x="1236" y="902"/>
                </a:lnTo>
                <a:lnTo>
                  <a:pt x="1208" y="902"/>
                </a:lnTo>
                <a:lnTo>
                  <a:pt x="1200" y="883"/>
                </a:lnTo>
                <a:lnTo>
                  <a:pt x="1184" y="863"/>
                </a:lnTo>
                <a:lnTo>
                  <a:pt x="1176" y="860"/>
                </a:lnTo>
                <a:lnTo>
                  <a:pt x="1141" y="855"/>
                </a:lnTo>
                <a:lnTo>
                  <a:pt x="1108" y="848"/>
                </a:lnTo>
                <a:lnTo>
                  <a:pt x="1074" y="847"/>
                </a:lnTo>
                <a:lnTo>
                  <a:pt x="1067" y="839"/>
                </a:lnTo>
                <a:lnTo>
                  <a:pt x="1061" y="816"/>
                </a:lnTo>
                <a:lnTo>
                  <a:pt x="1027" y="819"/>
                </a:lnTo>
                <a:lnTo>
                  <a:pt x="995" y="827"/>
                </a:lnTo>
                <a:lnTo>
                  <a:pt x="1005" y="792"/>
                </a:lnTo>
                <a:lnTo>
                  <a:pt x="1018" y="763"/>
                </a:lnTo>
                <a:lnTo>
                  <a:pt x="1021" y="753"/>
                </a:lnTo>
                <a:lnTo>
                  <a:pt x="1039" y="717"/>
                </a:lnTo>
                <a:lnTo>
                  <a:pt x="1027" y="676"/>
                </a:lnTo>
                <a:lnTo>
                  <a:pt x="1039" y="654"/>
                </a:lnTo>
                <a:lnTo>
                  <a:pt x="1053" y="665"/>
                </a:lnTo>
                <a:lnTo>
                  <a:pt x="1076" y="640"/>
                </a:lnTo>
                <a:lnTo>
                  <a:pt x="1133" y="640"/>
                </a:lnTo>
                <a:lnTo>
                  <a:pt x="1132" y="624"/>
                </a:lnTo>
                <a:lnTo>
                  <a:pt x="1133" y="621"/>
                </a:lnTo>
                <a:lnTo>
                  <a:pt x="1133" y="580"/>
                </a:lnTo>
                <a:lnTo>
                  <a:pt x="1121" y="558"/>
                </a:lnTo>
                <a:lnTo>
                  <a:pt x="1125" y="546"/>
                </a:lnTo>
                <a:lnTo>
                  <a:pt x="1158" y="505"/>
                </a:lnTo>
                <a:lnTo>
                  <a:pt x="1161" y="498"/>
                </a:lnTo>
                <a:lnTo>
                  <a:pt x="1194" y="450"/>
                </a:lnTo>
                <a:lnTo>
                  <a:pt x="1212" y="443"/>
                </a:lnTo>
                <a:lnTo>
                  <a:pt x="1216" y="443"/>
                </a:lnTo>
                <a:lnTo>
                  <a:pt x="1224" y="438"/>
                </a:lnTo>
                <a:lnTo>
                  <a:pt x="1230" y="434"/>
                </a:lnTo>
                <a:lnTo>
                  <a:pt x="1234" y="434"/>
                </a:lnTo>
                <a:lnTo>
                  <a:pt x="1259" y="423"/>
                </a:lnTo>
                <a:lnTo>
                  <a:pt x="1302" y="434"/>
                </a:lnTo>
                <a:lnTo>
                  <a:pt x="1316" y="431"/>
                </a:lnTo>
                <a:lnTo>
                  <a:pt x="1331" y="427"/>
                </a:lnTo>
                <a:lnTo>
                  <a:pt x="1337" y="393"/>
                </a:lnTo>
                <a:lnTo>
                  <a:pt x="1352" y="390"/>
                </a:lnTo>
                <a:lnTo>
                  <a:pt x="1352" y="367"/>
                </a:lnTo>
                <a:lnTo>
                  <a:pt x="1334" y="361"/>
                </a:lnTo>
                <a:lnTo>
                  <a:pt x="1337" y="348"/>
                </a:lnTo>
                <a:lnTo>
                  <a:pt x="1345" y="348"/>
                </a:lnTo>
                <a:lnTo>
                  <a:pt x="1345" y="319"/>
                </a:lnTo>
                <a:lnTo>
                  <a:pt x="1366" y="302"/>
                </a:lnTo>
                <a:lnTo>
                  <a:pt x="1381" y="282"/>
                </a:lnTo>
                <a:lnTo>
                  <a:pt x="1381" y="278"/>
                </a:lnTo>
                <a:lnTo>
                  <a:pt x="1381" y="267"/>
                </a:lnTo>
                <a:lnTo>
                  <a:pt x="1357" y="264"/>
                </a:lnTo>
                <a:lnTo>
                  <a:pt x="1345" y="248"/>
                </a:lnTo>
                <a:lnTo>
                  <a:pt x="1316" y="248"/>
                </a:lnTo>
                <a:lnTo>
                  <a:pt x="1302" y="259"/>
                </a:lnTo>
                <a:lnTo>
                  <a:pt x="1288" y="250"/>
                </a:lnTo>
                <a:lnTo>
                  <a:pt x="1303" y="244"/>
                </a:lnTo>
                <a:lnTo>
                  <a:pt x="1310" y="219"/>
                </a:lnTo>
                <a:lnTo>
                  <a:pt x="1316" y="197"/>
                </a:lnTo>
                <a:lnTo>
                  <a:pt x="1287" y="186"/>
                </a:lnTo>
                <a:lnTo>
                  <a:pt x="1273" y="181"/>
                </a:lnTo>
                <a:lnTo>
                  <a:pt x="1224" y="137"/>
                </a:lnTo>
                <a:lnTo>
                  <a:pt x="1190" y="186"/>
                </a:lnTo>
                <a:lnTo>
                  <a:pt x="1208" y="226"/>
                </a:lnTo>
                <a:lnTo>
                  <a:pt x="1218" y="226"/>
                </a:lnTo>
                <a:lnTo>
                  <a:pt x="1218" y="244"/>
                </a:lnTo>
                <a:lnTo>
                  <a:pt x="1218" y="250"/>
                </a:lnTo>
                <a:lnTo>
                  <a:pt x="1229" y="272"/>
                </a:lnTo>
                <a:lnTo>
                  <a:pt x="1229" y="275"/>
                </a:lnTo>
                <a:lnTo>
                  <a:pt x="1212" y="288"/>
                </a:lnTo>
                <a:lnTo>
                  <a:pt x="1190" y="288"/>
                </a:lnTo>
                <a:lnTo>
                  <a:pt x="1175" y="350"/>
                </a:lnTo>
                <a:lnTo>
                  <a:pt x="1171" y="350"/>
                </a:lnTo>
                <a:lnTo>
                  <a:pt x="1121" y="331"/>
                </a:lnTo>
                <a:lnTo>
                  <a:pt x="1110" y="346"/>
                </a:lnTo>
                <a:lnTo>
                  <a:pt x="1108" y="346"/>
                </a:lnTo>
                <a:lnTo>
                  <a:pt x="1058" y="346"/>
                </a:lnTo>
                <a:lnTo>
                  <a:pt x="1055" y="334"/>
                </a:lnTo>
                <a:lnTo>
                  <a:pt x="1058" y="319"/>
                </a:lnTo>
                <a:lnTo>
                  <a:pt x="1061" y="275"/>
                </a:lnTo>
                <a:lnTo>
                  <a:pt x="1089" y="189"/>
                </a:lnTo>
                <a:lnTo>
                  <a:pt x="1093" y="178"/>
                </a:lnTo>
                <a:lnTo>
                  <a:pt x="1104" y="128"/>
                </a:lnTo>
                <a:lnTo>
                  <a:pt x="1086" y="125"/>
                </a:lnTo>
                <a:lnTo>
                  <a:pt x="1085" y="112"/>
                </a:lnTo>
                <a:lnTo>
                  <a:pt x="1050" y="111"/>
                </a:lnTo>
                <a:lnTo>
                  <a:pt x="1046" y="108"/>
                </a:lnTo>
                <a:lnTo>
                  <a:pt x="1030" y="101"/>
                </a:lnTo>
                <a:lnTo>
                  <a:pt x="1024" y="103"/>
                </a:lnTo>
                <a:lnTo>
                  <a:pt x="1012" y="168"/>
                </a:lnTo>
                <a:lnTo>
                  <a:pt x="1002" y="224"/>
                </a:lnTo>
                <a:lnTo>
                  <a:pt x="988" y="267"/>
                </a:lnTo>
                <a:lnTo>
                  <a:pt x="974" y="311"/>
                </a:lnTo>
                <a:lnTo>
                  <a:pt x="962" y="294"/>
                </a:lnTo>
                <a:lnTo>
                  <a:pt x="963" y="248"/>
                </a:lnTo>
                <a:lnTo>
                  <a:pt x="970" y="197"/>
                </a:lnTo>
                <a:lnTo>
                  <a:pt x="970" y="189"/>
                </a:lnTo>
                <a:lnTo>
                  <a:pt x="963" y="168"/>
                </a:lnTo>
                <a:lnTo>
                  <a:pt x="970" y="159"/>
                </a:lnTo>
                <a:lnTo>
                  <a:pt x="980" y="159"/>
                </a:lnTo>
                <a:lnTo>
                  <a:pt x="977" y="119"/>
                </a:lnTo>
                <a:lnTo>
                  <a:pt x="974" y="112"/>
                </a:lnTo>
                <a:lnTo>
                  <a:pt x="1017" y="89"/>
                </a:lnTo>
                <a:lnTo>
                  <a:pt x="1018" y="29"/>
                </a:lnTo>
                <a:lnTo>
                  <a:pt x="898" y="0"/>
                </a:lnTo>
                <a:lnTo>
                  <a:pt x="892" y="17"/>
                </a:lnTo>
                <a:lnTo>
                  <a:pt x="891" y="122"/>
                </a:lnTo>
                <a:lnTo>
                  <a:pt x="916" y="132"/>
                </a:lnTo>
                <a:lnTo>
                  <a:pt x="934" y="145"/>
                </a:lnTo>
                <a:lnTo>
                  <a:pt x="934" y="189"/>
                </a:lnTo>
                <a:lnTo>
                  <a:pt x="922" y="203"/>
                </a:lnTo>
                <a:lnTo>
                  <a:pt x="909" y="224"/>
                </a:lnTo>
                <a:lnTo>
                  <a:pt x="880" y="226"/>
                </a:lnTo>
                <a:lnTo>
                  <a:pt x="839" y="231"/>
                </a:lnTo>
                <a:lnTo>
                  <a:pt x="736" y="276"/>
                </a:lnTo>
                <a:lnTo>
                  <a:pt x="710" y="364"/>
                </a:lnTo>
                <a:lnTo>
                  <a:pt x="717" y="382"/>
                </a:lnTo>
                <a:lnTo>
                  <a:pt x="747" y="455"/>
                </a:lnTo>
                <a:lnTo>
                  <a:pt x="787" y="487"/>
                </a:lnTo>
                <a:lnTo>
                  <a:pt x="811" y="501"/>
                </a:lnTo>
                <a:lnTo>
                  <a:pt x="801" y="557"/>
                </a:lnTo>
                <a:lnTo>
                  <a:pt x="807" y="593"/>
                </a:lnTo>
                <a:lnTo>
                  <a:pt x="811" y="606"/>
                </a:lnTo>
                <a:lnTo>
                  <a:pt x="796" y="621"/>
                </a:lnTo>
                <a:lnTo>
                  <a:pt x="785" y="644"/>
                </a:lnTo>
                <a:lnTo>
                  <a:pt x="905" y="728"/>
                </a:lnTo>
                <a:lnTo>
                  <a:pt x="892" y="788"/>
                </a:lnTo>
                <a:lnTo>
                  <a:pt x="851" y="816"/>
                </a:lnTo>
                <a:lnTo>
                  <a:pt x="848" y="816"/>
                </a:lnTo>
                <a:lnTo>
                  <a:pt x="782" y="819"/>
                </a:lnTo>
                <a:lnTo>
                  <a:pt x="764" y="832"/>
                </a:lnTo>
                <a:lnTo>
                  <a:pt x="764" y="858"/>
                </a:lnTo>
                <a:lnTo>
                  <a:pt x="779" y="871"/>
                </a:lnTo>
                <a:lnTo>
                  <a:pt x="768" y="904"/>
                </a:lnTo>
                <a:lnTo>
                  <a:pt x="775" y="936"/>
                </a:lnTo>
                <a:lnTo>
                  <a:pt x="771" y="941"/>
                </a:lnTo>
                <a:lnTo>
                  <a:pt x="760" y="957"/>
                </a:lnTo>
                <a:lnTo>
                  <a:pt x="753" y="992"/>
                </a:lnTo>
                <a:lnTo>
                  <a:pt x="753" y="999"/>
                </a:lnTo>
                <a:lnTo>
                  <a:pt x="747" y="1007"/>
                </a:lnTo>
                <a:lnTo>
                  <a:pt x="736" y="1034"/>
                </a:lnTo>
                <a:lnTo>
                  <a:pt x="742" y="1079"/>
                </a:lnTo>
                <a:lnTo>
                  <a:pt x="742" y="1089"/>
                </a:lnTo>
                <a:lnTo>
                  <a:pt x="693" y="1050"/>
                </a:lnTo>
                <a:lnTo>
                  <a:pt x="677" y="1022"/>
                </a:lnTo>
                <a:lnTo>
                  <a:pt x="655" y="1015"/>
                </a:lnTo>
                <a:lnTo>
                  <a:pt x="594" y="952"/>
                </a:lnTo>
                <a:lnTo>
                  <a:pt x="570" y="957"/>
                </a:lnTo>
                <a:lnTo>
                  <a:pt x="569" y="957"/>
                </a:lnTo>
                <a:lnTo>
                  <a:pt x="536" y="936"/>
                </a:lnTo>
                <a:lnTo>
                  <a:pt x="511" y="906"/>
                </a:lnTo>
                <a:lnTo>
                  <a:pt x="486" y="902"/>
                </a:lnTo>
                <a:lnTo>
                  <a:pt x="480" y="904"/>
                </a:lnTo>
                <a:lnTo>
                  <a:pt x="450" y="906"/>
                </a:lnTo>
                <a:lnTo>
                  <a:pt x="431" y="919"/>
                </a:lnTo>
                <a:lnTo>
                  <a:pt x="422" y="934"/>
                </a:lnTo>
                <a:lnTo>
                  <a:pt x="396" y="941"/>
                </a:lnTo>
                <a:lnTo>
                  <a:pt x="396" y="944"/>
                </a:lnTo>
                <a:lnTo>
                  <a:pt x="375" y="952"/>
                </a:lnTo>
                <a:lnTo>
                  <a:pt x="354" y="949"/>
                </a:lnTo>
                <a:lnTo>
                  <a:pt x="341" y="939"/>
                </a:lnTo>
                <a:lnTo>
                  <a:pt x="331" y="949"/>
                </a:lnTo>
                <a:lnTo>
                  <a:pt x="329" y="949"/>
                </a:lnTo>
                <a:lnTo>
                  <a:pt x="313" y="957"/>
                </a:lnTo>
                <a:lnTo>
                  <a:pt x="298" y="973"/>
                </a:lnTo>
                <a:lnTo>
                  <a:pt x="281" y="994"/>
                </a:lnTo>
                <a:lnTo>
                  <a:pt x="265" y="1014"/>
                </a:lnTo>
                <a:lnTo>
                  <a:pt x="255" y="1034"/>
                </a:lnTo>
                <a:lnTo>
                  <a:pt x="243" y="1053"/>
                </a:lnTo>
                <a:lnTo>
                  <a:pt x="237" y="1061"/>
                </a:lnTo>
                <a:lnTo>
                  <a:pt x="216" y="1070"/>
                </a:lnTo>
                <a:lnTo>
                  <a:pt x="208" y="1089"/>
                </a:lnTo>
                <a:lnTo>
                  <a:pt x="213" y="1159"/>
                </a:lnTo>
                <a:lnTo>
                  <a:pt x="170" y="1191"/>
                </a:lnTo>
                <a:lnTo>
                  <a:pt x="112" y="1194"/>
                </a:lnTo>
                <a:lnTo>
                  <a:pt x="38" y="1209"/>
                </a:lnTo>
                <a:lnTo>
                  <a:pt x="0" y="1247"/>
                </a:lnTo>
                <a:lnTo>
                  <a:pt x="46" y="1328"/>
                </a:lnTo>
                <a:lnTo>
                  <a:pt x="74" y="1425"/>
                </a:lnTo>
                <a:lnTo>
                  <a:pt x="137" y="1524"/>
                </a:lnTo>
                <a:lnTo>
                  <a:pt x="166" y="1569"/>
                </a:lnTo>
                <a:lnTo>
                  <a:pt x="195" y="1609"/>
                </a:lnTo>
                <a:lnTo>
                  <a:pt x="233" y="1641"/>
                </a:lnTo>
                <a:lnTo>
                  <a:pt x="263" y="1674"/>
                </a:lnTo>
                <a:lnTo>
                  <a:pt x="299" y="1694"/>
                </a:lnTo>
                <a:lnTo>
                  <a:pt x="313" y="1738"/>
                </a:lnTo>
                <a:lnTo>
                  <a:pt x="339" y="1768"/>
                </a:lnTo>
                <a:lnTo>
                  <a:pt x="357" y="1785"/>
                </a:lnTo>
                <a:lnTo>
                  <a:pt x="372" y="1830"/>
                </a:lnTo>
                <a:lnTo>
                  <a:pt x="437" y="1856"/>
                </a:lnTo>
                <a:lnTo>
                  <a:pt x="450" y="1841"/>
                </a:lnTo>
                <a:lnTo>
                  <a:pt x="472" y="1866"/>
                </a:lnTo>
                <a:lnTo>
                  <a:pt x="489" y="1876"/>
                </a:lnTo>
                <a:lnTo>
                  <a:pt x="504" y="1872"/>
                </a:lnTo>
                <a:lnTo>
                  <a:pt x="498" y="1891"/>
                </a:lnTo>
                <a:lnTo>
                  <a:pt x="547" y="1912"/>
                </a:lnTo>
                <a:lnTo>
                  <a:pt x="547" y="1908"/>
                </a:lnTo>
                <a:lnTo>
                  <a:pt x="547" y="1907"/>
                </a:lnTo>
                <a:lnTo>
                  <a:pt x="547" y="1904"/>
                </a:lnTo>
                <a:lnTo>
                  <a:pt x="548" y="1904"/>
                </a:lnTo>
                <a:lnTo>
                  <a:pt x="554" y="1904"/>
                </a:lnTo>
                <a:lnTo>
                  <a:pt x="557" y="1904"/>
                </a:lnTo>
                <a:lnTo>
                  <a:pt x="558" y="1904"/>
                </a:lnTo>
                <a:lnTo>
                  <a:pt x="565" y="1904"/>
                </a:lnTo>
                <a:lnTo>
                  <a:pt x="570" y="1907"/>
                </a:lnTo>
                <a:lnTo>
                  <a:pt x="570" y="1904"/>
                </a:lnTo>
                <a:lnTo>
                  <a:pt x="573" y="1904"/>
                </a:lnTo>
                <a:lnTo>
                  <a:pt x="578" y="1904"/>
                </a:lnTo>
                <a:lnTo>
                  <a:pt x="580" y="1904"/>
                </a:lnTo>
                <a:lnTo>
                  <a:pt x="581" y="1901"/>
                </a:lnTo>
                <a:lnTo>
                  <a:pt x="585" y="1899"/>
                </a:lnTo>
                <a:lnTo>
                  <a:pt x="585" y="1893"/>
                </a:lnTo>
                <a:lnTo>
                  <a:pt x="585" y="1891"/>
                </a:lnTo>
                <a:lnTo>
                  <a:pt x="585" y="1888"/>
                </a:lnTo>
                <a:lnTo>
                  <a:pt x="585" y="1885"/>
                </a:lnTo>
                <a:lnTo>
                  <a:pt x="588" y="1877"/>
                </a:lnTo>
                <a:lnTo>
                  <a:pt x="594" y="1876"/>
                </a:lnTo>
                <a:lnTo>
                  <a:pt x="597" y="1875"/>
                </a:lnTo>
                <a:lnTo>
                  <a:pt x="599" y="1875"/>
                </a:lnTo>
                <a:lnTo>
                  <a:pt x="599" y="1872"/>
                </a:lnTo>
                <a:lnTo>
                  <a:pt x="602" y="1872"/>
                </a:lnTo>
                <a:lnTo>
                  <a:pt x="605" y="1872"/>
                </a:lnTo>
                <a:lnTo>
                  <a:pt x="606" y="1872"/>
                </a:lnTo>
                <a:lnTo>
                  <a:pt x="613" y="1875"/>
                </a:lnTo>
                <a:lnTo>
                  <a:pt x="613" y="1872"/>
                </a:lnTo>
                <a:lnTo>
                  <a:pt x="621" y="1877"/>
                </a:lnTo>
                <a:lnTo>
                  <a:pt x="624" y="1877"/>
                </a:lnTo>
                <a:lnTo>
                  <a:pt x="631" y="1881"/>
                </a:lnTo>
                <a:lnTo>
                  <a:pt x="635" y="1877"/>
                </a:lnTo>
                <a:lnTo>
                  <a:pt x="635" y="1876"/>
                </a:lnTo>
                <a:lnTo>
                  <a:pt x="635" y="1875"/>
                </a:lnTo>
                <a:lnTo>
                  <a:pt x="635" y="1868"/>
                </a:lnTo>
                <a:lnTo>
                  <a:pt x="638" y="1868"/>
                </a:lnTo>
                <a:lnTo>
                  <a:pt x="643" y="1866"/>
                </a:lnTo>
                <a:lnTo>
                  <a:pt x="645" y="1864"/>
                </a:lnTo>
                <a:lnTo>
                  <a:pt x="645" y="1860"/>
                </a:lnTo>
                <a:lnTo>
                  <a:pt x="648" y="1857"/>
                </a:lnTo>
                <a:lnTo>
                  <a:pt x="652" y="1856"/>
                </a:lnTo>
                <a:lnTo>
                  <a:pt x="655" y="1856"/>
                </a:lnTo>
                <a:lnTo>
                  <a:pt x="661" y="1850"/>
                </a:lnTo>
                <a:lnTo>
                  <a:pt x="661" y="1856"/>
                </a:lnTo>
                <a:lnTo>
                  <a:pt x="660" y="1857"/>
                </a:lnTo>
                <a:lnTo>
                  <a:pt x="661" y="1860"/>
                </a:lnTo>
                <a:lnTo>
                  <a:pt x="664" y="1860"/>
                </a:lnTo>
                <a:lnTo>
                  <a:pt x="666" y="1860"/>
                </a:lnTo>
                <a:lnTo>
                  <a:pt x="673" y="1857"/>
                </a:lnTo>
                <a:lnTo>
                  <a:pt x="677" y="1856"/>
                </a:lnTo>
                <a:lnTo>
                  <a:pt x="680" y="1857"/>
                </a:lnTo>
                <a:lnTo>
                  <a:pt x="682" y="1860"/>
                </a:lnTo>
                <a:lnTo>
                  <a:pt x="686" y="1857"/>
                </a:lnTo>
                <a:lnTo>
                  <a:pt x="686" y="1856"/>
                </a:lnTo>
                <a:lnTo>
                  <a:pt x="688" y="1856"/>
                </a:lnTo>
                <a:lnTo>
                  <a:pt x="693" y="1850"/>
                </a:lnTo>
                <a:lnTo>
                  <a:pt x="696" y="1850"/>
                </a:lnTo>
                <a:lnTo>
                  <a:pt x="702" y="1850"/>
                </a:lnTo>
                <a:lnTo>
                  <a:pt x="704" y="1850"/>
                </a:lnTo>
                <a:lnTo>
                  <a:pt x="710" y="1850"/>
                </a:lnTo>
                <a:lnTo>
                  <a:pt x="711" y="1846"/>
                </a:lnTo>
                <a:lnTo>
                  <a:pt x="714" y="1844"/>
                </a:lnTo>
                <a:lnTo>
                  <a:pt x="717" y="1844"/>
                </a:lnTo>
                <a:lnTo>
                  <a:pt x="720" y="1841"/>
                </a:lnTo>
                <a:lnTo>
                  <a:pt x="721" y="1841"/>
                </a:lnTo>
                <a:lnTo>
                  <a:pt x="728" y="1841"/>
                </a:lnTo>
                <a:lnTo>
                  <a:pt x="732" y="1841"/>
                </a:lnTo>
                <a:lnTo>
                  <a:pt x="736" y="1841"/>
                </a:lnTo>
                <a:lnTo>
                  <a:pt x="742" y="1838"/>
                </a:lnTo>
                <a:lnTo>
                  <a:pt x="743" y="1838"/>
                </a:lnTo>
                <a:lnTo>
                  <a:pt x="744" y="1834"/>
                </a:lnTo>
                <a:lnTo>
                  <a:pt x="747" y="1834"/>
                </a:lnTo>
                <a:lnTo>
                  <a:pt x="753" y="1834"/>
                </a:lnTo>
                <a:lnTo>
                  <a:pt x="764" y="1830"/>
                </a:lnTo>
                <a:lnTo>
                  <a:pt x="775" y="1825"/>
                </a:lnTo>
                <a:lnTo>
                  <a:pt x="779" y="1824"/>
                </a:lnTo>
                <a:lnTo>
                  <a:pt x="785" y="1818"/>
                </a:lnTo>
                <a:lnTo>
                  <a:pt x="790" y="1814"/>
                </a:lnTo>
                <a:lnTo>
                  <a:pt x="796" y="1810"/>
                </a:lnTo>
                <a:lnTo>
                  <a:pt x="796" y="1808"/>
                </a:lnTo>
                <a:lnTo>
                  <a:pt x="797" y="1805"/>
                </a:lnTo>
                <a:lnTo>
                  <a:pt x="806" y="1802"/>
                </a:lnTo>
                <a:lnTo>
                  <a:pt x="806" y="1800"/>
                </a:lnTo>
                <a:lnTo>
                  <a:pt x="806" y="1794"/>
                </a:lnTo>
                <a:lnTo>
                  <a:pt x="806" y="1789"/>
                </a:lnTo>
                <a:lnTo>
                  <a:pt x="806" y="1782"/>
                </a:lnTo>
                <a:lnTo>
                  <a:pt x="806" y="1781"/>
                </a:lnTo>
                <a:lnTo>
                  <a:pt x="807" y="1777"/>
                </a:lnTo>
                <a:lnTo>
                  <a:pt x="807" y="1774"/>
                </a:lnTo>
                <a:lnTo>
                  <a:pt x="811" y="1771"/>
                </a:lnTo>
                <a:lnTo>
                  <a:pt x="814" y="1765"/>
                </a:lnTo>
                <a:lnTo>
                  <a:pt x="818" y="1763"/>
                </a:lnTo>
                <a:lnTo>
                  <a:pt x="819" y="1755"/>
                </a:lnTo>
                <a:lnTo>
                  <a:pt x="822" y="1752"/>
                </a:lnTo>
                <a:lnTo>
                  <a:pt x="826" y="1750"/>
                </a:lnTo>
                <a:lnTo>
                  <a:pt x="826" y="1746"/>
                </a:lnTo>
                <a:lnTo>
                  <a:pt x="833" y="1746"/>
                </a:lnTo>
                <a:lnTo>
                  <a:pt x="839" y="1746"/>
                </a:lnTo>
                <a:lnTo>
                  <a:pt x="843" y="1746"/>
                </a:lnTo>
                <a:lnTo>
                  <a:pt x="848" y="1747"/>
                </a:lnTo>
                <a:lnTo>
                  <a:pt x="855" y="1750"/>
                </a:lnTo>
                <a:lnTo>
                  <a:pt x="864" y="1750"/>
                </a:lnTo>
                <a:lnTo>
                  <a:pt x="872" y="1752"/>
                </a:lnTo>
                <a:lnTo>
                  <a:pt x="877" y="1752"/>
                </a:lnTo>
                <a:lnTo>
                  <a:pt x="880" y="1755"/>
                </a:lnTo>
                <a:lnTo>
                  <a:pt x="880" y="1758"/>
                </a:lnTo>
                <a:lnTo>
                  <a:pt x="887" y="1758"/>
                </a:lnTo>
                <a:lnTo>
                  <a:pt x="892" y="1758"/>
                </a:lnTo>
                <a:lnTo>
                  <a:pt x="898" y="1763"/>
                </a:lnTo>
                <a:lnTo>
                  <a:pt x="905" y="1763"/>
                </a:lnTo>
                <a:lnTo>
                  <a:pt x="910" y="1765"/>
                </a:lnTo>
                <a:lnTo>
                  <a:pt x="919" y="1768"/>
                </a:lnTo>
                <a:lnTo>
                  <a:pt x="926" y="1771"/>
                </a:lnTo>
                <a:lnTo>
                  <a:pt x="930" y="1773"/>
                </a:lnTo>
                <a:lnTo>
                  <a:pt x="934" y="1773"/>
                </a:lnTo>
                <a:lnTo>
                  <a:pt x="942" y="1774"/>
                </a:lnTo>
                <a:lnTo>
                  <a:pt x="945" y="1774"/>
                </a:lnTo>
                <a:lnTo>
                  <a:pt x="947" y="1777"/>
                </a:lnTo>
                <a:lnTo>
                  <a:pt x="951" y="1774"/>
                </a:lnTo>
                <a:lnTo>
                  <a:pt x="951" y="1773"/>
                </a:lnTo>
                <a:lnTo>
                  <a:pt x="956" y="1773"/>
                </a:lnTo>
                <a:lnTo>
                  <a:pt x="962" y="1771"/>
                </a:lnTo>
                <a:lnTo>
                  <a:pt x="969" y="1768"/>
                </a:lnTo>
                <a:lnTo>
                  <a:pt x="974" y="1765"/>
                </a:lnTo>
                <a:lnTo>
                  <a:pt x="980" y="1763"/>
                </a:lnTo>
                <a:lnTo>
                  <a:pt x="981" y="1758"/>
                </a:lnTo>
                <a:lnTo>
                  <a:pt x="985" y="1755"/>
                </a:lnTo>
                <a:lnTo>
                  <a:pt x="988" y="1755"/>
                </a:lnTo>
                <a:lnTo>
                  <a:pt x="999" y="1752"/>
                </a:lnTo>
                <a:lnTo>
                  <a:pt x="1002" y="1750"/>
                </a:lnTo>
                <a:lnTo>
                  <a:pt x="1005" y="1746"/>
                </a:lnTo>
                <a:lnTo>
                  <a:pt x="1009" y="1741"/>
                </a:lnTo>
                <a:lnTo>
                  <a:pt x="1009" y="1734"/>
                </a:lnTo>
                <a:lnTo>
                  <a:pt x="1012" y="1731"/>
                </a:lnTo>
                <a:lnTo>
                  <a:pt x="1013" y="1730"/>
                </a:lnTo>
                <a:lnTo>
                  <a:pt x="1017" y="1730"/>
                </a:lnTo>
                <a:lnTo>
                  <a:pt x="1018" y="1725"/>
                </a:lnTo>
                <a:lnTo>
                  <a:pt x="1021" y="1725"/>
                </a:lnTo>
                <a:lnTo>
                  <a:pt x="1027" y="1722"/>
                </a:lnTo>
                <a:lnTo>
                  <a:pt x="1030" y="1720"/>
                </a:lnTo>
                <a:lnTo>
                  <a:pt x="1036" y="1718"/>
                </a:lnTo>
                <a:lnTo>
                  <a:pt x="1039" y="1718"/>
                </a:lnTo>
                <a:lnTo>
                  <a:pt x="1043" y="1715"/>
                </a:lnTo>
                <a:lnTo>
                  <a:pt x="1043" y="1713"/>
                </a:lnTo>
                <a:lnTo>
                  <a:pt x="1046" y="1710"/>
                </a:lnTo>
                <a:lnTo>
                  <a:pt x="1053" y="1710"/>
                </a:lnTo>
                <a:lnTo>
                  <a:pt x="1055" y="1710"/>
                </a:lnTo>
                <a:lnTo>
                  <a:pt x="1055" y="1713"/>
                </a:lnTo>
                <a:lnTo>
                  <a:pt x="1058" y="1715"/>
                </a:lnTo>
                <a:lnTo>
                  <a:pt x="1058" y="1720"/>
                </a:lnTo>
                <a:lnTo>
                  <a:pt x="1058" y="1725"/>
                </a:lnTo>
                <a:lnTo>
                  <a:pt x="1058" y="1730"/>
                </a:lnTo>
                <a:lnTo>
                  <a:pt x="1058" y="1734"/>
                </a:lnTo>
                <a:lnTo>
                  <a:pt x="1058" y="1738"/>
                </a:lnTo>
                <a:lnTo>
                  <a:pt x="1061" y="1741"/>
                </a:lnTo>
                <a:lnTo>
                  <a:pt x="1061" y="1742"/>
                </a:lnTo>
                <a:lnTo>
                  <a:pt x="1067" y="1746"/>
                </a:lnTo>
                <a:lnTo>
                  <a:pt x="1068" y="1750"/>
                </a:lnTo>
                <a:lnTo>
                  <a:pt x="1071" y="1752"/>
                </a:lnTo>
                <a:lnTo>
                  <a:pt x="1076" y="1758"/>
                </a:lnTo>
                <a:lnTo>
                  <a:pt x="1076" y="1763"/>
                </a:lnTo>
                <a:lnTo>
                  <a:pt x="1082" y="1768"/>
                </a:lnTo>
                <a:lnTo>
                  <a:pt x="1082" y="1773"/>
                </a:lnTo>
                <a:lnTo>
                  <a:pt x="1085" y="1777"/>
                </a:lnTo>
                <a:lnTo>
                  <a:pt x="1086" y="1781"/>
                </a:lnTo>
                <a:lnTo>
                  <a:pt x="1089" y="1782"/>
                </a:lnTo>
                <a:lnTo>
                  <a:pt x="1089" y="1789"/>
                </a:lnTo>
                <a:lnTo>
                  <a:pt x="1096" y="1789"/>
                </a:lnTo>
                <a:lnTo>
                  <a:pt x="1096" y="1793"/>
                </a:lnTo>
                <a:lnTo>
                  <a:pt x="1101" y="1800"/>
                </a:lnTo>
                <a:lnTo>
                  <a:pt x="1101" y="1805"/>
                </a:lnTo>
                <a:lnTo>
                  <a:pt x="1104" y="1810"/>
                </a:lnTo>
                <a:lnTo>
                  <a:pt x="1108" y="1814"/>
                </a:lnTo>
                <a:lnTo>
                  <a:pt x="1113" y="1816"/>
                </a:lnTo>
                <a:lnTo>
                  <a:pt x="1117" y="1816"/>
                </a:lnTo>
                <a:lnTo>
                  <a:pt x="1119" y="1818"/>
                </a:lnTo>
                <a:lnTo>
                  <a:pt x="1119" y="1824"/>
                </a:lnTo>
                <a:lnTo>
                  <a:pt x="1119" y="1830"/>
                </a:lnTo>
                <a:lnTo>
                  <a:pt x="1117" y="1833"/>
                </a:lnTo>
                <a:lnTo>
                  <a:pt x="1113" y="1834"/>
                </a:lnTo>
                <a:lnTo>
                  <a:pt x="1108" y="1844"/>
                </a:lnTo>
                <a:lnTo>
                  <a:pt x="1108" y="1846"/>
                </a:lnTo>
                <a:lnTo>
                  <a:pt x="1108" y="1856"/>
                </a:lnTo>
                <a:lnTo>
                  <a:pt x="1108" y="1857"/>
                </a:lnTo>
                <a:lnTo>
                  <a:pt x="1104" y="1860"/>
                </a:lnTo>
                <a:lnTo>
                  <a:pt x="1108" y="1866"/>
                </a:lnTo>
                <a:lnTo>
                  <a:pt x="1104" y="1868"/>
                </a:lnTo>
                <a:lnTo>
                  <a:pt x="1104" y="1872"/>
                </a:lnTo>
                <a:lnTo>
                  <a:pt x="1104" y="1875"/>
                </a:lnTo>
                <a:lnTo>
                  <a:pt x="1104" y="1876"/>
                </a:lnTo>
                <a:lnTo>
                  <a:pt x="1101" y="1877"/>
                </a:lnTo>
                <a:lnTo>
                  <a:pt x="1101" y="1885"/>
                </a:lnTo>
                <a:lnTo>
                  <a:pt x="1100" y="1891"/>
                </a:lnTo>
                <a:lnTo>
                  <a:pt x="1101" y="1897"/>
                </a:lnTo>
                <a:lnTo>
                  <a:pt x="1101" y="1908"/>
                </a:lnTo>
                <a:lnTo>
                  <a:pt x="1101" y="1912"/>
                </a:lnTo>
                <a:lnTo>
                  <a:pt x="1100" y="1921"/>
                </a:lnTo>
                <a:lnTo>
                  <a:pt x="1096" y="1929"/>
                </a:lnTo>
                <a:lnTo>
                  <a:pt x="1093" y="1933"/>
                </a:lnTo>
                <a:lnTo>
                  <a:pt x="1089" y="1939"/>
                </a:lnTo>
                <a:lnTo>
                  <a:pt x="1089" y="1945"/>
                </a:lnTo>
                <a:lnTo>
                  <a:pt x="1089" y="1951"/>
                </a:lnTo>
                <a:lnTo>
                  <a:pt x="1089" y="1956"/>
                </a:lnTo>
                <a:lnTo>
                  <a:pt x="1086" y="1959"/>
                </a:lnTo>
                <a:lnTo>
                  <a:pt x="1086" y="1967"/>
                </a:lnTo>
                <a:lnTo>
                  <a:pt x="1093" y="1971"/>
                </a:lnTo>
                <a:lnTo>
                  <a:pt x="1096" y="1972"/>
                </a:lnTo>
                <a:lnTo>
                  <a:pt x="1096" y="1981"/>
                </a:lnTo>
                <a:lnTo>
                  <a:pt x="1100" y="1989"/>
                </a:lnTo>
                <a:lnTo>
                  <a:pt x="1101" y="1995"/>
                </a:lnTo>
                <a:lnTo>
                  <a:pt x="1100" y="2000"/>
                </a:lnTo>
                <a:lnTo>
                  <a:pt x="1100" y="2005"/>
                </a:lnTo>
                <a:lnTo>
                  <a:pt x="1100" y="2012"/>
                </a:lnTo>
                <a:lnTo>
                  <a:pt x="1101" y="2016"/>
                </a:lnTo>
                <a:lnTo>
                  <a:pt x="1093" y="2016"/>
                </a:lnTo>
                <a:lnTo>
                  <a:pt x="1086" y="2020"/>
                </a:lnTo>
                <a:lnTo>
                  <a:pt x="1085" y="2020"/>
                </a:lnTo>
                <a:lnTo>
                  <a:pt x="1082" y="2023"/>
                </a:lnTo>
                <a:lnTo>
                  <a:pt x="1082" y="2024"/>
                </a:lnTo>
                <a:lnTo>
                  <a:pt x="1085" y="2024"/>
                </a:lnTo>
                <a:lnTo>
                  <a:pt x="1082" y="2028"/>
                </a:lnTo>
                <a:lnTo>
                  <a:pt x="1078" y="2031"/>
                </a:lnTo>
                <a:lnTo>
                  <a:pt x="1078" y="2032"/>
                </a:lnTo>
                <a:lnTo>
                  <a:pt x="1076" y="2032"/>
                </a:lnTo>
                <a:lnTo>
                  <a:pt x="1076" y="2034"/>
                </a:lnTo>
                <a:lnTo>
                  <a:pt x="1076" y="2042"/>
                </a:lnTo>
                <a:lnTo>
                  <a:pt x="1071" y="2042"/>
                </a:lnTo>
                <a:lnTo>
                  <a:pt x="1068" y="2042"/>
                </a:lnTo>
                <a:lnTo>
                  <a:pt x="1067" y="2042"/>
                </a:lnTo>
                <a:lnTo>
                  <a:pt x="1061" y="2047"/>
                </a:lnTo>
                <a:lnTo>
                  <a:pt x="1068" y="2047"/>
                </a:lnTo>
                <a:lnTo>
                  <a:pt x="1141" y="2031"/>
                </a:lnTo>
                <a:lnTo>
                  <a:pt x="1241" y="1995"/>
                </a:lnTo>
                <a:lnTo>
                  <a:pt x="1295" y="1967"/>
                </a:lnTo>
                <a:lnTo>
                  <a:pt x="1349" y="1941"/>
                </a:lnTo>
                <a:lnTo>
                  <a:pt x="1407" y="1893"/>
                </a:lnTo>
                <a:lnTo>
                  <a:pt x="1467" y="1857"/>
                </a:lnTo>
                <a:lnTo>
                  <a:pt x="1550" y="1856"/>
                </a:lnTo>
                <a:lnTo>
                  <a:pt x="1584" y="1805"/>
                </a:lnTo>
                <a:lnTo>
                  <a:pt x="1613" y="1771"/>
                </a:lnTo>
                <a:lnTo>
                  <a:pt x="1613" y="1720"/>
                </a:lnTo>
                <a:lnTo>
                  <a:pt x="1569" y="1707"/>
                </a:lnTo>
                <a:lnTo>
                  <a:pt x="1533" y="1705"/>
                </a:lnTo>
                <a:lnTo>
                  <a:pt x="1519" y="1658"/>
                </a:lnTo>
                <a:lnTo>
                  <a:pt x="1490" y="1639"/>
                </a:lnTo>
                <a:lnTo>
                  <a:pt x="1469" y="1578"/>
                </a:lnTo>
                <a:lnTo>
                  <a:pt x="1515" y="1520"/>
                </a:lnTo>
                <a:lnTo>
                  <a:pt x="1483" y="1481"/>
                </a:lnTo>
                <a:lnTo>
                  <a:pt x="1442" y="1473"/>
                </a:lnTo>
                <a:lnTo>
                  <a:pt x="1407" y="1457"/>
                </a:lnTo>
                <a:lnTo>
                  <a:pt x="1362" y="1456"/>
                </a:lnTo>
                <a:lnTo>
                  <a:pt x="1366" y="1404"/>
                </a:lnTo>
                <a:lnTo>
                  <a:pt x="1366" y="1383"/>
                </a:lnTo>
                <a:lnTo>
                  <a:pt x="1515" y="134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9" name="Freeform 1050"/>
          <p:cNvSpPr>
            <a:spLocks/>
          </p:cNvSpPr>
          <p:nvPr userDrawn="1"/>
        </p:nvSpPr>
        <p:spPr bwMode="auto">
          <a:xfrm>
            <a:off x="2686331" y="3046532"/>
            <a:ext cx="994040" cy="1226447"/>
          </a:xfrm>
          <a:custGeom>
            <a:avLst/>
            <a:gdLst>
              <a:gd name="T0" fmla="*/ 1491 w 2291"/>
              <a:gd name="T1" fmla="*/ 76 h 2511"/>
              <a:gd name="T2" fmla="*/ 1310 w 2291"/>
              <a:gd name="T3" fmla="*/ 242 h 2511"/>
              <a:gd name="T4" fmla="*/ 1149 w 2291"/>
              <a:gd name="T5" fmla="*/ 191 h 2511"/>
              <a:gd name="T6" fmla="*/ 1011 w 2291"/>
              <a:gd name="T7" fmla="*/ 191 h 2511"/>
              <a:gd name="T8" fmla="*/ 895 w 2291"/>
              <a:gd name="T9" fmla="*/ 211 h 2511"/>
              <a:gd name="T10" fmla="*/ 785 w 2291"/>
              <a:gd name="T11" fmla="*/ 134 h 2511"/>
              <a:gd name="T12" fmla="*/ 666 w 2291"/>
              <a:gd name="T13" fmla="*/ 74 h 2511"/>
              <a:gd name="T14" fmla="*/ 578 w 2291"/>
              <a:gd name="T15" fmla="*/ 0 h 2511"/>
              <a:gd name="T16" fmla="*/ 518 w 2291"/>
              <a:gd name="T17" fmla="*/ 49 h 2511"/>
              <a:gd name="T18" fmla="*/ 460 w 2291"/>
              <a:gd name="T19" fmla="*/ 131 h 2511"/>
              <a:gd name="T20" fmla="*/ 395 w 2291"/>
              <a:gd name="T21" fmla="*/ 230 h 2511"/>
              <a:gd name="T22" fmla="*/ 351 w 2291"/>
              <a:gd name="T23" fmla="*/ 294 h 2511"/>
              <a:gd name="T24" fmla="*/ 304 w 2291"/>
              <a:gd name="T25" fmla="*/ 416 h 2511"/>
              <a:gd name="T26" fmla="*/ 243 w 2291"/>
              <a:gd name="T27" fmla="*/ 580 h 2511"/>
              <a:gd name="T28" fmla="*/ 41 w 2291"/>
              <a:gd name="T29" fmla="*/ 595 h 2511"/>
              <a:gd name="T30" fmla="*/ 0 w 2291"/>
              <a:gd name="T31" fmla="*/ 791 h 2511"/>
              <a:gd name="T32" fmla="*/ 38 w 2291"/>
              <a:gd name="T33" fmla="*/ 953 h 2511"/>
              <a:gd name="T34" fmla="*/ 99 w 2291"/>
              <a:gd name="T35" fmla="*/ 1034 h 2511"/>
              <a:gd name="T36" fmla="*/ 199 w 2291"/>
              <a:gd name="T37" fmla="*/ 1171 h 2511"/>
              <a:gd name="T38" fmla="*/ 315 w 2291"/>
              <a:gd name="T39" fmla="*/ 1327 h 2511"/>
              <a:gd name="T40" fmla="*/ 434 w 2291"/>
              <a:gd name="T41" fmla="*/ 1310 h 2511"/>
              <a:gd name="T42" fmla="*/ 514 w 2291"/>
              <a:gd name="T43" fmla="*/ 1413 h 2511"/>
              <a:gd name="T44" fmla="*/ 547 w 2291"/>
              <a:gd name="T45" fmla="*/ 1569 h 2511"/>
              <a:gd name="T46" fmla="*/ 575 w 2291"/>
              <a:gd name="T47" fmla="*/ 1672 h 2511"/>
              <a:gd name="T48" fmla="*/ 609 w 2291"/>
              <a:gd name="T49" fmla="*/ 1771 h 2511"/>
              <a:gd name="T50" fmla="*/ 683 w 2291"/>
              <a:gd name="T51" fmla="*/ 1902 h 2511"/>
              <a:gd name="T52" fmla="*/ 796 w 2291"/>
              <a:gd name="T53" fmla="*/ 2003 h 2511"/>
              <a:gd name="T54" fmla="*/ 979 w 2291"/>
              <a:gd name="T55" fmla="*/ 2049 h 2511"/>
              <a:gd name="T56" fmla="*/ 1030 w 2291"/>
              <a:gd name="T57" fmla="*/ 2184 h 2511"/>
              <a:gd name="T58" fmla="*/ 968 w 2291"/>
              <a:gd name="T59" fmla="*/ 2293 h 2511"/>
              <a:gd name="T60" fmla="*/ 1066 w 2291"/>
              <a:gd name="T61" fmla="*/ 2293 h 2511"/>
              <a:gd name="T62" fmla="*/ 1177 w 2291"/>
              <a:gd name="T63" fmla="*/ 2376 h 2511"/>
              <a:gd name="T64" fmla="*/ 1332 w 2291"/>
              <a:gd name="T65" fmla="*/ 2487 h 2511"/>
              <a:gd name="T66" fmla="*/ 1396 w 2291"/>
              <a:gd name="T67" fmla="*/ 2262 h 2511"/>
              <a:gd name="T68" fmla="*/ 1402 w 2291"/>
              <a:gd name="T69" fmla="*/ 2058 h 2511"/>
              <a:gd name="T70" fmla="*/ 1431 w 2291"/>
              <a:gd name="T71" fmla="*/ 1950 h 2511"/>
              <a:gd name="T72" fmla="*/ 1491 w 2291"/>
              <a:gd name="T73" fmla="*/ 1815 h 2511"/>
              <a:gd name="T74" fmla="*/ 1578 w 2291"/>
              <a:gd name="T75" fmla="*/ 1761 h 2511"/>
              <a:gd name="T76" fmla="*/ 1569 w 2291"/>
              <a:gd name="T77" fmla="*/ 1652 h 2511"/>
              <a:gd name="T78" fmla="*/ 1627 w 2291"/>
              <a:gd name="T79" fmla="*/ 1526 h 2511"/>
              <a:gd name="T80" fmla="*/ 1705 w 2291"/>
              <a:gd name="T81" fmla="*/ 1466 h 2511"/>
              <a:gd name="T82" fmla="*/ 1781 w 2291"/>
              <a:gd name="T83" fmla="*/ 1398 h 2511"/>
              <a:gd name="T84" fmla="*/ 1897 w 2291"/>
              <a:gd name="T85" fmla="*/ 1343 h 2511"/>
              <a:gd name="T86" fmla="*/ 2081 w 2291"/>
              <a:gd name="T87" fmla="*/ 1367 h 2511"/>
              <a:gd name="T88" fmla="*/ 2266 w 2291"/>
              <a:gd name="T89" fmla="*/ 1367 h 2511"/>
              <a:gd name="T90" fmla="*/ 2272 w 2291"/>
              <a:gd name="T91" fmla="*/ 1123 h 2511"/>
              <a:gd name="T92" fmla="*/ 2168 w 2291"/>
              <a:gd name="T93" fmla="*/ 1057 h 2511"/>
              <a:gd name="T94" fmla="*/ 2127 w 2291"/>
              <a:gd name="T95" fmla="*/ 1164 h 2511"/>
              <a:gd name="T96" fmla="*/ 2060 w 2291"/>
              <a:gd name="T97" fmla="*/ 1143 h 2511"/>
              <a:gd name="T98" fmla="*/ 1919 w 2291"/>
              <a:gd name="T99" fmla="*/ 1120 h 2511"/>
              <a:gd name="T100" fmla="*/ 1857 w 2291"/>
              <a:gd name="T101" fmla="*/ 1009 h 2511"/>
              <a:gd name="T102" fmla="*/ 1770 w 2291"/>
              <a:gd name="T103" fmla="*/ 902 h 2511"/>
              <a:gd name="T104" fmla="*/ 1813 w 2291"/>
              <a:gd name="T105" fmla="*/ 841 h 2511"/>
              <a:gd name="T106" fmla="*/ 1802 w 2291"/>
              <a:gd name="T107" fmla="*/ 770 h 2511"/>
              <a:gd name="T108" fmla="*/ 1820 w 2291"/>
              <a:gd name="T109" fmla="*/ 677 h 2511"/>
              <a:gd name="T110" fmla="*/ 1860 w 2291"/>
              <a:gd name="T111" fmla="*/ 595 h 2511"/>
              <a:gd name="T112" fmla="*/ 1874 w 2291"/>
              <a:gd name="T113" fmla="*/ 408 h 2511"/>
              <a:gd name="T114" fmla="*/ 1851 w 2291"/>
              <a:gd name="T115" fmla="*/ 281 h 2511"/>
              <a:gd name="T116" fmla="*/ 1722 w 2291"/>
              <a:gd name="T117" fmla="*/ 139 h 2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2511">
                <a:moveTo>
                  <a:pt x="1700" y="102"/>
                </a:moveTo>
                <a:lnTo>
                  <a:pt x="1700" y="108"/>
                </a:lnTo>
                <a:lnTo>
                  <a:pt x="1636" y="99"/>
                </a:lnTo>
                <a:lnTo>
                  <a:pt x="1583" y="91"/>
                </a:lnTo>
                <a:lnTo>
                  <a:pt x="1553" y="76"/>
                </a:lnTo>
                <a:lnTo>
                  <a:pt x="1521" y="68"/>
                </a:lnTo>
                <a:lnTo>
                  <a:pt x="1491" y="76"/>
                </a:lnTo>
                <a:lnTo>
                  <a:pt x="1476" y="78"/>
                </a:lnTo>
                <a:lnTo>
                  <a:pt x="1445" y="76"/>
                </a:lnTo>
                <a:lnTo>
                  <a:pt x="1409" y="95"/>
                </a:lnTo>
                <a:lnTo>
                  <a:pt x="1393" y="111"/>
                </a:lnTo>
                <a:lnTo>
                  <a:pt x="1377" y="135"/>
                </a:lnTo>
                <a:lnTo>
                  <a:pt x="1332" y="207"/>
                </a:lnTo>
                <a:lnTo>
                  <a:pt x="1310" y="242"/>
                </a:lnTo>
                <a:lnTo>
                  <a:pt x="1279" y="269"/>
                </a:lnTo>
                <a:lnTo>
                  <a:pt x="1250" y="269"/>
                </a:lnTo>
                <a:lnTo>
                  <a:pt x="1230" y="267"/>
                </a:lnTo>
                <a:lnTo>
                  <a:pt x="1224" y="247"/>
                </a:lnTo>
                <a:lnTo>
                  <a:pt x="1207" y="217"/>
                </a:lnTo>
                <a:lnTo>
                  <a:pt x="1181" y="199"/>
                </a:lnTo>
                <a:lnTo>
                  <a:pt x="1149" y="191"/>
                </a:lnTo>
                <a:lnTo>
                  <a:pt x="1125" y="186"/>
                </a:lnTo>
                <a:lnTo>
                  <a:pt x="1102" y="187"/>
                </a:lnTo>
                <a:lnTo>
                  <a:pt x="1088" y="198"/>
                </a:lnTo>
                <a:lnTo>
                  <a:pt x="1061" y="209"/>
                </a:lnTo>
                <a:lnTo>
                  <a:pt x="1040" y="217"/>
                </a:lnTo>
                <a:lnTo>
                  <a:pt x="1023" y="206"/>
                </a:lnTo>
                <a:lnTo>
                  <a:pt x="1011" y="191"/>
                </a:lnTo>
                <a:lnTo>
                  <a:pt x="986" y="177"/>
                </a:lnTo>
                <a:lnTo>
                  <a:pt x="959" y="183"/>
                </a:lnTo>
                <a:lnTo>
                  <a:pt x="948" y="191"/>
                </a:lnTo>
                <a:lnTo>
                  <a:pt x="935" y="202"/>
                </a:lnTo>
                <a:lnTo>
                  <a:pt x="926" y="211"/>
                </a:lnTo>
                <a:lnTo>
                  <a:pt x="915" y="222"/>
                </a:lnTo>
                <a:lnTo>
                  <a:pt x="895" y="211"/>
                </a:lnTo>
                <a:lnTo>
                  <a:pt x="871" y="206"/>
                </a:lnTo>
                <a:lnTo>
                  <a:pt x="856" y="198"/>
                </a:lnTo>
                <a:lnTo>
                  <a:pt x="838" y="186"/>
                </a:lnTo>
                <a:lnTo>
                  <a:pt x="835" y="183"/>
                </a:lnTo>
                <a:lnTo>
                  <a:pt x="818" y="172"/>
                </a:lnTo>
                <a:lnTo>
                  <a:pt x="803" y="155"/>
                </a:lnTo>
                <a:lnTo>
                  <a:pt x="785" y="134"/>
                </a:lnTo>
                <a:lnTo>
                  <a:pt x="773" y="114"/>
                </a:lnTo>
                <a:lnTo>
                  <a:pt x="753" y="99"/>
                </a:lnTo>
                <a:lnTo>
                  <a:pt x="730" y="95"/>
                </a:lnTo>
                <a:lnTo>
                  <a:pt x="719" y="95"/>
                </a:lnTo>
                <a:lnTo>
                  <a:pt x="709" y="91"/>
                </a:lnTo>
                <a:lnTo>
                  <a:pt x="687" y="82"/>
                </a:lnTo>
                <a:lnTo>
                  <a:pt x="666" y="74"/>
                </a:lnTo>
                <a:lnTo>
                  <a:pt x="665" y="74"/>
                </a:lnTo>
                <a:lnTo>
                  <a:pt x="649" y="60"/>
                </a:lnTo>
                <a:lnTo>
                  <a:pt x="634" y="49"/>
                </a:lnTo>
                <a:lnTo>
                  <a:pt x="625" y="32"/>
                </a:lnTo>
                <a:lnTo>
                  <a:pt x="609" y="9"/>
                </a:lnTo>
                <a:lnTo>
                  <a:pt x="600" y="1"/>
                </a:lnTo>
                <a:lnTo>
                  <a:pt x="578" y="0"/>
                </a:lnTo>
                <a:lnTo>
                  <a:pt x="561" y="8"/>
                </a:lnTo>
                <a:lnTo>
                  <a:pt x="556" y="20"/>
                </a:lnTo>
                <a:lnTo>
                  <a:pt x="547" y="41"/>
                </a:lnTo>
                <a:lnTo>
                  <a:pt x="546" y="49"/>
                </a:lnTo>
                <a:lnTo>
                  <a:pt x="533" y="52"/>
                </a:lnTo>
                <a:lnTo>
                  <a:pt x="525" y="52"/>
                </a:lnTo>
                <a:lnTo>
                  <a:pt x="518" y="49"/>
                </a:lnTo>
                <a:lnTo>
                  <a:pt x="520" y="35"/>
                </a:lnTo>
                <a:lnTo>
                  <a:pt x="514" y="32"/>
                </a:lnTo>
                <a:lnTo>
                  <a:pt x="503" y="49"/>
                </a:lnTo>
                <a:lnTo>
                  <a:pt x="486" y="74"/>
                </a:lnTo>
                <a:lnTo>
                  <a:pt x="470" y="91"/>
                </a:lnTo>
                <a:lnTo>
                  <a:pt x="460" y="102"/>
                </a:lnTo>
                <a:lnTo>
                  <a:pt x="460" y="131"/>
                </a:lnTo>
                <a:lnTo>
                  <a:pt x="461" y="155"/>
                </a:lnTo>
                <a:lnTo>
                  <a:pt x="467" y="175"/>
                </a:lnTo>
                <a:lnTo>
                  <a:pt x="464" y="191"/>
                </a:lnTo>
                <a:lnTo>
                  <a:pt x="460" y="209"/>
                </a:lnTo>
                <a:lnTo>
                  <a:pt x="438" y="218"/>
                </a:lnTo>
                <a:lnTo>
                  <a:pt x="415" y="227"/>
                </a:lnTo>
                <a:lnTo>
                  <a:pt x="395" y="230"/>
                </a:lnTo>
                <a:lnTo>
                  <a:pt x="370" y="225"/>
                </a:lnTo>
                <a:lnTo>
                  <a:pt x="344" y="233"/>
                </a:lnTo>
                <a:lnTo>
                  <a:pt x="338" y="242"/>
                </a:lnTo>
                <a:lnTo>
                  <a:pt x="342" y="251"/>
                </a:lnTo>
                <a:lnTo>
                  <a:pt x="344" y="265"/>
                </a:lnTo>
                <a:lnTo>
                  <a:pt x="347" y="269"/>
                </a:lnTo>
                <a:lnTo>
                  <a:pt x="351" y="294"/>
                </a:lnTo>
                <a:lnTo>
                  <a:pt x="355" y="314"/>
                </a:lnTo>
                <a:lnTo>
                  <a:pt x="362" y="325"/>
                </a:lnTo>
                <a:lnTo>
                  <a:pt x="358" y="344"/>
                </a:lnTo>
                <a:lnTo>
                  <a:pt x="347" y="365"/>
                </a:lnTo>
                <a:lnTo>
                  <a:pt x="329" y="381"/>
                </a:lnTo>
                <a:lnTo>
                  <a:pt x="315" y="393"/>
                </a:lnTo>
                <a:lnTo>
                  <a:pt x="304" y="416"/>
                </a:lnTo>
                <a:lnTo>
                  <a:pt x="297" y="454"/>
                </a:lnTo>
                <a:lnTo>
                  <a:pt x="293" y="488"/>
                </a:lnTo>
                <a:lnTo>
                  <a:pt x="297" y="520"/>
                </a:lnTo>
                <a:lnTo>
                  <a:pt x="289" y="548"/>
                </a:lnTo>
                <a:lnTo>
                  <a:pt x="276" y="567"/>
                </a:lnTo>
                <a:lnTo>
                  <a:pt x="265" y="572"/>
                </a:lnTo>
                <a:lnTo>
                  <a:pt x="243" y="580"/>
                </a:lnTo>
                <a:lnTo>
                  <a:pt x="222" y="589"/>
                </a:lnTo>
                <a:lnTo>
                  <a:pt x="188" y="600"/>
                </a:lnTo>
                <a:lnTo>
                  <a:pt x="161" y="600"/>
                </a:lnTo>
                <a:lnTo>
                  <a:pt x="141" y="595"/>
                </a:lnTo>
                <a:lnTo>
                  <a:pt x="108" y="595"/>
                </a:lnTo>
                <a:lnTo>
                  <a:pt x="77" y="597"/>
                </a:lnTo>
                <a:lnTo>
                  <a:pt x="41" y="595"/>
                </a:lnTo>
                <a:lnTo>
                  <a:pt x="27" y="592"/>
                </a:lnTo>
                <a:lnTo>
                  <a:pt x="22" y="612"/>
                </a:lnTo>
                <a:lnTo>
                  <a:pt x="22" y="651"/>
                </a:lnTo>
                <a:lnTo>
                  <a:pt x="19" y="679"/>
                </a:lnTo>
                <a:lnTo>
                  <a:pt x="13" y="706"/>
                </a:lnTo>
                <a:lnTo>
                  <a:pt x="5" y="742"/>
                </a:lnTo>
                <a:lnTo>
                  <a:pt x="0" y="791"/>
                </a:lnTo>
                <a:lnTo>
                  <a:pt x="0" y="829"/>
                </a:lnTo>
                <a:lnTo>
                  <a:pt x="6" y="855"/>
                </a:lnTo>
                <a:lnTo>
                  <a:pt x="10" y="878"/>
                </a:lnTo>
                <a:lnTo>
                  <a:pt x="13" y="898"/>
                </a:lnTo>
                <a:lnTo>
                  <a:pt x="19" y="911"/>
                </a:lnTo>
                <a:lnTo>
                  <a:pt x="27" y="935"/>
                </a:lnTo>
                <a:lnTo>
                  <a:pt x="38" y="953"/>
                </a:lnTo>
                <a:lnTo>
                  <a:pt x="38" y="959"/>
                </a:lnTo>
                <a:lnTo>
                  <a:pt x="45" y="985"/>
                </a:lnTo>
                <a:lnTo>
                  <a:pt x="53" y="1009"/>
                </a:lnTo>
                <a:lnTo>
                  <a:pt x="71" y="1026"/>
                </a:lnTo>
                <a:lnTo>
                  <a:pt x="73" y="1028"/>
                </a:lnTo>
                <a:lnTo>
                  <a:pt x="83" y="1036"/>
                </a:lnTo>
                <a:lnTo>
                  <a:pt x="99" y="1034"/>
                </a:lnTo>
                <a:lnTo>
                  <a:pt x="114" y="1042"/>
                </a:lnTo>
                <a:lnTo>
                  <a:pt x="124" y="1061"/>
                </a:lnTo>
                <a:lnTo>
                  <a:pt x="135" y="1081"/>
                </a:lnTo>
                <a:lnTo>
                  <a:pt x="145" y="1092"/>
                </a:lnTo>
                <a:lnTo>
                  <a:pt x="161" y="1101"/>
                </a:lnTo>
                <a:lnTo>
                  <a:pt x="172" y="1135"/>
                </a:lnTo>
                <a:lnTo>
                  <a:pt x="199" y="1171"/>
                </a:lnTo>
                <a:lnTo>
                  <a:pt x="219" y="1208"/>
                </a:lnTo>
                <a:lnTo>
                  <a:pt x="226" y="1241"/>
                </a:lnTo>
                <a:lnTo>
                  <a:pt x="239" y="1276"/>
                </a:lnTo>
                <a:lnTo>
                  <a:pt x="253" y="1299"/>
                </a:lnTo>
                <a:lnTo>
                  <a:pt x="265" y="1318"/>
                </a:lnTo>
                <a:lnTo>
                  <a:pt x="287" y="1332"/>
                </a:lnTo>
                <a:lnTo>
                  <a:pt x="315" y="1327"/>
                </a:lnTo>
                <a:lnTo>
                  <a:pt x="342" y="1316"/>
                </a:lnTo>
                <a:lnTo>
                  <a:pt x="358" y="1312"/>
                </a:lnTo>
                <a:lnTo>
                  <a:pt x="373" y="1304"/>
                </a:lnTo>
                <a:lnTo>
                  <a:pt x="395" y="1299"/>
                </a:lnTo>
                <a:lnTo>
                  <a:pt x="412" y="1294"/>
                </a:lnTo>
                <a:lnTo>
                  <a:pt x="425" y="1299"/>
                </a:lnTo>
                <a:lnTo>
                  <a:pt x="434" y="1310"/>
                </a:lnTo>
                <a:lnTo>
                  <a:pt x="443" y="1316"/>
                </a:lnTo>
                <a:lnTo>
                  <a:pt x="443" y="1318"/>
                </a:lnTo>
                <a:lnTo>
                  <a:pt x="452" y="1324"/>
                </a:lnTo>
                <a:lnTo>
                  <a:pt x="470" y="1346"/>
                </a:lnTo>
                <a:lnTo>
                  <a:pt x="486" y="1374"/>
                </a:lnTo>
                <a:lnTo>
                  <a:pt x="503" y="1387"/>
                </a:lnTo>
                <a:lnTo>
                  <a:pt x="514" y="1413"/>
                </a:lnTo>
                <a:lnTo>
                  <a:pt x="526" y="1441"/>
                </a:lnTo>
                <a:lnTo>
                  <a:pt x="538" y="1466"/>
                </a:lnTo>
                <a:lnTo>
                  <a:pt x="546" y="1488"/>
                </a:lnTo>
                <a:lnTo>
                  <a:pt x="544" y="1510"/>
                </a:lnTo>
                <a:lnTo>
                  <a:pt x="551" y="1534"/>
                </a:lnTo>
                <a:lnTo>
                  <a:pt x="551" y="1550"/>
                </a:lnTo>
                <a:lnTo>
                  <a:pt x="547" y="1569"/>
                </a:lnTo>
                <a:lnTo>
                  <a:pt x="547" y="1584"/>
                </a:lnTo>
                <a:lnTo>
                  <a:pt x="551" y="1597"/>
                </a:lnTo>
                <a:lnTo>
                  <a:pt x="558" y="1610"/>
                </a:lnTo>
                <a:lnTo>
                  <a:pt x="564" y="1633"/>
                </a:lnTo>
                <a:lnTo>
                  <a:pt x="568" y="1658"/>
                </a:lnTo>
                <a:lnTo>
                  <a:pt x="569" y="1666"/>
                </a:lnTo>
                <a:lnTo>
                  <a:pt x="575" y="1672"/>
                </a:lnTo>
                <a:lnTo>
                  <a:pt x="578" y="1674"/>
                </a:lnTo>
                <a:lnTo>
                  <a:pt x="587" y="1693"/>
                </a:lnTo>
                <a:lnTo>
                  <a:pt x="603" y="1716"/>
                </a:lnTo>
                <a:lnTo>
                  <a:pt x="607" y="1730"/>
                </a:lnTo>
                <a:lnTo>
                  <a:pt x="609" y="1752"/>
                </a:lnTo>
                <a:lnTo>
                  <a:pt x="609" y="1756"/>
                </a:lnTo>
                <a:lnTo>
                  <a:pt x="609" y="1771"/>
                </a:lnTo>
                <a:lnTo>
                  <a:pt x="614" y="1792"/>
                </a:lnTo>
                <a:lnTo>
                  <a:pt x="625" y="1808"/>
                </a:lnTo>
                <a:lnTo>
                  <a:pt x="633" y="1823"/>
                </a:lnTo>
                <a:lnTo>
                  <a:pt x="644" y="1834"/>
                </a:lnTo>
                <a:lnTo>
                  <a:pt x="655" y="1858"/>
                </a:lnTo>
                <a:lnTo>
                  <a:pt x="666" y="1872"/>
                </a:lnTo>
                <a:lnTo>
                  <a:pt x="683" y="1902"/>
                </a:lnTo>
                <a:lnTo>
                  <a:pt x="692" y="1927"/>
                </a:lnTo>
                <a:lnTo>
                  <a:pt x="719" y="1956"/>
                </a:lnTo>
                <a:lnTo>
                  <a:pt x="742" y="1967"/>
                </a:lnTo>
                <a:lnTo>
                  <a:pt x="766" y="1967"/>
                </a:lnTo>
                <a:lnTo>
                  <a:pt x="777" y="1971"/>
                </a:lnTo>
                <a:lnTo>
                  <a:pt x="793" y="1988"/>
                </a:lnTo>
                <a:lnTo>
                  <a:pt x="796" y="2003"/>
                </a:lnTo>
                <a:lnTo>
                  <a:pt x="796" y="2015"/>
                </a:lnTo>
                <a:lnTo>
                  <a:pt x="817" y="2018"/>
                </a:lnTo>
                <a:lnTo>
                  <a:pt x="835" y="2018"/>
                </a:lnTo>
                <a:lnTo>
                  <a:pt x="870" y="2014"/>
                </a:lnTo>
                <a:lnTo>
                  <a:pt x="903" y="2025"/>
                </a:lnTo>
                <a:lnTo>
                  <a:pt x="948" y="2039"/>
                </a:lnTo>
                <a:lnTo>
                  <a:pt x="979" y="2049"/>
                </a:lnTo>
                <a:lnTo>
                  <a:pt x="1002" y="2058"/>
                </a:lnTo>
                <a:lnTo>
                  <a:pt x="1018" y="2082"/>
                </a:lnTo>
                <a:lnTo>
                  <a:pt x="1022" y="2095"/>
                </a:lnTo>
                <a:lnTo>
                  <a:pt x="1030" y="2116"/>
                </a:lnTo>
                <a:lnTo>
                  <a:pt x="1033" y="2142"/>
                </a:lnTo>
                <a:lnTo>
                  <a:pt x="1026" y="2162"/>
                </a:lnTo>
                <a:lnTo>
                  <a:pt x="1030" y="2184"/>
                </a:lnTo>
                <a:lnTo>
                  <a:pt x="1037" y="2198"/>
                </a:lnTo>
                <a:lnTo>
                  <a:pt x="1044" y="2220"/>
                </a:lnTo>
                <a:lnTo>
                  <a:pt x="1026" y="2236"/>
                </a:lnTo>
                <a:lnTo>
                  <a:pt x="1002" y="2254"/>
                </a:lnTo>
                <a:lnTo>
                  <a:pt x="984" y="2270"/>
                </a:lnTo>
                <a:lnTo>
                  <a:pt x="968" y="2285"/>
                </a:lnTo>
                <a:lnTo>
                  <a:pt x="968" y="2293"/>
                </a:lnTo>
                <a:lnTo>
                  <a:pt x="975" y="2307"/>
                </a:lnTo>
                <a:lnTo>
                  <a:pt x="986" y="2313"/>
                </a:lnTo>
                <a:lnTo>
                  <a:pt x="1001" y="2313"/>
                </a:lnTo>
                <a:lnTo>
                  <a:pt x="1022" y="2315"/>
                </a:lnTo>
                <a:lnTo>
                  <a:pt x="1040" y="2310"/>
                </a:lnTo>
                <a:lnTo>
                  <a:pt x="1049" y="2302"/>
                </a:lnTo>
                <a:lnTo>
                  <a:pt x="1066" y="2293"/>
                </a:lnTo>
                <a:lnTo>
                  <a:pt x="1120" y="2280"/>
                </a:lnTo>
                <a:lnTo>
                  <a:pt x="1138" y="2285"/>
                </a:lnTo>
                <a:lnTo>
                  <a:pt x="1152" y="2299"/>
                </a:lnTo>
                <a:lnTo>
                  <a:pt x="1164" y="2313"/>
                </a:lnTo>
                <a:lnTo>
                  <a:pt x="1168" y="2321"/>
                </a:lnTo>
                <a:lnTo>
                  <a:pt x="1174" y="2355"/>
                </a:lnTo>
                <a:lnTo>
                  <a:pt x="1177" y="2376"/>
                </a:lnTo>
                <a:lnTo>
                  <a:pt x="1177" y="2388"/>
                </a:lnTo>
                <a:lnTo>
                  <a:pt x="1196" y="2415"/>
                </a:lnTo>
                <a:lnTo>
                  <a:pt x="1239" y="2452"/>
                </a:lnTo>
                <a:lnTo>
                  <a:pt x="1279" y="2463"/>
                </a:lnTo>
                <a:lnTo>
                  <a:pt x="1312" y="2468"/>
                </a:lnTo>
                <a:lnTo>
                  <a:pt x="1323" y="2511"/>
                </a:lnTo>
                <a:lnTo>
                  <a:pt x="1332" y="2487"/>
                </a:lnTo>
                <a:lnTo>
                  <a:pt x="1351" y="2440"/>
                </a:lnTo>
                <a:lnTo>
                  <a:pt x="1390" y="2376"/>
                </a:lnTo>
                <a:lnTo>
                  <a:pt x="1396" y="2355"/>
                </a:lnTo>
                <a:lnTo>
                  <a:pt x="1406" y="2340"/>
                </a:lnTo>
                <a:lnTo>
                  <a:pt x="1401" y="2318"/>
                </a:lnTo>
                <a:lnTo>
                  <a:pt x="1393" y="2296"/>
                </a:lnTo>
                <a:lnTo>
                  <a:pt x="1396" y="2262"/>
                </a:lnTo>
                <a:lnTo>
                  <a:pt x="1396" y="2236"/>
                </a:lnTo>
                <a:lnTo>
                  <a:pt x="1396" y="2198"/>
                </a:lnTo>
                <a:lnTo>
                  <a:pt x="1396" y="2170"/>
                </a:lnTo>
                <a:lnTo>
                  <a:pt x="1401" y="2121"/>
                </a:lnTo>
                <a:lnTo>
                  <a:pt x="1401" y="2105"/>
                </a:lnTo>
                <a:lnTo>
                  <a:pt x="1402" y="2075"/>
                </a:lnTo>
                <a:lnTo>
                  <a:pt x="1402" y="2058"/>
                </a:lnTo>
                <a:lnTo>
                  <a:pt x="1401" y="2041"/>
                </a:lnTo>
                <a:lnTo>
                  <a:pt x="1402" y="2028"/>
                </a:lnTo>
                <a:lnTo>
                  <a:pt x="1413" y="2014"/>
                </a:lnTo>
                <a:lnTo>
                  <a:pt x="1421" y="1998"/>
                </a:lnTo>
                <a:lnTo>
                  <a:pt x="1421" y="1995"/>
                </a:lnTo>
                <a:lnTo>
                  <a:pt x="1428" y="1975"/>
                </a:lnTo>
                <a:lnTo>
                  <a:pt x="1431" y="1950"/>
                </a:lnTo>
                <a:lnTo>
                  <a:pt x="1431" y="1935"/>
                </a:lnTo>
                <a:lnTo>
                  <a:pt x="1431" y="1912"/>
                </a:lnTo>
                <a:lnTo>
                  <a:pt x="1438" y="1890"/>
                </a:lnTo>
                <a:lnTo>
                  <a:pt x="1445" y="1863"/>
                </a:lnTo>
                <a:lnTo>
                  <a:pt x="1455" y="1839"/>
                </a:lnTo>
                <a:lnTo>
                  <a:pt x="1470" y="1827"/>
                </a:lnTo>
                <a:lnTo>
                  <a:pt x="1491" y="1815"/>
                </a:lnTo>
                <a:lnTo>
                  <a:pt x="1506" y="1807"/>
                </a:lnTo>
                <a:lnTo>
                  <a:pt x="1506" y="1792"/>
                </a:lnTo>
                <a:lnTo>
                  <a:pt x="1511" y="1776"/>
                </a:lnTo>
                <a:lnTo>
                  <a:pt x="1522" y="1764"/>
                </a:lnTo>
                <a:lnTo>
                  <a:pt x="1540" y="1764"/>
                </a:lnTo>
                <a:lnTo>
                  <a:pt x="1559" y="1764"/>
                </a:lnTo>
                <a:lnTo>
                  <a:pt x="1578" y="1761"/>
                </a:lnTo>
                <a:lnTo>
                  <a:pt x="1586" y="1752"/>
                </a:lnTo>
                <a:lnTo>
                  <a:pt x="1581" y="1749"/>
                </a:lnTo>
                <a:lnTo>
                  <a:pt x="1569" y="1733"/>
                </a:lnTo>
                <a:lnTo>
                  <a:pt x="1559" y="1724"/>
                </a:lnTo>
                <a:lnTo>
                  <a:pt x="1565" y="1697"/>
                </a:lnTo>
                <a:lnTo>
                  <a:pt x="1572" y="1676"/>
                </a:lnTo>
                <a:lnTo>
                  <a:pt x="1569" y="1652"/>
                </a:lnTo>
                <a:lnTo>
                  <a:pt x="1564" y="1633"/>
                </a:lnTo>
                <a:lnTo>
                  <a:pt x="1569" y="1622"/>
                </a:lnTo>
                <a:lnTo>
                  <a:pt x="1572" y="1610"/>
                </a:lnTo>
                <a:lnTo>
                  <a:pt x="1575" y="1606"/>
                </a:lnTo>
                <a:lnTo>
                  <a:pt x="1586" y="1568"/>
                </a:lnTo>
                <a:lnTo>
                  <a:pt x="1600" y="1542"/>
                </a:lnTo>
                <a:lnTo>
                  <a:pt x="1627" y="1526"/>
                </a:lnTo>
                <a:lnTo>
                  <a:pt x="1642" y="1520"/>
                </a:lnTo>
                <a:lnTo>
                  <a:pt x="1657" y="1514"/>
                </a:lnTo>
                <a:lnTo>
                  <a:pt x="1662" y="1515"/>
                </a:lnTo>
                <a:lnTo>
                  <a:pt x="1673" y="1515"/>
                </a:lnTo>
                <a:lnTo>
                  <a:pt x="1680" y="1496"/>
                </a:lnTo>
                <a:lnTo>
                  <a:pt x="1691" y="1482"/>
                </a:lnTo>
                <a:lnTo>
                  <a:pt x="1705" y="1466"/>
                </a:lnTo>
                <a:lnTo>
                  <a:pt x="1722" y="1446"/>
                </a:lnTo>
                <a:lnTo>
                  <a:pt x="1728" y="1434"/>
                </a:lnTo>
                <a:lnTo>
                  <a:pt x="1744" y="1421"/>
                </a:lnTo>
                <a:lnTo>
                  <a:pt x="1747" y="1419"/>
                </a:lnTo>
                <a:lnTo>
                  <a:pt x="1766" y="1411"/>
                </a:lnTo>
                <a:lnTo>
                  <a:pt x="1774" y="1407"/>
                </a:lnTo>
                <a:lnTo>
                  <a:pt x="1781" y="1398"/>
                </a:lnTo>
                <a:lnTo>
                  <a:pt x="1781" y="1379"/>
                </a:lnTo>
                <a:lnTo>
                  <a:pt x="1785" y="1360"/>
                </a:lnTo>
                <a:lnTo>
                  <a:pt x="1798" y="1346"/>
                </a:lnTo>
                <a:lnTo>
                  <a:pt x="1820" y="1343"/>
                </a:lnTo>
                <a:lnTo>
                  <a:pt x="1848" y="1334"/>
                </a:lnTo>
                <a:lnTo>
                  <a:pt x="1878" y="1335"/>
                </a:lnTo>
                <a:lnTo>
                  <a:pt x="1897" y="1343"/>
                </a:lnTo>
                <a:lnTo>
                  <a:pt x="1903" y="1343"/>
                </a:lnTo>
                <a:lnTo>
                  <a:pt x="1951" y="1351"/>
                </a:lnTo>
                <a:lnTo>
                  <a:pt x="1976" y="1359"/>
                </a:lnTo>
                <a:lnTo>
                  <a:pt x="2011" y="1367"/>
                </a:lnTo>
                <a:lnTo>
                  <a:pt x="2048" y="1367"/>
                </a:lnTo>
                <a:lnTo>
                  <a:pt x="2078" y="1367"/>
                </a:lnTo>
                <a:lnTo>
                  <a:pt x="2081" y="1367"/>
                </a:lnTo>
                <a:lnTo>
                  <a:pt x="2100" y="1376"/>
                </a:lnTo>
                <a:lnTo>
                  <a:pt x="2115" y="1386"/>
                </a:lnTo>
                <a:lnTo>
                  <a:pt x="2138" y="1374"/>
                </a:lnTo>
                <a:lnTo>
                  <a:pt x="2173" y="1370"/>
                </a:lnTo>
                <a:lnTo>
                  <a:pt x="2204" y="1370"/>
                </a:lnTo>
                <a:lnTo>
                  <a:pt x="2243" y="1363"/>
                </a:lnTo>
                <a:lnTo>
                  <a:pt x="2266" y="1367"/>
                </a:lnTo>
                <a:lnTo>
                  <a:pt x="2269" y="1370"/>
                </a:lnTo>
                <a:lnTo>
                  <a:pt x="2289" y="1358"/>
                </a:lnTo>
                <a:lnTo>
                  <a:pt x="2291" y="1332"/>
                </a:lnTo>
                <a:lnTo>
                  <a:pt x="2291" y="1295"/>
                </a:lnTo>
                <a:lnTo>
                  <a:pt x="2291" y="1244"/>
                </a:lnTo>
                <a:lnTo>
                  <a:pt x="2289" y="1183"/>
                </a:lnTo>
                <a:lnTo>
                  <a:pt x="2272" y="1123"/>
                </a:lnTo>
                <a:lnTo>
                  <a:pt x="2254" y="1097"/>
                </a:lnTo>
                <a:lnTo>
                  <a:pt x="2236" y="1054"/>
                </a:lnTo>
                <a:lnTo>
                  <a:pt x="2220" y="1009"/>
                </a:lnTo>
                <a:lnTo>
                  <a:pt x="2204" y="990"/>
                </a:lnTo>
                <a:lnTo>
                  <a:pt x="2192" y="1005"/>
                </a:lnTo>
                <a:lnTo>
                  <a:pt x="2177" y="1028"/>
                </a:lnTo>
                <a:lnTo>
                  <a:pt x="2168" y="1057"/>
                </a:lnTo>
                <a:lnTo>
                  <a:pt x="2164" y="1070"/>
                </a:lnTo>
                <a:lnTo>
                  <a:pt x="2160" y="1092"/>
                </a:lnTo>
                <a:lnTo>
                  <a:pt x="2152" y="1109"/>
                </a:lnTo>
                <a:lnTo>
                  <a:pt x="2145" y="1127"/>
                </a:lnTo>
                <a:lnTo>
                  <a:pt x="2138" y="1139"/>
                </a:lnTo>
                <a:lnTo>
                  <a:pt x="2131" y="1148"/>
                </a:lnTo>
                <a:lnTo>
                  <a:pt x="2127" y="1164"/>
                </a:lnTo>
                <a:lnTo>
                  <a:pt x="2113" y="1183"/>
                </a:lnTo>
                <a:lnTo>
                  <a:pt x="2103" y="1168"/>
                </a:lnTo>
                <a:lnTo>
                  <a:pt x="2097" y="1156"/>
                </a:lnTo>
                <a:lnTo>
                  <a:pt x="2085" y="1148"/>
                </a:lnTo>
                <a:lnTo>
                  <a:pt x="2077" y="1148"/>
                </a:lnTo>
                <a:lnTo>
                  <a:pt x="2072" y="1148"/>
                </a:lnTo>
                <a:lnTo>
                  <a:pt x="2060" y="1143"/>
                </a:lnTo>
                <a:lnTo>
                  <a:pt x="2038" y="1135"/>
                </a:lnTo>
                <a:lnTo>
                  <a:pt x="1996" y="1139"/>
                </a:lnTo>
                <a:lnTo>
                  <a:pt x="1974" y="1137"/>
                </a:lnTo>
                <a:lnTo>
                  <a:pt x="1957" y="1137"/>
                </a:lnTo>
                <a:lnTo>
                  <a:pt x="1944" y="1139"/>
                </a:lnTo>
                <a:lnTo>
                  <a:pt x="1937" y="1135"/>
                </a:lnTo>
                <a:lnTo>
                  <a:pt x="1919" y="1120"/>
                </a:lnTo>
                <a:lnTo>
                  <a:pt x="1903" y="1101"/>
                </a:lnTo>
                <a:lnTo>
                  <a:pt x="1894" y="1088"/>
                </a:lnTo>
                <a:lnTo>
                  <a:pt x="1885" y="1069"/>
                </a:lnTo>
                <a:lnTo>
                  <a:pt x="1878" y="1052"/>
                </a:lnTo>
                <a:lnTo>
                  <a:pt x="1868" y="1030"/>
                </a:lnTo>
                <a:lnTo>
                  <a:pt x="1868" y="1021"/>
                </a:lnTo>
                <a:lnTo>
                  <a:pt x="1857" y="1009"/>
                </a:lnTo>
                <a:lnTo>
                  <a:pt x="1845" y="989"/>
                </a:lnTo>
                <a:lnTo>
                  <a:pt x="1831" y="978"/>
                </a:lnTo>
                <a:lnTo>
                  <a:pt x="1824" y="967"/>
                </a:lnTo>
                <a:lnTo>
                  <a:pt x="1802" y="935"/>
                </a:lnTo>
                <a:lnTo>
                  <a:pt x="1785" y="921"/>
                </a:lnTo>
                <a:lnTo>
                  <a:pt x="1780" y="911"/>
                </a:lnTo>
                <a:lnTo>
                  <a:pt x="1770" y="902"/>
                </a:lnTo>
                <a:lnTo>
                  <a:pt x="1770" y="886"/>
                </a:lnTo>
                <a:lnTo>
                  <a:pt x="1771" y="870"/>
                </a:lnTo>
                <a:lnTo>
                  <a:pt x="1771" y="858"/>
                </a:lnTo>
                <a:lnTo>
                  <a:pt x="1780" y="847"/>
                </a:lnTo>
                <a:lnTo>
                  <a:pt x="1798" y="841"/>
                </a:lnTo>
                <a:lnTo>
                  <a:pt x="1805" y="837"/>
                </a:lnTo>
                <a:lnTo>
                  <a:pt x="1813" y="841"/>
                </a:lnTo>
                <a:lnTo>
                  <a:pt x="1824" y="847"/>
                </a:lnTo>
                <a:lnTo>
                  <a:pt x="1832" y="847"/>
                </a:lnTo>
                <a:lnTo>
                  <a:pt x="1836" y="837"/>
                </a:lnTo>
                <a:lnTo>
                  <a:pt x="1836" y="822"/>
                </a:lnTo>
                <a:lnTo>
                  <a:pt x="1830" y="811"/>
                </a:lnTo>
                <a:lnTo>
                  <a:pt x="1808" y="782"/>
                </a:lnTo>
                <a:lnTo>
                  <a:pt x="1802" y="770"/>
                </a:lnTo>
                <a:lnTo>
                  <a:pt x="1788" y="758"/>
                </a:lnTo>
                <a:lnTo>
                  <a:pt x="1780" y="742"/>
                </a:lnTo>
                <a:lnTo>
                  <a:pt x="1789" y="730"/>
                </a:lnTo>
                <a:lnTo>
                  <a:pt x="1803" y="714"/>
                </a:lnTo>
                <a:lnTo>
                  <a:pt x="1811" y="703"/>
                </a:lnTo>
                <a:lnTo>
                  <a:pt x="1813" y="688"/>
                </a:lnTo>
                <a:lnTo>
                  <a:pt x="1820" y="677"/>
                </a:lnTo>
                <a:lnTo>
                  <a:pt x="1831" y="658"/>
                </a:lnTo>
                <a:lnTo>
                  <a:pt x="1845" y="640"/>
                </a:lnTo>
                <a:lnTo>
                  <a:pt x="1848" y="632"/>
                </a:lnTo>
                <a:lnTo>
                  <a:pt x="1851" y="632"/>
                </a:lnTo>
                <a:lnTo>
                  <a:pt x="1860" y="628"/>
                </a:lnTo>
                <a:lnTo>
                  <a:pt x="1863" y="615"/>
                </a:lnTo>
                <a:lnTo>
                  <a:pt x="1860" y="595"/>
                </a:lnTo>
                <a:lnTo>
                  <a:pt x="1857" y="572"/>
                </a:lnTo>
                <a:lnTo>
                  <a:pt x="1851" y="540"/>
                </a:lnTo>
                <a:lnTo>
                  <a:pt x="1851" y="504"/>
                </a:lnTo>
                <a:lnTo>
                  <a:pt x="1851" y="464"/>
                </a:lnTo>
                <a:lnTo>
                  <a:pt x="1854" y="443"/>
                </a:lnTo>
                <a:lnTo>
                  <a:pt x="1860" y="425"/>
                </a:lnTo>
                <a:lnTo>
                  <a:pt x="1874" y="408"/>
                </a:lnTo>
                <a:lnTo>
                  <a:pt x="1879" y="394"/>
                </a:lnTo>
                <a:lnTo>
                  <a:pt x="1886" y="385"/>
                </a:lnTo>
                <a:lnTo>
                  <a:pt x="1891" y="363"/>
                </a:lnTo>
                <a:lnTo>
                  <a:pt x="1891" y="350"/>
                </a:lnTo>
                <a:lnTo>
                  <a:pt x="1879" y="322"/>
                </a:lnTo>
                <a:lnTo>
                  <a:pt x="1874" y="302"/>
                </a:lnTo>
                <a:lnTo>
                  <a:pt x="1851" y="281"/>
                </a:lnTo>
                <a:lnTo>
                  <a:pt x="1827" y="242"/>
                </a:lnTo>
                <a:lnTo>
                  <a:pt x="1802" y="211"/>
                </a:lnTo>
                <a:lnTo>
                  <a:pt x="1780" y="187"/>
                </a:lnTo>
                <a:lnTo>
                  <a:pt x="1763" y="172"/>
                </a:lnTo>
                <a:lnTo>
                  <a:pt x="1747" y="158"/>
                </a:lnTo>
                <a:lnTo>
                  <a:pt x="1728" y="145"/>
                </a:lnTo>
                <a:lnTo>
                  <a:pt x="1722" y="139"/>
                </a:lnTo>
                <a:lnTo>
                  <a:pt x="1715" y="124"/>
                </a:lnTo>
                <a:lnTo>
                  <a:pt x="1700" y="108"/>
                </a:lnTo>
                <a:lnTo>
                  <a:pt x="1700" y="102"/>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0" name="Freeform 1051"/>
          <p:cNvSpPr>
            <a:spLocks/>
          </p:cNvSpPr>
          <p:nvPr userDrawn="1"/>
        </p:nvSpPr>
        <p:spPr bwMode="auto">
          <a:xfrm>
            <a:off x="3741603" y="4390202"/>
            <a:ext cx="548481" cy="489406"/>
          </a:xfrm>
          <a:custGeom>
            <a:avLst/>
            <a:gdLst>
              <a:gd name="T0" fmla="*/ 602 w 1262"/>
              <a:gd name="T1" fmla="*/ 933 h 1003"/>
              <a:gd name="T2" fmla="*/ 537 w 1262"/>
              <a:gd name="T3" fmla="*/ 944 h 1003"/>
              <a:gd name="T4" fmla="*/ 475 w 1262"/>
              <a:gd name="T5" fmla="*/ 947 h 1003"/>
              <a:gd name="T6" fmla="*/ 420 w 1262"/>
              <a:gd name="T7" fmla="*/ 974 h 1003"/>
              <a:gd name="T8" fmla="*/ 374 w 1262"/>
              <a:gd name="T9" fmla="*/ 935 h 1003"/>
              <a:gd name="T10" fmla="*/ 363 w 1262"/>
              <a:gd name="T11" fmla="*/ 858 h 1003"/>
              <a:gd name="T12" fmla="*/ 343 w 1262"/>
              <a:gd name="T13" fmla="*/ 808 h 1003"/>
              <a:gd name="T14" fmla="*/ 284 w 1262"/>
              <a:gd name="T15" fmla="*/ 819 h 1003"/>
              <a:gd name="T16" fmla="*/ 233 w 1262"/>
              <a:gd name="T17" fmla="*/ 858 h 1003"/>
              <a:gd name="T18" fmla="*/ 171 w 1262"/>
              <a:gd name="T19" fmla="*/ 863 h 1003"/>
              <a:gd name="T20" fmla="*/ 112 w 1262"/>
              <a:gd name="T21" fmla="*/ 839 h 1003"/>
              <a:gd name="T22" fmla="*/ 97 w 1262"/>
              <a:gd name="T23" fmla="*/ 791 h 1003"/>
              <a:gd name="T24" fmla="*/ 63 w 1262"/>
              <a:gd name="T25" fmla="*/ 791 h 1003"/>
              <a:gd name="T26" fmla="*/ 17 w 1262"/>
              <a:gd name="T27" fmla="*/ 776 h 1003"/>
              <a:gd name="T28" fmla="*/ 67 w 1262"/>
              <a:gd name="T29" fmla="*/ 696 h 1003"/>
              <a:gd name="T30" fmla="*/ 70 w 1262"/>
              <a:gd name="T31" fmla="*/ 641 h 1003"/>
              <a:gd name="T32" fmla="*/ 48 w 1262"/>
              <a:gd name="T33" fmla="*/ 557 h 1003"/>
              <a:gd name="T34" fmla="*/ 126 w 1262"/>
              <a:gd name="T35" fmla="*/ 452 h 1003"/>
              <a:gd name="T36" fmla="*/ 179 w 1262"/>
              <a:gd name="T37" fmla="*/ 378 h 1003"/>
              <a:gd name="T38" fmla="*/ 219 w 1262"/>
              <a:gd name="T39" fmla="*/ 319 h 1003"/>
              <a:gd name="T40" fmla="*/ 277 w 1262"/>
              <a:gd name="T41" fmla="*/ 299 h 1003"/>
              <a:gd name="T42" fmla="*/ 284 w 1262"/>
              <a:gd name="T43" fmla="*/ 215 h 1003"/>
              <a:gd name="T44" fmla="*/ 284 w 1262"/>
              <a:gd name="T45" fmla="*/ 152 h 1003"/>
              <a:gd name="T46" fmla="*/ 324 w 1262"/>
              <a:gd name="T47" fmla="*/ 93 h 1003"/>
              <a:gd name="T48" fmla="*/ 343 w 1262"/>
              <a:gd name="T49" fmla="*/ 41 h 1003"/>
              <a:gd name="T50" fmla="*/ 402 w 1262"/>
              <a:gd name="T51" fmla="*/ 0 h 1003"/>
              <a:gd name="T52" fmla="*/ 451 w 1262"/>
              <a:gd name="T53" fmla="*/ 27 h 1003"/>
              <a:gd name="T54" fmla="*/ 574 w 1262"/>
              <a:gd name="T55" fmla="*/ 47 h 1003"/>
              <a:gd name="T56" fmla="*/ 637 w 1262"/>
              <a:gd name="T57" fmla="*/ 93 h 1003"/>
              <a:gd name="T58" fmla="*/ 717 w 1262"/>
              <a:gd name="T59" fmla="*/ 144 h 1003"/>
              <a:gd name="T60" fmla="*/ 797 w 1262"/>
              <a:gd name="T61" fmla="*/ 183 h 1003"/>
              <a:gd name="T62" fmla="*/ 858 w 1262"/>
              <a:gd name="T63" fmla="*/ 111 h 1003"/>
              <a:gd name="T64" fmla="*/ 951 w 1262"/>
              <a:gd name="T65" fmla="*/ 107 h 1003"/>
              <a:gd name="T66" fmla="*/ 1021 w 1262"/>
              <a:gd name="T67" fmla="*/ 127 h 1003"/>
              <a:gd name="T68" fmla="*/ 1074 w 1262"/>
              <a:gd name="T69" fmla="*/ 157 h 1003"/>
              <a:gd name="T70" fmla="*/ 1143 w 1262"/>
              <a:gd name="T71" fmla="*/ 188 h 1003"/>
              <a:gd name="T72" fmla="*/ 1207 w 1262"/>
              <a:gd name="T73" fmla="*/ 203 h 1003"/>
              <a:gd name="T74" fmla="*/ 1220 w 1262"/>
              <a:gd name="T75" fmla="*/ 270 h 1003"/>
              <a:gd name="T76" fmla="*/ 1262 w 1262"/>
              <a:gd name="T77" fmla="*/ 295 h 1003"/>
              <a:gd name="T78" fmla="*/ 1172 w 1262"/>
              <a:gd name="T79" fmla="*/ 351 h 1003"/>
              <a:gd name="T80" fmla="*/ 1111 w 1262"/>
              <a:gd name="T81" fmla="*/ 323 h 1003"/>
              <a:gd name="T82" fmla="*/ 1074 w 1262"/>
              <a:gd name="T83" fmla="*/ 383 h 1003"/>
              <a:gd name="T84" fmla="*/ 1057 w 1262"/>
              <a:gd name="T85" fmla="*/ 461 h 1003"/>
              <a:gd name="T86" fmla="*/ 1009 w 1262"/>
              <a:gd name="T87" fmla="*/ 474 h 1003"/>
              <a:gd name="T88" fmla="*/ 946 w 1262"/>
              <a:gd name="T89" fmla="*/ 449 h 1003"/>
              <a:gd name="T90" fmla="*/ 873 w 1262"/>
              <a:gd name="T91" fmla="*/ 490 h 1003"/>
              <a:gd name="T92" fmla="*/ 835 w 1262"/>
              <a:gd name="T93" fmla="*/ 509 h 1003"/>
              <a:gd name="T94" fmla="*/ 803 w 1262"/>
              <a:gd name="T95" fmla="*/ 582 h 1003"/>
              <a:gd name="T96" fmla="*/ 843 w 1262"/>
              <a:gd name="T97" fmla="*/ 652 h 1003"/>
              <a:gd name="T98" fmla="*/ 861 w 1262"/>
              <a:gd name="T99" fmla="*/ 726 h 1003"/>
              <a:gd name="T100" fmla="*/ 893 w 1262"/>
              <a:gd name="T101" fmla="*/ 787 h 1003"/>
              <a:gd name="T102" fmla="*/ 934 w 1262"/>
              <a:gd name="T103" fmla="*/ 824 h 1003"/>
              <a:gd name="T104" fmla="*/ 970 w 1262"/>
              <a:gd name="T105" fmla="*/ 890 h 1003"/>
              <a:gd name="T106" fmla="*/ 930 w 1262"/>
              <a:gd name="T107" fmla="*/ 942 h 1003"/>
              <a:gd name="T108" fmla="*/ 869 w 1262"/>
              <a:gd name="T109" fmla="*/ 994 h 1003"/>
              <a:gd name="T110" fmla="*/ 800 w 1262"/>
              <a:gd name="T111" fmla="*/ 999 h 1003"/>
              <a:gd name="T112" fmla="*/ 710 w 1262"/>
              <a:gd name="T113" fmla="*/ 1003 h 1003"/>
              <a:gd name="T114" fmla="*/ 656 w 1262"/>
              <a:gd name="T115" fmla="*/ 974 h 1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62" h="1003">
                <a:moveTo>
                  <a:pt x="649" y="958"/>
                </a:moveTo>
                <a:lnTo>
                  <a:pt x="645" y="950"/>
                </a:lnTo>
                <a:lnTo>
                  <a:pt x="644" y="942"/>
                </a:lnTo>
                <a:lnTo>
                  <a:pt x="641" y="935"/>
                </a:lnTo>
                <a:lnTo>
                  <a:pt x="632" y="930"/>
                </a:lnTo>
                <a:lnTo>
                  <a:pt x="626" y="925"/>
                </a:lnTo>
                <a:lnTo>
                  <a:pt x="617" y="930"/>
                </a:lnTo>
                <a:lnTo>
                  <a:pt x="614" y="930"/>
                </a:lnTo>
                <a:lnTo>
                  <a:pt x="602" y="933"/>
                </a:lnTo>
                <a:lnTo>
                  <a:pt x="602" y="935"/>
                </a:lnTo>
                <a:lnTo>
                  <a:pt x="595" y="935"/>
                </a:lnTo>
                <a:lnTo>
                  <a:pt x="581" y="935"/>
                </a:lnTo>
                <a:lnTo>
                  <a:pt x="573" y="941"/>
                </a:lnTo>
                <a:lnTo>
                  <a:pt x="568" y="941"/>
                </a:lnTo>
                <a:lnTo>
                  <a:pt x="554" y="935"/>
                </a:lnTo>
                <a:lnTo>
                  <a:pt x="548" y="941"/>
                </a:lnTo>
                <a:lnTo>
                  <a:pt x="544" y="944"/>
                </a:lnTo>
                <a:lnTo>
                  <a:pt x="537" y="944"/>
                </a:lnTo>
                <a:lnTo>
                  <a:pt x="527" y="941"/>
                </a:lnTo>
                <a:lnTo>
                  <a:pt x="519" y="938"/>
                </a:lnTo>
                <a:lnTo>
                  <a:pt x="516" y="938"/>
                </a:lnTo>
                <a:lnTo>
                  <a:pt x="507" y="938"/>
                </a:lnTo>
                <a:lnTo>
                  <a:pt x="504" y="938"/>
                </a:lnTo>
                <a:lnTo>
                  <a:pt x="501" y="938"/>
                </a:lnTo>
                <a:lnTo>
                  <a:pt x="498" y="941"/>
                </a:lnTo>
                <a:lnTo>
                  <a:pt x="486" y="944"/>
                </a:lnTo>
                <a:lnTo>
                  <a:pt x="475" y="947"/>
                </a:lnTo>
                <a:lnTo>
                  <a:pt x="464" y="952"/>
                </a:lnTo>
                <a:lnTo>
                  <a:pt x="451" y="965"/>
                </a:lnTo>
                <a:lnTo>
                  <a:pt x="450" y="968"/>
                </a:lnTo>
                <a:lnTo>
                  <a:pt x="443" y="968"/>
                </a:lnTo>
                <a:lnTo>
                  <a:pt x="440" y="970"/>
                </a:lnTo>
                <a:lnTo>
                  <a:pt x="438" y="970"/>
                </a:lnTo>
                <a:lnTo>
                  <a:pt x="428" y="974"/>
                </a:lnTo>
                <a:lnTo>
                  <a:pt x="424" y="978"/>
                </a:lnTo>
                <a:lnTo>
                  <a:pt x="420" y="974"/>
                </a:lnTo>
                <a:lnTo>
                  <a:pt x="418" y="970"/>
                </a:lnTo>
                <a:lnTo>
                  <a:pt x="415" y="965"/>
                </a:lnTo>
                <a:lnTo>
                  <a:pt x="410" y="958"/>
                </a:lnTo>
                <a:lnTo>
                  <a:pt x="402" y="952"/>
                </a:lnTo>
                <a:lnTo>
                  <a:pt x="395" y="952"/>
                </a:lnTo>
                <a:lnTo>
                  <a:pt x="385" y="950"/>
                </a:lnTo>
                <a:lnTo>
                  <a:pt x="377" y="944"/>
                </a:lnTo>
                <a:lnTo>
                  <a:pt x="374" y="941"/>
                </a:lnTo>
                <a:lnTo>
                  <a:pt x="374" y="935"/>
                </a:lnTo>
                <a:lnTo>
                  <a:pt x="374" y="930"/>
                </a:lnTo>
                <a:lnTo>
                  <a:pt x="363" y="920"/>
                </a:lnTo>
                <a:lnTo>
                  <a:pt x="360" y="912"/>
                </a:lnTo>
                <a:lnTo>
                  <a:pt x="360" y="904"/>
                </a:lnTo>
                <a:lnTo>
                  <a:pt x="360" y="895"/>
                </a:lnTo>
                <a:lnTo>
                  <a:pt x="363" y="886"/>
                </a:lnTo>
                <a:lnTo>
                  <a:pt x="363" y="874"/>
                </a:lnTo>
                <a:lnTo>
                  <a:pt x="363" y="863"/>
                </a:lnTo>
                <a:lnTo>
                  <a:pt x="363" y="858"/>
                </a:lnTo>
                <a:lnTo>
                  <a:pt x="360" y="852"/>
                </a:lnTo>
                <a:lnTo>
                  <a:pt x="357" y="839"/>
                </a:lnTo>
                <a:lnTo>
                  <a:pt x="357" y="830"/>
                </a:lnTo>
                <a:lnTo>
                  <a:pt x="357" y="822"/>
                </a:lnTo>
                <a:lnTo>
                  <a:pt x="357" y="819"/>
                </a:lnTo>
                <a:lnTo>
                  <a:pt x="357" y="816"/>
                </a:lnTo>
                <a:lnTo>
                  <a:pt x="353" y="812"/>
                </a:lnTo>
                <a:lnTo>
                  <a:pt x="346" y="803"/>
                </a:lnTo>
                <a:lnTo>
                  <a:pt x="343" y="808"/>
                </a:lnTo>
                <a:lnTo>
                  <a:pt x="338" y="814"/>
                </a:lnTo>
                <a:lnTo>
                  <a:pt x="328" y="814"/>
                </a:lnTo>
                <a:lnTo>
                  <a:pt x="319" y="814"/>
                </a:lnTo>
                <a:lnTo>
                  <a:pt x="303" y="814"/>
                </a:lnTo>
                <a:lnTo>
                  <a:pt x="299" y="812"/>
                </a:lnTo>
                <a:lnTo>
                  <a:pt x="295" y="812"/>
                </a:lnTo>
                <a:lnTo>
                  <a:pt x="292" y="814"/>
                </a:lnTo>
                <a:lnTo>
                  <a:pt x="288" y="822"/>
                </a:lnTo>
                <a:lnTo>
                  <a:pt x="284" y="819"/>
                </a:lnTo>
                <a:lnTo>
                  <a:pt x="277" y="812"/>
                </a:lnTo>
                <a:lnTo>
                  <a:pt x="274" y="812"/>
                </a:lnTo>
                <a:lnTo>
                  <a:pt x="270" y="814"/>
                </a:lnTo>
                <a:lnTo>
                  <a:pt x="267" y="816"/>
                </a:lnTo>
                <a:lnTo>
                  <a:pt x="267" y="828"/>
                </a:lnTo>
                <a:lnTo>
                  <a:pt x="258" y="839"/>
                </a:lnTo>
                <a:lnTo>
                  <a:pt x="249" y="847"/>
                </a:lnTo>
                <a:lnTo>
                  <a:pt x="238" y="852"/>
                </a:lnTo>
                <a:lnTo>
                  <a:pt x="233" y="858"/>
                </a:lnTo>
                <a:lnTo>
                  <a:pt x="222" y="859"/>
                </a:lnTo>
                <a:lnTo>
                  <a:pt x="219" y="863"/>
                </a:lnTo>
                <a:lnTo>
                  <a:pt x="214" y="864"/>
                </a:lnTo>
                <a:lnTo>
                  <a:pt x="208" y="864"/>
                </a:lnTo>
                <a:lnTo>
                  <a:pt x="197" y="859"/>
                </a:lnTo>
                <a:lnTo>
                  <a:pt x="194" y="863"/>
                </a:lnTo>
                <a:lnTo>
                  <a:pt x="187" y="863"/>
                </a:lnTo>
                <a:lnTo>
                  <a:pt x="180" y="864"/>
                </a:lnTo>
                <a:lnTo>
                  <a:pt x="171" y="863"/>
                </a:lnTo>
                <a:lnTo>
                  <a:pt x="171" y="859"/>
                </a:lnTo>
                <a:lnTo>
                  <a:pt x="164" y="858"/>
                </a:lnTo>
                <a:lnTo>
                  <a:pt x="155" y="848"/>
                </a:lnTo>
                <a:lnTo>
                  <a:pt x="147" y="855"/>
                </a:lnTo>
                <a:lnTo>
                  <a:pt x="136" y="859"/>
                </a:lnTo>
                <a:lnTo>
                  <a:pt x="129" y="858"/>
                </a:lnTo>
                <a:lnTo>
                  <a:pt x="126" y="852"/>
                </a:lnTo>
                <a:lnTo>
                  <a:pt x="118" y="848"/>
                </a:lnTo>
                <a:lnTo>
                  <a:pt x="112" y="839"/>
                </a:lnTo>
                <a:lnTo>
                  <a:pt x="110" y="832"/>
                </a:lnTo>
                <a:lnTo>
                  <a:pt x="104" y="822"/>
                </a:lnTo>
                <a:lnTo>
                  <a:pt x="108" y="819"/>
                </a:lnTo>
                <a:lnTo>
                  <a:pt x="116" y="808"/>
                </a:lnTo>
                <a:lnTo>
                  <a:pt x="110" y="808"/>
                </a:lnTo>
                <a:lnTo>
                  <a:pt x="104" y="803"/>
                </a:lnTo>
                <a:lnTo>
                  <a:pt x="101" y="799"/>
                </a:lnTo>
                <a:lnTo>
                  <a:pt x="94" y="798"/>
                </a:lnTo>
                <a:lnTo>
                  <a:pt x="97" y="791"/>
                </a:lnTo>
                <a:lnTo>
                  <a:pt x="101" y="787"/>
                </a:lnTo>
                <a:lnTo>
                  <a:pt x="101" y="779"/>
                </a:lnTo>
                <a:lnTo>
                  <a:pt x="97" y="774"/>
                </a:lnTo>
                <a:lnTo>
                  <a:pt x="93" y="774"/>
                </a:lnTo>
                <a:lnTo>
                  <a:pt x="83" y="768"/>
                </a:lnTo>
                <a:lnTo>
                  <a:pt x="71" y="768"/>
                </a:lnTo>
                <a:lnTo>
                  <a:pt x="67" y="782"/>
                </a:lnTo>
                <a:lnTo>
                  <a:pt x="67" y="788"/>
                </a:lnTo>
                <a:lnTo>
                  <a:pt x="63" y="791"/>
                </a:lnTo>
                <a:lnTo>
                  <a:pt x="58" y="791"/>
                </a:lnTo>
                <a:lnTo>
                  <a:pt x="53" y="787"/>
                </a:lnTo>
                <a:lnTo>
                  <a:pt x="51" y="782"/>
                </a:lnTo>
                <a:lnTo>
                  <a:pt x="51" y="768"/>
                </a:lnTo>
                <a:lnTo>
                  <a:pt x="39" y="768"/>
                </a:lnTo>
                <a:lnTo>
                  <a:pt x="38" y="774"/>
                </a:lnTo>
                <a:lnTo>
                  <a:pt x="31" y="779"/>
                </a:lnTo>
                <a:lnTo>
                  <a:pt x="21" y="782"/>
                </a:lnTo>
                <a:lnTo>
                  <a:pt x="17" y="776"/>
                </a:lnTo>
                <a:lnTo>
                  <a:pt x="9" y="774"/>
                </a:lnTo>
                <a:lnTo>
                  <a:pt x="0" y="774"/>
                </a:lnTo>
                <a:lnTo>
                  <a:pt x="18" y="766"/>
                </a:lnTo>
                <a:lnTo>
                  <a:pt x="28" y="755"/>
                </a:lnTo>
                <a:lnTo>
                  <a:pt x="31" y="739"/>
                </a:lnTo>
                <a:lnTo>
                  <a:pt x="38" y="726"/>
                </a:lnTo>
                <a:lnTo>
                  <a:pt x="48" y="718"/>
                </a:lnTo>
                <a:lnTo>
                  <a:pt x="54" y="707"/>
                </a:lnTo>
                <a:lnTo>
                  <a:pt x="67" y="696"/>
                </a:lnTo>
                <a:lnTo>
                  <a:pt x="70" y="688"/>
                </a:lnTo>
                <a:lnTo>
                  <a:pt x="70" y="684"/>
                </a:lnTo>
                <a:lnTo>
                  <a:pt x="70" y="673"/>
                </a:lnTo>
                <a:lnTo>
                  <a:pt x="76" y="672"/>
                </a:lnTo>
                <a:lnTo>
                  <a:pt x="86" y="662"/>
                </a:lnTo>
                <a:lnTo>
                  <a:pt x="89" y="656"/>
                </a:lnTo>
                <a:lnTo>
                  <a:pt x="93" y="646"/>
                </a:lnTo>
                <a:lnTo>
                  <a:pt x="83" y="643"/>
                </a:lnTo>
                <a:lnTo>
                  <a:pt x="70" y="641"/>
                </a:lnTo>
                <a:lnTo>
                  <a:pt x="61" y="630"/>
                </a:lnTo>
                <a:lnTo>
                  <a:pt x="54" y="621"/>
                </a:lnTo>
                <a:lnTo>
                  <a:pt x="51" y="613"/>
                </a:lnTo>
                <a:lnTo>
                  <a:pt x="48" y="601"/>
                </a:lnTo>
                <a:lnTo>
                  <a:pt x="39" y="596"/>
                </a:lnTo>
                <a:lnTo>
                  <a:pt x="38" y="577"/>
                </a:lnTo>
                <a:lnTo>
                  <a:pt x="35" y="573"/>
                </a:lnTo>
                <a:lnTo>
                  <a:pt x="48" y="558"/>
                </a:lnTo>
                <a:lnTo>
                  <a:pt x="48" y="557"/>
                </a:lnTo>
                <a:lnTo>
                  <a:pt x="61" y="540"/>
                </a:lnTo>
                <a:lnTo>
                  <a:pt x="70" y="526"/>
                </a:lnTo>
                <a:lnTo>
                  <a:pt x="70" y="524"/>
                </a:lnTo>
                <a:lnTo>
                  <a:pt x="83" y="509"/>
                </a:lnTo>
                <a:lnTo>
                  <a:pt x="93" y="498"/>
                </a:lnTo>
                <a:lnTo>
                  <a:pt x="104" y="485"/>
                </a:lnTo>
                <a:lnTo>
                  <a:pt x="108" y="474"/>
                </a:lnTo>
                <a:lnTo>
                  <a:pt x="110" y="465"/>
                </a:lnTo>
                <a:lnTo>
                  <a:pt x="126" y="452"/>
                </a:lnTo>
                <a:lnTo>
                  <a:pt x="136" y="446"/>
                </a:lnTo>
                <a:lnTo>
                  <a:pt x="144" y="439"/>
                </a:lnTo>
                <a:lnTo>
                  <a:pt x="150" y="431"/>
                </a:lnTo>
                <a:lnTo>
                  <a:pt x="153" y="423"/>
                </a:lnTo>
                <a:lnTo>
                  <a:pt x="153" y="418"/>
                </a:lnTo>
                <a:lnTo>
                  <a:pt x="166" y="409"/>
                </a:lnTo>
                <a:lnTo>
                  <a:pt x="176" y="397"/>
                </a:lnTo>
                <a:lnTo>
                  <a:pt x="176" y="390"/>
                </a:lnTo>
                <a:lnTo>
                  <a:pt x="179" y="378"/>
                </a:lnTo>
                <a:lnTo>
                  <a:pt x="180" y="373"/>
                </a:lnTo>
                <a:lnTo>
                  <a:pt x="187" y="365"/>
                </a:lnTo>
                <a:lnTo>
                  <a:pt x="191" y="359"/>
                </a:lnTo>
                <a:lnTo>
                  <a:pt x="191" y="349"/>
                </a:lnTo>
                <a:lnTo>
                  <a:pt x="194" y="339"/>
                </a:lnTo>
                <a:lnTo>
                  <a:pt x="194" y="331"/>
                </a:lnTo>
                <a:lnTo>
                  <a:pt x="197" y="330"/>
                </a:lnTo>
                <a:lnTo>
                  <a:pt x="202" y="326"/>
                </a:lnTo>
                <a:lnTo>
                  <a:pt x="219" y="319"/>
                </a:lnTo>
                <a:lnTo>
                  <a:pt x="222" y="323"/>
                </a:lnTo>
                <a:lnTo>
                  <a:pt x="226" y="330"/>
                </a:lnTo>
                <a:lnTo>
                  <a:pt x="238" y="330"/>
                </a:lnTo>
                <a:lnTo>
                  <a:pt x="242" y="323"/>
                </a:lnTo>
                <a:lnTo>
                  <a:pt x="247" y="318"/>
                </a:lnTo>
                <a:lnTo>
                  <a:pt x="255" y="318"/>
                </a:lnTo>
                <a:lnTo>
                  <a:pt x="263" y="315"/>
                </a:lnTo>
                <a:lnTo>
                  <a:pt x="267" y="308"/>
                </a:lnTo>
                <a:lnTo>
                  <a:pt x="277" y="299"/>
                </a:lnTo>
                <a:lnTo>
                  <a:pt x="277" y="295"/>
                </a:lnTo>
                <a:lnTo>
                  <a:pt x="284" y="287"/>
                </a:lnTo>
                <a:lnTo>
                  <a:pt x="292" y="278"/>
                </a:lnTo>
                <a:lnTo>
                  <a:pt x="295" y="262"/>
                </a:lnTo>
                <a:lnTo>
                  <a:pt x="299" y="252"/>
                </a:lnTo>
                <a:lnTo>
                  <a:pt x="299" y="248"/>
                </a:lnTo>
                <a:lnTo>
                  <a:pt x="295" y="235"/>
                </a:lnTo>
                <a:lnTo>
                  <a:pt x="288" y="223"/>
                </a:lnTo>
                <a:lnTo>
                  <a:pt x="284" y="215"/>
                </a:lnTo>
                <a:lnTo>
                  <a:pt x="277" y="211"/>
                </a:lnTo>
                <a:lnTo>
                  <a:pt x="274" y="207"/>
                </a:lnTo>
                <a:lnTo>
                  <a:pt x="267" y="200"/>
                </a:lnTo>
                <a:lnTo>
                  <a:pt x="263" y="192"/>
                </a:lnTo>
                <a:lnTo>
                  <a:pt x="267" y="186"/>
                </a:lnTo>
                <a:lnTo>
                  <a:pt x="267" y="178"/>
                </a:lnTo>
                <a:lnTo>
                  <a:pt x="274" y="170"/>
                </a:lnTo>
                <a:lnTo>
                  <a:pt x="277" y="162"/>
                </a:lnTo>
                <a:lnTo>
                  <a:pt x="284" y="152"/>
                </a:lnTo>
                <a:lnTo>
                  <a:pt x="292" y="144"/>
                </a:lnTo>
                <a:lnTo>
                  <a:pt x="300" y="140"/>
                </a:lnTo>
                <a:lnTo>
                  <a:pt x="312" y="133"/>
                </a:lnTo>
                <a:lnTo>
                  <a:pt x="321" y="130"/>
                </a:lnTo>
                <a:lnTo>
                  <a:pt x="328" y="123"/>
                </a:lnTo>
                <a:lnTo>
                  <a:pt x="330" y="109"/>
                </a:lnTo>
                <a:lnTo>
                  <a:pt x="335" y="103"/>
                </a:lnTo>
                <a:lnTo>
                  <a:pt x="330" y="93"/>
                </a:lnTo>
                <a:lnTo>
                  <a:pt x="324" y="93"/>
                </a:lnTo>
                <a:lnTo>
                  <a:pt x="316" y="92"/>
                </a:lnTo>
                <a:lnTo>
                  <a:pt x="307" y="84"/>
                </a:lnTo>
                <a:lnTo>
                  <a:pt x="310" y="77"/>
                </a:lnTo>
                <a:lnTo>
                  <a:pt x="312" y="67"/>
                </a:lnTo>
                <a:lnTo>
                  <a:pt x="312" y="60"/>
                </a:lnTo>
                <a:lnTo>
                  <a:pt x="319" y="59"/>
                </a:lnTo>
                <a:lnTo>
                  <a:pt x="328" y="51"/>
                </a:lnTo>
                <a:lnTo>
                  <a:pt x="338" y="47"/>
                </a:lnTo>
                <a:lnTo>
                  <a:pt x="343" y="41"/>
                </a:lnTo>
                <a:lnTo>
                  <a:pt x="353" y="17"/>
                </a:lnTo>
                <a:lnTo>
                  <a:pt x="355" y="13"/>
                </a:lnTo>
                <a:lnTo>
                  <a:pt x="360" y="13"/>
                </a:lnTo>
                <a:lnTo>
                  <a:pt x="370" y="9"/>
                </a:lnTo>
                <a:lnTo>
                  <a:pt x="383" y="5"/>
                </a:lnTo>
                <a:lnTo>
                  <a:pt x="388" y="3"/>
                </a:lnTo>
                <a:lnTo>
                  <a:pt x="392" y="3"/>
                </a:lnTo>
                <a:lnTo>
                  <a:pt x="395" y="3"/>
                </a:lnTo>
                <a:lnTo>
                  <a:pt x="402" y="0"/>
                </a:lnTo>
                <a:lnTo>
                  <a:pt x="408" y="0"/>
                </a:lnTo>
                <a:lnTo>
                  <a:pt x="418" y="0"/>
                </a:lnTo>
                <a:lnTo>
                  <a:pt x="426" y="0"/>
                </a:lnTo>
                <a:lnTo>
                  <a:pt x="436" y="0"/>
                </a:lnTo>
                <a:lnTo>
                  <a:pt x="440" y="5"/>
                </a:lnTo>
                <a:lnTo>
                  <a:pt x="443" y="5"/>
                </a:lnTo>
                <a:lnTo>
                  <a:pt x="446" y="11"/>
                </a:lnTo>
                <a:lnTo>
                  <a:pt x="450" y="17"/>
                </a:lnTo>
                <a:lnTo>
                  <a:pt x="451" y="27"/>
                </a:lnTo>
                <a:lnTo>
                  <a:pt x="454" y="33"/>
                </a:lnTo>
                <a:lnTo>
                  <a:pt x="469" y="40"/>
                </a:lnTo>
                <a:lnTo>
                  <a:pt x="486" y="41"/>
                </a:lnTo>
                <a:lnTo>
                  <a:pt x="504" y="47"/>
                </a:lnTo>
                <a:lnTo>
                  <a:pt x="518" y="51"/>
                </a:lnTo>
                <a:lnTo>
                  <a:pt x="523" y="51"/>
                </a:lnTo>
                <a:lnTo>
                  <a:pt x="544" y="51"/>
                </a:lnTo>
                <a:lnTo>
                  <a:pt x="559" y="51"/>
                </a:lnTo>
                <a:lnTo>
                  <a:pt x="574" y="47"/>
                </a:lnTo>
                <a:lnTo>
                  <a:pt x="590" y="47"/>
                </a:lnTo>
                <a:lnTo>
                  <a:pt x="599" y="51"/>
                </a:lnTo>
                <a:lnTo>
                  <a:pt x="602" y="59"/>
                </a:lnTo>
                <a:lnTo>
                  <a:pt x="612" y="67"/>
                </a:lnTo>
                <a:lnTo>
                  <a:pt x="614" y="75"/>
                </a:lnTo>
                <a:lnTo>
                  <a:pt x="620" y="77"/>
                </a:lnTo>
                <a:lnTo>
                  <a:pt x="626" y="79"/>
                </a:lnTo>
                <a:lnTo>
                  <a:pt x="632" y="88"/>
                </a:lnTo>
                <a:lnTo>
                  <a:pt x="637" y="93"/>
                </a:lnTo>
                <a:lnTo>
                  <a:pt x="637" y="96"/>
                </a:lnTo>
                <a:lnTo>
                  <a:pt x="645" y="103"/>
                </a:lnTo>
                <a:lnTo>
                  <a:pt x="660" y="107"/>
                </a:lnTo>
                <a:lnTo>
                  <a:pt x="667" y="111"/>
                </a:lnTo>
                <a:lnTo>
                  <a:pt x="672" y="124"/>
                </a:lnTo>
                <a:lnTo>
                  <a:pt x="682" y="119"/>
                </a:lnTo>
                <a:lnTo>
                  <a:pt x="695" y="123"/>
                </a:lnTo>
                <a:lnTo>
                  <a:pt x="707" y="133"/>
                </a:lnTo>
                <a:lnTo>
                  <a:pt x="717" y="144"/>
                </a:lnTo>
                <a:lnTo>
                  <a:pt x="722" y="157"/>
                </a:lnTo>
                <a:lnTo>
                  <a:pt x="731" y="162"/>
                </a:lnTo>
                <a:lnTo>
                  <a:pt x="739" y="167"/>
                </a:lnTo>
                <a:lnTo>
                  <a:pt x="742" y="170"/>
                </a:lnTo>
                <a:lnTo>
                  <a:pt x="753" y="173"/>
                </a:lnTo>
                <a:lnTo>
                  <a:pt x="772" y="175"/>
                </a:lnTo>
                <a:lnTo>
                  <a:pt x="780" y="175"/>
                </a:lnTo>
                <a:lnTo>
                  <a:pt x="786" y="175"/>
                </a:lnTo>
                <a:lnTo>
                  <a:pt x="797" y="183"/>
                </a:lnTo>
                <a:lnTo>
                  <a:pt x="807" y="183"/>
                </a:lnTo>
                <a:lnTo>
                  <a:pt x="819" y="178"/>
                </a:lnTo>
                <a:lnTo>
                  <a:pt x="830" y="170"/>
                </a:lnTo>
                <a:lnTo>
                  <a:pt x="835" y="162"/>
                </a:lnTo>
                <a:lnTo>
                  <a:pt x="838" y="152"/>
                </a:lnTo>
                <a:lnTo>
                  <a:pt x="838" y="140"/>
                </a:lnTo>
                <a:lnTo>
                  <a:pt x="840" y="130"/>
                </a:lnTo>
                <a:lnTo>
                  <a:pt x="843" y="123"/>
                </a:lnTo>
                <a:lnTo>
                  <a:pt x="858" y="111"/>
                </a:lnTo>
                <a:lnTo>
                  <a:pt x="863" y="107"/>
                </a:lnTo>
                <a:lnTo>
                  <a:pt x="875" y="104"/>
                </a:lnTo>
                <a:lnTo>
                  <a:pt x="884" y="103"/>
                </a:lnTo>
                <a:lnTo>
                  <a:pt x="894" y="103"/>
                </a:lnTo>
                <a:lnTo>
                  <a:pt x="908" y="100"/>
                </a:lnTo>
                <a:lnTo>
                  <a:pt x="916" y="100"/>
                </a:lnTo>
                <a:lnTo>
                  <a:pt x="931" y="104"/>
                </a:lnTo>
                <a:lnTo>
                  <a:pt x="942" y="107"/>
                </a:lnTo>
                <a:lnTo>
                  <a:pt x="951" y="107"/>
                </a:lnTo>
                <a:lnTo>
                  <a:pt x="959" y="104"/>
                </a:lnTo>
                <a:lnTo>
                  <a:pt x="971" y="104"/>
                </a:lnTo>
                <a:lnTo>
                  <a:pt x="977" y="104"/>
                </a:lnTo>
                <a:lnTo>
                  <a:pt x="983" y="103"/>
                </a:lnTo>
                <a:lnTo>
                  <a:pt x="985" y="104"/>
                </a:lnTo>
                <a:lnTo>
                  <a:pt x="995" y="107"/>
                </a:lnTo>
                <a:lnTo>
                  <a:pt x="1006" y="111"/>
                </a:lnTo>
                <a:lnTo>
                  <a:pt x="1013" y="123"/>
                </a:lnTo>
                <a:lnTo>
                  <a:pt x="1021" y="127"/>
                </a:lnTo>
                <a:lnTo>
                  <a:pt x="1024" y="132"/>
                </a:lnTo>
                <a:lnTo>
                  <a:pt x="1025" y="133"/>
                </a:lnTo>
                <a:lnTo>
                  <a:pt x="1035" y="133"/>
                </a:lnTo>
                <a:lnTo>
                  <a:pt x="1042" y="140"/>
                </a:lnTo>
                <a:lnTo>
                  <a:pt x="1047" y="144"/>
                </a:lnTo>
                <a:lnTo>
                  <a:pt x="1057" y="149"/>
                </a:lnTo>
                <a:lnTo>
                  <a:pt x="1066" y="152"/>
                </a:lnTo>
                <a:lnTo>
                  <a:pt x="1067" y="152"/>
                </a:lnTo>
                <a:lnTo>
                  <a:pt x="1074" y="157"/>
                </a:lnTo>
                <a:lnTo>
                  <a:pt x="1079" y="163"/>
                </a:lnTo>
                <a:lnTo>
                  <a:pt x="1084" y="170"/>
                </a:lnTo>
                <a:lnTo>
                  <a:pt x="1087" y="173"/>
                </a:lnTo>
                <a:lnTo>
                  <a:pt x="1093" y="175"/>
                </a:lnTo>
                <a:lnTo>
                  <a:pt x="1108" y="184"/>
                </a:lnTo>
                <a:lnTo>
                  <a:pt x="1114" y="183"/>
                </a:lnTo>
                <a:lnTo>
                  <a:pt x="1121" y="183"/>
                </a:lnTo>
                <a:lnTo>
                  <a:pt x="1133" y="184"/>
                </a:lnTo>
                <a:lnTo>
                  <a:pt x="1143" y="188"/>
                </a:lnTo>
                <a:lnTo>
                  <a:pt x="1151" y="188"/>
                </a:lnTo>
                <a:lnTo>
                  <a:pt x="1161" y="192"/>
                </a:lnTo>
                <a:lnTo>
                  <a:pt x="1169" y="188"/>
                </a:lnTo>
                <a:lnTo>
                  <a:pt x="1175" y="188"/>
                </a:lnTo>
                <a:lnTo>
                  <a:pt x="1187" y="186"/>
                </a:lnTo>
                <a:lnTo>
                  <a:pt x="1191" y="188"/>
                </a:lnTo>
                <a:lnTo>
                  <a:pt x="1195" y="196"/>
                </a:lnTo>
                <a:lnTo>
                  <a:pt x="1200" y="196"/>
                </a:lnTo>
                <a:lnTo>
                  <a:pt x="1207" y="203"/>
                </a:lnTo>
                <a:lnTo>
                  <a:pt x="1207" y="208"/>
                </a:lnTo>
                <a:lnTo>
                  <a:pt x="1207" y="216"/>
                </a:lnTo>
                <a:lnTo>
                  <a:pt x="1205" y="227"/>
                </a:lnTo>
                <a:lnTo>
                  <a:pt x="1211" y="231"/>
                </a:lnTo>
                <a:lnTo>
                  <a:pt x="1220" y="236"/>
                </a:lnTo>
                <a:lnTo>
                  <a:pt x="1219" y="248"/>
                </a:lnTo>
                <a:lnTo>
                  <a:pt x="1219" y="258"/>
                </a:lnTo>
                <a:lnTo>
                  <a:pt x="1219" y="266"/>
                </a:lnTo>
                <a:lnTo>
                  <a:pt x="1220" y="270"/>
                </a:lnTo>
                <a:lnTo>
                  <a:pt x="1223" y="278"/>
                </a:lnTo>
                <a:lnTo>
                  <a:pt x="1230" y="278"/>
                </a:lnTo>
                <a:lnTo>
                  <a:pt x="1240" y="278"/>
                </a:lnTo>
                <a:lnTo>
                  <a:pt x="1250" y="278"/>
                </a:lnTo>
                <a:lnTo>
                  <a:pt x="1252" y="278"/>
                </a:lnTo>
                <a:lnTo>
                  <a:pt x="1259" y="278"/>
                </a:lnTo>
                <a:lnTo>
                  <a:pt x="1262" y="283"/>
                </a:lnTo>
                <a:lnTo>
                  <a:pt x="1262" y="292"/>
                </a:lnTo>
                <a:lnTo>
                  <a:pt x="1262" y="295"/>
                </a:lnTo>
                <a:lnTo>
                  <a:pt x="1255" y="306"/>
                </a:lnTo>
                <a:lnTo>
                  <a:pt x="1241" y="310"/>
                </a:lnTo>
                <a:lnTo>
                  <a:pt x="1233" y="315"/>
                </a:lnTo>
                <a:lnTo>
                  <a:pt x="1226" y="318"/>
                </a:lnTo>
                <a:lnTo>
                  <a:pt x="1219" y="319"/>
                </a:lnTo>
                <a:lnTo>
                  <a:pt x="1215" y="330"/>
                </a:lnTo>
                <a:lnTo>
                  <a:pt x="1200" y="341"/>
                </a:lnTo>
                <a:lnTo>
                  <a:pt x="1187" y="345"/>
                </a:lnTo>
                <a:lnTo>
                  <a:pt x="1172" y="351"/>
                </a:lnTo>
                <a:lnTo>
                  <a:pt x="1164" y="349"/>
                </a:lnTo>
                <a:lnTo>
                  <a:pt x="1154" y="341"/>
                </a:lnTo>
                <a:lnTo>
                  <a:pt x="1149" y="334"/>
                </a:lnTo>
                <a:lnTo>
                  <a:pt x="1143" y="331"/>
                </a:lnTo>
                <a:lnTo>
                  <a:pt x="1133" y="331"/>
                </a:lnTo>
                <a:lnTo>
                  <a:pt x="1133" y="326"/>
                </a:lnTo>
                <a:lnTo>
                  <a:pt x="1129" y="319"/>
                </a:lnTo>
                <a:lnTo>
                  <a:pt x="1118" y="319"/>
                </a:lnTo>
                <a:lnTo>
                  <a:pt x="1111" y="323"/>
                </a:lnTo>
                <a:lnTo>
                  <a:pt x="1106" y="326"/>
                </a:lnTo>
                <a:lnTo>
                  <a:pt x="1103" y="326"/>
                </a:lnTo>
                <a:lnTo>
                  <a:pt x="1097" y="323"/>
                </a:lnTo>
                <a:lnTo>
                  <a:pt x="1092" y="334"/>
                </a:lnTo>
                <a:lnTo>
                  <a:pt x="1092" y="345"/>
                </a:lnTo>
                <a:lnTo>
                  <a:pt x="1090" y="357"/>
                </a:lnTo>
                <a:lnTo>
                  <a:pt x="1084" y="370"/>
                </a:lnTo>
                <a:lnTo>
                  <a:pt x="1079" y="375"/>
                </a:lnTo>
                <a:lnTo>
                  <a:pt x="1074" y="383"/>
                </a:lnTo>
                <a:lnTo>
                  <a:pt x="1071" y="391"/>
                </a:lnTo>
                <a:lnTo>
                  <a:pt x="1066" y="397"/>
                </a:lnTo>
                <a:lnTo>
                  <a:pt x="1064" y="401"/>
                </a:lnTo>
                <a:lnTo>
                  <a:pt x="1060" y="405"/>
                </a:lnTo>
                <a:lnTo>
                  <a:pt x="1060" y="413"/>
                </a:lnTo>
                <a:lnTo>
                  <a:pt x="1057" y="422"/>
                </a:lnTo>
                <a:lnTo>
                  <a:pt x="1057" y="436"/>
                </a:lnTo>
                <a:lnTo>
                  <a:pt x="1060" y="449"/>
                </a:lnTo>
                <a:lnTo>
                  <a:pt x="1057" y="461"/>
                </a:lnTo>
                <a:lnTo>
                  <a:pt x="1056" y="465"/>
                </a:lnTo>
                <a:lnTo>
                  <a:pt x="1053" y="469"/>
                </a:lnTo>
                <a:lnTo>
                  <a:pt x="1047" y="471"/>
                </a:lnTo>
                <a:lnTo>
                  <a:pt x="1039" y="471"/>
                </a:lnTo>
                <a:lnTo>
                  <a:pt x="1038" y="476"/>
                </a:lnTo>
                <a:lnTo>
                  <a:pt x="1029" y="478"/>
                </a:lnTo>
                <a:lnTo>
                  <a:pt x="1024" y="476"/>
                </a:lnTo>
                <a:lnTo>
                  <a:pt x="1016" y="474"/>
                </a:lnTo>
                <a:lnTo>
                  <a:pt x="1009" y="474"/>
                </a:lnTo>
                <a:lnTo>
                  <a:pt x="1006" y="465"/>
                </a:lnTo>
                <a:lnTo>
                  <a:pt x="1002" y="452"/>
                </a:lnTo>
                <a:lnTo>
                  <a:pt x="992" y="452"/>
                </a:lnTo>
                <a:lnTo>
                  <a:pt x="977" y="446"/>
                </a:lnTo>
                <a:lnTo>
                  <a:pt x="966" y="446"/>
                </a:lnTo>
                <a:lnTo>
                  <a:pt x="963" y="442"/>
                </a:lnTo>
                <a:lnTo>
                  <a:pt x="958" y="439"/>
                </a:lnTo>
                <a:lnTo>
                  <a:pt x="951" y="442"/>
                </a:lnTo>
                <a:lnTo>
                  <a:pt x="946" y="449"/>
                </a:lnTo>
                <a:lnTo>
                  <a:pt x="946" y="461"/>
                </a:lnTo>
                <a:lnTo>
                  <a:pt x="946" y="471"/>
                </a:lnTo>
                <a:lnTo>
                  <a:pt x="942" y="476"/>
                </a:lnTo>
                <a:lnTo>
                  <a:pt x="938" y="485"/>
                </a:lnTo>
                <a:lnTo>
                  <a:pt x="930" y="485"/>
                </a:lnTo>
                <a:lnTo>
                  <a:pt x="915" y="490"/>
                </a:lnTo>
                <a:lnTo>
                  <a:pt x="901" y="494"/>
                </a:lnTo>
                <a:lnTo>
                  <a:pt x="883" y="494"/>
                </a:lnTo>
                <a:lnTo>
                  <a:pt x="873" y="490"/>
                </a:lnTo>
                <a:lnTo>
                  <a:pt x="869" y="485"/>
                </a:lnTo>
                <a:lnTo>
                  <a:pt x="866" y="482"/>
                </a:lnTo>
                <a:lnTo>
                  <a:pt x="858" y="478"/>
                </a:lnTo>
                <a:lnTo>
                  <a:pt x="850" y="474"/>
                </a:lnTo>
                <a:lnTo>
                  <a:pt x="843" y="474"/>
                </a:lnTo>
                <a:lnTo>
                  <a:pt x="838" y="478"/>
                </a:lnTo>
                <a:lnTo>
                  <a:pt x="838" y="486"/>
                </a:lnTo>
                <a:lnTo>
                  <a:pt x="832" y="498"/>
                </a:lnTo>
                <a:lnTo>
                  <a:pt x="835" y="509"/>
                </a:lnTo>
                <a:lnTo>
                  <a:pt x="826" y="516"/>
                </a:lnTo>
                <a:lnTo>
                  <a:pt x="819" y="517"/>
                </a:lnTo>
                <a:lnTo>
                  <a:pt x="818" y="526"/>
                </a:lnTo>
                <a:lnTo>
                  <a:pt x="811" y="532"/>
                </a:lnTo>
                <a:lnTo>
                  <a:pt x="815" y="538"/>
                </a:lnTo>
                <a:lnTo>
                  <a:pt x="811" y="546"/>
                </a:lnTo>
                <a:lnTo>
                  <a:pt x="807" y="562"/>
                </a:lnTo>
                <a:lnTo>
                  <a:pt x="803" y="573"/>
                </a:lnTo>
                <a:lnTo>
                  <a:pt x="803" y="582"/>
                </a:lnTo>
                <a:lnTo>
                  <a:pt x="803" y="592"/>
                </a:lnTo>
                <a:lnTo>
                  <a:pt x="807" y="601"/>
                </a:lnTo>
                <a:lnTo>
                  <a:pt x="808" y="608"/>
                </a:lnTo>
                <a:lnTo>
                  <a:pt x="811" y="617"/>
                </a:lnTo>
                <a:lnTo>
                  <a:pt x="818" y="629"/>
                </a:lnTo>
                <a:lnTo>
                  <a:pt x="823" y="638"/>
                </a:lnTo>
                <a:lnTo>
                  <a:pt x="830" y="646"/>
                </a:lnTo>
                <a:lnTo>
                  <a:pt x="835" y="652"/>
                </a:lnTo>
                <a:lnTo>
                  <a:pt x="843" y="652"/>
                </a:lnTo>
                <a:lnTo>
                  <a:pt x="854" y="657"/>
                </a:lnTo>
                <a:lnTo>
                  <a:pt x="854" y="665"/>
                </a:lnTo>
                <a:lnTo>
                  <a:pt x="854" y="673"/>
                </a:lnTo>
                <a:lnTo>
                  <a:pt x="848" y="681"/>
                </a:lnTo>
                <a:lnTo>
                  <a:pt x="847" y="684"/>
                </a:lnTo>
                <a:lnTo>
                  <a:pt x="843" y="695"/>
                </a:lnTo>
                <a:lnTo>
                  <a:pt x="848" y="704"/>
                </a:lnTo>
                <a:lnTo>
                  <a:pt x="858" y="715"/>
                </a:lnTo>
                <a:lnTo>
                  <a:pt x="861" y="726"/>
                </a:lnTo>
                <a:lnTo>
                  <a:pt x="863" y="734"/>
                </a:lnTo>
                <a:lnTo>
                  <a:pt x="863" y="747"/>
                </a:lnTo>
                <a:lnTo>
                  <a:pt x="866" y="751"/>
                </a:lnTo>
                <a:lnTo>
                  <a:pt x="869" y="759"/>
                </a:lnTo>
                <a:lnTo>
                  <a:pt x="875" y="764"/>
                </a:lnTo>
                <a:lnTo>
                  <a:pt x="876" y="768"/>
                </a:lnTo>
                <a:lnTo>
                  <a:pt x="876" y="776"/>
                </a:lnTo>
                <a:lnTo>
                  <a:pt x="880" y="779"/>
                </a:lnTo>
                <a:lnTo>
                  <a:pt x="893" y="787"/>
                </a:lnTo>
                <a:lnTo>
                  <a:pt x="898" y="787"/>
                </a:lnTo>
                <a:lnTo>
                  <a:pt x="902" y="791"/>
                </a:lnTo>
                <a:lnTo>
                  <a:pt x="912" y="795"/>
                </a:lnTo>
                <a:lnTo>
                  <a:pt x="916" y="798"/>
                </a:lnTo>
                <a:lnTo>
                  <a:pt x="924" y="803"/>
                </a:lnTo>
                <a:lnTo>
                  <a:pt x="930" y="807"/>
                </a:lnTo>
                <a:lnTo>
                  <a:pt x="930" y="812"/>
                </a:lnTo>
                <a:lnTo>
                  <a:pt x="924" y="814"/>
                </a:lnTo>
                <a:lnTo>
                  <a:pt x="934" y="824"/>
                </a:lnTo>
                <a:lnTo>
                  <a:pt x="940" y="832"/>
                </a:lnTo>
                <a:lnTo>
                  <a:pt x="951" y="838"/>
                </a:lnTo>
                <a:lnTo>
                  <a:pt x="958" y="855"/>
                </a:lnTo>
                <a:lnTo>
                  <a:pt x="966" y="855"/>
                </a:lnTo>
                <a:lnTo>
                  <a:pt x="974" y="863"/>
                </a:lnTo>
                <a:lnTo>
                  <a:pt x="981" y="871"/>
                </a:lnTo>
                <a:lnTo>
                  <a:pt x="977" y="874"/>
                </a:lnTo>
                <a:lnTo>
                  <a:pt x="974" y="878"/>
                </a:lnTo>
                <a:lnTo>
                  <a:pt x="970" y="890"/>
                </a:lnTo>
                <a:lnTo>
                  <a:pt x="966" y="904"/>
                </a:lnTo>
                <a:lnTo>
                  <a:pt x="974" y="904"/>
                </a:lnTo>
                <a:lnTo>
                  <a:pt x="974" y="915"/>
                </a:lnTo>
                <a:lnTo>
                  <a:pt x="974" y="920"/>
                </a:lnTo>
                <a:lnTo>
                  <a:pt x="966" y="925"/>
                </a:lnTo>
                <a:lnTo>
                  <a:pt x="956" y="938"/>
                </a:lnTo>
                <a:lnTo>
                  <a:pt x="948" y="938"/>
                </a:lnTo>
                <a:lnTo>
                  <a:pt x="934" y="938"/>
                </a:lnTo>
                <a:lnTo>
                  <a:pt x="930" y="942"/>
                </a:lnTo>
                <a:lnTo>
                  <a:pt x="927" y="950"/>
                </a:lnTo>
                <a:lnTo>
                  <a:pt x="921" y="952"/>
                </a:lnTo>
                <a:lnTo>
                  <a:pt x="912" y="958"/>
                </a:lnTo>
                <a:lnTo>
                  <a:pt x="902" y="965"/>
                </a:lnTo>
                <a:lnTo>
                  <a:pt x="898" y="970"/>
                </a:lnTo>
                <a:lnTo>
                  <a:pt x="890" y="978"/>
                </a:lnTo>
                <a:lnTo>
                  <a:pt x="883" y="986"/>
                </a:lnTo>
                <a:lnTo>
                  <a:pt x="876" y="989"/>
                </a:lnTo>
                <a:lnTo>
                  <a:pt x="869" y="994"/>
                </a:lnTo>
                <a:lnTo>
                  <a:pt x="861" y="997"/>
                </a:lnTo>
                <a:lnTo>
                  <a:pt x="850" y="997"/>
                </a:lnTo>
                <a:lnTo>
                  <a:pt x="840" y="997"/>
                </a:lnTo>
                <a:lnTo>
                  <a:pt x="832" y="994"/>
                </a:lnTo>
                <a:lnTo>
                  <a:pt x="826" y="997"/>
                </a:lnTo>
                <a:lnTo>
                  <a:pt x="818" y="997"/>
                </a:lnTo>
                <a:lnTo>
                  <a:pt x="811" y="997"/>
                </a:lnTo>
                <a:lnTo>
                  <a:pt x="807" y="997"/>
                </a:lnTo>
                <a:lnTo>
                  <a:pt x="800" y="999"/>
                </a:lnTo>
                <a:lnTo>
                  <a:pt x="793" y="997"/>
                </a:lnTo>
                <a:lnTo>
                  <a:pt x="776" y="997"/>
                </a:lnTo>
                <a:lnTo>
                  <a:pt x="765" y="997"/>
                </a:lnTo>
                <a:lnTo>
                  <a:pt x="749" y="997"/>
                </a:lnTo>
                <a:lnTo>
                  <a:pt x="739" y="1003"/>
                </a:lnTo>
                <a:lnTo>
                  <a:pt x="731" y="999"/>
                </a:lnTo>
                <a:lnTo>
                  <a:pt x="720" y="997"/>
                </a:lnTo>
                <a:lnTo>
                  <a:pt x="717" y="997"/>
                </a:lnTo>
                <a:lnTo>
                  <a:pt x="710" y="1003"/>
                </a:lnTo>
                <a:lnTo>
                  <a:pt x="710" y="997"/>
                </a:lnTo>
                <a:lnTo>
                  <a:pt x="707" y="997"/>
                </a:lnTo>
                <a:lnTo>
                  <a:pt x="700" y="997"/>
                </a:lnTo>
                <a:lnTo>
                  <a:pt x="688" y="997"/>
                </a:lnTo>
                <a:lnTo>
                  <a:pt x="678" y="997"/>
                </a:lnTo>
                <a:lnTo>
                  <a:pt x="660" y="994"/>
                </a:lnTo>
                <a:lnTo>
                  <a:pt x="656" y="986"/>
                </a:lnTo>
                <a:lnTo>
                  <a:pt x="656" y="978"/>
                </a:lnTo>
                <a:lnTo>
                  <a:pt x="656" y="974"/>
                </a:lnTo>
                <a:lnTo>
                  <a:pt x="649" y="968"/>
                </a:lnTo>
                <a:lnTo>
                  <a:pt x="649" y="963"/>
                </a:lnTo>
                <a:lnTo>
                  <a:pt x="649" y="95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1" name="Freeform 1052"/>
          <p:cNvSpPr>
            <a:spLocks/>
          </p:cNvSpPr>
          <p:nvPr userDrawn="1"/>
        </p:nvSpPr>
        <p:spPr bwMode="auto">
          <a:xfrm>
            <a:off x="3698610" y="3676606"/>
            <a:ext cx="906752" cy="868916"/>
          </a:xfrm>
          <a:custGeom>
            <a:avLst/>
            <a:gdLst>
              <a:gd name="T0" fmla="*/ 1788 w 2086"/>
              <a:gd name="T1" fmla="*/ 1761 h 1779"/>
              <a:gd name="T2" fmla="*/ 1717 w 2086"/>
              <a:gd name="T3" fmla="*/ 1728 h 1779"/>
              <a:gd name="T4" fmla="*/ 1656 w 2086"/>
              <a:gd name="T5" fmla="*/ 1669 h 1779"/>
              <a:gd name="T6" fmla="*/ 1625 w 2086"/>
              <a:gd name="T7" fmla="*/ 1594 h 1779"/>
              <a:gd name="T8" fmla="*/ 1579 w 2086"/>
              <a:gd name="T9" fmla="*/ 1557 h 1779"/>
              <a:gd name="T10" fmla="*/ 1522 w 2086"/>
              <a:gd name="T11" fmla="*/ 1644 h 1779"/>
              <a:gd name="T12" fmla="*/ 1478 w 2086"/>
              <a:gd name="T13" fmla="*/ 1661 h 1779"/>
              <a:gd name="T14" fmla="*/ 1381 w 2086"/>
              <a:gd name="T15" fmla="*/ 1620 h 1779"/>
              <a:gd name="T16" fmla="*/ 1330 w 2086"/>
              <a:gd name="T17" fmla="*/ 1610 h 1779"/>
              <a:gd name="T18" fmla="*/ 1287 w 2086"/>
              <a:gd name="T19" fmla="*/ 1646 h 1779"/>
              <a:gd name="T20" fmla="*/ 1213 w 2086"/>
              <a:gd name="T21" fmla="*/ 1644 h 1779"/>
              <a:gd name="T22" fmla="*/ 1165 w 2086"/>
              <a:gd name="T23" fmla="*/ 1613 h 1779"/>
              <a:gd name="T24" fmla="*/ 1112 w 2086"/>
              <a:gd name="T25" fmla="*/ 1582 h 1779"/>
              <a:gd name="T26" fmla="*/ 1050 w 2086"/>
              <a:gd name="T27" fmla="*/ 1566 h 1779"/>
              <a:gd name="T28" fmla="*/ 963 w 2086"/>
              <a:gd name="T29" fmla="*/ 1566 h 1779"/>
              <a:gd name="T30" fmla="*/ 920 w 2086"/>
              <a:gd name="T31" fmla="*/ 1638 h 1779"/>
              <a:gd name="T32" fmla="*/ 838 w 2086"/>
              <a:gd name="T33" fmla="*/ 1628 h 1779"/>
              <a:gd name="T34" fmla="*/ 767 w 2086"/>
              <a:gd name="T35" fmla="*/ 1572 h 1779"/>
              <a:gd name="T36" fmla="*/ 714 w 2086"/>
              <a:gd name="T37" fmla="*/ 1535 h 1779"/>
              <a:gd name="T38" fmla="*/ 623 w 2086"/>
              <a:gd name="T39" fmla="*/ 1511 h 1779"/>
              <a:gd name="T40" fmla="*/ 545 w 2086"/>
              <a:gd name="T41" fmla="*/ 1471 h 1779"/>
              <a:gd name="T42" fmla="*/ 494 w 2086"/>
              <a:gd name="T43" fmla="*/ 1463 h 1779"/>
              <a:gd name="T44" fmla="*/ 476 w 2086"/>
              <a:gd name="T45" fmla="*/ 1457 h 1779"/>
              <a:gd name="T46" fmla="*/ 462 w 2086"/>
              <a:gd name="T47" fmla="*/ 1433 h 1779"/>
              <a:gd name="T48" fmla="*/ 505 w 2086"/>
              <a:gd name="T49" fmla="*/ 1311 h 1779"/>
              <a:gd name="T50" fmla="*/ 515 w 2086"/>
              <a:gd name="T51" fmla="*/ 1224 h 1779"/>
              <a:gd name="T52" fmla="*/ 476 w 2086"/>
              <a:gd name="T53" fmla="*/ 1141 h 1779"/>
              <a:gd name="T54" fmla="*/ 519 w 2086"/>
              <a:gd name="T55" fmla="*/ 1062 h 1779"/>
              <a:gd name="T56" fmla="*/ 462 w 2086"/>
              <a:gd name="T57" fmla="*/ 968 h 1779"/>
              <a:gd name="T58" fmla="*/ 403 w 2086"/>
              <a:gd name="T59" fmla="*/ 1042 h 1779"/>
              <a:gd name="T60" fmla="*/ 316 w 2086"/>
              <a:gd name="T61" fmla="*/ 1072 h 1779"/>
              <a:gd name="T62" fmla="*/ 269 w 2086"/>
              <a:gd name="T63" fmla="*/ 1099 h 1779"/>
              <a:gd name="T64" fmla="*/ 216 w 2086"/>
              <a:gd name="T65" fmla="*/ 1009 h 1779"/>
              <a:gd name="T66" fmla="*/ 112 w 2086"/>
              <a:gd name="T67" fmla="*/ 949 h 1779"/>
              <a:gd name="T68" fmla="*/ 46 w 2086"/>
              <a:gd name="T69" fmla="*/ 853 h 1779"/>
              <a:gd name="T70" fmla="*/ 0 w 2086"/>
              <a:gd name="T71" fmla="*/ 712 h 1779"/>
              <a:gd name="T72" fmla="*/ 107 w 2086"/>
              <a:gd name="T73" fmla="*/ 631 h 1779"/>
              <a:gd name="T74" fmla="*/ 320 w 2086"/>
              <a:gd name="T75" fmla="*/ 579 h 1779"/>
              <a:gd name="T76" fmla="*/ 447 w 2086"/>
              <a:gd name="T77" fmla="*/ 444 h 1779"/>
              <a:gd name="T78" fmla="*/ 555 w 2086"/>
              <a:gd name="T79" fmla="*/ 261 h 1779"/>
              <a:gd name="T80" fmla="*/ 626 w 2086"/>
              <a:gd name="T81" fmla="*/ 202 h 1779"/>
              <a:gd name="T82" fmla="*/ 681 w 2086"/>
              <a:gd name="T83" fmla="*/ 95 h 1779"/>
              <a:gd name="T84" fmla="*/ 732 w 2086"/>
              <a:gd name="T85" fmla="*/ 23 h 1779"/>
              <a:gd name="T86" fmla="*/ 780 w 2086"/>
              <a:gd name="T87" fmla="*/ 28 h 1779"/>
              <a:gd name="T88" fmla="*/ 872 w 2086"/>
              <a:gd name="T89" fmla="*/ 144 h 1779"/>
              <a:gd name="T90" fmla="*/ 946 w 2086"/>
              <a:gd name="T91" fmla="*/ 457 h 1779"/>
              <a:gd name="T92" fmla="*/ 931 w 2086"/>
              <a:gd name="T93" fmla="*/ 700 h 1779"/>
              <a:gd name="T94" fmla="*/ 1164 w 2086"/>
              <a:gd name="T95" fmla="*/ 759 h 1779"/>
              <a:gd name="T96" fmla="*/ 1210 w 2086"/>
              <a:gd name="T97" fmla="*/ 885 h 1779"/>
              <a:gd name="T98" fmla="*/ 1332 w 2086"/>
              <a:gd name="T99" fmla="*/ 1009 h 1779"/>
              <a:gd name="T100" fmla="*/ 1446 w 2086"/>
              <a:gd name="T101" fmla="*/ 1001 h 1779"/>
              <a:gd name="T102" fmla="*/ 1610 w 2086"/>
              <a:gd name="T103" fmla="*/ 1159 h 1779"/>
              <a:gd name="T104" fmla="*/ 1751 w 2086"/>
              <a:gd name="T105" fmla="*/ 1184 h 1779"/>
              <a:gd name="T106" fmla="*/ 1938 w 2086"/>
              <a:gd name="T107" fmla="*/ 1188 h 1779"/>
              <a:gd name="T108" fmla="*/ 2024 w 2086"/>
              <a:gd name="T109" fmla="*/ 1215 h 1779"/>
              <a:gd name="T110" fmla="*/ 2037 w 2086"/>
              <a:gd name="T111" fmla="*/ 1291 h 1779"/>
              <a:gd name="T112" fmla="*/ 2020 w 2086"/>
              <a:gd name="T113" fmla="*/ 1374 h 1779"/>
              <a:gd name="T114" fmla="*/ 1996 w 2086"/>
              <a:gd name="T115" fmla="*/ 1407 h 1779"/>
              <a:gd name="T116" fmla="*/ 2016 w 2086"/>
              <a:gd name="T117" fmla="*/ 1478 h 1779"/>
              <a:gd name="T118" fmla="*/ 1957 w 2086"/>
              <a:gd name="T119" fmla="*/ 1564 h 1779"/>
              <a:gd name="T120" fmla="*/ 1988 w 2086"/>
              <a:gd name="T121" fmla="*/ 1634 h 1779"/>
              <a:gd name="T122" fmla="*/ 1938 w 2086"/>
              <a:gd name="T123" fmla="*/ 1705 h 1779"/>
              <a:gd name="T124" fmla="*/ 1911 w 2086"/>
              <a:gd name="T125" fmla="*/ 1776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86" h="1779">
                <a:moveTo>
                  <a:pt x="1850" y="1775"/>
                </a:moveTo>
                <a:lnTo>
                  <a:pt x="1839" y="1769"/>
                </a:lnTo>
                <a:lnTo>
                  <a:pt x="1821" y="1767"/>
                </a:lnTo>
                <a:lnTo>
                  <a:pt x="1816" y="1767"/>
                </a:lnTo>
                <a:lnTo>
                  <a:pt x="1811" y="1767"/>
                </a:lnTo>
                <a:lnTo>
                  <a:pt x="1803" y="1767"/>
                </a:lnTo>
                <a:lnTo>
                  <a:pt x="1793" y="1767"/>
                </a:lnTo>
                <a:lnTo>
                  <a:pt x="1788" y="1761"/>
                </a:lnTo>
                <a:lnTo>
                  <a:pt x="1776" y="1751"/>
                </a:lnTo>
                <a:lnTo>
                  <a:pt x="1772" y="1747"/>
                </a:lnTo>
                <a:lnTo>
                  <a:pt x="1767" y="1740"/>
                </a:lnTo>
                <a:lnTo>
                  <a:pt x="1760" y="1728"/>
                </a:lnTo>
                <a:lnTo>
                  <a:pt x="1745" y="1726"/>
                </a:lnTo>
                <a:lnTo>
                  <a:pt x="1738" y="1726"/>
                </a:lnTo>
                <a:lnTo>
                  <a:pt x="1728" y="1728"/>
                </a:lnTo>
                <a:lnTo>
                  <a:pt x="1717" y="1728"/>
                </a:lnTo>
                <a:lnTo>
                  <a:pt x="1706" y="1739"/>
                </a:lnTo>
                <a:lnTo>
                  <a:pt x="1698" y="1744"/>
                </a:lnTo>
                <a:lnTo>
                  <a:pt x="1698" y="1756"/>
                </a:lnTo>
                <a:lnTo>
                  <a:pt x="1686" y="1736"/>
                </a:lnTo>
                <a:lnTo>
                  <a:pt x="1680" y="1710"/>
                </a:lnTo>
                <a:lnTo>
                  <a:pt x="1667" y="1688"/>
                </a:lnTo>
                <a:lnTo>
                  <a:pt x="1663" y="1686"/>
                </a:lnTo>
                <a:lnTo>
                  <a:pt x="1656" y="1669"/>
                </a:lnTo>
                <a:lnTo>
                  <a:pt x="1652" y="1661"/>
                </a:lnTo>
                <a:lnTo>
                  <a:pt x="1648" y="1657"/>
                </a:lnTo>
                <a:lnTo>
                  <a:pt x="1645" y="1646"/>
                </a:lnTo>
                <a:lnTo>
                  <a:pt x="1640" y="1634"/>
                </a:lnTo>
                <a:lnTo>
                  <a:pt x="1631" y="1622"/>
                </a:lnTo>
                <a:lnTo>
                  <a:pt x="1628" y="1618"/>
                </a:lnTo>
                <a:lnTo>
                  <a:pt x="1625" y="1597"/>
                </a:lnTo>
                <a:lnTo>
                  <a:pt x="1625" y="1594"/>
                </a:lnTo>
                <a:lnTo>
                  <a:pt x="1622" y="1588"/>
                </a:lnTo>
                <a:lnTo>
                  <a:pt x="1622" y="1566"/>
                </a:lnTo>
                <a:lnTo>
                  <a:pt x="1620" y="1572"/>
                </a:lnTo>
                <a:lnTo>
                  <a:pt x="1613" y="1564"/>
                </a:lnTo>
                <a:lnTo>
                  <a:pt x="1602" y="1557"/>
                </a:lnTo>
                <a:lnTo>
                  <a:pt x="1601" y="1557"/>
                </a:lnTo>
                <a:lnTo>
                  <a:pt x="1590" y="1557"/>
                </a:lnTo>
                <a:lnTo>
                  <a:pt x="1579" y="1557"/>
                </a:lnTo>
                <a:lnTo>
                  <a:pt x="1577" y="1561"/>
                </a:lnTo>
                <a:lnTo>
                  <a:pt x="1567" y="1570"/>
                </a:lnTo>
                <a:lnTo>
                  <a:pt x="1551" y="1574"/>
                </a:lnTo>
                <a:lnTo>
                  <a:pt x="1539" y="1590"/>
                </a:lnTo>
                <a:lnTo>
                  <a:pt x="1527" y="1605"/>
                </a:lnTo>
                <a:lnTo>
                  <a:pt x="1522" y="1620"/>
                </a:lnTo>
                <a:lnTo>
                  <a:pt x="1522" y="1634"/>
                </a:lnTo>
                <a:lnTo>
                  <a:pt x="1522" y="1644"/>
                </a:lnTo>
                <a:lnTo>
                  <a:pt x="1522" y="1657"/>
                </a:lnTo>
                <a:lnTo>
                  <a:pt x="1522" y="1668"/>
                </a:lnTo>
                <a:lnTo>
                  <a:pt x="1518" y="1672"/>
                </a:lnTo>
                <a:lnTo>
                  <a:pt x="1514" y="1677"/>
                </a:lnTo>
                <a:lnTo>
                  <a:pt x="1498" y="1676"/>
                </a:lnTo>
                <a:lnTo>
                  <a:pt x="1493" y="1668"/>
                </a:lnTo>
                <a:lnTo>
                  <a:pt x="1486" y="1661"/>
                </a:lnTo>
                <a:lnTo>
                  <a:pt x="1478" y="1661"/>
                </a:lnTo>
                <a:lnTo>
                  <a:pt x="1472" y="1661"/>
                </a:lnTo>
                <a:lnTo>
                  <a:pt x="1469" y="1661"/>
                </a:lnTo>
                <a:lnTo>
                  <a:pt x="1462" y="1668"/>
                </a:lnTo>
                <a:lnTo>
                  <a:pt x="1451" y="1661"/>
                </a:lnTo>
                <a:lnTo>
                  <a:pt x="1431" y="1656"/>
                </a:lnTo>
                <a:lnTo>
                  <a:pt x="1407" y="1638"/>
                </a:lnTo>
                <a:lnTo>
                  <a:pt x="1391" y="1628"/>
                </a:lnTo>
                <a:lnTo>
                  <a:pt x="1381" y="1620"/>
                </a:lnTo>
                <a:lnTo>
                  <a:pt x="1368" y="1613"/>
                </a:lnTo>
                <a:lnTo>
                  <a:pt x="1360" y="1604"/>
                </a:lnTo>
                <a:lnTo>
                  <a:pt x="1349" y="1601"/>
                </a:lnTo>
                <a:lnTo>
                  <a:pt x="1346" y="1601"/>
                </a:lnTo>
                <a:lnTo>
                  <a:pt x="1339" y="1601"/>
                </a:lnTo>
                <a:lnTo>
                  <a:pt x="1336" y="1604"/>
                </a:lnTo>
                <a:lnTo>
                  <a:pt x="1330" y="1605"/>
                </a:lnTo>
                <a:lnTo>
                  <a:pt x="1330" y="1610"/>
                </a:lnTo>
                <a:lnTo>
                  <a:pt x="1323" y="1624"/>
                </a:lnTo>
                <a:lnTo>
                  <a:pt x="1318" y="1645"/>
                </a:lnTo>
                <a:lnTo>
                  <a:pt x="1314" y="1653"/>
                </a:lnTo>
                <a:lnTo>
                  <a:pt x="1306" y="1664"/>
                </a:lnTo>
                <a:lnTo>
                  <a:pt x="1299" y="1657"/>
                </a:lnTo>
                <a:lnTo>
                  <a:pt x="1295" y="1657"/>
                </a:lnTo>
                <a:lnTo>
                  <a:pt x="1291" y="1649"/>
                </a:lnTo>
                <a:lnTo>
                  <a:pt x="1287" y="1646"/>
                </a:lnTo>
                <a:lnTo>
                  <a:pt x="1274" y="1649"/>
                </a:lnTo>
                <a:lnTo>
                  <a:pt x="1269" y="1649"/>
                </a:lnTo>
                <a:lnTo>
                  <a:pt x="1260" y="1653"/>
                </a:lnTo>
                <a:lnTo>
                  <a:pt x="1252" y="1649"/>
                </a:lnTo>
                <a:lnTo>
                  <a:pt x="1244" y="1649"/>
                </a:lnTo>
                <a:lnTo>
                  <a:pt x="1233" y="1645"/>
                </a:lnTo>
                <a:lnTo>
                  <a:pt x="1220" y="1644"/>
                </a:lnTo>
                <a:lnTo>
                  <a:pt x="1213" y="1644"/>
                </a:lnTo>
                <a:lnTo>
                  <a:pt x="1208" y="1645"/>
                </a:lnTo>
                <a:lnTo>
                  <a:pt x="1194" y="1636"/>
                </a:lnTo>
                <a:lnTo>
                  <a:pt x="1187" y="1634"/>
                </a:lnTo>
                <a:lnTo>
                  <a:pt x="1183" y="1630"/>
                </a:lnTo>
                <a:lnTo>
                  <a:pt x="1179" y="1624"/>
                </a:lnTo>
                <a:lnTo>
                  <a:pt x="1173" y="1618"/>
                </a:lnTo>
                <a:lnTo>
                  <a:pt x="1166" y="1613"/>
                </a:lnTo>
                <a:lnTo>
                  <a:pt x="1165" y="1613"/>
                </a:lnTo>
                <a:lnTo>
                  <a:pt x="1157" y="1610"/>
                </a:lnTo>
                <a:lnTo>
                  <a:pt x="1147" y="1605"/>
                </a:lnTo>
                <a:lnTo>
                  <a:pt x="1142" y="1601"/>
                </a:lnTo>
                <a:lnTo>
                  <a:pt x="1136" y="1594"/>
                </a:lnTo>
                <a:lnTo>
                  <a:pt x="1125" y="1594"/>
                </a:lnTo>
                <a:lnTo>
                  <a:pt x="1124" y="1593"/>
                </a:lnTo>
                <a:lnTo>
                  <a:pt x="1121" y="1588"/>
                </a:lnTo>
                <a:lnTo>
                  <a:pt x="1112" y="1582"/>
                </a:lnTo>
                <a:lnTo>
                  <a:pt x="1105" y="1572"/>
                </a:lnTo>
                <a:lnTo>
                  <a:pt x="1094" y="1566"/>
                </a:lnTo>
                <a:lnTo>
                  <a:pt x="1086" y="1565"/>
                </a:lnTo>
                <a:lnTo>
                  <a:pt x="1082" y="1564"/>
                </a:lnTo>
                <a:lnTo>
                  <a:pt x="1078" y="1565"/>
                </a:lnTo>
                <a:lnTo>
                  <a:pt x="1071" y="1565"/>
                </a:lnTo>
                <a:lnTo>
                  <a:pt x="1059" y="1565"/>
                </a:lnTo>
                <a:lnTo>
                  <a:pt x="1050" y="1566"/>
                </a:lnTo>
                <a:lnTo>
                  <a:pt x="1042" y="1566"/>
                </a:lnTo>
                <a:lnTo>
                  <a:pt x="1031" y="1565"/>
                </a:lnTo>
                <a:lnTo>
                  <a:pt x="1016" y="1561"/>
                </a:lnTo>
                <a:lnTo>
                  <a:pt x="1007" y="1561"/>
                </a:lnTo>
                <a:lnTo>
                  <a:pt x="995" y="1564"/>
                </a:lnTo>
                <a:lnTo>
                  <a:pt x="984" y="1564"/>
                </a:lnTo>
                <a:lnTo>
                  <a:pt x="974" y="1565"/>
                </a:lnTo>
                <a:lnTo>
                  <a:pt x="963" y="1566"/>
                </a:lnTo>
                <a:lnTo>
                  <a:pt x="958" y="1572"/>
                </a:lnTo>
                <a:lnTo>
                  <a:pt x="942" y="1582"/>
                </a:lnTo>
                <a:lnTo>
                  <a:pt x="939" y="1590"/>
                </a:lnTo>
                <a:lnTo>
                  <a:pt x="938" y="1601"/>
                </a:lnTo>
                <a:lnTo>
                  <a:pt x="938" y="1613"/>
                </a:lnTo>
                <a:lnTo>
                  <a:pt x="934" y="1622"/>
                </a:lnTo>
                <a:lnTo>
                  <a:pt x="930" y="1630"/>
                </a:lnTo>
                <a:lnTo>
                  <a:pt x="920" y="1638"/>
                </a:lnTo>
                <a:lnTo>
                  <a:pt x="906" y="1644"/>
                </a:lnTo>
                <a:lnTo>
                  <a:pt x="897" y="1644"/>
                </a:lnTo>
                <a:lnTo>
                  <a:pt x="887" y="1636"/>
                </a:lnTo>
                <a:lnTo>
                  <a:pt x="880" y="1636"/>
                </a:lnTo>
                <a:lnTo>
                  <a:pt x="872" y="1636"/>
                </a:lnTo>
                <a:lnTo>
                  <a:pt x="854" y="1634"/>
                </a:lnTo>
                <a:lnTo>
                  <a:pt x="841" y="1630"/>
                </a:lnTo>
                <a:lnTo>
                  <a:pt x="838" y="1628"/>
                </a:lnTo>
                <a:lnTo>
                  <a:pt x="830" y="1622"/>
                </a:lnTo>
                <a:lnTo>
                  <a:pt x="822" y="1618"/>
                </a:lnTo>
                <a:lnTo>
                  <a:pt x="816" y="1605"/>
                </a:lnTo>
                <a:lnTo>
                  <a:pt x="807" y="1594"/>
                </a:lnTo>
                <a:lnTo>
                  <a:pt x="794" y="1582"/>
                </a:lnTo>
                <a:lnTo>
                  <a:pt x="782" y="1580"/>
                </a:lnTo>
                <a:lnTo>
                  <a:pt x="772" y="1585"/>
                </a:lnTo>
                <a:lnTo>
                  <a:pt x="767" y="1572"/>
                </a:lnTo>
                <a:lnTo>
                  <a:pt x="760" y="1566"/>
                </a:lnTo>
                <a:lnTo>
                  <a:pt x="746" y="1564"/>
                </a:lnTo>
                <a:lnTo>
                  <a:pt x="736" y="1557"/>
                </a:lnTo>
                <a:lnTo>
                  <a:pt x="736" y="1554"/>
                </a:lnTo>
                <a:lnTo>
                  <a:pt x="732" y="1549"/>
                </a:lnTo>
                <a:lnTo>
                  <a:pt x="725" y="1540"/>
                </a:lnTo>
                <a:lnTo>
                  <a:pt x="721" y="1538"/>
                </a:lnTo>
                <a:lnTo>
                  <a:pt x="714" y="1535"/>
                </a:lnTo>
                <a:lnTo>
                  <a:pt x="711" y="1527"/>
                </a:lnTo>
                <a:lnTo>
                  <a:pt x="702" y="1519"/>
                </a:lnTo>
                <a:lnTo>
                  <a:pt x="699" y="1511"/>
                </a:lnTo>
                <a:lnTo>
                  <a:pt x="689" y="1508"/>
                </a:lnTo>
                <a:lnTo>
                  <a:pt x="674" y="1508"/>
                </a:lnTo>
                <a:lnTo>
                  <a:pt x="659" y="1511"/>
                </a:lnTo>
                <a:lnTo>
                  <a:pt x="644" y="1511"/>
                </a:lnTo>
                <a:lnTo>
                  <a:pt x="623" y="1511"/>
                </a:lnTo>
                <a:lnTo>
                  <a:pt x="617" y="1511"/>
                </a:lnTo>
                <a:lnTo>
                  <a:pt x="605" y="1508"/>
                </a:lnTo>
                <a:lnTo>
                  <a:pt x="586" y="1502"/>
                </a:lnTo>
                <a:lnTo>
                  <a:pt x="569" y="1501"/>
                </a:lnTo>
                <a:lnTo>
                  <a:pt x="555" y="1494"/>
                </a:lnTo>
                <a:lnTo>
                  <a:pt x="551" y="1487"/>
                </a:lnTo>
                <a:lnTo>
                  <a:pt x="549" y="1478"/>
                </a:lnTo>
                <a:lnTo>
                  <a:pt x="545" y="1471"/>
                </a:lnTo>
                <a:lnTo>
                  <a:pt x="543" y="1466"/>
                </a:lnTo>
                <a:lnTo>
                  <a:pt x="540" y="1466"/>
                </a:lnTo>
                <a:lnTo>
                  <a:pt x="536" y="1461"/>
                </a:lnTo>
                <a:lnTo>
                  <a:pt x="526" y="1461"/>
                </a:lnTo>
                <a:lnTo>
                  <a:pt x="518" y="1461"/>
                </a:lnTo>
                <a:lnTo>
                  <a:pt x="508" y="1461"/>
                </a:lnTo>
                <a:lnTo>
                  <a:pt x="501" y="1461"/>
                </a:lnTo>
                <a:lnTo>
                  <a:pt x="494" y="1463"/>
                </a:lnTo>
                <a:lnTo>
                  <a:pt x="491" y="1463"/>
                </a:lnTo>
                <a:lnTo>
                  <a:pt x="487" y="1463"/>
                </a:lnTo>
                <a:lnTo>
                  <a:pt x="484" y="1463"/>
                </a:lnTo>
                <a:lnTo>
                  <a:pt x="483" y="1463"/>
                </a:lnTo>
                <a:lnTo>
                  <a:pt x="482" y="1461"/>
                </a:lnTo>
                <a:lnTo>
                  <a:pt x="478" y="1461"/>
                </a:lnTo>
                <a:lnTo>
                  <a:pt x="476" y="1461"/>
                </a:lnTo>
                <a:lnTo>
                  <a:pt x="476" y="1457"/>
                </a:lnTo>
                <a:lnTo>
                  <a:pt x="473" y="1454"/>
                </a:lnTo>
                <a:lnTo>
                  <a:pt x="473" y="1449"/>
                </a:lnTo>
                <a:lnTo>
                  <a:pt x="469" y="1447"/>
                </a:lnTo>
                <a:lnTo>
                  <a:pt x="469" y="1445"/>
                </a:lnTo>
                <a:lnTo>
                  <a:pt x="465" y="1441"/>
                </a:lnTo>
                <a:lnTo>
                  <a:pt x="462" y="1438"/>
                </a:lnTo>
                <a:lnTo>
                  <a:pt x="462" y="1437"/>
                </a:lnTo>
                <a:lnTo>
                  <a:pt x="462" y="1433"/>
                </a:lnTo>
                <a:lnTo>
                  <a:pt x="460" y="1431"/>
                </a:lnTo>
                <a:lnTo>
                  <a:pt x="476" y="1405"/>
                </a:lnTo>
                <a:lnTo>
                  <a:pt x="484" y="1386"/>
                </a:lnTo>
                <a:lnTo>
                  <a:pt x="494" y="1374"/>
                </a:lnTo>
                <a:lnTo>
                  <a:pt x="501" y="1359"/>
                </a:lnTo>
                <a:lnTo>
                  <a:pt x="505" y="1346"/>
                </a:lnTo>
                <a:lnTo>
                  <a:pt x="505" y="1327"/>
                </a:lnTo>
                <a:lnTo>
                  <a:pt x="505" y="1311"/>
                </a:lnTo>
                <a:lnTo>
                  <a:pt x="508" y="1298"/>
                </a:lnTo>
                <a:lnTo>
                  <a:pt x="511" y="1282"/>
                </a:lnTo>
                <a:lnTo>
                  <a:pt x="511" y="1280"/>
                </a:lnTo>
                <a:lnTo>
                  <a:pt x="515" y="1274"/>
                </a:lnTo>
                <a:lnTo>
                  <a:pt x="515" y="1261"/>
                </a:lnTo>
                <a:lnTo>
                  <a:pt x="515" y="1245"/>
                </a:lnTo>
                <a:lnTo>
                  <a:pt x="518" y="1232"/>
                </a:lnTo>
                <a:lnTo>
                  <a:pt x="515" y="1224"/>
                </a:lnTo>
                <a:lnTo>
                  <a:pt x="518" y="1221"/>
                </a:lnTo>
                <a:lnTo>
                  <a:pt x="511" y="1212"/>
                </a:lnTo>
                <a:lnTo>
                  <a:pt x="509" y="1207"/>
                </a:lnTo>
                <a:lnTo>
                  <a:pt x="494" y="1196"/>
                </a:lnTo>
                <a:lnTo>
                  <a:pt x="484" y="1184"/>
                </a:lnTo>
                <a:lnTo>
                  <a:pt x="478" y="1168"/>
                </a:lnTo>
                <a:lnTo>
                  <a:pt x="476" y="1157"/>
                </a:lnTo>
                <a:lnTo>
                  <a:pt x="476" y="1141"/>
                </a:lnTo>
                <a:lnTo>
                  <a:pt x="482" y="1135"/>
                </a:lnTo>
                <a:lnTo>
                  <a:pt x="491" y="1132"/>
                </a:lnTo>
                <a:lnTo>
                  <a:pt x="505" y="1121"/>
                </a:lnTo>
                <a:lnTo>
                  <a:pt x="515" y="1112"/>
                </a:lnTo>
                <a:lnTo>
                  <a:pt x="519" y="1096"/>
                </a:lnTo>
                <a:lnTo>
                  <a:pt x="523" y="1084"/>
                </a:lnTo>
                <a:lnTo>
                  <a:pt x="519" y="1068"/>
                </a:lnTo>
                <a:lnTo>
                  <a:pt x="519" y="1062"/>
                </a:lnTo>
                <a:lnTo>
                  <a:pt x="518" y="1050"/>
                </a:lnTo>
                <a:lnTo>
                  <a:pt x="515" y="1042"/>
                </a:lnTo>
                <a:lnTo>
                  <a:pt x="518" y="1024"/>
                </a:lnTo>
                <a:lnTo>
                  <a:pt x="511" y="1006"/>
                </a:lnTo>
                <a:lnTo>
                  <a:pt x="494" y="1006"/>
                </a:lnTo>
                <a:lnTo>
                  <a:pt x="482" y="998"/>
                </a:lnTo>
                <a:lnTo>
                  <a:pt x="473" y="979"/>
                </a:lnTo>
                <a:lnTo>
                  <a:pt x="462" y="968"/>
                </a:lnTo>
                <a:lnTo>
                  <a:pt x="453" y="965"/>
                </a:lnTo>
                <a:lnTo>
                  <a:pt x="443" y="961"/>
                </a:lnTo>
                <a:lnTo>
                  <a:pt x="443" y="973"/>
                </a:lnTo>
                <a:lnTo>
                  <a:pt x="441" y="992"/>
                </a:lnTo>
                <a:lnTo>
                  <a:pt x="439" y="1013"/>
                </a:lnTo>
                <a:lnTo>
                  <a:pt x="429" y="1029"/>
                </a:lnTo>
                <a:lnTo>
                  <a:pt x="415" y="1040"/>
                </a:lnTo>
                <a:lnTo>
                  <a:pt x="403" y="1042"/>
                </a:lnTo>
                <a:lnTo>
                  <a:pt x="395" y="1054"/>
                </a:lnTo>
                <a:lnTo>
                  <a:pt x="383" y="1067"/>
                </a:lnTo>
                <a:lnTo>
                  <a:pt x="379" y="1065"/>
                </a:lnTo>
                <a:lnTo>
                  <a:pt x="370" y="1076"/>
                </a:lnTo>
                <a:lnTo>
                  <a:pt x="356" y="1089"/>
                </a:lnTo>
                <a:lnTo>
                  <a:pt x="338" y="1085"/>
                </a:lnTo>
                <a:lnTo>
                  <a:pt x="325" y="1076"/>
                </a:lnTo>
                <a:lnTo>
                  <a:pt x="316" y="1072"/>
                </a:lnTo>
                <a:lnTo>
                  <a:pt x="307" y="1067"/>
                </a:lnTo>
                <a:lnTo>
                  <a:pt x="300" y="1075"/>
                </a:lnTo>
                <a:lnTo>
                  <a:pt x="296" y="1089"/>
                </a:lnTo>
                <a:lnTo>
                  <a:pt x="294" y="1101"/>
                </a:lnTo>
                <a:lnTo>
                  <a:pt x="291" y="1105"/>
                </a:lnTo>
                <a:lnTo>
                  <a:pt x="284" y="1112"/>
                </a:lnTo>
                <a:lnTo>
                  <a:pt x="275" y="1101"/>
                </a:lnTo>
                <a:lnTo>
                  <a:pt x="269" y="1099"/>
                </a:lnTo>
                <a:lnTo>
                  <a:pt x="259" y="1072"/>
                </a:lnTo>
                <a:lnTo>
                  <a:pt x="249" y="1050"/>
                </a:lnTo>
                <a:lnTo>
                  <a:pt x="235" y="1037"/>
                </a:lnTo>
                <a:lnTo>
                  <a:pt x="235" y="1033"/>
                </a:lnTo>
                <a:lnTo>
                  <a:pt x="233" y="1025"/>
                </a:lnTo>
                <a:lnTo>
                  <a:pt x="226" y="1017"/>
                </a:lnTo>
                <a:lnTo>
                  <a:pt x="217" y="1013"/>
                </a:lnTo>
                <a:lnTo>
                  <a:pt x="216" y="1009"/>
                </a:lnTo>
                <a:lnTo>
                  <a:pt x="193" y="998"/>
                </a:lnTo>
                <a:lnTo>
                  <a:pt x="169" y="990"/>
                </a:lnTo>
                <a:lnTo>
                  <a:pt x="162" y="976"/>
                </a:lnTo>
                <a:lnTo>
                  <a:pt x="158" y="968"/>
                </a:lnTo>
                <a:lnTo>
                  <a:pt x="137" y="968"/>
                </a:lnTo>
                <a:lnTo>
                  <a:pt x="128" y="958"/>
                </a:lnTo>
                <a:lnTo>
                  <a:pt x="121" y="950"/>
                </a:lnTo>
                <a:lnTo>
                  <a:pt x="112" y="949"/>
                </a:lnTo>
                <a:lnTo>
                  <a:pt x="100" y="946"/>
                </a:lnTo>
                <a:lnTo>
                  <a:pt x="82" y="921"/>
                </a:lnTo>
                <a:lnTo>
                  <a:pt x="72" y="913"/>
                </a:lnTo>
                <a:lnTo>
                  <a:pt x="72" y="909"/>
                </a:lnTo>
                <a:lnTo>
                  <a:pt x="64" y="894"/>
                </a:lnTo>
                <a:lnTo>
                  <a:pt x="58" y="873"/>
                </a:lnTo>
                <a:lnTo>
                  <a:pt x="53" y="865"/>
                </a:lnTo>
                <a:lnTo>
                  <a:pt x="46" y="853"/>
                </a:lnTo>
                <a:lnTo>
                  <a:pt x="46" y="802"/>
                </a:lnTo>
                <a:lnTo>
                  <a:pt x="46" y="799"/>
                </a:lnTo>
                <a:lnTo>
                  <a:pt x="46" y="794"/>
                </a:lnTo>
                <a:lnTo>
                  <a:pt x="50" y="775"/>
                </a:lnTo>
                <a:lnTo>
                  <a:pt x="46" y="742"/>
                </a:lnTo>
                <a:lnTo>
                  <a:pt x="31" y="729"/>
                </a:lnTo>
                <a:lnTo>
                  <a:pt x="17" y="719"/>
                </a:lnTo>
                <a:lnTo>
                  <a:pt x="0" y="712"/>
                </a:lnTo>
                <a:lnTo>
                  <a:pt x="0" y="696"/>
                </a:lnTo>
                <a:lnTo>
                  <a:pt x="13" y="683"/>
                </a:lnTo>
                <a:lnTo>
                  <a:pt x="20" y="673"/>
                </a:lnTo>
                <a:lnTo>
                  <a:pt x="38" y="667"/>
                </a:lnTo>
                <a:lnTo>
                  <a:pt x="58" y="660"/>
                </a:lnTo>
                <a:lnTo>
                  <a:pt x="67" y="649"/>
                </a:lnTo>
                <a:lnTo>
                  <a:pt x="82" y="638"/>
                </a:lnTo>
                <a:lnTo>
                  <a:pt x="107" y="631"/>
                </a:lnTo>
                <a:lnTo>
                  <a:pt x="128" y="625"/>
                </a:lnTo>
                <a:lnTo>
                  <a:pt x="152" y="620"/>
                </a:lnTo>
                <a:lnTo>
                  <a:pt x="176" y="620"/>
                </a:lnTo>
                <a:lnTo>
                  <a:pt x="208" y="619"/>
                </a:lnTo>
                <a:lnTo>
                  <a:pt x="235" y="608"/>
                </a:lnTo>
                <a:lnTo>
                  <a:pt x="269" y="600"/>
                </a:lnTo>
                <a:lnTo>
                  <a:pt x="300" y="593"/>
                </a:lnTo>
                <a:lnTo>
                  <a:pt x="320" y="579"/>
                </a:lnTo>
                <a:lnTo>
                  <a:pt x="342" y="555"/>
                </a:lnTo>
                <a:lnTo>
                  <a:pt x="360" y="533"/>
                </a:lnTo>
                <a:lnTo>
                  <a:pt x="377" y="513"/>
                </a:lnTo>
                <a:lnTo>
                  <a:pt x="400" y="492"/>
                </a:lnTo>
                <a:lnTo>
                  <a:pt x="422" y="472"/>
                </a:lnTo>
                <a:lnTo>
                  <a:pt x="435" y="463"/>
                </a:lnTo>
                <a:lnTo>
                  <a:pt x="441" y="452"/>
                </a:lnTo>
                <a:lnTo>
                  <a:pt x="447" y="444"/>
                </a:lnTo>
                <a:lnTo>
                  <a:pt x="469" y="417"/>
                </a:lnTo>
                <a:lnTo>
                  <a:pt x="501" y="386"/>
                </a:lnTo>
                <a:lnTo>
                  <a:pt x="527" y="362"/>
                </a:lnTo>
                <a:lnTo>
                  <a:pt x="549" y="341"/>
                </a:lnTo>
                <a:lnTo>
                  <a:pt x="569" y="318"/>
                </a:lnTo>
                <a:lnTo>
                  <a:pt x="569" y="313"/>
                </a:lnTo>
                <a:lnTo>
                  <a:pt x="561" y="270"/>
                </a:lnTo>
                <a:lnTo>
                  <a:pt x="555" y="261"/>
                </a:lnTo>
                <a:lnTo>
                  <a:pt x="555" y="239"/>
                </a:lnTo>
                <a:lnTo>
                  <a:pt x="555" y="218"/>
                </a:lnTo>
                <a:lnTo>
                  <a:pt x="561" y="202"/>
                </a:lnTo>
                <a:lnTo>
                  <a:pt x="569" y="195"/>
                </a:lnTo>
                <a:lnTo>
                  <a:pt x="581" y="195"/>
                </a:lnTo>
                <a:lnTo>
                  <a:pt x="601" y="198"/>
                </a:lnTo>
                <a:lnTo>
                  <a:pt x="617" y="199"/>
                </a:lnTo>
                <a:lnTo>
                  <a:pt x="626" y="202"/>
                </a:lnTo>
                <a:lnTo>
                  <a:pt x="635" y="198"/>
                </a:lnTo>
                <a:lnTo>
                  <a:pt x="641" y="190"/>
                </a:lnTo>
                <a:lnTo>
                  <a:pt x="648" y="179"/>
                </a:lnTo>
                <a:lnTo>
                  <a:pt x="650" y="154"/>
                </a:lnTo>
                <a:lnTo>
                  <a:pt x="657" y="135"/>
                </a:lnTo>
                <a:lnTo>
                  <a:pt x="659" y="123"/>
                </a:lnTo>
                <a:lnTo>
                  <a:pt x="664" y="118"/>
                </a:lnTo>
                <a:lnTo>
                  <a:pt x="681" y="95"/>
                </a:lnTo>
                <a:lnTo>
                  <a:pt x="699" y="87"/>
                </a:lnTo>
                <a:lnTo>
                  <a:pt x="714" y="80"/>
                </a:lnTo>
                <a:lnTo>
                  <a:pt x="732" y="71"/>
                </a:lnTo>
                <a:lnTo>
                  <a:pt x="743" y="62"/>
                </a:lnTo>
                <a:lnTo>
                  <a:pt x="755" y="54"/>
                </a:lnTo>
                <a:lnTo>
                  <a:pt x="752" y="43"/>
                </a:lnTo>
                <a:lnTo>
                  <a:pt x="743" y="31"/>
                </a:lnTo>
                <a:lnTo>
                  <a:pt x="732" y="23"/>
                </a:lnTo>
                <a:lnTo>
                  <a:pt x="736" y="12"/>
                </a:lnTo>
                <a:lnTo>
                  <a:pt x="743" y="4"/>
                </a:lnTo>
                <a:lnTo>
                  <a:pt x="746" y="0"/>
                </a:lnTo>
                <a:lnTo>
                  <a:pt x="752" y="0"/>
                </a:lnTo>
                <a:lnTo>
                  <a:pt x="755" y="5"/>
                </a:lnTo>
                <a:lnTo>
                  <a:pt x="767" y="12"/>
                </a:lnTo>
                <a:lnTo>
                  <a:pt x="772" y="20"/>
                </a:lnTo>
                <a:lnTo>
                  <a:pt x="780" y="28"/>
                </a:lnTo>
                <a:lnTo>
                  <a:pt x="782" y="31"/>
                </a:lnTo>
                <a:lnTo>
                  <a:pt x="785" y="35"/>
                </a:lnTo>
                <a:lnTo>
                  <a:pt x="798" y="46"/>
                </a:lnTo>
                <a:lnTo>
                  <a:pt x="816" y="71"/>
                </a:lnTo>
                <a:lnTo>
                  <a:pt x="841" y="102"/>
                </a:lnTo>
                <a:lnTo>
                  <a:pt x="851" y="118"/>
                </a:lnTo>
                <a:lnTo>
                  <a:pt x="862" y="130"/>
                </a:lnTo>
                <a:lnTo>
                  <a:pt x="872" y="144"/>
                </a:lnTo>
                <a:lnTo>
                  <a:pt x="876" y="176"/>
                </a:lnTo>
                <a:lnTo>
                  <a:pt x="872" y="234"/>
                </a:lnTo>
                <a:lnTo>
                  <a:pt x="872" y="243"/>
                </a:lnTo>
                <a:lnTo>
                  <a:pt x="865" y="270"/>
                </a:lnTo>
                <a:lnTo>
                  <a:pt x="868" y="306"/>
                </a:lnTo>
                <a:lnTo>
                  <a:pt x="938" y="410"/>
                </a:lnTo>
                <a:lnTo>
                  <a:pt x="939" y="426"/>
                </a:lnTo>
                <a:lnTo>
                  <a:pt x="946" y="457"/>
                </a:lnTo>
                <a:lnTo>
                  <a:pt x="949" y="474"/>
                </a:lnTo>
                <a:lnTo>
                  <a:pt x="948" y="519"/>
                </a:lnTo>
                <a:lnTo>
                  <a:pt x="942" y="555"/>
                </a:lnTo>
                <a:lnTo>
                  <a:pt x="949" y="585"/>
                </a:lnTo>
                <a:lnTo>
                  <a:pt x="934" y="625"/>
                </a:lnTo>
                <a:lnTo>
                  <a:pt x="934" y="646"/>
                </a:lnTo>
                <a:lnTo>
                  <a:pt x="939" y="673"/>
                </a:lnTo>
                <a:lnTo>
                  <a:pt x="931" y="700"/>
                </a:lnTo>
                <a:lnTo>
                  <a:pt x="939" y="724"/>
                </a:lnTo>
                <a:lnTo>
                  <a:pt x="946" y="742"/>
                </a:lnTo>
                <a:lnTo>
                  <a:pt x="1029" y="750"/>
                </a:lnTo>
                <a:lnTo>
                  <a:pt x="1029" y="723"/>
                </a:lnTo>
                <a:lnTo>
                  <a:pt x="1129" y="726"/>
                </a:lnTo>
                <a:lnTo>
                  <a:pt x="1132" y="751"/>
                </a:lnTo>
                <a:lnTo>
                  <a:pt x="1142" y="769"/>
                </a:lnTo>
                <a:lnTo>
                  <a:pt x="1164" y="759"/>
                </a:lnTo>
                <a:lnTo>
                  <a:pt x="1187" y="751"/>
                </a:lnTo>
                <a:lnTo>
                  <a:pt x="1194" y="772"/>
                </a:lnTo>
                <a:lnTo>
                  <a:pt x="1197" y="793"/>
                </a:lnTo>
                <a:lnTo>
                  <a:pt x="1213" y="806"/>
                </a:lnTo>
                <a:lnTo>
                  <a:pt x="1237" y="819"/>
                </a:lnTo>
                <a:lnTo>
                  <a:pt x="1237" y="845"/>
                </a:lnTo>
                <a:lnTo>
                  <a:pt x="1229" y="881"/>
                </a:lnTo>
                <a:lnTo>
                  <a:pt x="1210" y="885"/>
                </a:lnTo>
                <a:lnTo>
                  <a:pt x="1194" y="891"/>
                </a:lnTo>
                <a:lnTo>
                  <a:pt x="1187" y="918"/>
                </a:lnTo>
                <a:lnTo>
                  <a:pt x="1179" y="949"/>
                </a:lnTo>
                <a:lnTo>
                  <a:pt x="1194" y="968"/>
                </a:lnTo>
                <a:lnTo>
                  <a:pt x="1208" y="973"/>
                </a:lnTo>
                <a:lnTo>
                  <a:pt x="1253" y="981"/>
                </a:lnTo>
                <a:lnTo>
                  <a:pt x="1287" y="992"/>
                </a:lnTo>
                <a:lnTo>
                  <a:pt x="1332" y="1009"/>
                </a:lnTo>
                <a:lnTo>
                  <a:pt x="1364" y="1024"/>
                </a:lnTo>
                <a:lnTo>
                  <a:pt x="1396" y="1033"/>
                </a:lnTo>
                <a:lnTo>
                  <a:pt x="1415" y="1041"/>
                </a:lnTo>
                <a:lnTo>
                  <a:pt x="1428" y="1048"/>
                </a:lnTo>
                <a:lnTo>
                  <a:pt x="1454" y="1054"/>
                </a:lnTo>
                <a:lnTo>
                  <a:pt x="1457" y="1037"/>
                </a:lnTo>
                <a:lnTo>
                  <a:pt x="1446" y="1013"/>
                </a:lnTo>
                <a:lnTo>
                  <a:pt x="1446" y="1001"/>
                </a:lnTo>
                <a:lnTo>
                  <a:pt x="1489" y="1009"/>
                </a:lnTo>
                <a:lnTo>
                  <a:pt x="1518" y="1024"/>
                </a:lnTo>
                <a:lnTo>
                  <a:pt x="1547" y="1041"/>
                </a:lnTo>
                <a:lnTo>
                  <a:pt x="1551" y="1050"/>
                </a:lnTo>
                <a:lnTo>
                  <a:pt x="1562" y="1075"/>
                </a:lnTo>
                <a:lnTo>
                  <a:pt x="1577" y="1124"/>
                </a:lnTo>
                <a:lnTo>
                  <a:pt x="1590" y="1147"/>
                </a:lnTo>
                <a:lnTo>
                  <a:pt x="1610" y="1159"/>
                </a:lnTo>
                <a:lnTo>
                  <a:pt x="1630" y="1159"/>
                </a:lnTo>
                <a:lnTo>
                  <a:pt x="1630" y="1163"/>
                </a:lnTo>
                <a:lnTo>
                  <a:pt x="1640" y="1163"/>
                </a:lnTo>
                <a:lnTo>
                  <a:pt x="1675" y="1165"/>
                </a:lnTo>
                <a:lnTo>
                  <a:pt x="1685" y="1168"/>
                </a:lnTo>
                <a:lnTo>
                  <a:pt x="1725" y="1181"/>
                </a:lnTo>
                <a:lnTo>
                  <a:pt x="1742" y="1184"/>
                </a:lnTo>
                <a:lnTo>
                  <a:pt x="1751" y="1184"/>
                </a:lnTo>
                <a:lnTo>
                  <a:pt x="1767" y="1184"/>
                </a:lnTo>
                <a:lnTo>
                  <a:pt x="1776" y="1184"/>
                </a:lnTo>
                <a:lnTo>
                  <a:pt x="1797" y="1184"/>
                </a:lnTo>
                <a:lnTo>
                  <a:pt x="1826" y="1179"/>
                </a:lnTo>
                <a:lnTo>
                  <a:pt x="1874" y="1171"/>
                </a:lnTo>
                <a:lnTo>
                  <a:pt x="1876" y="1188"/>
                </a:lnTo>
                <a:lnTo>
                  <a:pt x="1924" y="1188"/>
                </a:lnTo>
                <a:lnTo>
                  <a:pt x="1938" y="1188"/>
                </a:lnTo>
                <a:lnTo>
                  <a:pt x="1954" y="1188"/>
                </a:lnTo>
                <a:lnTo>
                  <a:pt x="1960" y="1189"/>
                </a:lnTo>
                <a:lnTo>
                  <a:pt x="1970" y="1189"/>
                </a:lnTo>
                <a:lnTo>
                  <a:pt x="1977" y="1189"/>
                </a:lnTo>
                <a:lnTo>
                  <a:pt x="1982" y="1184"/>
                </a:lnTo>
                <a:lnTo>
                  <a:pt x="1985" y="1189"/>
                </a:lnTo>
                <a:lnTo>
                  <a:pt x="2005" y="1199"/>
                </a:lnTo>
                <a:lnTo>
                  <a:pt x="2024" y="1215"/>
                </a:lnTo>
                <a:lnTo>
                  <a:pt x="2046" y="1224"/>
                </a:lnTo>
                <a:lnTo>
                  <a:pt x="2068" y="1237"/>
                </a:lnTo>
                <a:lnTo>
                  <a:pt x="2085" y="1248"/>
                </a:lnTo>
                <a:lnTo>
                  <a:pt x="2086" y="1263"/>
                </a:lnTo>
                <a:lnTo>
                  <a:pt x="2074" y="1275"/>
                </a:lnTo>
                <a:lnTo>
                  <a:pt x="2058" y="1280"/>
                </a:lnTo>
                <a:lnTo>
                  <a:pt x="2046" y="1288"/>
                </a:lnTo>
                <a:lnTo>
                  <a:pt x="2037" y="1291"/>
                </a:lnTo>
                <a:lnTo>
                  <a:pt x="2034" y="1304"/>
                </a:lnTo>
                <a:lnTo>
                  <a:pt x="2037" y="1311"/>
                </a:lnTo>
                <a:lnTo>
                  <a:pt x="2042" y="1314"/>
                </a:lnTo>
                <a:lnTo>
                  <a:pt x="2042" y="1327"/>
                </a:lnTo>
                <a:lnTo>
                  <a:pt x="2037" y="1340"/>
                </a:lnTo>
                <a:lnTo>
                  <a:pt x="2032" y="1352"/>
                </a:lnTo>
                <a:lnTo>
                  <a:pt x="2024" y="1366"/>
                </a:lnTo>
                <a:lnTo>
                  <a:pt x="2020" y="1374"/>
                </a:lnTo>
                <a:lnTo>
                  <a:pt x="2005" y="1379"/>
                </a:lnTo>
                <a:lnTo>
                  <a:pt x="1988" y="1375"/>
                </a:lnTo>
                <a:lnTo>
                  <a:pt x="1982" y="1375"/>
                </a:lnTo>
                <a:lnTo>
                  <a:pt x="1974" y="1383"/>
                </a:lnTo>
                <a:lnTo>
                  <a:pt x="1977" y="1394"/>
                </a:lnTo>
                <a:lnTo>
                  <a:pt x="1987" y="1396"/>
                </a:lnTo>
                <a:lnTo>
                  <a:pt x="1992" y="1402"/>
                </a:lnTo>
                <a:lnTo>
                  <a:pt x="1996" y="1407"/>
                </a:lnTo>
                <a:lnTo>
                  <a:pt x="1992" y="1417"/>
                </a:lnTo>
                <a:lnTo>
                  <a:pt x="1988" y="1427"/>
                </a:lnTo>
                <a:lnTo>
                  <a:pt x="1992" y="1433"/>
                </a:lnTo>
                <a:lnTo>
                  <a:pt x="1992" y="1445"/>
                </a:lnTo>
                <a:lnTo>
                  <a:pt x="1996" y="1454"/>
                </a:lnTo>
                <a:lnTo>
                  <a:pt x="2009" y="1463"/>
                </a:lnTo>
                <a:lnTo>
                  <a:pt x="2012" y="1466"/>
                </a:lnTo>
                <a:lnTo>
                  <a:pt x="2016" y="1478"/>
                </a:lnTo>
                <a:lnTo>
                  <a:pt x="2012" y="1489"/>
                </a:lnTo>
                <a:lnTo>
                  <a:pt x="2012" y="1505"/>
                </a:lnTo>
                <a:lnTo>
                  <a:pt x="1988" y="1519"/>
                </a:lnTo>
                <a:lnTo>
                  <a:pt x="1974" y="1532"/>
                </a:lnTo>
                <a:lnTo>
                  <a:pt x="1970" y="1538"/>
                </a:lnTo>
                <a:lnTo>
                  <a:pt x="1967" y="1540"/>
                </a:lnTo>
                <a:lnTo>
                  <a:pt x="1960" y="1545"/>
                </a:lnTo>
                <a:lnTo>
                  <a:pt x="1957" y="1564"/>
                </a:lnTo>
                <a:lnTo>
                  <a:pt x="1954" y="1566"/>
                </a:lnTo>
                <a:lnTo>
                  <a:pt x="1947" y="1585"/>
                </a:lnTo>
                <a:lnTo>
                  <a:pt x="1957" y="1590"/>
                </a:lnTo>
                <a:lnTo>
                  <a:pt x="1960" y="1601"/>
                </a:lnTo>
                <a:lnTo>
                  <a:pt x="1960" y="1605"/>
                </a:lnTo>
                <a:lnTo>
                  <a:pt x="1967" y="1620"/>
                </a:lnTo>
                <a:lnTo>
                  <a:pt x="1977" y="1624"/>
                </a:lnTo>
                <a:lnTo>
                  <a:pt x="1988" y="1634"/>
                </a:lnTo>
                <a:lnTo>
                  <a:pt x="1996" y="1646"/>
                </a:lnTo>
                <a:lnTo>
                  <a:pt x="1988" y="1661"/>
                </a:lnTo>
                <a:lnTo>
                  <a:pt x="1982" y="1668"/>
                </a:lnTo>
                <a:lnTo>
                  <a:pt x="1974" y="1672"/>
                </a:lnTo>
                <a:lnTo>
                  <a:pt x="1954" y="1677"/>
                </a:lnTo>
                <a:lnTo>
                  <a:pt x="1938" y="1680"/>
                </a:lnTo>
                <a:lnTo>
                  <a:pt x="1935" y="1694"/>
                </a:lnTo>
                <a:lnTo>
                  <a:pt x="1938" y="1705"/>
                </a:lnTo>
                <a:lnTo>
                  <a:pt x="1945" y="1717"/>
                </a:lnTo>
                <a:lnTo>
                  <a:pt x="1947" y="1736"/>
                </a:lnTo>
                <a:lnTo>
                  <a:pt x="1947" y="1744"/>
                </a:lnTo>
                <a:lnTo>
                  <a:pt x="1951" y="1753"/>
                </a:lnTo>
                <a:lnTo>
                  <a:pt x="1945" y="1769"/>
                </a:lnTo>
                <a:lnTo>
                  <a:pt x="1935" y="1779"/>
                </a:lnTo>
                <a:lnTo>
                  <a:pt x="1924" y="1779"/>
                </a:lnTo>
                <a:lnTo>
                  <a:pt x="1911" y="1776"/>
                </a:lnTo>
                <a:lnTo>
                  <a:pt x="1904" y="1775"/>
                </a:lnTo>
                <a:lnTo>
                  <a:pt x="1891" y="1775"/>
                </a:lnTo>
                <a:lnTo>
                  <a:pt x="1887" y="1775"/>
                </a:lnTo>
                <a:lnTo>
                  <a:pt x="1874" y="1769"/>
                </a:lnTo>
                <a:lnTo>
                  <a:pt x="1861" y="1769"/>
                </a:lnTo>
                <a:lnTo>
                  <a:pt x="1852" y="1771"/>
                </a:lnTo>
                <a:lnTo>
                  <a:pt x="1850" y="177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2" name="Freeform 1053"/>
          <p:cNvSpPr>
            <a:spLocks/>
          </p:cNvSpPr>
          <p:nvPr userDrawn="1"/>
        </p:nvSpPr>
        <p:spPr bwMode="auto">
          <a:xfrm>
            <a:off x="3260868" y="3516890"/>
            <a:ext cx="766049" cy="1075521"/>
          </a:xfrm>
          <a:custGeom>
            <a:avLst/>
            <a:gdLst>
              <a:gd name="T0" fmla="*/ 413 w 1765"/>
              <a:gd name="T1" fmla="*/ 2153 h 2200"/>
              <a:gd name="T2" fmla="*/ 556 w 1765"/>
              <a:gd name="T3" fmla="*/ 2181 h 2200"/>
              <a:gd name="T4" fmla="*/ 643 w 1765"/>
              <a:gd name="T5" fmla="*/ 2094 h 2200"/>
              <a:gd name="T6" fmla="*/ 819 w 1765"/>
              <a:gd name="T7" fmla="*/ 2030 h 2200"/>
              <a:gd name="T8" fmla="*/ 838 w 1765"/>
              <a:gd name="T9" fmla="*/ 1944 h 2200"/>
              <a:gd name="T10" fmla="*/ 714 w 1765"/>
              <a:gd name="T11" fmla="*/ 1827 h 2200"/>
              <a:gd name="T12" fmla="*/ 758 w 1765"/>
              <a:gd name="T13" fmla="*/ 1636 h 2200"/>
              <a:gd name="T14" fmla="*/ 911 w 1765"/>
              <a:gd name="T15" fmla="*/ 1542 h 2200"/>
              <a:gd name="T16" fmla="*/ 1055 w 1765"/>
              <a:gd name="T17" fmla="*/ 1450 h 2200"/>
              <a:gd name="T18" fmla="*/ 1137 w 1765"/>
              <a:gd name="T19" fmla="*/ 1534 h 2200"/>
              <a:gd name="T20" fmla="*/ 1234 w 1765"/>
              <a:gd name="T21" fmla="*/ 1699 h 2200"/>
              <a:gd name="T22" fmla="*/ 1459 w 1765"/>
              <a:gd name="T23" fmla="*/ 1795 h 2200"/>
              <a:gd name="T24" fmla="*/ 1487 w 1765"/>
              <a:gd name="T25" fmla="*/ 1785 h 2200"/>
              <a:gd name="T26" fmla="*/ 1472 w 1765"/>
              <a:gd name="T27" fmla="*/ 1761 h 2200"/>
              <a:gd name="T28" fmla="*/ 1513 w 1765"/>
              <a:gd name="T29" fmla="*/ 1636 h 2200"/>
              <a:gd name="T30" fmla="*/ 1527 w 1765"/>
              <a:gd name="T31" fmla="*/ 1546 h 2200"/>
              <a:gd name="T32" fmla="*/ 1501 w 1765"/>
              <a:gd name="T33" fmla="*/ 1457 h 2200"/>
              <a:gd name="T34" fmla="*/ 1527 w 1765"/>
              <a:gd name="T35" fmla="*/ 1349 h 2200"/>
              <a:gd name="T36" fmla="*/ 1451 w 1765"/>
              <a:gd name="T37" fmla="*/ 1317 h 2200"/>
              <a:gd name="T38" fmla="*/ 1364 w 1765"/>
              <a:gd name="T39" fmla="*/ 1414 h 2200"/>
              <a:gd name="T40" fmla="*/ 1293 w 1765"/>
              <a:gd name="T41" fmla="*/ 1437 h 2200"/>
              <a:gd name="T42" fmla="*/ 1227 w 1765"/>
              <a:gd name="T43" fmla="*/ 1338 h 2200"/>
              <a:gd name="T44" fmla="*/ 1122 w 1765"/>
              <a:gd name="T45" fmla="*/ 1274 h 2200"/>
              <a:gd name="T46" fmla="*/ 1055 w 1765"/>
              <a:gd name="T47" fmla="*/ 1127 h 2200"/>
              <a:gd name="T48" fmla="*/ 1022 w 1765"/>
              <a:gd name="T49" fmla="*/ 1008 h 2200"/>
              <a:gd name="T50" fmla="*/ 1185 w 1765"/>
              <a:gd name="T51" fmla="*/ 945 h 2200"/>
              <a:gd name="T52" fmla="*/ 1409 w 1765"/>
              <a:gd name="T53" fmla="*/ 817 h 2200"/>
              <a:gd name="T54" fmla="*/ 1578 w 1765"/>
              <a:gd name="T55" fmla="*/ 643 h 2200"/>
              <a:gd name="T56" fmla="*/ 1610 w 1765"/>
              <a:gd name="T57" fmla="*/ 523 h 2200"/>
              <a:gd name="T58" fmla="*/ 1673 w 1765"/>
              <a:gd name="T59" fmla="*/ 441 h 2200"/>
              <a:gd name="T60" fmla="*/ 1741 w 1765"/>
              <a:gd name="T61" fmla="*/ 348 h 2200"/>
              <a:gd name="T62" fmla="*/ 1682 w 1765"/>
              <a:gd name="T63" fmla="*/ 337 h 2200"/>
              <a:gd name="T64" fmla="*/ 1528 w 1765"/>
              <a:gd name="T65" fmla="*/ 197 h 2200"/>
              <a:gd name="T66" fmla="*/ 1409 w 1765"/>
              <a:gd name="T67" fmla="*/ 174 h 2200"/>
              <a:gd name="T68" fmla="*/ 1343 w 1765"/>
              <a:gd name="T69" fmla="*/ 109 h 2200"/>
              <a:gd name="T70" fmla="*/ 1213 w 1765"/>
              <a:gd name="T71" fmla="*/ 56 h 2200"/>
              <a:gd name="T72" fmla="*/ 1015 w 1765"/>
              <a:gd name="T73" fmla="*/ 8 h 2200"/>
              <a:gd name="T74" fmla="*/ 913 w 1765"/>
              <a:gd name="T75" fmla="*/ 90 h 2200"/>
              <a:gd name="T76" fmla="*/ 943 w 1765"/>
              <a:gd name="T77" fmla="*/ 402 h 2200"/>
              <a:gd name="T78" fmla="*/ 725 w 1765"/>
              <a:gd name="T79" fmla="*/ 402 h 2200"/>
              <a:gd name="T80" fmla="*/ 474 w 1765"/>
              <a:gd name="T81" fmla="*/ 381 h 2200"/>
              <a:gd name="T82" fmla="*/ 398 w 1765"/>
              <a:gd name="T83" fmla="*/ 481 h 2200"/>
              <a:gd name="T84" fmla="*/ 277 w 1765"/>
              <a:gd name="T85" fmla="*/ 577 h 2200"/>
              <a:gd name="T86" fmla="*/ 235 w 1765"/>
              <a:gd name="T87" fmla="*/ 759 h 2200"/>
              <a:gd name="T88" fmla="*/ 182 w 1765"/>
              <a:gd name="T89" fmla="*/ 827 h 2200"/>
              <a:gd name="T90" fmla="*/ 108 w 1765"/>
              <a:gd name="T91" fmla="*/ 985 h 2200"/>
              <a:gd name="T92" fmla="*/ 77 w 1765"/>
              <a:gd name="T93" fmla="*/ 1140 h 2200"/>
              <a:gd name="T94" fmla="*/ 73 w 1765"/>
              <a:gd name="T95" fmla="*/ 1390 h 2200"/>
              <a:gd name="T96" fmla="*/ 194 w 1765"/>
              <a:gd name="T97" fmla="*/ 1501 h 2200"/>
              <a:gd name="T98" fmla="*/ 246 w 1765"/>
              <a:gd name="T99" fmla="*/ 1410 h 2200"/>
              <a:gd name="T100" fmla="*/ 246 w 1765"/>
              <a:gd name="T101" fmla="*/ 1609 h 2200"/>
              <a:gd name="T102" fmla="*/ 358 w 1765"/>
              <a:gd name="T103" fmla="*/ 1423 h 2200"/>
              <a:gd name="T104" fmla="*/ 382 w 1765"/>
              <a:gd name="T105" fmla="*/ 1644 h 2200"/>
              <a:gd name="T106" fmla="*/ 489 w 1765"/>
              <a:gd name="T107" fmla="*/ 1542 h 2200"/>
              <a:gd name="T108" fmla="*/ 575 w 1765"/>
              <a:gd name="T109" fmla="*/ 1542 h 2200"/>
              <a:gd name="T110" fmla="*/ 637 w 1765"/>
              <a:gd name="T111" fmla="*/ 1600 h 2200"/>
              <a:gd name="T112" fmla="*/ 588 w 1765"/>
              <a:gd name="T113" fmla="*/ 1729 h 2200"/>
              <a:gd name="T114" fmla="*/ 433 w 1765"/>
              <a:gd name="T115" fmla="*/ 1796 h 2200"/>
              <a:gd name="T116" fmla="*/ 325 w 1765"/>
              <a:gd name="T117" fmla="*/ 1963 h 2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5" h="2200">
                <a:moveTo>
                  <a:pt x="290" y="2061"/>
                </a:moveTo>
                <a:lnTo>
                  <a:pt x="277" y="2090"/>
                </a:lnTo>
                <a:lnTo>
                  <a:pt x="267" y="2125"/>
                </a:lnTo>
                <a:lnTo>
                  <a:pt x="299" y="2117"/>
                </a:lnTo>
                <a:lnTo>
                  <a:pt x="333" y="2114"/>
                </a:lnTo>
                <a:lnTo>
                  <a:pt x="339" y="2137"/>
                </a:lnTo>
                <a:lnTo>
                  <a:pt x="344" y="2145"/>
                </a:lnTo>
                <a:lnTo>
                  <a:pt x="380" y="2146"/>
                </a:lnTo>
                <a:lnTo>
                  <a:pt x="413" y="2153"/>
                </a:lnTo>
                <a:lnTo>
                  <a:pt x="448" y="2158"/>
                </a:lnTo>
                <a:lnTo>
                  <a:pt x="456" y="2161"/>
                </a:lnTo>
                <a:lnTo>
                  <a:pt x="471" y="2181"/>
                </a:lnTo>
                <a:lnTo>
                  <a:pt x="480" y="2200"/>
                </a:lnTo>
                <a:lnTo>
                  <a:pt x="508" y="2200"/>
                </a:lnTo>
                <a:lnTo>
                  <a:pt x="524" y="2200"/>
                </a:lnTo>
                <a:lnTo>
                  <a:pt x="528" y="2197"/>
                </a:lnTo>
                <a:lnTo>
                  <a:pt x="534" y="2194"/>
                </a:lnTo>
                <a:lnTo>
                  <a:pt x="556" y="2181"/>
                </a:lnTo>
                <a:lnTo>
                  <a:pt x="582" y="2189"/>
                </a:lnTo>
                <a:lnTo>
                  <a:pt x="599" y="2197"/>
                </a:lnTo>
                <a:lnTo>
                  <a:pt x="603" y="2197"/>
                </a:lnTo>
                <a:lnTo>
                  <a:pt x="633" y="2197"/>
                </a:lnTo>
                <a:lnTo>
                  <a:pt x="629" y="2169"/>
                </a:lnTo>
                <a:lnTo>
                  <a:pt x="628" y="2138"/>
                </a:lnTo>
                <a:lnTo>
                  <a:pt x="624" y="2117"/>
                </a:lnTo>
                <a:lnTo>
                  <a:pt x="637" y="2104"/>
                </a:lnTo>
                <a:lnTo>
                  <a:pt x="643" y="2094"/>
                </a:lnTo>
                <a:lnTo>
                  <a:pt x="664" y="2094"/>
                </a:lnTo>
                <a:lnTo>
                  <a:pt x="687" y="2104"/>
                </a:lnTo>
                <a:lnTo>
                  <a:pt x="722" y="2105"/>
                </a:lnTo>
                <a:lnTo>
                  <a:pt x="741" y="2101"/>
                </a:lnTo>
                <a:lnTo>
                  <a:pt x="755" y="2073"/>
                </a:lnTo>
                <a:lnTo>
                  <a:pt x="803" y="2069"/>
                </a:lnTo>
                <a:lnTo>
                  <a:pt x="808" y="2038"/>
                </a:lnTo>
                <a:lnTo>
                  <a:pt x="815" y="2034"/>
                </a:lnTo>
                <a:lnTo>
                  <a:pt x="819" y="2030"/>
                </a:lnTo>
                <a:lnTo>
                  <a:pt x="831" y="2042"/>
                </a:lnTo>
                <a:lnTo>
                  <a:pt x="835" y="2064"/>
                </a:lnTo>
                <a:lnTo>
                  <a:pt x="860" y="2034"/>
                </a:lnTo>
                <a:lnTo>
                  <a:pt x="849" y="2019"/>
                </a:lnTo>
                <a:lnTo>
                  <a:pt x="838" y="2019"/>
                </a:lnTo>
                <a:lnTo>
                  <a:pt x="841" y="2002"/>
                </a:lnTo>
                <a:lnTo>
                  <a:pt x="864" y="2002"/>
                </a:lnTo>
                <a:lnTo>
                  <a:pt x="870" y="1953"/>
                </a:lnTo>
                <a:lnTo>
                  <a:pt x="838" y="1944"/>
                </a:lnTo>
                <a:lnTo>
                  <a:pt x="823" y="1930"/>
                </a:lnTo>
                <a:lnTo>
                  <a:pt x="819" y="1928"/>
                </a:lnTo>
                <a:lnTo>
                  <a:pt x="797" y="1919"/>
                </a:lnTo>
                <a:lnTo>
                  <a:pt x="791" y="1907"/>
                </a:lnTo>
                <a:lnTo>
                  <a:pt x="787" y="1896"/>
                </a:lnTo>
                <a:lnTo>
                  <a:pt x="777" y="1874"/>
                </a:lnTo>
                <a:lnTo>
                  <a:pt x="754" y="1864"/>
                </a:lnTo>
                <a:lnTo>
                  <a:pt x="722" y="1836"/>
                </a:lnTo>
                <a:lnTo>
                  <a:pt x="714" y="1827"/>
                </a:lnTo>
                <a:lnTo>
                  <a:pt x="707" y="1819"/>
                </a:lnTo>
                <a:lnTo>
                  <a:pt x="700" y="1795"/>
                </a:lnTo>
                <a:lnTo>
                  <a:pt x="700" y="1758"/>
                </a:lnTo>
                <a:lnTo>
                  <a:pt x="700" y="1721"/>
                </a:lnTo>
                <a:lnTo>
                  <a:pt x="707" y="1688"/>
                </a:lnTo>
                <a:lnTo>
                  <a:pt x="711" y="1684"/>
                </a:lnTo>
                <a:lnTo>
                  <a:pt x="719" y="1673"/>
                </a:lnTo>
                <a:lnTo>
                  <a:pt x="730" y="1655"/>
                </a:lnTo>
                <a:lnTo>
                  <a:pt x="758" y="1636"/>
                </a:lnTo>
                <a:lnTo>
                  <a:pt x="787" y="1623"/>
                </a:lnTo>
                <a:lnTo>
                  <a:pt x="815" y="1605"/>
                </a:lnTo>
                <a:lnTo>
                  <a:pt x="823" y="1600"/>
                </a:lnTo>
                <a:lnTo>
                  <a:pt x="835" y="1598"/>
                </a:lnTo>
                <a:lnTo>
                  <a:pt x="849" y="1574"/>
                </a:lnTo>
                <a:lnTo>
                  <a:pt x="868" y="1548"/>
                </a:lnTo>
                <a:lnTo>
                  <a:pt x="888" y="1537"/>
                </a:lnTo>
                <a:lnTo>
                  <a:pt x="902" y="1546"/>
                </a:lnTo>
                <a:lnTo>
                  <a:pt x="911" y="1542"/>
                </a:lnTo>
                <a:lnTo>
                  <a:pt x="936" y="1529"/>
                </a:lnTo>
                <a:lnTo>
                  <a:pt x="960" y="1514"/>
                </a:lnTo>
                <a:lnTo>
                  <a:pt x="965" y="1513"/>
                </a:lnTo>
                <a:lnTo>
                  <a:pt x="974" y="1506"/>
                </a:lnTo>
                <a:lnTo>
                  <a:pt x="1001" y="1509"/>
                </a:lnTo>
                <a:lnTo>
                  <a:pt x="1012" y="1498"/>
                </a:lnTo>
                <a:lnTo>
                  <a:pt x="1019" y="1493"/>
                </a:lnTo>
                <a:lnTo>
                  <a:pt x="1044" y="1462"/>
                </a:lnTo>
                <a:lnTo>
                  <a:pt x="1055" y="1450"/>
                </a:lnTo>
                <a:lnTo>
                  <a:pt x="1068" y="1460"/>
                </a:lnTo>
                <a:lnTo>
                  <a:pt x="1079" y="1479"/>
                </a:lnTo>
                <a:lnTo>
                  <a:pt x="1080" y="1484"/>
                </a:lnTo>
                <a:lnTo>
                  <a:pt x="1094" y="1503"/>
                </a:lnTo>
                <a:lnTo>
                  <a:pt x="1107" y="1509"/>
                </a:lnTo>
                <a:lnTo>
                  <a:pt x="1117" y="1513"/>
                </a:lnTo>
                <a:lnTo>
                  <a:pt x="1134" y="1514"/>
                </a:lnTo>
                <a:lnTo>
                  <a:pt x="1134" y="1517"/>
                </a:lnTo>
                <a:lnTo>
                  <a:pt x="1137" y="1534"/>
                </a:lnTo>
                <a:lnTo>
                  <a:pt x="1137" y="1537"/>
                </a:lnTo>
                <a:lnTo>
                  <a:pt x="1140" y="1548"/>
                </a:lnTo>
                <a:lnTo>
                  <a:pt x="1162" y="1573"/>
                </a:lnTo>
                <a:lnTo>
                  <a:pt x="1180" y="1598"/>
                </a:lnTo>
                <a:lnTo>
                  <a:pt x="1185" y="1623"/>
                </a:lnTo>
                <a:lnTo>
                  <a:pt x="1178" y="1648"/>
                </a:lnTo>
                <a:lnTo>
                  <a:pt x="1192" y="1665"/>
                </a:lnTo>
                <a:lnTo>
                  <a:pt x="1213" y="1677"/>
                </a:lnTo>
                <a:lnTo>
                  <a:pt x="1234" y="1699"/>
                </a:lnTo>
                <a:lnTo>
                  <a:pt x="1238" y="1700"/>
                </a:lnTo>
                <a:lnTo>
                  <a:pt x="1261" y="1711"/>
                </a:lnTo>
                <a:lnTo>
                  <a:pt x="1268" y="1700"/>
                </a:lnTo>
                <a:lnTo>
                  <a:pt x="1310" y="1708"/>
                </a:lnTo>
                <a:lnTo>
                  <a:pt x="1335" y="1711"/>
                </a:lnTo>
                <a:lnTo>
                  <a:pt x="1343" y="1732"/>
                </a:lnTo>
                <a:lnTo>
                  <a:pt x="1404" y="1785"/>
                </a:lnTo>
                <a:lnTo>
                  <a:pt x="1447" y="1782"/>
                </a:lnTo>
                <a:lnTo>
                  <a:pt x="1459" y="1795"/>
                </a:lnTo>
                <a:lnTo>
                  <a:pt x="1463" y="1799"/>
                </a:lnTo>
                <a:lnTo>
                  <a:pt x="1469" y="1799"/>
                </a:lnTo>
                <a:lnTo>
                  <a:pt x="1479" y="1795"/>
                </a:lnTo>
                <a:lnTo>
                  <a:pt x="1492" y="1791"/>
                </a:lnTo>
                <a:lnTo>
                  <a:pt x="1497" y="1788"/>
                </a:lnTo>
                <a:lnTo>
                  <a:pt x="1494" y="1788"/>
                </a:lnTo>
                <a:lnTo>
                  <a:pt x="1492" y="1788"/>
                </a:lnTo>
                <a:lnTo>
                  <a:pt x="1491" y="1785"/>
                </a:lnTo>
                <a:lnTo>
                  <a:pt x="1487" y="1785"/>
                </a:lnTo>
                <a:lnTo>
                  <a:pt x="1485" y="1785"/>
                </a:lnTo>
                <a:lnTo>
                  <a:pt x="1485" y="1782"/>
                </a:lnTo>
                <a:lnTo>
                  <a:pt x="1483" y="1779"/>
                </a:lnTo>
                <a:lnTo>
                  <a:pt x="1483" y="1774"/>
                </a:lnTo>
                <a:lnTo>
                  <a:pt x="1479" y="1772"/>
                </a:lnTo>
                <a:lnTo>
                  <a:pt x="1479" y="1769"/>
                </a:lnTo>
                <a:lnTo>
                  <a:pt x="1474" y="1766"/>
                </a:lnTo>
                <a:lnTo>
                  <a:pt x="1472" y="1763"/>
                </a:lnTo>
                <a:lnTo>
                  <a:pt x="1472" y="1761"/>
                </a:lnTo>
                <a:lnTo>
                  <a:pt x="1472" y="1758"/>
                </a:lnTo>
                <a:lnTo>
                  <a:pt x="1469" y="1756"/>
                </a:lnTo>
                <a:lnTo>
                  <a:pt x="1485" y="1729"/>
                </a:lnTo>
                <a:lnTo>
                  <a:pt x="1494" y="1711"/>
                </a:lnTo>
                <a:lnTo>
                  <a:pt x="1503" y="1699"/>
                </a:lnTo>
                <a:lnTo>
                  <a:pt x="1510" y="1684"/>
                </a:lnTo>
                <a:lnTo>
                  <a:pt x="1513" y="1671"/>
                </a:lnTo>
                <a:lnTo>
                  <a:pt x="1513" y="1652"/>
                </a:lnTo>
                <a:lnTo>
                  <a:pt x="1513" y="1636"/>
                </a:lnTo>
                <a:lnTo>
                  <a:pt x="1517" y="1623"/>
                </a:lnTo>
                <a:lnTo>
                  <a:pt x="1520" y="1606"/>
                </a:lnTo>
                <a:lnTo>
                  <a:pt x="1520" y="1605"/>
                </a:lnTo>
                <a:lnTo>
                  <a:pt x="1524" y="1598"/>
                </a:lnTo>
                <a:lnTo>
                  <a:pt x="1524" y="1586"/>
                </a:lnTo>
                <a:lnTo>
                  <a:pt x="1524" y="1570"/>
                </a:lnTo>
                <a:lnTo>
                  <a:pt x="1527" y="1557"/>
                </a:lnTo>
                <a:lnTo>
                  <a:pt x="1524" y="1549"/>
                </a:lnTo>
                <a:lnTo>
                  <a:pt x="1527" y="1546"/>
                </a:lnTo>
                <a:lnTo>
                  <a:pt x="1520" y="1537"/>
                </a:lnTo>
                <a:lnTo>
                  <a:pt x="1519" y="1532"/>
                </a:lnTo>
                <a:lnTo>
                  <a:pt x="1503" y="1521"/>
                </a:lnTo>
                <a:lnTo>
                  <a:pt x="1494" y="1509"/>
                </a:lnTo>
                <a:lnTo>
                  <a:pt x="1487" y="1493"/>
                </a:lnTo>
                <a:lnTo>
                  <a:pt x="1485" y="1482"/>
                </a:lnTo>
                <a:lnTo>
                  <a:pt x="1485" y="1466"/>
                </a:lnTo>
                <a:lnTo>
                  <a:pt x="1491" y="1460"/>
                </a:lnTo>
                <a:lnTo>
                  <a:pt x="1501" y="1457"/>
                </a:lnTo>
                <a:lnTo>
                  <a:pt x="1513" y="1446"/>
                </a:lnTo>
                <a:lnTo>
                  <a:pt x="1524" y="1437"/>
                </a:lnTo>
                <a:lnTo>
                  <a:pt x="1528" y="1421"/>
                </a:lnTo>
                <a:lnTo>
                  <a:pt x="1532" y="1409"/>
                </a:lnTo>
                <a:lnTo>
                  <a:pt x="1528" y="1393"/>
                </a:lnTo>
                <a:lnTo>
                  <a:pt x="1528" y="1387"/>
                </a:lnTo>
                <a:lnTo>
                  <a:pt x="1527" y="1375"/>
                </a:lnTo>
                <a:lnTo>
                  <a:pt x="1524" y="1367"/>
                </a:lnTo>
                <a:lnTo>
                  <a:pt x="1527" y="1349"/>
                </a:lnTo>
                <a:lnTo>
                  <a:pt x="1520" y="1331"/>
                </a:lnTo>
                <a:lnTo>
                  <a:pt x="1503" y="1331"/>
                </a:lnTo>
                <a:lnTo>
                  <a:pt x="1491" y="1323"/>
                </a:lnTo>
                <a:lnTo>
                  <a:pt x="1483" y="1304"/>
                </a:lnTo>
                <a:lnTo>
                  <a:pt x="1472" y="1293"/>
                </a:lnTo>
                <a:lnTo>
                  <a:pt x="1462" y="1290"/>
                </a:lnTo>
                <a:lnTo>
                  <a:pt x="1452" y="1286"/>
                </a:lnTo>
                <a:lnTo>
                  <a:pt x="1452" y="1298"/>
                </a:lnTo>
                <a:lnTo>
                  <a:pt x="1451" y="1317"/>
                </a:lnTo>
                <a:lnTo>
                  <a:pt x="1447" y="1338"/>
                </a:lnTo>
                <a:lnTo>
                  <a:pt x="1439" y="1354"/>
                </a:lnTo>
                <a:lnTo>
                  <a:pt x="1424" y="1365"/>
                </a:lnTo>
                <a:lnTo>
                  <a:pt x="1412" y="1367"/>
                </a:lnTo>
                <a:lnTo>
                  <a:pt x="1404" y="1379"/>
                </a:lnTo>
                <a:lnTo>
                  <a:pt x="1393" y="1391"/>
                </a:lnTo>
                <a:lnTo>
                  <a:pt x="1389" y="1390"/>
                </a:lnTo>
                <a:lnTo>
                  <a:pt x="1379" y="1401"/>
                </a:lnTo>
                <a:lnTo>
                  <a:pt x="1364" y="1414"/>
                </a:lnTo>
                <a:lnTo>
                  <a:pt x="1347" y="1410"/>
                </a:lnTo>
                <a:lnTo>
                  <a:pt x="1335" y="1401"/>
                </a:lnTo>
                <a:lnTo>
                  <a:pt x="1325" y="1397"/>
                </a:lnTo>
                <a:lnTo>
                  <a:pt x="1317" y="1391"/>
                </a:lnTo>
                <a:lnTo>
                  <a:pt x="1310" y="1399"/>
                </a:lnTo>
                <a:lnTo>
                  <a:pt x="1306" y="1414"/>
                </a:lnTo>
                <a:lnTo>
                  <a:pt x="1303" y="1426"/>
                </a:lnTo>
                <a:lnTo>
                  <a:pt x="1300" y="1430"/>
                </a:lnTo>
                <a:lnTo>
                  <a:pt x="1293" y="1437"/>
                </a:lnTo>
                <a:lnTo>
                  <a:pt x="1285" y="1426"/>
                </a:lnTo>
                <a:lnTo>
                  <a:pt x="1278" y="1423"/>
                </a:lnTo>
                <a:lnTo>
                  <a:pt x="1268" y="1397"/>
                </a:lnTo>
                <a:lnTo>
                  <a:pt x="1258" y="1375"/>
                </a:lnTo>
                <a:lnTo>
                  <a:pt x="1245" y="1362"/>
                </a:lnTo>
                <a:lnTo>
                  <a:pt x="1245" y="1358"/>
                </a:lnTo>
                <a:lnTo>
                  <a:pt x="1242" y="1350"/>
                </a:lnTo>
                <a:lnTo>
                  <a:pt x="1235" y="1342"/>
                </a:lnTo>
                <a:lnTo>
                  <a:pt x="1227" y="1338"/>
                </a:lnTo>
                <a:lnTo>
                  <a:pt x="1225" y="1334"/>
                </a:lnTo>
                <a:lnTo>
                  <a:pt x="1202" y="1323"/>
                </a:lnTo>
                <a:lnTo>
                  <a:pt x="1178" y="1315"/>
                </a:lnTo>
                <a:lnTo>
                  <a:pt x="1171" y="1301"/>
                </a:lnTo>
                <a:lnTo>
                  <a:pt x="1167" y="1293"/>
                </a:lnTo>
                <a:lnTo>
                  <a:pt x="1147" y="1293"/>
                </a:lnTo>
                <a:lnTo>
                  <a:pt x="1137" y="1283"/>
                </a:lnTo>
                <a:lnTo>
                  <a:pt x="1130" y="1275"/>
                </a:lnTo>
                <a:lnTo>
                  <a:pt x="1122" y="1274"/>
                </a:lnTo>
                <a:lnTo>
                  <a:pt x="1109" y="1271"/>
                </a:lnTo>
                <a:lnTo>
                  <a:pt x="1090" y="1244"/>
                </a:lnTo>
                <a:lnTo>
                  <a:pt x="1082" y="1236"/>
                </a:lnTo>
                <a:lnTo>
                  <a:pt x="1082" y="1234"/>
                </a:lnTo>
                <a:lnTo>
                  <a:pt x="1073" y="1219"/>
                </a:lnTo>
                <a:lnTo>
                  <a:pt x="1068" y="1197"/>
                </a:lnTo>
                <a:lnTo>
                  <a:pt x="1062" y="1189"/>
                </a:lnTo>
                <a:lnTo>
                  <a:pt x="1055" y="1178"/>
                </a:lnTo>
                <a:lnTo>
                  <a:pt x="1055" y="1127"/>
                </a:lnTo>
                <a:lnTo>
                  <a:pt x="1055" y="1124"/>
                </a:lnTo>
                <a:lnTo>
                  <a:pt x="1055" y="1119"/>
                </a:lnTo>
                <a:lnTo>
                  <a:pt x="1059" y="1100"/>
                </a:lnTo>
                <a:lnTo>
                  <a:pt x="1055" y="1067"/>
                </a:lnTo>
                <a:lnTo>
                  <a:pt x="1040" y="1053"/>
                </a:lnTo>
                <a:lnTo>
                  <a:pt x="1026" y="1044"/>
                </a:lnTo>
                <a:lnTo>
                  <a:pt x="1009" y="1037"/>
                </a:lnTo>
                <a:lnTo>
                  <a:pt x="1009" y="1021"/>
                </a:lnTo>
                <a:lnTo>
                  <a:pt x="1022" y="1008"/>
                </a:lnTo>
                <a:lnTo>
                  <a:pt x="1029" y="998"/>
                </a:lnTo>
                <a:lnTo>
                  <a:pt x="1047" y="992"/>
                </a:lnTo>
                <a:lnTo>
                  <a:pt x="1068" y="985"/>
                </a:lnTo>
                <a:lnTo>
                  <a:pt x="1076" y="974"/>
                </a:lnTo>
                <a:lnTo>
                  <a:pt x="1090" y="963"/>
                </a:lnTo>
                <a:lnTo>
                  <a:pt x="1115" y="956"/>
                </a:lnTo>
                <a:lnTo>
                  <a:pt x="1137" y="950"/>
                </a:lnTo>
                <a:lnTo>
                  <a:pt x="1162" y="945"/>
                </a:lnTo>
                <a:lnTo>
                  <a:pt x="1185" y="945"/>
                </a:lnTo>
                <a:lnTo>
                  <a:pt x="1217" y="944"/>
                </a:lnTo>
                <a:lnTo>
                  <a:pt x="1245" y="933"/>
                </a:lnTo>
                <a:lnTo>
                  <a:pt x="1278" y="925"/>
                </a:lnTo>
                <a:lnTo>
                  <a:pt x="1310" y="918"/>
                </a:lnTo>
                <a:lnTo>
                  <a:pt x="1329" y="904"/>
                </a:lnTo>
                <a:lnTo>
                  <a:pt x="1351" y="880"/>
                </a:lnTo>
                <a:lnTo>
                  <a:pt x="1369" y="858"/>
                </a:lnTo>
                <a:lnTo>
                  <a:pt x="1386" y="838"/>
                </a:lnTo>
                <a:lnTo>
                  <a:pt x="1409" y="817"/>
                </a:lnTo>
                <a:lnTo>
                  <a:pt x="1430" y="797"/>
                </a:lnTo>
                <a:lnTo>
                  <a:pt x="1444" y="787"/>
                </a:lnTo>
                <a:lnTo>
                  <a:pt x="1451" y="777"/>
                </a:lnTo>
                <a:lnTo>
                  <a:pt x="1455" y="769"/>
                </a:lnTo>
                <a:lnTo>
                  <a:pt x="1479" y="742"/>
                </a:lnTo>
                <a:lnTo>
                  <a:pt x="1510" y="711"/>
                </a:lnTo>
                <a:lnTo>
                  <a:pt x="1537" y="687"/>
                </a:lnTo>
                <a:lnTo>
                  <a:pt x="1559" y="666"/>
                </a:lnTo>
                <a:lnTo>
                  <a:pt x="1578" y="643"/>
                </a:lnTo>
                <a:lnTo>
                  <a:pt x="1578" y="638"/>
                </a:lnTo>
                <a:lnTo>
                  <a:pt x="1570" y="595"/>
                </a:lnTo>
                <a:lnTo>
                  <a:pt x="1563" y="585"/>
                </a:lnTo>
                <a:lnTo>
                  <a:pt x="1563" y="564"/>
                </a:lnTo>
                <a:lnTo>
                  <a:pt x="1563" y="543"/>
                </a:lnTo>
                <a:lnTo>
                  <a:pt x="1570" y="527"/>
                </a:lnTo>
                <a:lnTo>
                  <a:pt x="1578" y="520"/>
                </a:lnTo>
                <a:lnTo>
                  <a:pt x="1590" y="520"/>
                </a:lnTo>
                <a:lnTo>
                  <a:pt x="1610" y="523"/>
                </a:lnTo>
                <a:lnTo>
                  <a:pt x="1627" y="524"/>
                </a:lnTo>
                <a:lnTo>
                  <a:pt x="1635" y="527"/>
                </a:lnTo>
                <a:lnTo>
                  <a:pt x="1645" y="523"/>
                </a:lnTo>
                <a:lnTo>
                  <a:pt x="1650" y="515"/>
                </a:lnTo>
                <a:lnTo>
                  <a:pt x="1657" y="504"/>
                </a:lnTo>
                <a:lnTo>
                  <a:pt x="1660" y="479"/>
                </a:lnTo>
                <a:lnTo>
                  <a:pt x="1667" y="460"/>
                </a:lnTo>
                <a:lnTo>
                  <a:pt x="1668" y="448"/>
                </a:lnTo>
                <a:lnTo>
                  <a:pt x="1673" y="441"/>
                </a:lnTo>
                <a:lnTo>
                  <a:pt x="1690" y="420"/>
                </a:lnTo>
                <a:lnTo>
                  <a:pt x="1708" y="412"/>
                </a:lnTo>
                <a:lnTo>
                  <a:pt x="1723" y="405"/>
                </a:lnTo>
                <a:lnTo>
                  <a:pt x="1741" y="396"/>
                </a:lnTo>
                <a:lnTo>
                  <a:pt x="1752" y="386"/>
                </a:lnTo>
                <a:lnTo>
                  <a:pt x="1765" y="378"/>
                </a:lnTo>
                <a:lnTo>
                  <a:pt x="1761" y="368"/>
                </a:lnTo>
                <a:lnTo>
                  <a:pt x="1752" y="356"/>
                </a:lnTo>
                <a:lnTo>
                  <a:pt x="1741" y="348"/>
                </a:lnTo>
                <a:lnTo>
                  <a:pt x="1746" y="337"/>
                </a:lnTo>
                <a:lnTo>
                  <a:pt x="1752" y="329"/>
                </a:lnTo>
                <a:lnTo>
                  <a:pt x="1754" y="325"/>
                </a:lnTo>
                <a:lnTo>
                  <a:pt x="1761" y="325"/>
                </a:lnTo>
                <a:lnTo>
                  <a:pt x="1754" y="316"/>
                </a:lnTo>
                <a:lnTo>
                  <a:pt x="1721" y="329"/>
                </a:lnTo>
                <a:lnTo>
                  <a:pt x="1711" y="337"/>
                </a:lnTo>
                <a:lnTo>
                  <a:pt x="1704" y="348"/>
                </a:lnTo>
                <a:lnTo>
                  <a:pt x="1682" y="337"/>
                </a:lnTo>
                <a:lnTo>
                  <a:pt x="1654" y="320"/>
                </a:lnTo>
                <a:lnTo>
                  <a:pt x="1636" y="306"/>
                </a:lnTo>
                <a:lnTo>
                  <a:pt x="1632" y="300"/>
                </a:lnTo>
                <a:lnTo>
                  <a:pt x="1607" y="266"/>
                </a:lnTo>
                <a:lnTo>
                  <a:pt x="1578" y="222"/>
                </a:lnTo>
                <a:lnTo>
                  <a:pt x="1571" y="199"/>
                </a:lnTo>
                <a:lnTo>
                  <a:pt x="1563" y="183"/>
                </a:lnTo>
                <a:lnTo>
                  <a:pt x="1549" y="191"/>
                </a:lnTo>
                <a:lnTo>
                  <a:pt x="1528" y="197"/>
                </a:lnTo>
                <a:lnTo>
                  <a:pt x="1503" y="195"/>
                </a:lnTo>
                <a:lnTo>
                  <a:pt x="1479" y="197"/>
                </a:lnTo>
                <a:lnTo>
                  <a:pt x="1463" y="207"/>
                </a:lnTo>
                <a:lnTo>
                  <a:pt x="1451" y="211"/>
                </a:lnTo>
                <a:lnTo>
                  <a:pt x="1427" y="207"/>
                </a:lnTo>
                <a:lnTo>
                  <a:pt x="1412" y="203"/>
                </a:lnTo>
                <a:lnTo>
                  <a:pt x="1408" y="195"/>
                </a:lnTo>
                <a:lnTo>
                  <a:pt x="1409" y="183"/>
                </a:lnTo>
                <a:lnTo>
                  <a:pt x="1409" y="174"/>
                </a:lnTo>
                <a:lnTo>
                  <a:pt x="1412" y="166"/>
                </a:lnTo>
                <a:lnTo>
                  <a:pt x="1408" y="158"/>
                </a:lnTo>
                <a:lnTo>
                  <a:pt x="1404" y="147"/>
                </a:lnTo>
                <a:lnTo>
                  <a:pt x="1401" y="133"/>
                </a:lnTo>
                <a:lnTo>
                  <a:pt x="1389" y="133"/>
                </a:lnTo>
                <a:lnTo>
                  <a:pt x="1379" y="142"/>
                </a:lnTo>
                <a:lnTo>
                  <a:pt x="1364" y="144"/>
                </a:lnTo>
                <a:lnTo>
                  <a:pt x="1351" y="133"/>
                </a:lnTo>
                <a:lnTo>
                  <a:pt x="1343" y="109"/>
                </a:lnTo>
                <a:lnTo>
                  <a:pt x="1343" y="99"/>
                </a:lnTo>
                <a:lnTo>
                  <a:pt x="1341" y="96"/>
                </a:lnTo>
                <a:lnTo>
                  <a:pt x="1325" y="83"/>
                </a:lnTo>
                <a:lnTo>
                  <a:pt x="1303" y="83"/>
                </a:lnTo>
                <a:lnTo>
                  <a:pt x="1288" y="80"/>
                </a:lnTo>
                <a:lnTo>
                  <a:pt x="1268" y="71"/>
                </a:lnTo>
                <a:lnTo>
                  <a:pt x="1253" y="63"/>
                </a:lnTo>
                <a:lnTo>
                  <a:pt x="1238" y="54"/>
                </a:lnTo>
                <a:lnTo>
                  <a:pt x="1213" y="56"/>
                </a:lnTo>
                <a:lnTo>
                  <a:pt x="1195" y="47"/>
                </a:lnTo>
                <a:lnTo>
                  <a:pt x="1162" y="39"/>
                </a:lnTo>
                <a:lnTo>
                  <a:pt x="1130" y="22"/>
                </a:lnTo>
                <a:lnTo>
                  <a:pt x="1102" y="16"/>
                </a:lnTo>
                <a:lnTo>
                  <a:pt x="1079" y="8"/>
                </a:lnTo>
                <a:lnTo>
                  <a:pt x="1062" y="0"/>
                </a:lnTo>
                <a:lnTo>
                  <a:pt x="1059" y="3"/>
                </a:lnTo>
                <a:lnTo>
                  <a:pt x="1044" y="3"/>
                </a:lnTo>
                <a:lnTo>
                  <a:pt x="1015" y="8"/>
                </a:lnTo>
                <a:lnTo>
                  <a:pt x="994" y="10"/>
                </a:lnTo>
                <a:lnTo>
                  <a:pt x="965" y="16"/>
                </a:lnTo>
                <a:lnTo>
                  <a:pt x="939" y="16"/>
                </a:lnTo>
                <a:lnTo>
                  <a:pt x="931" y="16"/>
                </a:lnTo>
                <a:lnTo>
                  <a:pt x="913" y="16"/>
                </a:lnTo>
                <a:lnTo>
                  <a:pt x="899" y="20"/>
                </a:lnTo>
                <a:lnTo>
                  <a:pt x="881" y="26"/>
                </a:lnTo>
                <a:lnTo>
                  <a:pt x="896" y="43"/>
                </a:lnTo>
                <a:lnTo>
                  <a:pt x="913" y="90"/>
                </a:lnTo>
                <a:lnTo>
                  <a:pt x="931" y="133"/>
                </a:lnTo>
                <a:lnTo>
                  <a:pt x="949" y="158"/>
                </a:lnTo>
                <a:lnTo>
                  <a:pt x="965" y="217"/>
                </a:lnTo>
                <a:lnTo>
                  <a:pt x="968" y="280"/>
                </a:lnTo>
                <a:lnTo>
                  <a:pt x="968" y="330"/>
                </a:lnTo>
                <a:lnTo>
                  <a:pt x="968" y="368"/>
                </a:lnTo>
                <a:lnTo>
                  <a:pt x="965" y="393"/>
                </a:lnTo>
                <a:lnTo>
                  <a:pt x="946" y="405"/>
                </a:lnTo>
                <a:lnTo>
                  <a:pt x="943" y="402"/>
                </a:lnTo>
                <a:lnTo>
                  <a:pt x="920" y="399"/>
                </a:lnTo>
                <a:lnTo>
                  <a:pt x="881" y="405"/>
                </a:lnTo>
                <a:lnTo>
                  <a:pt x="849" y="405"/>
                </a:lnTo>
                <a:lnTo>
                  <a:pt x="815" y="408"/>
                </a:lnTo>
                <a:lnTo>
                  <a:pt x="791" y="421"/>
                </a:lnTo>
                <a:lnTo>
                  <a:pt x="777" y="412"/>
                </a:lnTo>
                <a:lnTo>
                  <a:pt x="758" y="402"/>
                </a:lnTo>
                <a:lnTo>
                  <a:pt x="755" y="402"/>
                </a:lnTo>
                <a:lnTo>
                  <a:pt x="725" y="402"/>
                </a:lnTo>
                <a:lnTo>
                  <a:pt x="687" y="402"/>
                </a:lnTo>
                <a:lnTo>
                  <a:pt x="653" y="394"/>
                </a:lnTo>
                <a:lnTo>
                  <a:pt x="628" y="386"/>
                </a:lnTo>
                <a:lnTo>
                  <a:pt x="579" y="378"/>
                </a:lnTo>
                <a:lnTo>
                  <a:pt x="574" y="378"/>
                </a:lnTo>
                <a:lnTo>
                  <a:pt x="554" y="370"/>
                </a:lnTo>
                <a:lnTo>
                  <a:pt x="524" y="369"/>
                </a:lnTo>
                <a:lnTo>
                  <a:pt x="496" y="378"/>
                </a:lnTo>
                <a:lnTo>
                  <a:pt x="474" y="381"/>
                </a:lnTo>
                <a:lnTo>
                  <a:pt x="462" y="396"/>
                </a:lnTo>
                <a:lnTo>
                  <a:pt x="458" y="415"/>
                </a:lnTo>
                <a:lnTo>
                  <a:pt x="458" y="432"/>
                </a:lnTo>
                <a:lnTo>
                  <a:pt x="451" y="441"/>
                </a:lnTo>
                <a:lnTo>
                  <a:pt x="443" y="447"/>
                </a:lnTo>
                <a:lnTo>
                  <a:pt x="423" y="455"/>
                </a:lnTo>
                <a:lnTo>
                  <a:pt x="419" y="456"/>
                </a:lnTo>
                <a:lnTo>
                  <a:pt x="405" y="469"/>
                </a:lnTo>
                <a:lnTo>
                  <a:pt x="398" y="481"/>
                </a:lnTo>
                <a:lnTo>
                  <a:pt x="382" y="501"/>
                </a:lnTo>
                <a:lnTo>
                  <a:pt x="368" y="517"/>
                </a:lnTo>
                <a:lnTo>
                  <a:pt x="357" y="531"/>
                </a:lnTo>
                <a:lnTo>
                  <a:pt x="350" y="551"/>
                </a:lnTo>
                <a:lnTo>
                  <a:pt x="339" y="551"/>
                </a:lnTo>
                <a:lnTo>
                  <a:pt x="333" y="548"/>
                </a:lnTo>
                <a:lnTo>
                  <a:pt x="318" y="555"/>
                </a:lnTo>
                <a:lnTo>
                  <a:pt x="304" y="561"/>
                </a:lnTo>
                <a:lnTo>
                  <a:pt x="277" y="577"/>
                </a:lnTo>
                <a:lnTo>
                  <a:pt x="261" y="603"/>
                </a:lnTo>
                <a:lnTo>
                  <a:pt x="252" y="642"/>
                </a:lnTo>
                <a:lnTo>
                  <a:pt x="249" y="646"/>
                </a:lnTo>
                <a:lnTo>
                  <a:pt x="246" y="658"/>
                </a:lnTo>
                <a:lnTo>
                  <a:pt x="240" y="668"/>
                </a:lnTo>
                <a:lnTo>
                  <a:pt x="246" y="687"/>
                </a:lnTo>
                <a:lnTo>
                  <a:pt x="249" y="711"/>
                </a:lnTo>
                <a:lnTo>
                  <a:pt x="242" y="731"/>
                </a:lnTo>
                <a:lnTo>
                  <a:pt x="235" y="759"/>
                </a:lnTo>
                <a:lnTo>
                  <a:pt x="246" y="769"/>
                </a:lnTo>
                <a:lnTo>
                  <a:pt x="257" y="785"/>
                </a:lnTo>
                <a:lnTo>
                  <a:pt x="261" y="787"/>
                </a:lnTo>
                <a:lnTo>
                  <a:pt x="253" y="797"/>
                </a:lnTo>
                <a:lnTo>
                  <a:pt x="235" y="799"/>
                </a:lnTo>
                <a:lnTo>
                  <a:pt x="217" y="799"/>
                </a:lnTo>
                <a:lnTo>
                  <a:pt x="199" y="799"/>
                </a:lnTo>
                <a:lnTo>
                  <a:pt x="188" y="811"/>
                </a:lnTo>
                <a:lnTo>
                  <a:pt x="182" y="827"/>
                </a:lnTo>
                <a:lnTo>
                  <a:pt x="182" y="842"/>
                </a:lnTo>
                <a:lnTo>
                  <a:pt x="167" y="850"/>
                </a:lnTo>
                <a:lnTo>
                  <a:pt x="145" y="862"/>
                </a:lnTo>
                <a:lnTo>
                  <a:pt x="131" y="874"/>
                </a:lnTo>
                <a:lnTo>
                  <a:pt x="120" y="898"/>
                </a:lnTo>
                <a:lnTo>
                  <a:pt x="114" y="925"/>
                </a:lnTo>
                <a:lnTo>
                  <a:pt x="108" y="948"/>
                </a:lnTo>
                <a:lnTo>
                  <a:pt x="108" y="971"/>
                </a:lnTo>
                <a:lnTo>
                  <a:pt x="108" y="985"/>
                </a:lnTo>
                <a:lnTo>
                  <a:pt x="105" y="1011"/>
                </a:lnTo>
                <a:lnTo>
                  <a:pt x="98" y="1029"/>
                </a:lnTo>
                <a:lnTo>
                  <a:pt x="98" y="1033"/>
                </a:lnTo>
                <a:lnTo>
                  <a:pt x="90" y="1049"/>
                </a:lnTo>
                <a:lnTo>
                  <a:pt x="79" y="1064"/>
                </a:lnTo>
                <a:lnTo>
                  <a:pt x="77" y="1076"/>
                </a:lnTo>
                <a:lnTo>
                  <a:pt x="79" y="1093"/>
                </a:lnTo>
                <a:lnTo>
                  <a:pt x="79" y="1111"/>
                </a:lnTo>
                <a:lnTo>
                  <a:pt x="77" y="1140"/>
                </a:lnTo>
                <a:lnTo>
                  <a:pt x="77" y="1156"/>
                </a:lnTo>
                <a:lnTo>
                  <a:pt x="73" y="1205"/>
                </a:lnTo>
                <a:lnTo>
                  <a:pt x="73" y="1234"/>
                </a:lnTo>
                <a:lnTo>
                  <a:pt x="73" y="1271"/>
                </a:lnTo>
                <a:lnTo>
                  <a:pt x="73" y="1298"/>
                </a:lnTo>
                <a:lnTo>
                  <a:pt x="69" y="1331"/>
                </a:lnTo>
                <a:lnTo>
                  <a:pt x="77" y="1354"/>
                </a:lnTo>
                <a:lnTo>
                  <a:pt x="83" y="1375"/>
                </a:lnTo>
                <a:lnTo>
                  <a:pt x="73" y="1390"/>
                </a:lnTo>
                <a:lnTo>
                  <a:pt x="66" y="1410"/>
                </a:lnTo>
                <a:lnTo>
                  <a:pt x="28" y="1476"/>
                </a:lnTo>
                <a:lnTo>
                  <a:pt x="8" y="1522"/>
                </a:lnTo>
                <a:lnTo>
                  <a:pt x="0" y="1546"/>
                </a:lnTo>
                <a:lnTo>
                  <a:pt x="8" y="1574"/>
                </a:lnTo>
                <a:lnTo>
                  <a:pt x="111" y="1529"/>
                </a:lnTo>
                <a:lnTo>
                  <a:pt x="152" y="1524"/>
                </a:lnTo>
                <a:lnTo>
                  <a:pt x="181" y="1522"/>
                </a:lnTo>
                <a:lnTo>
                  <a:pt x="194" y="1501"/>
                </a:lnTo>
                <a:lnTo>
                  <a:pt x="206" y="1487"/>
                </a:lnTo>
                <a:lnTo>
                  <a:pt x="206" y="1445"/>
                </a:lnTo>
                <a:lnTo>
                  <a:pt x="188" y="1430"/>
                </a:lnTo>
                <a:lnTo>
                  <a:pt x="163" y="1421"/>
                </a:lnTo>
                <a:lnTo>
                  <a:pt x="164" y="1315"/>
                </a:lnTo>
                <a:lnTo>
                  <a:pt x="170" y="1298"/>
                </a:lnTo>
                <a:lnTo>
                  <a:pt x="290" y="1327"/>
                </a:lnTo>
                <a:lnTo>
                  <a:pt x="289" y="1387"/>
                </a:lnTo>
                <a:lnTo>
                  <a:pt x="246" y="1410"/>
                </a:lnTo>
                <a:lnTo>
                  <a:pt x="249" y="1417"/>
                </a:lnTo>
                <a:lnTo>
                  <a:pt x="252" y="1457"/>
                </a:lnTo>
                <a:lnTo>
                  <a:pt x="242" y="1457"/>
                </a:lnTo>
                <a:lnTo>
                  <a:pt x="235" y="1466"/>
                </a:lnTo>
                <a:lnTo>
                  <a:pt x="242" y="1487"/>
                </a:lnTo>
                <a:lnTo>
                  <a:pt x="242" y="1495"/>
                </a:lnTo>
                <a:lnTo>
                  <a:pt x="235" y="1546"/>
                </a:lnTo>
                <a:lnTo>
                  <a:pt x="234" y="1592"/>
                </a:lnTo>
                <a:lnTo>
                  <a:pt x="246" y="1609"/>
                </a:lnTo>
                <a:lnTo>
                  <a:pt x="260" y="1565"/>
                </a:lnTo>
                <a:lnTo>
                  <a:pt x="274" y="1522"/>
                </a:lnTo>
                <a:lnTo>
                  <a:pt x="283" y="1466"/>
                </a:lnTo>
                <a:lnTo>
                  <a:pt x="296" y="1401"/>
                </a:lnTo>
                <a:lnTo>
                  <a:pt x="301" y="1399"/>
                </a:lnTo>
                <a:lnTo>
                  <a:pt x="318" y="1406"/>
                </a:lnTo>
                <a:lnTo>
                  <a:pt x="322" y="1409"/>
                </a:lnTo>
                <a:lnTo>
                  <a:pt x="357" y="1410"/>
                </a:lnTo>
                <a:lnTo>
                  <a:pt x="358" y="1423"/>
                </a:lnTo>
                <a:lnTo>
                  <a:pt x="376" y="1426"/>
                </a:lnTo>
                <a:lnTo>
                  <a:pt x="365" y="1476"/>
                </a:lnTo>
                <a:lnTo>
                  <a:pt x="361" y="1487"/>
                </a:lnTo>
                <a:lnTo>
                  <a:pt x="333" y="1573"/>
                </a:lnTo>
                <a:lnTo>
                  <a:pt x="330" y="1617"/>
                </a:lnTo>
                <a:lnTo>
                  <a:pt x="326" y="1632"/>
                </a:lnTo>
                <a:lnTo>
                  <a:pt x="330" y="1644"/>
                </a:lnTo>
                <a:lnTo>
                  <a:pt x="380" y="1644"/>
                </a:lnTo>
                <a:lnTo>
                  <a:pt x="382" y="1644"/>
                </a:lnTo>
                <a:lnTo>
                  <a:pt x="393" y="1629"/>
                </a:lnTo>
                <a:lnTo>
                  <a:pt x="443" y="1648"/>
                </a:lnTo>
                <a:lnTo>
                  <a:pt x="446" y="1648"/>
                </a:lnTo>
                <a:lnTo>
                  <a:pt x="462" y="1586"/>
                </a:lnTo>
                <a:lnTo>
                  <a:pt x="484" y="1586"/>
                </a:lnTo>
                <a:lnTo>
                  <a:pt x="501" y="1573"/>
                </a:lnTo>
                <a:lnTo>
                  <a:pt x="501" y="1570"/>
                </a:lnTo>
                <a:lnTo>
                  <a:pt x="489" y="1548"/>
                </a:lnTo>
                <a:lnTo>
                  <a:pt x="489" y="1542"/>
                </a:lnTo>
                <a:lnTo>
                  <a:pt x="489" y="1524"/>
                </a:lnTo>
                <a:lnTo>
                  <a:pt x="480" y="1524"/>
                </a:lnTo>
                <a:lnTo>
                  <a:pt x="462" y="1484"/>
                </a:lnTo>
                <a:lnTo>
                  <a:pt x="496" y="1437"/>
                </a:lnTo>
                <a:lnTo>
                  <a:pt x="545" y="1479"/>
                </a:lnTo>
                <a:lnTo>
                  <a:pt x="559" y="1484"/>
                </a:lnTo>
                <a:lnTo>
                  <a:pt x="588" y="1495"/>
                </a:lnTo>
                <a:lnTo>
                  <a:pt x="582" y="1517"/>
                </a:lnTo>
                <a:lnTo>
                  <a:pt x="575" y="1542"/>
                </a:lnTo>
                <a:lnTo>
                  <a:pt x="560" y="1548"/>
                </a:lnTo>
                <a:lnTo>
                  <a:pt x="574" y="1557"/>
                </a:lnTo>
                <a:lnTo>
                  <a:pt x="588" y="1546"/>
                </a:lnTo>
                <a:lnTo>
                  <a:pt x="617" y="1546"/>
                </a:lnTo>
                <a:lnTo>
                  <a:pt x="629" y="1562"/>
                </a:lnTo>
                <a:lnTo>
                  <a:pt x="653" y="1565"/>
                </a:lnTo>
                <a:lnTo>
                  <a:pt x="653" y="1576"/>
                </a:lnTo>
                <a:lnTo>
                  <a:pt x="653" y="1580"/>
                </a:lnTo>
                <a:lnTo>
                  <a:pt x="637" y="1600"/>
                </a:lnTo>
                <a:lnTo>
                  <a:pt x="617" y="1617"/>
                </a:lnTo>
                <a:lnTo>
                  <a:pt x="617" y="1647"/>
                </a:lnTo>
                <a:lnTo>
                  <a:pt x="609" y="1647"/>
                </a:lnTo>
                <a:lnTo>
                  <a:pt x="606" y="1659"/>
                </a:lnTo>
                <a:lnTo>
                  <a:pt x="624" y="1665"/>
                </a:lnTo>
                <a:lnTo>
                  <a:pt x="624" y="1688"/>
                </a:lnTo>
                <a:lnTo>
                  <a:pt x="609" y="1691"/>
                </a:lnTo>
                <a:lnTo>
                  <a:pt x="603" y="1727"/>
                </a:lnTo>
                <a:lnTo>
                  <a:pt x="588" y="1729"/>
                </a:lnTo>
                <a:lnTo>
                  <a:pt x="574" y="1732"/>
                </a:lnTo>
                <a:lnTo>
                  <a:pt x="531" y="1721"/>
                </a:lnTo>
                <a:lnTo>
                  <a:pt x="506" y="1732"/>
                </a:lnTo>
                <a:lnTo>
                  <a:pt x="502" y="1732"/>
                </a:lnTo>
                <a:lnTo>
                  <a:pt x="496" y="1736"/>
                </a:lnTo>
                <a:lnTo>
                  <a:pt x="488" y="1742"/>
                </a:lnTo>
                <a:lnTo>
                  <a:pt x="484" y="1742"/>
                </a:lnTo>
                <a:lnTo>
                  <a:pt x="466" y="1748"/>
                </a:lnTo>
                <a:lnTo>
                  <a:pt x="433" y="1796"/>
                </a:lnTo>
                <a:lnTo>
                  <a:pt x="430" y="1803"/>
                </a:lnTo>
                <a:lnTo>
                  <a:pt x="397" y="1844"/>
                </a:lnTo>
                <a:lnTo>
                  <a:pt x="393" y="1856"/>
                </a:lnTo>
                <a:lnTo>
                  <a:pt x="405" y="1878"/>
                </a:lnTo>
                <a:lnTo>
                  <a:pt x="405" y="1919"/>
                </a:lnTo>
                <a:lnTo>
                  <a:pt x="404" y="1922"/>
                </a:lnTo>
                <a:lnTo>
                  <a:pt x="405" y="1938"/>
                </a:lnTo>
                <a:lnTo>
                  <a:pt x="348" y="1938"/>
                </a:lnTo>
                <a:lnTo>
                  <a:pt x="325" y="1963"/>
                </a:lnTo>
                <a:lnTo>
                  <a:pt x="311" y="1953"/>
                </a:lnTo>
                <a:lnTo>
                  <a:pt x="299" y="1974"/>
                </a:lnTo>
                <a:lnTo>
                  <a:pt x="311" y="2017"/>
                </a:lnTo>
                <a:lnTo>
                  <a:pt x="293" y="2051"/>
                </a:lnTo>
                <a:lnTo>
                  <a:pt x="290" y="2061"/>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3" name="Freeform 1054"/>
          <p:cNvSpPr>
            <a:spLocks/>
          </p:cNvSpPr>
          <p:nvPr userDrawn="1"/>
        </p:nvSpPr>
        <p:spPr bwMode="auto">
          <a:xfrm>
            <a:off x="3564421" y="4226089"/>
            <a:ext cx="243625" cy="211001"/>
          </a:xfrm>
          <a:custGeom>
            <a:avLst/>
            <a:gdLst>
              <a:gd name="T0" fmla="*/ 486 w 562"/>
              <a:gd name="T1" fmla="*/ 172 h 433"/>
              <a:gd name="T2" fmla="*/ 492 w 562"/>
              <a:gd name="T3" fmla="*/ 215 h 433"/>
              <a:gd name="T4" fmla="*/ 534 w 562"/>
              <a:gd name="T5" fmla="*/ 248 h 433"/>
              <a:gd name="T6" fmla="*/ 562 w 562"/>
              <a:gd name="T7" fmla="*/ 260 h 433"/>
              <a:gd name="T8" fmla="*/ 535 w 562"/>
              <a:gd name="T9" fmla="*/ 311 h 433"/>
              <a:gd name="T10" fmla="*/ 488 w 562"/>
              <a:gd name="T11" fmla="*/ 328 h 433"/>
              <a:gd name="T12" fmla="*/ 448 w 562"/>
              <a:gd name="T13" fmla="*/ 352 h 433"/>
              <a:gd name="T14" fmla="*/ 415 w 562"/>
              <a:gd name="T15" fmla="*/ 405 h 433"/>
              <a:gd name="T16" fmla="*/ 364 w 562"/>
              <a:gd name="T17" fmla="*/ 419 h 433"/>
              <a:gd name="T18" fmla="*/ 304 w 562"/>
              <a:gd name="T19" fmla="*/ 427 h 433"/>
              <a:gd name="T20" fmla="*/ 266 w 562"/>
              <a:gd name="T21" fmla="*/ 410 h 433"/>
              <a:gd name="T22" fmla="*/ 188 w 562"/>
              <a:gd name="T23" fmla="*/ 376 h 433"/>
              <a:gd name="T24" fmla="*/ 160 w 562"/>
              <a:gd name="T25" fmla="*/ 379 h 433"/>
              <a:gd name="T26" fmla="*/ 129 w 562"/>
              <a:gd name="T27" fmla="*/ 395 h 433"/>
              <a:gd name="T28" fmla="*/ 77 w 562"/>
              <a:gd name="T29" fmla="*/ 425 h 433"/>
              <a:gd name="T30" fmla="*/ 22 w 562"/>
              <a:gd name="T31" fmla="*/ 386 h 433"/>
              <a:gd name="T32" fmla="*/ 7 w 562"/>
              <a:gd name="T33" fmla="*/ 368 h 433"/>
              <a:gd name="T34" fmla="*/ 0 w 562"/>
              <a:gd name="T35" fmla="*/ 307 h 433"/>
              <a:gd name="T36" fmla="*/ 7 w 562"/>
              <a:gd name="T37" fmla="*/ 238 h 433"/>
              <a:gd name="T38" fmla="*/ 19 w 562"/>
              <a:gd name="T39" fmla="*/ 223 h 433"/>
              <a:gd name="T40" fmla="*/ 58 w 562"/>
              <a:gd name="T41" fmla="*/ 185 h 433"/>
              <a:gd name="T42" fmla="*/ 115 w 562"/>
              <a:gd name="T43" fmla="*/ 155 h 433"/>
              <a:gd name="T44" fmla="*/ 136 w 562"/>
              <a:gd name="T45" fmla="*/ 148 h 433"/>
              <a:gd name="T46" fmla="*/ 169 w 562"/>
              <a:gd name="T47" fmla="*/ 97 h 433"/>
              <a:gd name="T48" fmla="*/ 202 w 562"/>
              <a:gd name="T49" fmla="*/ 96 h 433"/>
              <a:gd name="T50" fmla="*/ 237 w 562"/>
              <a:gd name="T51" fmla="*/ 79 h 433"/>
              <a:gd name="T52" fmla="*/ 266 w 562"/>
              <a:gd name="T53" fmla="*/ 63 h 433"/>
              <a:gd name="T54" fmla="*/ 302 w 562"/>
              <a:gd name="T55" fmla="*/ 59 h 433"/>
              <a:gd name="T56" fmla="*/ 320 w 562"/>
              <a:gd name="T57" fmla="*/ 44 h 433"/>
              <a:gd name="T58" fmla="*/ 356 w 562"/>
              <a:gd name="T59" fmla="*/ 0 h 433"/>
              <a:gd name="T60" fmla="*/ 379 w 562"/>
              <a:gd name="T61" fmla="*/ 29 h 433"/>
              <a:gd name="T62" fmla="*/ 394 w 562"/>
              <a:gd name="T63" fmla="*/ 53 h 433"/>
              <a:gd name="T64" fmla="*/ 418 w 562"/>
              <a:gd name="T65" fmla="*/ 63 h 433"/>
              <a:gd name="T66" fmla="*/ 434 w 562"/>
              <a:gd name="T67" fmla="*/ 67 h 433"/>
              <a:gd name="T68" fmla="*/ 437 w 562"/>
              <a:gd name="T69" fmla="*/ 87 h 433"/>
              <a:gd name="T70" fmla="*/ 462 w 562"/>
              <a:gd name="T71" fmla="*/ 12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2" h="433">
                <a:moveTo>
                  <a:pt x="480" y="148"/>
                </a:moveTo>
                <a:lnTo>
                  <a:pt x="486" y="172"/>
                </a:lnTo>
                <a:lnTo>
                  <a:pt x="479" y="198"/>
                </a:lnTo>
                <a:lnTo>
                  <a:pt x="492" y="215"/>
                </a:lnTo>
                <a:lnTo>
                  <a:pt x="513" y="227"/>
                </a:lnTo>
                <a:lnTo>
                  <a:pt x="534" y="248"/>
                </a:lnTo>
                <a:lnTo>
                  <a:pt x="538" y="251"/>
                </a:lnTo>
                <a:lnTo>
                  <a:pt x="562" y="260"/>
                </a:lnTo>
                <a:lnTo>
                  <a:pt x="551" y="288"/>
                </a:lnTo>
                <a:lnTo>
                  <a:pt x="535" y="311"/>
                </a:lnTo>
                <a:lnTo>
                  <a:pt x="513" y="322"/>
                </a:lnTo>
                <a:lnTo>
                  <a:pt x="488" y="328"/>
                </a:lnTo>
                <a:lnTo>
                  <a:pt x="470" y="344"/>
                </a:lnTo>
                <a:lnTo>
                  <a:pt x="448" y="352"/>
                </a:lnTo>
                <a:lnTo>
                  <a:pt x="430" y="379"/>
                </a:lnTo>
                <a:lnTo>
                  <a:pt x="415" y="405"/>
                </a:lnTo>
                <a:lnTo>
                  <a:pt x="390" y="414"/>
                </a:lnTo>
                <a:lnTo>
                  <a:pt x="364" y="419"/>
                </a:lnTo>
                <a:lnTo>
                  <a:pt x="344" y="433"/>
                </a:lnTo>
                <a:lnTo>
                  <a:pt x="304" y="427"/>
                </a:lnTo>
                <a:lnTo>
                  <a:pt x="285" y="417"/>
                </a:lnTo>
                <a:lnTo>
                  <a:pt x="266" y="410"/>
                </a:lnTo>
                <a:lnTo>
                  <a:pt x="224" y="395"/>
                </a:lnTo>
                <a:lnTo>
                  <a:pt x="188" y="376"/>
                </a:lnTo>
                <a:lnTo>
                  <a:pt x="185" y="375"/>
                </a:lnTo>
                <a:lnTo>
                  <a:pt x="160" y="379"/>
                </a:lnTo>
                <a:lnTo>
                  <a:pt x="141" y="379"/>
                </a:lnTo>
                <a:lnTo>
                  <a:pt x="129" y="395"/>
                </a:lnTo>
                <a:lnTo>
                  <a:pt x="100" y="395"/>
                </a:lnTo>
                <a:lnTo>
                  <a:pt x="77" y="425"/>
                </a:lnTo>
                <a:lnTo>
                  <a:pt x="54" y="414"/>
                </a:lnTo>
                <a:lnTo>
                  <a:pt x="22" y="386"/>
                </a:lnTo>
                <a:lnTo>
                  <a:pt x="14" y="376"/>
                </a:lnTo>
                <a:lnTo>
                  <a:pt x="7" y="368"/>
                </a:lnTo>
                <a:lnTo>
                  <a:pt x="0" y="344"/>
                </a:lnTo>
                <a:lnTo>
                  <a:pt x="0" y="307"/>
                </a:lnTo>
                <a:lnTo>
                  <a:pt x="0" y="271"/>
                </a:lnTo>
                <a:lnTo>
                  <a:pt x="7" y="238"/>
                </a:lnTo>
                <a:lnTo>
                  <a:pt x="11" y="235"/>
                </a:lnTo>
                <a:lnTo>
                  <a:pt x="19" y="223"/>
                </a:lnTo>
                <a:lnTo>
                  <a:pt x="31" y="204"/>
                </a:lnTo>
                <a:lnTo>
                  <a:pt x="58" y="185"/>
                </a:lnTo>
                <a:lnTo>
                  <a:pt x="87" y="172"/>
                </a:lnTo>
                <a:lnTo>
                  <a:pt x="115" y="155"/>
                </a:lnTo>
                <a:lnTo>
                  <a:pt x="123" y="150"/>
                </a:lnTo>
                <a:lnTo>
                  <a:pt x="136" y="148"/>
                </a:lnTo>
                <a:lnTo>
                  <a:pt x="150" y="124"/>
                </a:lnTo>
                <a:lnTo>
                  <a:pt x="169" y="97"/>
                </a:lnTo>
                <a:lnTo>
                  <a:pt x="188" y="87"/>
                </a:lnTo>
                <a:lnTo>
                  <a:pt x="202" y="96"/>
                </a:lnTo>
                <a:lnTo>
                  <a:pt x="212" y="92"/>
                </a:lnTo>
                <a:lnTo>
                  <a:pt x="237" y="79"/>
                </a:lnTo>
                <a:lnTo>
                  <a:pt x="260" y="64"/>
                </a:lnTo>
                <a:lnTo>
                  <a:pt x="266" y="63"/>
                </a:lnTo>
                <a:lnTo>
                  <a:pt x="274" y="56"/>
                </a:lnTo>
                <a:lnTo>
                  <a:pt x="302" y="59"/>
                </a:lnTo>
                <a:lnTo>
                  <a:pt x="313" y="48"/>
                </a:lnTo>
                <a:lnTo>
                  <a:pt x="320" y="44"/>
                </a:lnTo>
                <a:lnTo>
                  <a:pt x="344" y="12"/>
                </a:lnTo>
                <a:lnTo>
                  <a:pt x="356" y="0"/>
                </a:lnTo>
                <a:lnTo>
                  <a:pt x="368" y="9"/>
                </a:lnTo>
                <a:lnTo>
                  <a:pt x="379" y="29"/>
                </a:lnTo>
                <a:lnTo>
                  <a:pt x="381" y="33"/>
                </a:lnTo>
                <a:lnTo>
                  <a:pt x="394" y="53"/>
                </a:lnTo>
                <a:lnTo>
                  <a:pt x="407" y="59"/>
                </a:lnTo>
                <a:lnTo>
                  <a:pt x="418" y="63"/>
                </a:lnTo>
                <a:lnTo>
                  <a:pt x="434" y="64"/>
                </a:lnTo>
                <a:lnTo>
                  <a:pt x="434" y="67"/>
                </a:lnTo>
                <a:lnTo>
                  <a:pt x="437" y="85"/>
                </a:lnTo>
                <a:lnTo>
                  <a:pt x="437" y="87"/>
                </a:lnTo>
                <a:lnTo>
                  <a:pt x="440" y="97"/>
                </a:lnTo>
                <a:lnTo>
                  <a:pt x="462" y="123"/>
                </a:lnTo>
                <a:lnTo>
                  <a:pt x="480" y="14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4" name="Freeform 1055"/>
          <p:cNvSpPr>
            <a:spLocks/>
          </p:cNvSpPr>
          <p:nvPr userDrawn="1"/>
        </p:nvSpPr>
        <p:spPr bwMode="auto">
          <a:xfrm>
            <a:off x="3181397" y="4986573"/>
            <a:ext cx="248836" cy="212467"/>
          </a:xfrm>
          <a:custGeom>
            <a:avLst/>
            <a:gdLst>
              <a:gd name="T0" fmla="*/ 530 w 573"/>
              <a:gd name="T1" fmla="*/ 322 h 436"/>
              <a:gd name="T2" fmla="*/ 538 w 573"/>
              <a:gd name="T3" fmla="*/ 309 h 436"/>
              <a:gd name="T4" fmla="*/ 555 w 573"/>
              <a:gd name="T5" fmla="*/ 284 h 436"/>
              <a:gd name="T6" fmla="*/ 542 w 573"/>
              <a:gd name="T7" fmla="*/ 246 h 436"/>
              <a:gd name="T8" fmla="*/ 555 w 573"/>
              <a:gd name="T9" fmla="*/ 201 h 436"/>
              <a:gd name="T10" fmla="*/ 557 w 573"/>
              <a:gd name="T11" fmla="*/ 165 h 436"/>
              <a:gd name="T12" fmla="*/ 561 w 573"/>
              <a:gd name="T13" fmla="*/ 137 h 436"/>
              <a:gd name="T14" fmla="*/ 570 w 573"/>
              <a:gd name="T15" fmla="*/ 106 h 436"/>
              <a:gd name="T16" fmla="*/ 549 w 573"/>
              <a:gd name="T17" fmla="*/ 79 h 436"/>
              <a:gd name="T18" fmla="*/ 530 w 573"/>
              <a:gd name="T19" fmla="*/ 54 h 436"/>
              <a:gd name="T20" fmla="*/ 512 w 573"/>
              <a:gd name="T21" fmla="*/ 27 h 436"/>
              <a:gd name="T22" fmla="*/ 508 w 573"/>
              <a:gd name="T23" fmla="*/ 0 h 436"/>
              <a:gd name="T24" fmla="*/ 483 w 573"/>
              <a:gd name="T25" fmla="*/ 10 h 436"/>
              <a:gd name="T26" fmla="*/ 462 w 573"/>
              <a:gd name="T27" fmla="*/ 24 h 436"/>
              <a:gd name="T28" fmla="*/ 434 w 573"/>
              <a:gd name="T29" fmla="*/ 49 h 436"/>
              <a:gd name="T30" fmla="*/ 404 w 573"/>
              <a:gd name="T31" fmla="*/ 65 h 436"/>
              <a:gd name="T32" fmla="*/ 372 w 573"/>
              <a:gd name="T33" fmla="*/ 58 h 436"/>
              <a:gd name="T34" fmla="*/ 333 w 573"/>
              <a:gd name="T35" fmla="*/ 46 h 436"/>
              <a:gd name="T36" fmla="*/ 292 w 573"/>
              <a:gd name="T37" fmla="*/ 35 h 436"/>
              <a:gd name="T38" fmla="*/ 267 w 573"/>
              <a:gd name="T39" fmla="*/ 55 h 436"/>
              <a:gd name="T40" fmla="*/ 259 w 573"/>
              <a:gd name="T41" fmla="*/ 85 h 436"/>
              <a:gd name="T42" fmla="*/ 238 w 573"/>
              <a:gd name="T43" fmla="*/ 109 h 436"/>
              <a:gd name="T44" fmla="*/ 196 w 573"/>
              <a:gd name="T45" fmla="*/ 129 h 436"/>
              <a:gd name="T46" fmla="*/ 169 w 573"/>
              <a:gd name="T47" fmla="*/ 134 h 436"/>
              <a:gd name="T48" fmla="*/ 146 w 573"/>
              <a:gd name="T49" fmla="*/ 141 h 436"/>
              <a:gd name="T50" fmla="*/ 126 w 573"/>
              <a:gd name="T51" fmla="*/ 147 h 436"/>
              <a:gd name="T52" fmla="*/ 108 w 573"/>
              <a:gd name="T53" fmla="*/ 146 h 436"/>
              <a:gd name="T54" fmla="*/ 88 w 573"/>
              <a:gd name="T55" fmla="*/ 158 h 436"/>
              <a:gd name="T56" fmla="*/ 66 w 573"/>
              <a:gd name="T57" fmla="*/ 162 h 436"/>
              <a:gd name="T58" fmla="*/ 50 w 573"/>
              <a:gd name="T59" fmla="*/ 165 h 436"/>
              <a:gd name="T60" fmla="*/ 37 w 573"/>
              <a:gd name="T61" fmla="*/ 189 h 436"/>
              <a:gd name="T62" fmla="*/ 18 w 573"/>
              <a:gd name="T63" fmla="*/ 193 h 436"/>
              <a:gd name="T64" fmla="*/ 0 w 573"/>
              <a:gd name="T65" fmla="*/ 198 h 436"/>
              <a:gd name="T66" fmla="*/ 37 w 573"/>
              <a:gd name="T67" fmla="*/ 214 h 436"/>
              <a:gd name="T68" fmla="*/ 73 w 573"/>
              <a:gd name="T69" fmla="*/ 224 h 436"/>
              <a:gd name="T70" fmla="*/ 98 w 573"/>
              <a:gd name="T71" fmla="*/ 241 h 436"/>
              <a:gd name="T72" fmla="*/ 113 w 573"/>
              <a:gd name="T73" fmla="*/ 232 h 436"/>
              <a:gd name="T74" fmla="*/ 119 w 573"/>
              <a:gd name="T75" fmla="*/ 229 h 436"/>
              <a:gd name="T76" fmla="*/ 140 w 573"/>
              <a:gd name="T77" fmla="*/ 234 h 436"/>
              <a:gd name="T78" fmla="*/ 155 w 573"/>
              <a:gd name="T79" fmla="*/ 241 h 436"/>
              <a:gd name="T80" fmla="*/ 155 w 573"/>
              <a:gd name="T81" fmla="*/ 229 h 436"/>
              <a:gd name="T82" fmla="*/ 169 w 573"/>
              <a:gd name="T83" fmla="*/ 246 h 436"/>
              <a:gd name="T84" fmla="*/ 146 w 573"/>
              <a:gd name="T85" fmla="*/ 261 h 436"/>
              <a:gd name="T86" fmla="*/ 158 w 573"/>
              <a:gd name="T87" fmla="*/ 276 h 436"/>
              <a:gd name="T88" fmla="*/ 185 w 573"/>
              <a:gd name="T89" fmla="*/ 284 h 436"/>
              <a:gd name="T90" fmla="*/ 216 w 573"/>
              <a:gd name="T91" fmla="*/ 297 h 436"/>
              <a:gd name="T92" fmla="*/ 250 w 573"/>
              <a:gd name="T93" fmla="*/ 309 h 436"/>
              <a:gd name="T94" fmla="*/ 279 w 573"/>
              <a:gd name="T95" fmla="*/ 328 h 436"/>
              <a:gd name="T96" fmla="*/ 325 w 573"/>
              <a:gd name="T97" fmla="*/ 348 h 436"/>
              <a:gd name="T98" fmla="*/ 380 w 573"/>
              <a:gd name="T99" fmla="*/ 391 h 436"/>
              <a:gd name="T100" fmla="*/ 404 w 573"/>
              <a:gd name="T101" fmla="*/ 419 h 436"/>
              <a:gd name="T102" fmla="*/ 430 w 573"/>
              <a:gd name="T103" fmla="*/ 421 h 436"/>
              <a:gd name="T104" fmla="*/ 448 w 573"/>
              <a:gd name="T105" fmla="*/ 404 h 436"/>
              <a:gd name="T106" fmla="*/ 476 w 573"/>
              <a:gd name="T107" fmla="*/ 385 h 436"/>
              <a:gd name="T108" fmla="*/ 476 w 573"/>
              <a:gd name="T109" fmla="*/ 357 h 436"/>
              <a:gd name="T110" fmla="*/ 498 w 573"/>
              <a:gd name="T111" fmla="*/ 344 h 436"/>
              <a:gd name="T112" fmla="*/ 508 w 573"/>
              <a:gd name="T113" fmla="*/ 34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3" h="436">
                <a:moveTo>
                  <a:pt x="514" y="337"/>
                </a:moveTo>
                <a:lnTo>
                  <a:pt x="520" y="332"/>
                </a:lnTo>
                <a:lnTo>
                  <a:pt x="521" y="332"/>
                </a:lnTo>
                <a:lnTo>
                  <a:pt x="524" y="332"/>
                </a:lnTo>
                <a:lnTo>
                  <a:pt x="530" y="332"/>
                </a:lnTo>
                <a:lnTo>
                  <a:pt x="530" y="324"/>
                </a:lnTo>
                <a:lnTo>
                  <a:pt x="530" y="322"/>
                </a:lnTo>
                <a:lnTo>
                  <a:pt x="531" y="322"/>
                </a:lnTo>
                <a:lnTo>
                  <a:pt x="531" y="321"/>
                </a:lnTo>
                <a:lnTo>
                  <a:pt x="534" y="317"/>
                </a:lnTo>
                <a:lnTo>
                  <a:pt x="538" y="314"/>
                </a:lnTo>
                <a:lnTo>
                  <a:pt x="534" y="314"/>
                </a:lnTo>
                <a:lnTo>
                  <a:pt x="534" y="313"/>
                </a:lnTo>
                <a:lnTo>
                  <a:pt x="538" y="309"/>
                </a:lnTo>
                <a:lnTo>
                  <a:pt x="539" y="309"/>
                </a:lnTo>
                <a:lnTo>
                  <a:pt x="546" y="306"/>
                </a:lnTo>
                <a:lnTo>
                  <a:pt x="555" y="306"/>
                </a:lnTo>
                <a:lnTo>
                  <a:pt x="553" y="301"/>
                </a:lnTo>
                <a:lnTo>
                  <a:pt x="553" y="296"/>
                </a:lnTo>
                <a:lnTo>
                  <a:pt x="553" y="290"/>
                </a:lnTo>
                <a:lnTo>
                  <a:pt x="555" y="284"/>
                </a:lnTo>
                <a:lnTo>
                  <a:pt x="553" y="280"/>
                </a:lnTo>
                <a:lnTo>
                  <a:pt x="549" y="272"/>
                </a:lnTo>
                <a:lnTo>
                  <a:pt x="549" y="262"/>
                </a:lnTo>
                <a:lnTo>
                  <a:pt x="546" y="261"/>
                </a:lnTo>
                <a:lnTo>
                  <a:pt x="539" y="257"/>
                </a:lnTo>
                <a:lnTo>
                  <a:pt x="539" y="249"/>
                </a:lnTo>
                <a:lnTo>
                  <a:pt x="542" y="246"/>
                </a:lnTo>
                <a:lnTo>
                  <a:pt x="542" y="241"/>
                </a:lnTo>
                <a:lnTo>
                  <a:pt x="542" y="234"/>
                </a:lnTo>
                <a:lnTo>
                  <a:pt x="542" y="229"/>
                </a:lnTo>
                <a:lnTo>
                  <a:pt x="546" y="224"/>
                </a:lnTo>
                <a:lnTo>
                  <a:pt x="549" y="218"/>
                </a:lnTo>
                <a:lnTo>
                  <a:pt x="553" y="211"/>
                </a:lnTo>
                <a:lnTo>
                  <a:pt x="555" y="201"/>
                </a:lnTo>
                <a:lnTo>
                  <a:pt x="555" y="198"/>
                </a:lnTo>
                <a:lnTo>
                  <a:pt x="555" y="187"/>
                </a:lnTo>
                <a:lnTo>
                  <a:pt x="553" y="181"/>
                </a:lnTo>
                <a:lnTo>
                  <a:pt x="555" y="176"/>
                </a:lnTo>
                <a:lnTo>
                  <a:pt x="555" y="168"/>
                </a:lnTo>
                <a:lnTo>
                  <a:pt x="557" y="166"/>
                </a:lnTo>
                <a:lnTo>
                  <a:pt x="557" y="165"/>
                </a:lnTo>
                <a:lnTo>
                  <a:pt x="557" y="162"/>
                </a:lnTo>
                <a:lnTo>
                  <a:pt x="557" y="158"/>
                </a:lnTo>
                <a:lnTo>
                  <a:pt x="561" y="157"/>
                </a:lnTo>
                <a:lnTo>
                  <a:pt x="557" y="150"/>
                </a:lnTo>
                <a:lnTo>
                  <a:pt x="561" y="147"/>
                </a:lnTo>
                <a:lnTo>
                  <a:pt x="561" y="146"/>
                </a:lnTo>
                <a:lnTo>
                  <a:pt x="561" y="137"/>
                </a:lnTo>
                <a:lnTo>
                  <a:pt x="561" y="134"/>
                </a:lnTo>
                <a:lnTo>
                  <a:pt x="566" y="125"/>
                </a:lnTo>
                <a:lnTo>
                  <a:pt x="570" y="123"/>
                </a:lnTo>
                <a:lnTo>
                  <a:pt x="573" y="121"/>
                </a:lnTo>
                <a:lnTo>
                  <a:pt x="573" y="114"/>
                </a:lnTo>
                <a:lnTo>
                  <a:pt x="573" y="109"/>
                </a:lnTo>
                <a:lnTo>
                  <a:pt x="570" y="106"/>
                </a:lnTo>
                <a:lnTo>
                  <a:pt x="566" y="106"/>
                </a:lnTo>
                <a:lnTo>
                  <a:pt x="561" y="105"/>
                </a:lnTo>
                <a:lnTo>
                  <a:pt x="557" y="101"/>
                </a:lnTo>
                <a:lnTo>
                  <a:pt x="555" y="95"/>
                </a:lnTo>
                <a:lnTo>
                  <a:pt x="555" y="90"/>
                </a:lnTo>
                <a:lnTo>
                  <a:pt x="549" y="83"/>
                </a:lnTo>
                <a:lnTo>
                  <a:pt x="549" y="79"/>
                </a:lnTo>
                <a:lnTo>
                  <a:pt x="542" y="79"/>
                </a:lnTo>
                <a:lnTo>
                  <a:pt x="542" y="73"/>
                </a:lnTo>
                <a:lnTo>
                  <a:pt x="539" y="71"/>
                </a:lnTo>
                <a:lnTo>
                  <a:pt x="538" y="67"/>
                </a:lnTo>
                <a:lnTo>
                  <a:pt x="534" y="63"/>
                </a:lnTo>
                <a:lnTo>
                  <a:pt x="534" y="58"/>
                </a:lnTo>
                <a:lnTo>
                  <a:pt x="530" y="54"/>
                </a:lnTo>
                <a:lnTo>
                  <a:pt x="530" y="49"/>
                </a:lnTo>
                <a:lnTo>
                  <a:pt x="524" y="42"/>
                </a:lnTo>
                <a:lnTo>
                  <a:pt x="521" y="40"/>
                </a:lnTo>
                <a:lnTo>
                  <a:pt x="520" y="35"/>
                </a:lnTo>
                <a:lnTo>
                  <a:pt x="514" y="32"/>
                </a:lnTo>
                <a:lnTo>
                  <a:pt x="514" y="31"/>
                </a:lnTo>
                <a:lnTo>
                  <a:pt x="512" y="27"/>
                </a:lnTo>
                <a:lnTo>
                  <a:pt x="512" y="24"/>
                </a:lnTo>
                <a:lnTo>
                  <a:pt x="512" y="19"/>
                </a:lnTo>
                <a:lnTo>
                  <a:pt x="512" y="15"/>
                </a:lnTo>
                <a:lnTo>
                  <a:pt x="512" y="10"/>
                </a:lnTo>
                <a:lnTo>
                  <a:pt x="512" y="6"/>
                </a:lnTo>
                <a:lnTo>
                  <a:pt x="508" y="2"/>
                </a:lnTo>
                <a:lnTo>
                  <a:pt x="508" y="0"/>
                </a:lnTo>
                <a:lnTo>
                  <a:pt x="506" y="0"/>
                </a:lnTo>
                <a:lnTo>
                  <a:pt x="499" y="0"/>
                </a:lnTo>
                <a:lnTo>
                  <a:pt x="496" y="2"/>
                </a:lnTo>
                <a:lnTo>
                  <a:pt x="496" y="6"/>
                </a:lnTo>
                <a:lnTo>
                  <a:pt x="492" y="8"/>
                </a:lnTo>
                <a:lnTo>
                  <a:pt x="490" y="8"/>
                </a:lnTo>
                <a:lnTo>
                  <a:pt x="483" y="10"/>
                </a:lnTo>
                <a:lnTo>
                  <a:pt x="480" y="11"/>
                </a:lnTo>
                <a:lnTo>
                  <a:pt x="474" y="15"/>
                </a:lnTo>
                <a:lnTo>
                  <a:pt x="472" y="15"/>
                </a:lnTo>
                <a:lnTo>
                  <a:pt x="470" y="19"/>
                </a:lnTo>
                <a:lnTo>
                  <a:pt x="466" y="19"/>
                </a:lnTo>
                <a:lnTo>
                  <a:pt x="465" y="22"/>
                </a:lnTo>
                <a:lnTo>
                  <a:pt x="462" y="24"/>
                </a:lnTo>
                <a:lnTo>
                  <a:pt x="462" y="31"/>
                </a:lnTo>
                <a:lnTo>
                  <a:pt x="458" y="35"/>
                </a:lnTo>
                <a:lnTo>
                  <a:pt x="455" y="40"/>
                </a:lnTo>
                <a:lnTo>
                  <a:pt x="451" y="42"/>
                </a:lnTo>
                <a:lnTo>
                  <a:pt x="441" y="46"/>
                </a:lnTo>
                <a:lnTo>
                  <a:pt x="438" y="46"/>
                </a:lnTo>
                <a:lnTo>
                  <a:pt x="434" y="49"/>
                </a:lnTo>
                <a:lnTo>
                  <a:pt x="433" y="54"/>
                </a:lnTo>
                <a:lnTo>
                  <a:pt x="426" y="55"/>
                </a:lnTo>
                <a:lnTo>
                  <a:pt x="422" y="58"/>
                </a:lnTo>
                <a:lnTo>
                  <a:pt x="415" y="62"/>
                </a:lnTo>
                <a:lnTo>
                  <a:pt x="409" y="63"/>
                </a:lnTo>
                <a:lnTo>
                  <a:pt x="404" y="63"/>
                </a:lnTo>
                <a:lnTo>
                  <a:pt x="404" y="65"/>
                </a:lnTo>
                <a:lnTo>
                  <a:pt x="400" y="67"/>
                </a:lnTo>
                <a:lnTo>
                  <a:pt x="398" y="65"/>
                </a:lnTo>
                <a:lnTo>
                  <a:pt x="395" y="65"/>
                </a:lnTo>
                <a:lnTo>
                  <a:pt x="387" y="63"/>
                </a:lnTo>
                <a:lnTo>
                  <a:pt x="383" y="63"/>
                </a:lnTo>
                <a:lnTo>
                  <a:pt x="379" y="62"/>
                </a:lnTo>
                <a:lnTo>
                  <a:pt x="372" y="58"/>
                </a:lnTo>
                <a:lnTo>
                  <a:pt x="364" y="55"/>
                </a:lnTo>
                <a:lnTo>
                  <a:pt x="358" y="54"/>
                </a:lnTo>
                <a:lnTo>
                  <a:pt x="351" y="54"/>
                </a:lnTo>
                <a:lnTo>
                  <a:pt x="346" y="49"/>
                </a:lnTo>
                <a:lnTo>
                  <a:pt x="340" y="49"/>
                </a:lnTo>
                <a:lnTo>
                  <a:pt x="333" y="49"/>
                </a:lnTo>
                <a:lnTo>
                  <a:pt x="333" y="46"/>
                </a:lnTo>
                <a:lnTo>
                  <a:pt x="330" y="42"/>
                </a:lnTo>
                <a:lnTo>
                  <a:pt x="325" y="42"/>
                </a:lnTo>
                <a:lnTo>
                  <a:pt x="317" y="40"/>
                </a:lnTo>
                <a:lnTo>
                  <a:pt x="308" y="40"/>
                </a:lnTo>
                <a:lnTo>
                  <a:pt x="302" y="38"/>
                </a:lnTo>
                <a:lnTo>
                  <a:pt x="296" y="35"/>
                </a:lnTo>
                <a:lnTo>
                  <a:pt x="292" y="35"/>
                </a:lnTo>
                <a:lnTo>
                  <a:pt x="285" y="35"/>
                </a:lnTo>
                <a:lnTo>
                  <a:pt x="279" y="35"/>
                </a:lnTo>
                <a:lnTo>
                  <a:pt x="279" y="40"/>
                </a:lnTo>
                <a:lnTo>
                  <a:pt x="275" y="42"/>
                </a:lnTo>
                <a:lnTo>
                  <a:pt x="272" y="46"/>
                </a:lnTo>
                <a:lnTo>
                  <a:pt x="271" y="54"/>
                </a:lnTo>
                <a:lnTo>
                  <a:pt x="267" y="55"/>
                </a:lnTo>
                <a:lnTo>
                  <a:pt x="264" y="62"/>
                </a:lnTo>
                <a:lnTo>
                  <a:pt x="260" y="65"/>
                </a:lnTo>
                <a:lnTo>
                  <a:pt x="260" y="67"/>
                </a:lnTo>
                <a:lnTo>
                  <a:pt x="259" y="71"/>
                </a:lnTo>
                <a:lnTo>
                  <a:pt x="259" y="73"/>
                </a:lnTo>
                <a:lnTo>
                  <a:pt x="259" y="79"/>
                </a:lnTo>
                <a:lnTo>
                  <a:pt x="259" y="85"/>
                </a:lnTo>
                <a:lnTo>
                  <a:pt x="259" y="90"/>
                </a:lnTo>
                <a:lnTo>
                  <a:pt x="259" y="93"/>
                </a:lnTo>
                <a:lnTo>
                  <a:pt x="250" y="95"/>
                </a:lnTo>
                <a:lnTo>
                  <a:pt x="249" y="98"/>
                </a:lnTo>
                <a:lnTo>
                  <a:pt x="249" y="101"/>
                </a:lnTo>
                <a:lnTo>
                  <a:pt x="244" y="105"/>
                </a:lnTo>
                <a:lnTo>
                  <a:pt x="238" y="109"/>
                </a:lnTo>
                <a:lnTo>
                  <a:pt x="232" y="114"/>
                </a:lnTo>
                <a:lnTo>
                  <a:pt x="227" y="115"/>
                </a:lnTo>
                <a:lnTo>
                  <a:pt x="217" y="121"/>
                </a:lnTo>
                <a:lnTo>
                  <a:pt x="206" y="125"/>
                </a:lnTo>
                <a:lnTo>
                  <a:pt x="201" y="125"/>
                </a:lnTo>
                <a:lnTo>
                  <a:pt x="198" y="125"/>
                </a:lnTo>
                <a:lnTo>
                  <a:pt x="196" y="129"/>
                </a:lnTo>
                <a:lnTo>
                  <a:pt x="194" y="129"/>
                </a:lnTo>
                <a:lnTo>
                  <a:pt x="189" y="131"/>
                </a:lnTo>
                <a:lnTo>
                  <a:pt x="185" y="131"/>
                </a:lnTo>
                <a:lnTo>
                  <a:pt x="181" y="131"/>
                </a:lnTo>
                <a:lnTo>
                  <a:pt x="174" y="131"/>
                </a:lnTo>
                <a:lnTo>
                  <a:pt x="173" y="131"/>
                </a:lnTo>
                <a:lnTo>
                  <a:pt x="169" y="134"/>
                </a:lnTo>
                <a:lnTo>
                  <a:pt x="167" y="134"/>
                </a:lnTo>
                <a:lnTo>
                  <a:pt x="164" y="137"/>
                </a:lnTo>
                <a:lnTo>
                  <a:pt x="163" y="141"/>
                </a:lnTo>
                <a:lnTo>
                  <a:pt x="158" y="141"/>
                </a:lnTo>
                <a:lnTo>
                  <a:pt x="155" y="141"/>
                </a:lnTo>
                <a:lnTo>
                  <a:pt x="149" y="141"/>
                </a:lnTo>
                <a:lnTo>
                  <a:pt x="146" y="141"/>
                </a:lnTo>
                <a:lnTo>
                  <a:pt x="141" y="146"/>
                </a:lnTo>
                <a:lnTo>
                  <a:pt x="140" y="146"/>
                </a:lnTo>
                <a:lnTo>
                  <a:pt x="140" y="147"/>
                </a:lnTo>
                <a:lnTo>
                  <a:pt x="136" y="150"/>
                </a:lnTo>
                <a:lnTo>
                  <a:pt x="133" y="147"/>
                </a:lnTo>
                <a:lnTo>
                  <a:pt x="130" y="146"/>
                </a:lnTo>
                <a:lnTo>
                  <a:pt x="126" y="147"/>
                </a:lnTo>
                <a:lnTo>
                  <a:pt x="119" y="150"/>
                </a:lnTo>
                <a:lnTo>
                  <a:pt x="118" y="150"/>
                </a:lnTo>
                <a:lnTo>
                  <a:pt x="115" y="150"/>
                </a:lnTo>
                <a:lnTo>
                  <a:pt x="113" y="147"/>
                </a:lnTo>
                <a:lnTo>
                  <a:pt x="115" y="146"/>
                </a:lnTo>
                <a:lnTo>
                  <a:pt x="115" y="141"/>
                </a:lnTo>
                <a:lnTo>
                  <a:pt x="108" y="146"/>
                </a:lnTo>
                <a:lnTo>
                  <a:pt x="105" y="146"/>
                </a:lnTo>
                <a:lnTo>
                  <a:pt x="101" y="147"/>
                </a:lnTo>
                <a:lnTo>
                  <a:pt x="98" y="150"/>
                </a:lnTo>
                <a:lnTo>
                  <a:pt x="98" y="154"/>
                </a:lnTo>
                <a:lnTo>
                  <a:pt x="97" y="157"/>
                </a:lnTo>
                <a:lnTo>
                  <a:pt x="91" y="158"/>
                </a:lnTo>
                <a:lnTo>
                  <a:pt x="88" y="158"/>
                </a:lnTo>
                <a:lnTo>
                  <a:pt x="88" y="165"/>
                </a:lnTo>
                <a:lnTo>
                  <a:pt x="88" y="166"/>
                </a:lnTo>
                <a:lnTo>
                  <a:pt x="88" y="168"/>
                </a:lnTo>
                <a:lnTo>
                  <a:pt x="84" y="171"/>
                </a:lnTo>
                <a:lnTo>
                  <a:pt x="78" y="168"/>
                </a:lnTo>
                <a:lnTo>
                  <a:pt x="75" y="168"/>
                </a:lnTo>
                <a:lnTo>
                  <a:pt x="66" y="162"/>
                </a:lnTo>
                <a:lnTo>
                  <a:pt x="66" y="165"/>
                </a:lnTo>
                <a:lnTo>
                  <a:pt x="59" y="162"/>
                </a:lnTo>
                <a:lnTo>
                  <a:pt x="58" y="162"/>
                </a:lnTo>
                <a:lnTo>
                  <a:pt x="55" y="162"/>
                </a:lnTo>
                <a:lnTo>
                  <a:pt x="53" y="162"/>
                </a:lnTo>
                <a:lnTo>
                  <a:pt x="53" y="165"/>
                </a:lnTo>
                <a:lnTo>
                  <a:pt x="50" y="165"/>
                </a:lnTo>
                <a:lnTo>
                  <a:pt x="47" y="166"/>
                </a:lnTo>
                <a:lnTo>
                  <a:pt x="41" y="168"/>
                </a:lnTo>
                <a:lnTo>
                  <a:pt x="37" y="176"/>
                </a:lnTo>
                <a:lnTo>
                  <a:pt x="37" y="178"/>
                </a:lnTo>
                <a:lnTo>
                  <a:pt x="37" y="181"/>
                </a:lnTo>
                <a:lnTo>
                  <a:pt x="37" y="184"/>
                </a:lnTo>
                <a:lnTo>
                  <a:pt x="37" y="189"/>
                </a:lnTo>
                <a:lnTo>
                  <a:pt x="35" y="192"/>
                </a:lnTo>
                <a:lnTo>
                  <a:pt x="33" y="193"/>
                </a:lnTo>
                <a:lnTo>
                  <a:pt x="32" y="193"/>
                </a:lnTo>
                <a:lnTo>
                  <a:pt x="26" y="193"/>
                </a:lnTo>
                <a:lnTo>
                  <a:pt x="23" y="193"/>
                </a:lnTo>
                <a:lnTo>
                  <a:pt x="23" y="197"/>
                </a:lnTo>
                <a:lnTo>
                  <a:pt x="18" y="193"/>
                </a:lnTo>
                <a:lnTo>
                  <a:pt x="11" y="193"/>
                </a:lnTo>
                <a:lnTo>
                  <a:pt x="10" y="193"/>
                </a:lnTo>
                <a:lnTo>
                  <a:pt x="7" y="193"/>
                </a:lnTo>
                <a:lnTo>
                  <a:pt x="1" y="193"/>
                </a:lnTo>
                <a:lnTo>
                  <a:pt x="0" y="193"/>
                </a:lnTo>
                <a:lnTo>
                  <a:pt x="0" y="197"/>
                </a:lnTo>
                <a:lnTo>
                  <a:pt x="0" y="198"/>
                </a:lnTo>
                <a:lnTo>
                  <a:pt x="0" y="201"/>
                </a:lnTo>
                <a:lnTo>
                  <a:pt x="15" y="209"/>
                </a:lnTo>
                <a:lnTo>
                  <a:pt x="18" y="214"/>
                </a:lnTo>
                <a:lnTo>
                  <a:pt x="23" y="214"/>
                </a:lnTo>
                <a:lnTo>
                  <a:pt x="32" y="214"/>
                </a:lnTo>
                <a:lnTo>
                  <a:pt x="35" y="217"/>
                </a:lnTo>
                <a:lnTo>
                  <a:pt x="37" y="214"/>
                </a:lnTo>
                <a:lnTo>
                  <a:pt x="41" y="217"/>
                </a:lnTo>
                <a:lnTo>
                  <a:pt x="47" y="218"/>
                </a:lnTo>
                <a:lnTo>
                  <a:pt x="53" y="218"/>
                </a:lnTo>
                <a:lnTo>
                  <a:pt x="55" y="221"/>
                </a:lnTo>
                <a:lnTo>
                  <a:pt x="59" y="221"/>
                </a:lnTo>
                <a:lnTo>
                  <a:pt x="66" y="224"/>
                </a:lnTo>
                <a:lnTo>
                  <a:pt x="73" y="224"/>
                </a:lnTo>
                <a:lnTo>
                  <a:pt x="78" y="224"/>
                </a:lnTo>
                <a:lnTo>
                  <a:pt x="81" y="226"/>
                </a:lnTo>
                <a:lnTo>
                  <a:pt x="86" y="229"/>
                </a:lnTo>
                <a:lnTo>
                  <a:pt x="86" y="232"/>
                </a:lnTo>
                <a:lnTo>
                  <a:pt x="91" y="232"/>
                </a:lnTo>
                <a:lnTo>
                  <a:pt x="97" y="240"/>
                </a:lnTo>
                <a:lnTo>
                  <a:pt x="98" y="241"/>
                </a:lnTo>
                <a:lnTo>
                  <a:pt x="98" y="245"/>
                </a:lnTo>
                <a:lnTo>
                  <a:pt x="101" y="241"/>
                </a:lnTo>
                <a:lnTo>
                  <a:pt x="101" y="240"/>
                </a:lnTo>
                <a:lnTo>
                  <a:pt x="105" y="240"/>
                </a:lnTo>
                <a:lnTo>
                  <a:pt x="108" y="240"/>
                </a:lnTo>
                <a:lnTo>
                  <a:pt x="109" y="234"/>
                </a:lnTo>
                <a:lnTo>
                  <a:pt x="113" y="232"/>
                </a:lnTo>
                <a:lnTo>
                  <a:pt x="115" y="234"/>
                </a:lnTo>
                <a:lnTo>
                  <a:pt x="118" y="240"/>
                </a:lnTo>
                <a:lnTo>
                  <a:pt x="119" y="241"/>
                </a:lnTo>
                <a:lnTo>
                  <a:pt x="119" y="240"/>
                </a:lnTo>
                <a:lnTo>
                  <a:pt x="119" y="234"/>
                </a:lnTo>
                <a:lnTo>
                  <a:pt x="119" y="232"/>
                </a:lnTo>
                <a:lnTo>
                  <a:pt x="119" y="229"/>
                </a:lnTo>
                <a:lnTo>
                  <a:pt x="126" y="226"/>
                </a:lnTo>
                <a:lnTo>
                  <a:pt x="130" y="226"/>
                </a:lnTo>
                <a:lnTo>
                  <a:pt x="133" y="226"/>
                </a:lnTo>
                <a:lnTo>
                  <a:pt x="140" y="226"/>
                </a:lnTo>
                <a:lnTo>
                  <a:pt x="140" y="229"/>
                </a:lnTo>
                <a:lnTo>
                  <a:pt x="140" y="232"/>
                </a:lnTo>
                <a:lnTo>
                  <a:pt x="140" y="234"/>
                </a:lnTo>
                <a:lnTo>
                  <a:pt x="140" y="240"/>
                </a:lnTo>
                <a:lnTo>
                  <a:pt x="141" y="240"/>
                </a:lnTo>
                <a:lnTo>
                  <a:pt x="142" y="234"/>
                </a:lnTo>
                <a:lnTo>
                  <a:pt x="146" y="232"/>
                </a:lnTo>
                <a:lnTo>
                  <a:pt x="149" y="234"/>
                </a:lnTo>
                <a:lnTo>
                  <a:pt x="151" y="234"/>
                </a:lnTo>
                <a:lnTo>
                  <a:pt x="155" y="241"/>
                </a:lnTo>
                <a:lnTo>
                  <a:pt x="158" y="245"/>
                </a:lnTo>
                <a:lnTo>
                  <a:pt x="158" y="246"/>
                </a:lnTo>
                <a:lnTo>
                  <a:pt x="163" y="246"/>
                </a:lnTo>
                <a:lnTo>
                  <a:pt x="163" y="245"/>
                </a:lnTo>
                <a:lnTo>
                  <a:pt x="158" y="241"/>
                </a:lnTo>
                <a:lnTo>
                  <a:pt x="155" y="234"/>
                </a:lnTo>
                <a:lnTo>
                  <a:pt x="155" y="229"/>
                </a:lnTo>
                <a:lnTo>
                  <a:pt x="158" y="229"/>
                </a:lnTo>
                <a:lnTo>
                  <a:pt x="163" y="232"/>
                </a:lnTo>
                <a:lnTo>
                  <a:pt x="163" y="234"/>
                </a:lnTo>
                <a:lnTo>
                  <a:pt x="163" y="240"/>
                </a:lnTo>
                <a:lnTo>
                  <a:pt x="167" y="241"/>
                </a:lnTo>
                <a:lnTo>
                  <a:pt x="169" y="245"/>
                </a:lnTo>
                <a:lnTo>
                  <a:pt x="169" y="246"/>
                </a:lnTo>
                <a:lnTo>
                  <a:pt x="169" y="249"/>
                </a:lnTo>
                <a:lnTo>
                  <a:pt x="167" y="250"/>
                </a:lnTo>
                <a:lnTo>
                  <a:pt x="164" y="249"/>
                </a:lnTo>
                <a:lnTo>
                  <a:pt x="158" y="250"/>
                </a:lnTo>
                <a:lnTo>
                  <a:pt x="155" y="250"/>
                </a:lnTo>
                <a:lnTo>
                  <a:pt x="149" y="257"/>
                </a:lnTo>
                <a:lnTo>
                  <a:pt x="146" y="261"/>
                </a:lnTo>
                <a:lnTo>
                  <a:pt x="146" y="262"/>
                </a:lnTo>
                <a:lnTo>
                  <a:pt x="146" y="265"/>
                </a:lnTo>
                <a:lnTo>
                  <a:pt x="146" y="272"/>
                </a:lnTo>
                <a:lnTo>
                  <a:pt x="146" y="273"/>
                </a:lnTo>
                <a:lnTo>
                  <a:pt x="149" y="276"/>
                </a:lnTo>
                <a:lnTo>
                  <a:pt x="151" y="276"/>
                </a:lnTo>
                <a:lnTo>
                  <a:pt x="158" y="276"/>
                </a:lnTo>
                <a:lnTo>
                  <a:pt x="164" y="276"/>
                </a:lnTo>
                <a:lnTo>
                  <a:pt x="169" y="280"/>
                </a:lnTo>
                <a:lnTo>
                  <a:pt x="173" y="281"/>
                </a:lnTo>
                <a:lnTo>
                  <a:pt x="174" y="284"/>
                </a:lnTo>
                <a:lnTo>
                  <a:pt x="177" y="284"/>
                </a:lnTo>
                <a:lnTo>
                  <a:pt x="181" y="284"/>
                </a:lnTo>
                <a:lnTo>
                  <a:pt x="185" y="284"/>
                </a:lnTo>
                <a:lnTo>
                  <a:pt x="189" y="284"/>
                </a:lnTo>
                <a:lnTo>
                  <a:pt x="196" y="288"/>
                </a:lnTo>
                <a:lnTo>
                  <a:pt x="198" y="290"/>
                </a:lnTo>
                <a:lnTo>
                  <a:pt x="201" y="292"/>
                </a:lnTo>
                <a:lnTo>
                  <a:pt x="206" y="292"/>
                </a:lnTo>
                <a:lnTo>
                  <a:pt x="209" y="296"/>
                </a:lnTo>
                <a:lnTo>
                  <a:pt x="216" y="297"/>
                </a:lnTo>
                <a:lnTo>
                  <a:pt x="217" y="301"/>
                </a:lnTo>
                <a:lnTo>
                  <a:pt x="224" y="301"/>
                </a:lnTo>
                <a:lnTo>
                  <a:pt x="229" y="301"/>
                </a:lnTo>
                <a:lnTo>
                  <a:pt x="235" y="304"/>
                </a:lnTo>
                <a:lnTo>
                  <a:pt x="249" y="306"/>
                </a:lnTo>
                <a:lnTo>
                  <a:pt x="249" y="309"/>
                </a:lnTo>
                <a:lnTo>
                  <a:pt x="250" y="309"/>
                </a:lnTo>
                <a:lnTo>
                  <a:pt x="254" y="313"/>
                </a:lnTo>
                <a:lnTo>
                  <a:pt x="260" y="314"/>
                </a:lnTo>
                <a:lnTo>
                  <a:pt x="267" y="317"/>
                </a:lnTo>
                <a:lnTo>
                  <a:pt x="272" y="321"/>
                </a:lnTo>
                <a:lnTo>
                  <a:pt x="275" y="322"/>
                </a:lnTo>
                <a:lnTo>
                  <a:pt x="279" y="324"/>
                </a:lnTo>
                <a:lnTo>
                  <a:pt x="279" y="328"/>
                </a:lnTo>
                <a:lnTo>
                  <a:pt x="289" y="332"/>
                </a:lnTo>
                <a:lnTo>
                  <a:pt x="296" y="333"/>
                </a:lnTo>
                <a:lnTo>
                  <a:pt x="302" y="337"/>
                </a:lnTo>
                <a:lnTo>
                  <a:pt x="304" y="344"/>
                </a:lnTo>
                <a:lnTo>
                  <a:pt x="314" y="345"/>
                </a:lnTo>
                <a:lnTo>
                  <a:pt x="317" y="345"/>
                </a:lnTo>
                <a:lnTo>
                  <a:pt x="325" y="348"/>
                </a:lnTo>
                <a:lnTo>
                  <a:pt x="330" y="353"/>
                </a:lnTo>
                <a:lnTo>
                  <a:pt x="337" y="365"/>
                </a:lnTo>
                <a:lnTo>
                  <a:pt x="351" y="375"/>
                </a:lnTo>
                <a:lnTo>
                  <a:pt x="358" y="377"/>
                </a:lnTo>
                <a:lnTo>
                  <a:pt x="362" y="380"/>
                </a:lnTo>
                <a:lnTo>
                  <a:pt x="367" y="385"/>
                </a:lnTo>
                <a:lnTo>
                  <a:pt x="380" y="391"/>
                </a:lnTo>
                <a:lnTo>
                  <a:pt x="383" y="397"/>
                </a:lnTo>
                <a:lnTo>
                  <a:pt x="387" y="400"/>
                </a:lnTo>
                <a:lnTo>
                  <a:pt x="387" y="405"/>
                </a:lnTo>
                <a:lnTo>
                  <a:pt x="391" y="411"/>
                </a:lnTo>
                <a:lnTo>
                  <a:pt x="395" y="413"/>
                </a:lnTo>
                <a:lnTo>
                  <a:pt x="400" y="415"/>
                </a:lnTo>
                <a:lnTo>
                  <a:pt x="404" y="419"/>
                </a:lnTo>
                <a:lnTo>
                  <a:pt x="409" y="421"/>
                </a:lnTo>
                <a:lnTo>
                  <a:pt x="412" y="428"/>
                </a:lnTo>
                <a:lnTo>
                  <a:pt x="416" y="436"/>
                </a:lnTo>
                <a:lnTo>
                  <a:pt x="423" y="432"/>
                </a:lnTo>
                <a:lnTo>
                  <a:pt x="426" y="429"/>
                </a:lnTo>
                <a:lnTo>
                  <a:pt x="430" y="428"/>
                </a:lnTo>
                <a:lnTo>
                  <a:pt x="430" y="421"/>
                </a:lnTo>
                <a:lnTo>
                  <a:pt x="434" y="421"/>
                </a:lnTo>
                <a:lnTo>
                  <a:pt x="438" y="419"/>
                </a:lnTo>
                <a:lnTo>
                  <a:pt x="438" y="413"/>
                </a:lnTo>
                <a:lnTo>
                  <a:pt x="441" y="411"/>
                </a:lnTo>
                <a:lnTo>
                  <a:pt x="441" y="405"/>
                </a:lnTo>
                <a:lnTo>
                  <a:pt x="443" y="404"/>
                </a:lnTo>
                <a:lnTo>
                  <a:pt x="448" y="404"/>
                </a:lnTo>
                <a:lnTo>
                  <a:pt x="451" y="400"/>
                </a:lnTo>
                <a:lnTo>
                  <a:pt x="451" y="397"/>
                </a:lnTo>
                <a:lnTo>
                  <a:pt x="455" y="396"/>
                </a:lnTo>
                <a:lnTo>
                  <a:pt x="462" y="391"/>
                </a:lnTo>
                <a:lnTo>
                  <a:pt x="466" y="391"/>
                </a:lnTo>
                <a:lnTo>
                  <a:pt x="472" y="388"/>
                </a:lnTo>
                <a:lnTo>
                  <a:pt x="476" y="385"/>
                </a:lnTo>
                <a:lnTo>
                  <a:pt x="480" y="383"/>
                </a:lnTo>
                <a:lnTo>
                  <a:pt x="480" y="377"/>
                </a:lnTo>
                <a:lnTo>
                  <a:pt x="480" y="375"/>
                </a:lnTo>
                <a:lnTo>
                  <a:pt x="480" y="370"/>
                </a:lnTo>
                <a:lnTo>
                  <a:pt x="480" y="365"/>
                </a:lnTo>
                <a:lnTo>
                  <a:pt x="480" y="361"/>
                </a:lnTo>
                <a:lnTo>
                  <a:pt x="476" y="357"/>
                </a:lnTo>
                <a:lnTo>
                  <a:pt x="476" y="349"/>
                </a:lnTo>
                <a:lnTo>
                  <a:pt x="474" y="348"/>
                </a:lnTo>
                <a:lnTo>
                  <a:pt x="476" y="345"/>
                </a:lnTo>
                <a:lnTo>
                  <a:pt x="483" y="344"/>
                </a:lnTo>
                <a:lnTo>
                  <a:pt x="490" y="340"/>
                </a:lnTo>
                <a:lnTo>
                  <a:pt x="496" y="340"/>
                </a:lnTo>
                <a:lnTo>
                  <a:pt x="498" y="344"/>
                </a:lnTo>
                <a:lnTo>
                  <a:pt x="499" y="344"/>
                </a:lnTo>
                <a:lnTo>
                  <a:pt x="499" y="345"/>
                </a:lnTo>
                <a:lnTo>
                  <a:pt x="503" y="345"/>
                </a:lnTo>
                <a:lnTo>
                  <a:pt x="506" y="348"/>
                </a:lnTo>
                <a:lnTo>
                  <a:pt x="506" y="345"/>
                </a:lnTo>
                <a:lnTo>
                  <a:pt x="506" y="344"/>
                </a:lnTo>
                <a:lnTo>
                  <a:pt x="508" y="340"/>
                </a:lnTo>
                <a:lnTo>
                  <a:pt x="512" y="340"/>
                </a:lnTo>
                <a:lnTo>
                  <a:pt x="514" y="337"/>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5" name="Freeform 1057"/>
          <p:cNvSpPr>
            <a:spLocks/>
          </p:cNvSpPr>
          <p:nvPr userDrawn="1"/>
        </p:nvSpPr>
        <p:spPr bwMode="auto">
          <a:xfrm>
            <a:off x="4236668" y="4497167"/>
            <a:ext cx="453376" cy="476219"/>
          </a:xfrm>
          <a:custGeom>
            <a:avLst/>
            <a:gdLst>
              <a:gd name="T0" fmla="*/ 596 w 1044"/>
              <a:gd name="T1" fmla="*/ 861 h 977"/>
              <a:gd name="T2" fmla="*/ 516 w 1044"/>
              <a:gd name="T3" fmla="*/ 883 h 977"/>
              <a:gd name="T4" fmla="*/ 496 w 1044"/>
              <a:gd name="T5" fmla="*/ 845 h 977"/>
              <a:gd name="T6" fmla="*/ 488 w 1044"/>
              <a:gd name="T7" fmla="*/ 787 h 977"/>
              <a:gd name="T8" fmla="*/ 420 w 1044"/>
              <a:gd name="T9" fmla="*/ 787 h 977"/>
              <a:gd name="T10" fmla="*/ 369 w 1044"/>
              <a:gd name="T11" fmla="*/ 833 h 977"/>
              <a:gd name="T12" fmla="*/ 314 w 1044"/>
              <a:gd name="T13" fmla="*/ 858 h 977"/>
              <a:gd name="T14" fmla="*/ 267 w 1044"/>
              <a:gd name="T15" fmla="*/ 814 h 977"/>
              <a:gd name="T16" fmla="*/ 206 w 1044"/>
              <a:gd name="T17" fmla="*/ 695 h 977"/>
              <a:gd name="T18" fmla="*/ 109 w 1044"/>
              <a:gd name="T19" fmla="*/ 683 h 977"/>
              <a:gd name="T20" fmla="*/ 27 w 1044"/>
              <a:gd name="T21" fmla="*/ 643 h 977"/>
              <a:gd name="T22" fmla="*/ 24 w 1044"/>
              <a:gd name="T23" fmla="*/ 593 h 977"/>
              <a:gd name="T24" fmla="*/ 34 w 1044"/>
              <a:gd name="T25" fmla="*/ 501 h 977"/>
              <a:gd name="T26" fmla="*/ 105 w 1044"/>
              <a:gd name="T27" fmla="*/ 455 h 977"/>
              <a:gd name="T28" fmla="*/ 182 w 1044"/>
              <a:gd name="T29" fmla="*/ 417 h 977"/>
              <a:gd name="T30" fmla="*/ 204 w 1044"/>
              <a:gd name="T31" fmla="*/ 329 h 977"/>
              <a:gd name="T32" fmla="*/ 249 w 1044"/>
              <a:gd name="T33" fmla="*/ 261 h 977"/>
              <a:gd name="T34" fmla="*/ 287 w 1044"/>
              <a:gd name="T35" fmla="*/ 151 h 977"/>
              <a:gd name="T36" fmla="*/ 345 w 1044"/>
              <a:gd name="T37" fmla="*/ 173 h 977"/>
              <a:gd name="T38" fmla="*/ 381 w 1044"/>
              <a:gd name="T39" fmla="*/ 146 h 977"/>
              <a:gd name="T40" fmla="*/ 433 w 1044"/>
              <a:gd name="T41" fmla="*/ 110 h 977"/>
              <a:gd name="T42" fmla="*/ 481 w 1044"/>
              <a:gd name="T43" fmla="*/ 60 h 977"/>
              <a:gd name="T44" fmla="*/ 539 w 1044"/>
              <a:gd name="T45" fmla="*/ 99 h 977"/>
              <a:gd name="T46" fmla="*/ 597 w 1044"/>
              <a:gd name="T47" fmla="*/ 103 h 977"/>
              <a:gd name="T48" fmla="*/ 672 w 1044"/>
              <a:gd name="T49" fmla="*/ 112 h 977"/>
              <a:gd name="T50" fmla="*/ 672 w 1044"/>
              <a:gd name="T51" fmla="*/ 28 h 977"/>
              <a:gd name="T52" fmla="*/ 748 w 1044"/>
              <a:gd name="T53" fmla="*/ 22 h 977"/>
              <a:gd name="T54" fmla="*/ 760 w 1044"/>
              <a:gd name="T55" fmla="*/ 107 h 977"/>
              <a:gd name="T56" fmla="*/ 842 w 1044"/>
              <a:gd name="T57" fmla="*/ 120 h 977"/>
              <a:gd name="T58" fmla="*/ 888 w 1044"/>
              <a:gd name="T59" fmla="*/ 155 h 977"/>
              <a:gd name="T60" fmla="*/ 901 w 1044"/>
              <a:gd name="T61" fmla="*/ 234 h 977"/>
              <a:gd name="T62" fmla="*/ 888 w 1044"/>
              <a:gd name="T63" fmla="*/ 326 h 977"/>
              <a:gd name="T64" fmla="*/ 818 w 1044"/>
              <a:gd name="T65" fmla="*/ 303 h 977"/>
              <a:gd name="T66" fmla="*/ 763 w 1044"/>
              <a:gd name="T67" fmla="*/ 368 h 977"/>
              <a:gd name="T68" fmla="*/ 719 w 1044"/>
              <a:gd name="T69" fmla="*/ 400 h 977"/>
              <a:gd name="T70" fmla="*/ 741 w 1044"/>
              <a:gd name="T71" fmla="*/ 445 h 977"/>
              <a:gd name="T72" fmla="*/ 726 w 1044"/>
              <a:gd name="T73" fmla="*/ 537 h 977"/>
              <a:gd name="T74" fmla="*/ 748 w 1044"/>
              <a:gd name="T75" fmla="*/ 588 h 977"/>
              <a:gd name="T76" fmla="*/ 790 w 1044"/>
              <a:gd name="T77" fmla="*/ 580 h 977"/>
              <a:gd name="T78" fmla="*/ 886 w 1044"/>
              <a:gd name="T79" fmla="*/ 501 h 977"/>
              <a:gd name="T80" fmla="*/ 972 w 1044"/>
              <a:gd name="T81" fmla="*/ 420 h 977"/>
              <a:gd name="T82" fmla="*/ 1044 w 1044"/>
              <a:gd name="T83" fmla="*/ 485 h 977"/>
              <a:gd name="T84" fmla="*/ 996 w 1044"/>
              <a:gd name="T85" fmla="*/ 543 h 977"/>
              <a:gd name="T86" fmla="*/ 950 w 1044"/>
              <a:gd name="T87" fmla="*/ 596 h 977"/>
              <a:gd name="T88" fmla="*/ 885 w 1044"/>
              <a:gd name="T89" fmla="*/ 611 h 977"/>
              <a:gd name="T90" fmla="*/ 901 w 1044"/>
              <a:gd name="T91" fmla="*/ 649 h 977"/>
              <a:gd name="T92" fmla="*/ 950 w 1044"/>
              <a:gd name="T93" fmla="*/ 699 h 977"/>
              <a:gd name="T94" fmla="*/ 931 w 1044"/>
              <a:gd name="T95" fmla="*/ 750 h 977"/>
              <a:gd name="T96" fmla="*/ 910 w 1044"/>
              <a:gd name="T97" fmla="*/ 814 h 977"/>
              <a:gd name="T98" fmla="*/ 888 w 1044"/>
              <a:gd name="T99" fmla="*/ 893 h 977"/>
              <a:gd name="T100" fmla="*/ 835 w 1044"/>
              <a:gd name="T101" fmla="*/ 950 h 977"/>
              <a:gd name="T102" fmla="*/ 748 w 1044"/>
              <a:gd name="T103" fmla="*/ 974 h 977"/>
              <a:gd name="T104" fmla="*/ 679 w 1044"/>
              <a:gd name="T105" fmla="*/ 974 h 977"/>
              <a:gd name="T106" fmla="*/ 682 w 1044"/>
              <a:gd name="T107" fmla="*/ 925 h 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44" h="977">
                <a:moveTo>
                  <a:pt x="652" y="870"/>
                </a:moveTo>
                <a:lnTo>
                  <a:pt x="651" y="866"/>
                </a:lnTo>
                <a:lnTo>
                  <a:pt x="640" y="861"/>
                </a:lnTo>
                <a:lnTo>
                  <a:pt x="629" y="861"/>
                </a:lnTo>
                <a:lnTo>
                  <a:pt x="615" y="861"/>
                </a:lnTo>
                <a:lnTo>
                  <a:pt x="600" y="862"/>
                </a:lnTo>
                <a:lnTo>
                  <a:pt x="596" y="861"/>
                </a:lnTo>
                <a:lnTo>
                  <a:pt x="586" y="861"/>
                </a:lnTo>
                <a:lnTo>
                  <a:pt x="575" y="861"/>
                </a:lnTo>
                <a:lnTo>
                  <a:pt x="547" y="861"/>
                </a:lnTo>
                <a:lnTo>
                  <a:pt x="539" y="869"/>
                </a:lnTo>
                <a:lnTo>
                  <a:pt x="528" y="873"/>
                </a:lnTo>
                <a:lnTo>
                  <a:pt x="521" y="875"/>
                </a:lnTo>
                <a:lnTo>
                  <a:pt x="516" y="883"/>
                </a:lnTo>
                <a:lnTo>
                  <a:pt x="503" y="883"/>
                </a:lnTo>
                <a:lnTo>
                  <a:pt x="496" y="883"/>
                </a:lnTo>
                <a:lnTo>
                  <a:pt x="489" y="883"/>
                </a:lnTo>
                <a:lnTo>
                  <a:pt x="489" y="870"/>
                </a:lnTo>
                <a:lnTo>
                  <a:pt x="489" y="862"/>
                </a:lnTo>
                <a:lnTo>
                  <a:pt x="492" y="854"/>
                </a:lnTo>
                <a:lnTo>
                  <a:pt x="496" y="845"/>
                </a:lnTo>
                <a:lnTo>
                  <a:pt x="498" y="831"/>
                </a:lnTo>
                <a:lnTo>
                  <a:pt x="498" y="827"/>
                </a:lnTo>
                <a:lnTo>
                  <a:pt x="500" y="822"/>
                </a:lnTo>
                <a:lnTo>
                  <a:pt x="496" y="815"/>
                </a:lnTo>
                <a:lnTo>
                  <a:pt x="492" y="799"/>
                </a:lnTo>
                <a:lnTo>
                  <a:pt x="489" y="791"/>
                </a:lnTo>
                <a:lnTo>
                  <a:pt x="488" y="787"/>
                </a:lnTo>
                <a:lnTo>
                  <a:pt x="484" y="779"/>
                </a:lnTo>
                <a:lnTo>
                  <a:pt x="474" y="778"/>
                </a:lnTo>
                <a:lnTo>
                  <a:pt x="466" y="778"/>
                </a:lnTo>
                <a:lnTo>
                  <a:pt x="449" y="775"/>
                </a:lnTo>
                <a:lnTo>
                  <a:pt x="442" y="779"/>
                </a:lnTo>
                <a:lnTo>
                  <a:pt x="421" y="783"/>
                </a:lnTo>
                <a:lnTo>
                  <a:pt x="420" y="787"/>
                </a:lnTo>
                <a:lnTo>
                  <a:pt x="412" y="791"/>
                </a:lnTo>
                <a:lnTo>
                  <a:pt x="399" y="791"/>
                </a:lnTo>
                <a:lnTo>
                  <a:pt x="394" y="799"/>
                </a:lnTo>
                <a:lnTo>
                  <a:pt x="381" y="802"/>
                </a:lnTo>
                <a:lnTo>
                  <a:pt x="376" y="815"/>
                </a:lnTo>
                <a:lnTo>
                  <a:pt x="369" y="827"/>
                </a:lnTo>
                <a:lnTo>
                  <a:pt x="369" y="833"/>
                </a:lnTo>
                <a:lnTo>
                  <a:pt x="366" y="835"/>
                </a:lnTo>
                <a:lnTo>
                  <a:pt x="365" y="851"/>
                </a:lnTo>
                <a:lnTo>
                  <a:pt x="347" y="858"/>
                </a:lnTo>
                <a:lnTo>
                  <a:pt x="338" y="858"/>
                </a:lnTo>
                <a:lnTo>
                  <a:pt x="337" y="858"/>
                </a:lnTo>
                <a:lnTo>
                  <a:pt x="322" y="858"/>
                </a:lnTo>
                <a:lnTo>
                  <a:pt x="314" y="858"/>
                </a:lnTo>
                <a:lnTo>
                  <a:pt x="304" y="854"/>
                </a:lnTo>
                <a:lnTo>
                  <a:pt x="292" y="854"/>
                </a:lnTo>
                <a:lnTo>
                  <a:pt x="283" y="854"/>
                </a:lnTo>
                <a:lnTo>
                  <a:pt x="272" y="845"/>
                </a:lnTo>
                <a:lnTo>
                  <a:pt x="267" y="827"/>
                </a:lnTo>
                <a:lnTo>
                  <a:pt x="267" y="825"/>
                </a:lnTo>
                <a:lnTo>
                  <a:pt x="267" y="814"/>
                </a:lnTo>
                <a:lnTo>
                  <a:pt x="257" y="798"/>
                </a:lnTo>
                <a:lnTo>
                  <a:pt x="249" y="764"/>
                </a:lnTo>
                <a:lnTo>
                  <a:pt x="239" y="738"/>
                </a:lnTo>
                <a:lnTo>
                  <a:pt x="235" y="735"/>
                </a:lnTo>
                <a:lnTo>
                  <a:pt x="225" y="706"/>
                </a:lnTo>
                <a:lnTo>
                  <a:pt x="217" y="694"/>
                </a:lnTo>
                <a:lnTo>
                  <a:pt x="206" y="695"/>
                </a:lnTo>
                <a:lnTo>
                  <a:pt x="196" y="706"/>
                </a:lnTo>
                <a:lnTo>
                  <a:pt x="190" y="707"/>
                </a:lnTo>
                <a:lnTo>
                  <a:pt x="174" y="707"/>
                </a:lnTo>
                <a:lnTo>
                  <a:pt x="156" y="706"/>
                </a:lnTo>
                <a:lnTo>
                  <a:pt x="139" y="702"/>
                </a:lnTo>
                <a:lnTo>
                  <a:pt x="121" y="690"/>
                </a:lnTo>
                <a:lnTo>
                  <a:pt x="109" y="683"/>
                </a:lnTo>
                <a:lnTo>
                  <a:pt x="88" y="684"/>
                </a:lnTo>
                <a:lnTo>
                  <a:pt x="76" y="676"/>
                </a:lnTo>
                <a:lnTo>
                  <a:pt x="66" y="666"/>
                </a:lnTo>
                <a:lnTo>
                  <a:pt x="66" y="657"/>
                </a:lnTo>
                <a:lnTo>
                  <a:pt x="59" y="659"/>
                </a:lnTo>
                <a:lnTo>
                  <a:pt x="38" y="652"/>
                </a:lnTo>
                <a:lnTo>
                  <a:pt x="27" y="643"/>
                </a:lnTo>
                <a:lnTo>
                  <a:pt x="11" y="635"/>
                </a:lnTo>
                <a:lnTo>
                  <a:pt x="0" y="627"/>
                </a:lnTo>
                <a:lnTo>
                  <a:pt x="0" y="619"/>
                </a:lnTo>
                <a:lnTo>
                  <a:pt x="5" y="612"/>
                </a:lnTo>
                <a:lnTo>
                  <a:pt x="11" y="607"/>
                </a:lnTo>
                <a:lnTo>
                  <a:pt x="15" y="603"/>
                </a:lnTo>
                <a:lnTo>
                  <a:pt x="24" y="593"/>
                </a:lnTo>
                <a:lnTo>
                  <a:pt x="34" y="579"/>
                </a:lnTo>
                <a:lnTo>
                  <a:pt x="36" y="560"/>
                </a:lnTo>
                <a:lnTo>
                  <a:pt x="34" y="545"/>
                </a:lnTo>
                <a:lnTo>
                  <a:pt x="34" y="527"/>
                </a:lnTo>
                <a:lnTo>
                  <a:pt x="34" y="512"/>
                </a:lnTo>
                <a:lnTo>
                  <a:pt x="36" y="503"/>
                </a:lnTo>
                <a:lnTo>
                  <a:pt x="34" y="501"/>
                </a:lnTo>
                <a:lnTo>
                  <a:pt x="34" y="489"/>
                </a:lnTo>
                <a:lnTo>
                  <a:pt x="36" y="477"/>
                </a:lnTo>
                <a:lnTo>
                  <a:pt x="55" y="471"/>
                </a:lnTo>
                <a:lnTo>
                  <a:pt x="63" y="466"/>
                </a:lnTo>
                <a:lnTo>
                  <a:pt x="77" y="463"/>
                </a:lnTo>
                <a:lnTo>
                  <a:pt x="91" y="460"/>
                </a:lnTo>
                <a:lnTo>
                  <a:pt x="105" y="455"/>
                </a:lnTo>
                <a:lnTo>
                  <a:pt x="109" y="452"/>
                </a:lnTo>
                <a:lnTo>
                  <a:pt x="113" y="450"/>
                </a:lnTo>
                <a:lnTo>
                  <a:pt x="124" y="441"/>
                </a:lnTo>
                <a:lnTo>
                  <a:pt x="141" y="429"/>
                </a:lnTo>
                <a:lnTo>
                  <a:pt x="156" y="426"/>
                </a:lnTo>
                <a:lnTo>
                  <a:pt x="171" y="423"/>
                </a:lnTo>
                <a:lnTo>
                  <a:pt x="182" y="417"/>
                </a:lnTo>
                <a:lnTo>
                  <a:pt x="196" y="402"/>
                </a:lnTo>
                <a:lnTo>
                  <a:pt x="196" y="400"/>
                </a:lnTo>
                <a:lnTo>
                  <a:pt x="193" y="385"/>
                </a:lnTo>
                <a:lnTo>
                  <a:pt x="185" y="364"/>
                </a:lnTo>
                <a:lnTo>
                  <a:pt x="188" y="352"/>
                </a:lnTo>
                <a:lnTo>
                  <a:pt x="196" y="344"/>
                </a:lnTo>
                <a:lnTo>
                  <a:pt x="204" y="329"/>
                </a:lnTo>
                <a:lnTo>
                  <a:pt x="204" y="318"/>
                </a:lnTo>
                <a:lnTo>
                  <a:pt x="209" y="311"/>
                </a:lnTo>
                <a:lnTo>
                  <a:pt x="217" y="306"/>
                </a:lnTo>
                <a:lnTo>
                  <a:pt x="225" y="295"/>
                </a:lnTo>
                <a:lnTo>
                  <a:pt x="235" y="281"/>
                </a:lnTo>
                <a:lnTo>
                  <a:pt x="246" y="269"/>
                </a:lnTo>
                <a:lnTo>
                  <a:pt x="249" y="261"/>
                </a:lnTo>
                <a:lnTo>
                  <a:pt x="254" y="255"/>
                </a:lnTo>
                <a:lnTo>
                  <a:pt x="258" y="237"/>
                </a:lnTo>
                <a:lnTo>
                  <a:pt x="271" y="211"/>
                </a:lnTo>
                <a:lnTo>
                  <a:pt x="280" y="190"/>
                </a:lnTo>
                <a:lnTo>
                  <a:pt x="280" y="178"/>
                </a:lnTo>
                <a:lnTo>
                  <a:pt x="283" y="158"/>
                </a:lnTo>
                <a:lnTo>
                  <a:pt x="287" y="151"/>
                </a:lnTo>
                <a:lnTo>
                  <a:pt x="295" y="147"/>
                </a:lnTo>
                <a:lnTo>
                  <a:pt x="304" y="146"/>
                </a:lnTo>
                <a:lnTo>
                  <a:pt x="314" y="147"/>
                </a:lnTo>
                <a:lnTo>
                  <a:pt x="322" y="151"/>
                </a:lnTo>
                <a:lnTo>
                  <a:pt x="330" y="158"/>
                </a:lnTo>
                <a:lnTo>
                  <a:pt x="337" y="166"/>
                </a:lnTo>
                <a:lnTo>
                  <a:pt x="345" y="173"/>
                </a:lnTo>
                <a:lnTo>
                  <a:pt x="350" y="173"/>
                </a:lnTo>
                <a:lnTo>
                  <a:pt x="354" y="173"/>
                </a:lnTo>
                <a:lnTo>
                  <a:pt x="358" y="173"/>
                </a:lnTo>
                <a:lnTo>
                  <a:pt x="365" y="170"/>
                </a:lnTo>
                <a:lnTo>
                  <a:pt x="369" y="162"/>
                </a:lnTo>
                <a:lnTo>
                  <a:pt x="376" y="155"/>
                </a:lnTo>
                <a:lnTo>
                  <a:pt x="381" y="146"/>
                </a:lnTo>
                <a:lnTo>
                  <a:pt x="391" y="139"/>
                </a:lnTo>
                <a:lnTo>
                  <a:pt x="398" y="136"/>
                </a:lnTo>
                <a:lnTo>
                  <a:pt x="408" y="139"/>
                </a:lnTo>
                <a:lnTo>
                  <a:pt x="420" y="135"/>
                </a:lnTo>
                <a:lnTo>
                  <a:pt x="423" y="133"/>
                </a:lnTo>
                <a:lnTo>
                  <a:pt x="430" y="120"/>
                </a:lnTo>
                <a:lnTo>
                  <a:pt x="433" y="110"/>
                </a:lnTo>
                <a:lnTo>
                  <a:pt x="434" y="90"/>
                </a:lnTo>
                <a:lnTo>
                  <a:pt x="434" y="78"/>
                </a:lnTo>
                <a:lnTo>
                  <a:pt x="442" y="72"/>
                </a:lnTo>
                <a:lnTo>
                  <a:pt x="453" y="62"/>
                </a:lnTo>
                <a:lnTo>
                  <a:pt x="464" y="62"/>
                </a:lnTo>
                <a:lnTo>
                  <a:pt x="474" y="60"/>
                </a:lnTo>
                <a:lnTo>
                  <a:pt x="481" y="60"/>
                </a:lnTo>
                <a:lnTo>
                  <a:pt x="496" y="62"/>
                </a:lnTo>
                <a:lnTo>
                  <a:pt x="503" y="74"/>
                </a:lnTo>
                <a:lnTo>
                  <a:pt x="510" y="80"/>
                </a:lnTo>
                <a:lnTo>
                  <a:pt x="513" y="83"/>
                </a:lnTo>
                <a:lnTo>
                  <a:pt x="524" y="95"/>
                </a:lnTo>
                <a:lnTo>
                  <a:pt x="529" y="99"/>
                </a:lnTo>
                <a:lnTo>
                  <a:pt x="539" y="99"/>
                </a:lnTo>
                <a:lnTo>
                  <a:pt x="547" y="99"/>
                </a:lnTo>
                <a:lnTo>
                  <a:pt x="553" y="99"/>
                </a:lnTo>
                <a:lnTo>
                  <a:pt x="557" y="99"/>
                </a:lnTo>
                <a:lnTo>
                  <a:pt x="575" y="103"/>
                </a:lnTo>
                <a:lnTo>
                  <a:pt x="586" y="107"/>
                </a:lnTo>
                <a:lnTo>
                  <a:pt x="589" y="104"/>
                </a:lnTo>
                <a:lnTo>
                  <a:pt x="597" y="103"/>
                </a:lnTo>
                <a:lnTo>
                  <a:pt x="611" y="103"/>
                </a:lnTo>
                <a:lnTo>
                  <a:pt x="624" y="107"/>
                </a:lnTo>
                <a:lnTo>
                  <a:pt x="627" y="107"/>
                </a:lnTo>
                <a:lnTo>
                  <a:pt x="640" y="107"/>
                </a:lnTo>
                <a:lnTo>
                  <a:pt x="647" y="110"/>
                </a:lnTo>
                <a:lnTo>
                  <a:pt x="661" y="112"/>
                </a:lnTo>
                <a:lnTo>
                  <a:pt x="672" y="112"/>
                </a:lnTo>
                <a:lnTo>
                  <a:pt x="682" y="103"/>
                </a:lnTo>
                <a:lnTo>
                  <a:pt x="687" y="87"/>
                </a:lnTo>
                <a:lnTo>
                  <a:pt x="683" y="78"/>
                </a:lnTo>
                <a:lnTo>
                  <a:pt x="683" y="70"/>
                </a:lnTo>
                <a:lnTo>
                  <a:pt x="682" y="50"/>
                </a:lnTo>
                <a:lnTo>
                  <a:pt x="676" y="39"/>
                </a:lnTo>
                <a:lnTo>
                  <a:pt x="672" y="28"/>
                </a:lnTo>
                <a:lnTo>
                  <a:pt x="676" y="14"/>
                </a:lnTo>
                <a:lnTo>
                  <a:pt x="690" y="11"/>
                </a:lnTo>
                <a:lnTo>
                  <a:pt x="710" y="6"/>
                </a:lnTo>
                <a:lnTo>
                  <a:pt x="719" y="0"/>
                </a:lnTo>
                <a:lnTo>
                  <a:pt x="728" y="6"/>
                </a:lnTo>
                <a:lnTo>
                  <a:pt x="748" y="16"/>
                </a:lnTo>
                <a:lnTo>
                  <a:pt x="748" y="22"/>
                </a:lnTo>
                <a:lnTo>
                  <a:pt x="752" y="30"/>
                </a:lnTo>
                <a:lnTo>
                  <a:pt x="738" y="60"/>
                </a:lnTo>
                <a:lnTo>
                  <a:pt x="737" y="74"/>
                </a:lnTo>
                <a:lnTo>
                  <a:pt x="738" y="78"/>
                </a:lnTo>
                <a:lnTo>
                  <a:pt x="741" y="83"/>
                </a:lnTo>
                <a:lnTo>
                  <a:pt x="755" y="99"/>
                </a:lnTo>
                <a:lnTo>
                  <a:pt x="760" y="107"/>
                </a:lnTo>
                <a:lnTo>
                  <a:pt x="778" y="123"/>
                </a:lnTo>
                <a:lnTo>
                  <a:pt x="792" y="136"/>
                </a:lnTo>
                <a:lnTo>
                  <a:pt x="799" y="143"/>
                </a:lnTo>
                <a:lnTo>
                  <a:pt x="814" y="135"/>
                </a:lnTo>
                <a:lnTo>
                  <a:pt x="831" y="126"/>
                </a:lnTo>
                <a:lnTo>
                  <a:pt x="838" y="120"/>
                </a:lnTo>
                <a:lnTo>
                  <a:pt x="842" y="120"/>
                </a:lnTo>
                <a:lnTo>
                  <a:pt x="850" y="118"/>
                </a:lnTo>
                <a:lnTo>
                  <a:pt x="860" y="120"/>
                </a:lnTo>
                <a:lnTo>
                  <a:pt x="860" y="135"/>
                </a:lnTo>
                <a:lnTo>
                  <a:pt x="857" y="146"/>
                </a:lnTo>
                <a:lnTo>
                  <a:pt x="857" y="155"/>
                </a:lnTo>
                <a:lnTo>
                  <a:pt x="878" y="158"/>
                </a:lnTo>
                <a:lnTo>
                  <a:pt x="888" y="155"/>
                </a:lnTo>
                <a:lnTo>
                  <a:pt x="896" y="162"/>
                </a:lnTo>
                <a:lnTo>
                  <a:pt x="900" y="166"/>
                </a:lnTo>
                <a:lnTo>
                  <a:pt x="907" y="173"/>
                </a:lnTo>
                <a:lnTo>
                  <a:pt x="918" y="178"/>
                </a:lnTo>
                <a:lnTo>
                  <a:pt x="918" y="199"/>
                </a:lnTo>
                <a:lnTo>
                  <a:pt x="907" y="215"/>
                </a:lnTo>
                <a:lnTo>
                  <a:pt x="901" y="234"/>
                </a:lnTo>
                <a:lnTo>
                  <a:pt x="892" y="243"/>
                </a:lnTo>
                <a:lnTo>
                  <a:pt x="885" y="255"/>
                </a:lnTo>
                <a:lnTo>
                  <a:pt x="885" y="265"/>
                </a:lnTo>
                <a:lnTo>
                  <a:pt x="881" y="281"/>
                </a:lnTo>
                <a:lnTo>
                  <a:pt x="886" y="301"/>
                </a:lnTo>
                <a:lnTo>
                  <a:pt x="888" y="314"/>
                </a:lnTo>
                <a:lnTo>
                  <a:pt x="888" y="326"/>
                </a:lnTo>
                <a:lnTo>
                  <a:pt x="881" y="332"/>
                </a:lnTo>
                <a:lnTo>
                  <a:pt x="870" y="329"/>
                </a:lnTo>
                <a:lnTo>
                  <a:pt x="853" y="322"/>
                </a:lnTo>
                <a:lnTo>
                  <a:pt x="838" y="314"/>
                </a:lnTo>
                <a:lnTo>
                  <a:pt x="827" y="310"/>
                </a:lnTo>
                <a:lnTo>
                  <a:pt x="821" y="306"/>
                </a:lnTo>
                <a:lnTo>
                  <a:pt x="818" y="303"/>
                </a:lnTo>
                <a:lnTo>
                  <a:pt x="806" y="303"/>
                </a:lnTo>
                <a:lnTo>
                  <a:pt x="795" y="310"/>
                </a:lnTo>
                <a:lnTo>
                  <a:pt x="790" y="314"/>
                </a:lnTo>
                <a:lnTo>
                  <a:pt x="784" y="332"/>
                </a:lnTo>
                <a:lnTo>
                  <a:pt x="780" y="352"/>
                </a:lnTo>
                <a:lnTo>
                  <a:pt x="773" y="362"/>
                </a:lnTo>
                <a:lnTo>
                  <a:pt x="763" y="368"/>
                </a:lnTo>
                <a:lnTo>
                  <a:pt x="752" y="368"/>
                </a:lnTo>
                <a:lnTo>
                  <a:pt x="737" y="368"/>
                </a:lnTo>
                <a:lnTo>
                  <a:pt x="715" y="381"/>
                </a:lnTo>
                <a:lnTo>
                  <a:pt x="715" y="385"/>
                </a:lnTo>
                <a:lnTo>
                  <a:pt x="710" y="389"/>
                </a:lnTo>
                <a:lnTo>
                  <a:pt x="710" y="396"/>
                </a:lnTo>
                <a:lnTo>
                  <a:pt x="719" y="400"/>
                </a:lnTo>
                <a:lnTo>
                  <a:pt x="738" y="400"/>
                </a:lnTo>
                <a:lnTo>
                  <a:pt x="748" y="396"/>
                </a:lnTo>
                <a:lnTo>
                  <a:pt x="777" y="385"/>
                </a:lnTo>
                <a:lnTo>
                  <a:pt x="778" y="396"/>
                </a:lnTo>
                <a:lnTo>
                  <a:pt x="763" y="420"/>
                </a:lnTo>
                <a:lnTo>
                  <a:pt x="755" y="429"/>
                </a:lnTo>
                <a:lnTo>
                  <a:pt x="741" y="445"/>
                </a:lnTo>
                <a:lnTo>
                  <a:pt x="745" y="455"/>
                </a:lnTo>
                <a:lnTo>
                  <a:pt x="734" y="471"/>
                </a:lnTo>
                <a:lnTo>
                  <a:pt x="726" y="489"/>
                </a:lnTo>
                <a:lnTo>
                  <a:pt x="719" y="509"/>
                </a:lnTo>
                <a:lnTo>
                  <a:pt x="719" y="520"/>
                </a:lnTo>
                <a:lnTo>
                  <a:pt x="723" y="533"/>
                </a:lnTo>
                <a:lnTo>
                  <a:pt x="726" y="537"/>
                </a:lnTo>
                <a:lnTo>
                  <a:pt x="728" y="541"/>
                </a:lnTo>
                <a:lnTo>
                  <a:pt x="728" y="553"/>
                </a:lnTo>
                <a:lnTo>
                  <a:pt x="737" y="555"/>
                </a:lnTo>
                <a:lnTo>
                  <a:pt x="738" y="568"/>
                </a:lnTo>
                <a:lnTo>
                  <a:pt x="738" y="576"/>
                </a:lnTo>
                <a:lnTo>
                  <a:pt x="745" y="583"/>
                </a:lnTo>
                <a:lnTo>
                  <a:pt x="748" y="588"/>
                </a:lnTo>
                <a:lnTo>
                  <a:pt x="756" y="592"/>
                </a:lnTo>
                <a:lnTo>
                  <a:pt x="770" y="585"/>
                </a:lnTo>
                <a:lnTo>
                  <a:pt x="778" y="585"/>
                </a:lnTo>
                <a:lnTo>
                  <a:pt x="784" y="583"/>
                </a:lnTo>
                <a:lnTo>
                  <a:pt x="784" y="585"/>
                </a:lnTo>
                <a:lnTo>
                  <a:pt x="787" y="583"/>
                </a:lnTo>
                <a:lnTo>
                  <a:pt x="790" y="580"/>
                </a:lnTo>
                <a:lnTo>
                  <a:pt x="805" y="572"/>
                </a:lnTo>
                <a:lnTo>
                  <a:pt x="823" y="563"/>
                </a:lnTo>
                <a:lnTo>
                  <a:pt x="846" y="545"/>
                </a:lnTo>
                <a:lnTo>
                  <a:pt x="853" y="541"/>
                </a:lnTo>
                <a:lnTo>
                  <a:pt x="857" y="529"/>
                </a:lnTo>
                <a:lnTo>
                  <a:pt x="881" y="508"/>
                </a:lnTo>
                <a:lnTo>
                  <a:pt x="886" y="501"/>
                </a:lnTo>
                <a:lnTo>
                  <a:pt x="892" y="493"/>
                </a:lnTo>
                <a:lnTo>
                  <a:pt x="919" y="471"/>
                </a:lnTo>
                <a:lnTo>
                  <a:pt x="943" y="447"/>
                </a:lnTo>
                <a:lnTo>
                  <a:pt x="954" y="433"/>
                </a:lnTo>
                <a:lnTo>
                  <a:pt x="962" y="426"/>
                </a:lnTo>
                <a:lnTo>
                  <a:pt x="968" y="425"/>
                </a:lnTo>
                <a:lnTo>
                  <a:pt x="972" y="420"/>
                </a:lnTo>
                <a:lnTo>
                  <a:pt x="980" y="423"/>
                </a:lnTo>
                <a:lnTo>
                  <a:pt x="989" y="416"/>
                </a:lnTo>
                <a:lnTo>
                  <a:pt x="1009" y="436"/>
                </a:lnTo>
                <a:lnTo>
                  <a:pt x="1022" y="452"/>
                </a:lnTo>
                <a:lnTo>
                  <a:pt x="1033" y="468"/>
                </a:lnTo>
                <a:lnTo>
                  <a:pt x="1036" y="476"/>
                </a:lnTo>
                <a:lnTo>
                  <a:pt x="1044" y="485"/>
                </a:lnTo>
                <a:lnTo>
                  <a:pt x="1041" y="489"/>
                </a:lnTo>
                <a:lnTo>
                  <a:pt x="1041" y="501"/>
                </a:lnTo>
                <a:lnTo>
                  <a:pt x="1036" y="508"/>
                </a:lnTo>
                <a:lnTo>
                  <a:pt x="1029" y="512"/>
                </a:lnTo>
                <a:lnTo>
                  <a:pt x="1020" y="524"/>
                </a:lnTo>
                <a:lnTo>
                  <a:pt x="1016" y="527"/>
                </a:lnTo>
                <a:lnTo>
                  <a:pt x="996" y="543"/>
                </a:lnTo>
                <a:lnTo>
                  <a:pt x="975" y="553"/>
                </a:lnTo>
                <a:lnTo>
                  <a:pt x="969" y="560"/>
                </a:lnTo>
                <a:lnTo>
                  <a:pt x="962" y="571"/>
                </a:lnTo>
                <a:lnTo>
                  <a:pt x="958" y="572"/>
                </a:lnTo>
                <a:lnTo>
                  <a:pt x="954" y="579"/>
                </a:lnTo>
                <a:lnTo>
                  <a:pt x="953" y="585"/>
                </a:lnTo>
                <a:lnTo>
                  <a:pt x="950" y="596"/>
                </a:lnTo>
                <a:lnTo>
                  <a:pt x="943" y="608"/>
                </a:lnTo>
                <a:lnTo>
                  <a:pt x="939" y="612"/>
                </a:lnTo>
                <a:lnTo>
                  <a:pt x="926" y="616"/>
                </a:lnTo>
                <a:lnTo>
                  <a:pt x="914" y="616"/>
                </a:lnTo>
                <a:lnTo>
                  <a:pt x="910" y="616"/>
                </a:lnTo>
                <a:lnTo>
                  <a:pt x="901" y="611"/>
                </a:lnTo>
                <a:lnTo>
                  <a:pt x="885" y="611"/>
                </a:lnTo>
                <a:lnTo>
                  <a:pt x="876" y="616"/>
                </a:lnTo>
                <a:lnTo>
                  <a:pt x="870" y="622"/>
                </a:lnTo>
                <a:lnTo>
                  <a:pt x="870" y="632"/>
                </a:lnTo>
                <a:lnTo>
                  <a:pt x="873" y="632"/>
                </a:lnTo>
                <a:lnTo>
                  <a:pt x="881" y="638"/>
                </a:lnTo>
                <a:lnTo>
                  <a:pt x="888" y="643"/>
                </a:lnTo>
                <a:lnTo>
                  <a:pt x="901" y="649"/>
                </a:lnTo>
                <a:lnTo>
                  <a:pt x="904" y="657"/>
                </a:lnTo>
                <a:lnTo>
                  <a:pt x="913" y="659"/>
                </a:lnTo>
                <a:lnTo>
                  <a:pt x="922" y="666"/>
                </a:lnTo>
                <a:lnTo>
                  <a:pt x="940" y="676"/>
                </a:lnTo>
                <a:lnTo>
                  <a:pt x="946" y="690"/>
                </a:lnTo>
                <a:lnTo>
                  <a:pt x="950" y="695"/>
                </a:lnTo>
                <a:lnTo>
                  <a:pt x="950" y="699"/>
                </a:lnTo>
                <a:lnTo>
                  <a:pt x="950" y="710"/>
                </a:lnTo>
                <a:lnTo>
                  <a:pt x="950" y="711"/>
                </a:lnTo>
                <a:lnTo>
                  <a:pt x="950" y="716"/>
                </a:lnTo>
                <a:lnTo>
                  <a:pt x="950" y="719"/>
                </a:lnTo>
                <a:lnTo>
                  <a:pt x="940" y="732"/>
                </a:lnTo>
                <a:lnTo>
                  <a:pt x="933" y="737"/>
                </a:lnTo>
                <a:lnTo>
                  <a:pt x="931" y="750"/>
                </a:lnTo>
                <a:lnTo>
                  <a:pt x="933" y="753"/>
                </a:lnTo>
                <a:lnTo>
                  <a:pt x="933" y="764"/>
                </a:lnTo>
                <a:lnTo>
                  <a:pt x="933" y="775"/>
                </a:lnTo>
                <a:lnTo>
                  <a:pt x="933" y="779"/>
                </a:lnTo>
                <a:lnTo>
                  <a:pt x="922" y="798"/>
                </a:lnTo>
                <a:lnTo>
                  <a:pt x="913" y="810"/>
                </a:lnTo>
                <a:lnTo>
                  <a:pt x="910" y="814"/>
                </a:lnTo>
                <a:lnTo>
                  <a:pt x="901" y="825"/>
                </a:lnTo>
                <a:lnTo>
                  <a:pt x="896" y="833"/>
                </a:lnTo>
                <a:lnTo>
                  <a:pt x="892" y="850"/>
                </a:lnTo>
                <a:lnTo>
                  <a:pt x="886" y="869"/>
                </a:lnTo>
                <a:lnTo>
                  <a:pt x="886" y="873"/>
                </a:lnTo>
                <a:lnTo>
                  <a:pt x="886" y="881"/>
                </a:lnTo>
                <a:lnTo>
                  <a:pt x="888" y="893"/>
                </a:lnTo>
                <a:lnTo>
                  <a:pt x="900" y="906"/>
                </a:lnTo>
                <a:lnTo>
                  <a:pt x="901" y="915"/>
                </a:lnTo>
                <a:lnTo>
                  <a:pt x="901" y="922"/>
                </a:lnTo>
                <a:lnTo>
                  <a:pt x="886" y="928"/>
                </a:lnTo>
                <a:lnTo>
                  <a:pt x="870" y="928"/>
                </a:lnTo>
                <a:lnTo>
                  <a:pt x="856" y="939"/>
                </a:lnTo>
                <a:lnTo>
                  <a:pt x="835" y="950"/>
                </a:lnTo>
                <a:lnTo>
                  <a:pt x="823" y="965"/>
                </a:lnTo>
                <a:lnTo>
                  <a:pt x="810" y="974"/>
                </a:lnTo>
                <a:lnTo>
                  <a:pt x="803" y="974"/>
                </a:lnTo>
                <a:lnTo>
                  <a:pt x="799" y="976"/>
                </a:lnTo>
                <a:lnTo>
                  <a:pt x="778" y="977"/>
                </a:lnTo>
                <a:lnTo>
                  <a:pt x="763" y="977"/>
                </a:lnTo>
                <a:lnTo>
                  <a:pt x="748" y="974"/>
                </a:lnTo>
                <a:lnTo>
                  <a:pt x="745" y="974"/>
                </a:lnTo>
                <a:lnTo>
                  <a:pt x="734" y="976"/>
                </a:lnTo>
                <a:lnTo>
                  <a:pt x="722" y="977"/>
                </a:lnTo>
                <a:lnTo>
                  <a:pt x="710" y="977"/>
                </a:lnTo>
                <a:lnTo>
                  <a:pt x="697" y="976"/>
                </a:lnTo>
                <a:lnTo>
                  <a:pt x="690" y="974"/>
                </a:lnTo>
                <a:lnTo>
                  <a:pt x="679" y="974"/>
                </a:lnTo>
                <a:lnTo>
                  <a:pt x="682" y="965"/>
                </a:lnTo>
                <a:lnTo>
                  <a:pt x="683" y="961"/>
                </a:lnTo>
                <a:lnTo>
                  <a:pt x="687" y="950"/>
                </a:lnTo>
                <a:lnTo>
                  <a:pt x="687" y="945"/>
                </a:lnTo>
                <a:lnTo>
                  <a:pt x="683" y="936"/>
                </a:lnTo>
                <a:lnTo>
                  <a:pt x="683" y="931"/>
                </a:lnTo>
                <a:lnTo>
                  <a:pt x="682" y="925"/>
                </a:lnTo>
                <a:lnTo>
                  <a:pt x="672" y="909"/>
                </a:lnTo>
                <a:lnTo>
                  <a:pt x="669" y="902"/>
                </a:lnTo>
                <a:lnTo>
                  <a:pt x="664" y="894"/>
                </a:lnTo>
                <a:lnTo>
                  <a:pt x="664" y="891"/>
                </a:lnTo>
                <a:lnTo>
                  <a:pt x="658" y="875"/>
                </a:lnTo>
                <a:lnTo>
                  <a:pt x="652" y="870"/>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6" name="Freeform 1058"/>
          <p:cNvSpPr>
            <a:spLocks/>
          </p:cNvSpPr>
          <p:nvPr userDrawn="1"/>
        </p:nvSpPr>
        <p:spPr bwMode="auto">
          <a:xfrm>
            <a:off x="4124627" y="4803413"/>
            <a:ext cx="409080" cy="486476"/>
          </a:xfrm>
          <a:custGeom>
            <a:avLst/>
            <a:gdLst>
              <a:gd name="T0" fmla="*/ 928 w 944"/>
              <a:gd name="T1" fmla="*/ 635 h 996"/>
              <a:gd name="T2" fmla="*/ 928 w 944"/>
              <a:gd name="T3" fmla="*/ 665 h 996"/>
              <a:gd name="T4" fmla="*/ 928 w 944"/>
              <a:gd name="T5" fmla="*/ 702 h 996"/>
              <a:gd name="T6" fmla="*/ 897 w 944"/>
              <a:gd name="T7" fmla="*/ 733 h 996"/>
              <a:gd name="T8" fmla="*/ 862 w 944"/>
              <a:gd name="T9" fmla="*/ 733 h 996"/>
              <a:gd name="T10" fmla="*/ 827 w 944"/>
              <a:gd name="T11" fmla="*/ 708 h 996"/>
              <a:gd name="T12" fmla="*/ 804 w 944"/>
              <a:gd name="T13" fmla="*/ 670 h 996"/>
              <a:gd name="T14" fmla="*/ 769 w 944"/>
              <a:gd name="T15" fmla="*/ 638 h 996"/>
              <a:gd name="T16" fmla="*/ 772 w 944"/>
              <a:gd name="T17" fmla="*/ 603 h 996"/>
              <a:gd name="T18" fmla="*/ 775 w 944"/>
              <a:gd name="T19" fmla="*/ 578 h 996"/>
              <a:gd name="T20" fmla="*/ 764 w 944"/>
              <a:gd name="T21" fmla="*/ 535 h 996"/>
              <a:gd name="T22" fmla="*/ 738 w 944"/>
              <a:gd name="T23" fmla="*/ 498 h 996"/>
              <a:gd name="T24" fmla="*/ 722 w 944"/>
              <a:gd name="T25" fmla="*/ 457 h 996"/>
              <a:gd name="T26" fmla="*/ 689 w 944"/>
              <a:gd name="T27" fmla="*/ 427 h 996"/>
              <a:gd name="T28" fmla="*/ 679 w 944"/>
              <a:gd name="T29" fmla="*/ 387 h 996"/>
              <a:gd name="T30" fmla="*/ 656 w 944"/>
              <a:gd name="T31" fmla="*/ 411 h 996"/>
              <a:gd name="T32" fmla="*/ 656 w 944"/>
              <a:gd name="T33" fmla="*/ 438 h 996"/>
              <a:gd name="T34" fmla="*/ 633 w 944"/>
              <a:gd name="T35" fmla="*/ 454 h 996"/>
              <a:gd name="T36" fmla="*/ 623 w 944"/>
              <a:gd name="T37" fmla="*/ 474 h 996"/>
              <a:gd name="T38" fmla="*/ 613 w 944"/>
              <a:gd name="T39" fmla="*/ 494 h 996"/>
              <a:gd name="T40" fmla="*/ 581 w 944"/>
              <a:gd name="T41" fmla="*/ 510 h 996"/>
              <a:gd name="T42" fmla="*/ 569 w 944"/>
              <a:gd name="T43" fmla="*/ 530 h 996"/>
              <a:gd name="T44" fmla="*/ 572 w 944"/>
              <a:gd name="T45" fmla="*/ 570 h 996"/>
              <a:gd name="T46" fmla="*/ 594 w 944"/>
              <a:gd name="T47" fmla="*/ 590 h 996"/>
              <a:gd name="T48" fmla="*/ 601 w 944"/>
              <a:gd name="T49" fmla="*/ 643 h 996"/>
              <a:gd name="T50" fmla="*/ 596 w 944"/>
              <a:gd name="T51" fmla="*/ 685 h 996"/>
              <a:gd name="T52" fmla="*/ 569 w 944"/>
              <a:gd name="T53" fmla="*/ 729 h 996"/>
              <a:gd name="T54" fmla="*/ 532 w 944"/>
              <a:gd name="T55" fmla="*/ 766 h 996"/>
              <a:gd name="T56" fmla="*/ 495 w 944"/>
              <a:gd name="T57" fmla="*/ 827 h 996"/>
              <a:gd name="T58" fmla="*/ 407 w 944"/>
              <a:gd name="T59" fmla="*/ 836 h 996"/>
              <a:gd name="T60" fmla="*/ 326 w 944"/>
              <a:gd name="T61" fmla="*/ 893 h 996"/>
              <a:gd name="T62" fmla="*/ 267 w 944"/>
              <a:gd name="T63" fmla="*/ 909 h 996"/>
              <a:gd name="T64" fmla="*/ 166 w 944"/>
              <a:gd name="T65" fmla="*/ 928 h 996"/>
              <a:gd name="T66" fmla="*/ 99 w 944"/>
              <a:gd name="T67" fmla="*/ 996 h 996"/>
              <a:gd name="T68" fmla="*/ 52 w 944"/>
              <a:gd name="T69" fmla="*/ 943 h 996"/>
              <a:gd name="T70" fmla="*/ 9 w 944"/>
              <a:gd name="T71" fmla="*/ 825 h 996"/>
              <a:gd name="T72" fmla="*/ 58 w 944"/>
              <a:gd name="T73" fmla="*/ 677 h 996"/>
              <a:gd name="T74" fmla="*/ 93 w 944"/>
              <a:gd name="T75" fmla="*/ 551 h 996"/>
              <a:gd name="T76" fmla="*/ 101 w 944"/>
              <a:gd name="T77" fmla="*/ 454 h 996"/>
              <a:gd name="T78" fmla="*/ 117 w 944"/>
              <a:gd name="T79" fmla="*/ 331 h 996"/>
              <a:gd name="T80" fmla="*/ 180 w 944"/>
              <a:gd name="T81" fmla="*/ 204 h 996"/>
              <a:gd name="T82" fmla="*/ 191 w 944"/>
              <a:gd name="T83" fmla="*/ 105 h 996"/>
              <a:gd name="T84" fmla="*/ 276 w 944"/>
              <a:gd name="T85" fmla="*/ 57 h 996"/>
              <a:gd name="T86" fmla="*/ 294 w 944"/>
              <a:gd name="T87" fmla="*/ 25 h 996"/>
              <a:gd name="T88" fmla="*/ 396 w 944"/>
              <a:gd name="T89" fmla="*/ 74 h 996"/>
              <a:gd name="T90" fmla="*/ 492 w 944"/>
              <a:gd name="T91" fmla="*/ 108 h 996"/>
              <a:gd name="T92" fmla="*/ 540 w 944"/>
              <a:gd name="T93" fmla="*/ 228 h 996"/>
              <a:gd name="T94" fmla="*/ 621 w 944"/>
              <a:gd name="T95" fmla="*/ 224 h 996"/>
              <a:gd name="T96" fmla="*/ 667 w 944"/>
              <a:gd name="T97" fmla="*/ 164 h 996"/>
              <a:gd name="T98" fmla="*/ 744 w 944"/>
              <a:gd name="T99" fmla="*/ 161 h 996"/>
              <a:gd name="T100" fmla="*/ 749 w 944"/>
              <a:gd name="T101" fmla="*/ 228 h 996"/>
              <a:gd name="T102" fmla="*/ 783 w 944"/>
              <a:gd name="T103" fmla="*/ 245 h 996"/>
              <a:gd name="T104" fmla="*/ 886 w 944"/>
              <a:gd name="T105" fmla="*/ 233 h 996"/>
              <a:gd name="T106" fmla="*/ 928 w 944"/>
              <a:gd name="T107" fmla="*/ 281 h 996"/>
              <a:gd name="T108" fmla="*/ 935 w 944"/>
              <a:gd name="T109" fmla="*/ 347 h 996"/>
              <a:gd name="T110" fmla="*/ 901 w 944"/>
              <a:gd name="T111" fmla="*/ 383 h 996"/>
              <a:gd name="T112" fmla="*/ 907 w 944"/>
              <a:gd name="T113" fmla="*/ 411 h 996"/>
              <a:gd name="T114" fmla="*/ 926 w 944"/>
              <a:gd name="T115" fmla="*/ 473 h 996"/>
              <a:gd name="T116" fmla="*/ 928 w 944"/>
              <a:gd name="T117" fmla="*/ 514 h 996"/>
              <a:gd name="T118" fmla="*/ 931 w 944"/>
              <a:gd name="T119" fmla="*/ 561 h 996"/>
              <a:gd name="T120" fmla="*/ 927 w 944"/>
              <a:gd name="T121" fmla="*/ 598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4" h="996">
                <a:moveTo>
                  <a:pt x="926" y="603"/>
                </a:moveTo>
                <a:lnTo>
                  <a:pt x="926" y="617"/>
                </a:lnTo>
                <a:lnTo>
                  <a:pt x="926" y="618"/>
                </a:lnTo>
                <a:lnTo>
                  <a:pt x="927" y="621"/>
                </a:lnTo>
                <a:lnTo>
                  <a:pt x="927" y="625"/>
                </a:lnTo>
                <a:lnTo>
                  <a:pt x="927" y="629"/>
                </a:lnTo>
                <a:lnTo>
                  <a:pt x="927" y="634"/>
                </a:lnTo>
                <a:lnTo>
                  <a:pt x="928" y="635"/>
                </a:lnTo>
                <a:lnTo>
                  <a:pt x="928" y="638"/>
                </a:lnTo>
                <a:lnTo>
                  <a:pt x="931" y="640"/>
                </a:lnTo>
                <a:lnTo>
                  <a:pt x="931" y="646"/>
                </a:lnTo>
                <a:lnTo>
                  <a:pt x="931" y="650"/>
                </a:lnTo>
                <a:lnTo>
                  <a:pt x="931" y="654"/>
                </a:lnTo>
                <a:lnTo>
                  <a:pt x="928" y="661"/>
                </a:lnTo>
                <a:lnTo>
                  <a:pt x="928" y="662"/>
                </a:lnTo>
                <a:lnTo>
                  <a:pt x="928" y="665"/>
                </a:lnTo>
                <a:lnTo>
                  <a:pt x="928" y="669"/>
                </a:lnTo>
                <a:lnTo>
                  <a:pt x="927" y="677"/>
                </a:lnTo>
                <a:lnTo>
                  <a:pt x="927" y="680"/>
                </a:lnTo>
                <a:lnTo>
                  <a:pt x="928" y="685"/>
                </a:lnTo>
                <a:lnTo>
                  <a:pt x="927" y="692"/>
                </a:lnTo>
                <a:lnTo>
                  <a:pt x="927" y="693"/>
                </a:lnTo>
                <a:lnTo>
                  <a:pt x="927" y="696"/>
                </a:lnTo>
                <a:lnTo>
                  <a:pt x="928" y="702"/>
                </a:lnTo>
                <a:lnTo>
                  <a:pt x="927" y="696"/>
                </a:lnTo>
                <a:lnTo>
                  <a:pt x="926" y="702"/>
                </a:lnTo>
                <a:lnTo>
                  <a:pt x="916" y="710"/>
                </a:lnTo>
                <a:lnTo>
                  <a:pt x="916" y="712"/>
                </a:lnTo>
                <a:lnTo>
                  <a:pt x="915" y="717"/>
                </a:lnTo>
                <a:lnTo>
                  <a:pt x="909" y="726"/>
                </a:lnTo>
                <a:lnTo>
                  <a:pt x="907" y="729"/>
                </a:lnTo>
                <a:lnTo>
                  <a:pt x="897" y="733"/>
                </a:lnTo>
                <a:lnTo>
                  <a:pt x="894" y="733"/>
                </a:lnTo>
                <a:lnTo>
                  <a:pt x="883" y="733"/>
                </a:lnTo>
                <a:lnTo>
                  <a:pt x="880" y="733"/>
                </a:lnTo>
                <a:lnTo>
                  <a:pt x="873" y="733"/>
                </a:lnTo>
                <a:lnTo>
                  <a:pt x="872" y="733"/>
                </a:lnTo>
                <a:lnTo>
                  <a:pt x="869" y="733"/>
                </a:lnTo>
                <a:lnTo>
                  <a:pt x="864" y="733"/>
                </a:lnTo>
                <a:lnTo>
                  <a:pt x="862" y="733"/>
                </a:lnTo>
                <a:lnTo>
                  <a:pt x="854" y="733"/>
                </a:lnTo>
                <a:lnTo>
                  <a:pt x="848" y="729"/>
                </a:lnTo>
                <a:lnTo>
                  <a:pt x="843" y="729"/>
                </a:lnTo>
                <a:lnTo>
                  <a:pt x="839" y="726"/>
                </a:lnTo>
                <a:lnTo>
                  <a:pt x="832" y="721"/>
                </a:lnTo>
                <a:lnTo>
                  <a:pt x="832" y="717"/>
                </a:lnTo>
                <a:lnTo>
                  <a:pt x="830" y="713"/>
                </a:lnTo>
                <a:lnTo>
                  <a:pt x="827" y="708"/>
                </a:lnTo>
                <a:lnTo>
                  <a:pt x="827" y="700"/>
                </a:lnTo>
                <a:lnTo>
                  <a:pt x="827" y="693"/>
                </a:lnTo>
                <a:lnTo>
                  <a:pt x="819" y="692"/>
                </a:lnTo>
                <a:lnTo>
                  <a:pt x="818" y="685"/>
                </a:lnTo>
                <a:lnTo>
                  <a:pt x="814" y="680"/>
                </a:lnTo>
                <a:lnTo>
                  <a:pt x="814" y="677"/>
                </a:lnTo>
                <a:lnTo>
                  <a:pt x="808" y="673"/>
                </a:lnTo>
                <a:lnTo>
                  <a:pt x="804" y="670"/>
                </a:lnTo>
                <a:lnTo>
                  <a:pt x="796" y="670"/>
                </a:lnTo>
                <a:lnTo>
                  <a:pt x="786" y="669"/>
                </a:lnTo>
                <a:lnTo>
                  <a:pt x="772" y="665"/>
                </a:lnTo>
                <a:lnTo>
                  <a:pt x="772" y="661"/>
                </a:lnTo>
                <a:lnTo>
                  <a:pt x="772" y="659"/>
                </a:lnTo>
                <a:lnTo>
                  <a:pt x="769" y="651"/>
                </a:lnTo>
                <a:lnTo>
                  <a:pt x="765" y="640"/>
                </a:lnTo>
                <a:lnTo>
                  <a:pt x="769" y="638"/>
                </a:lnTo>
                <a:lnTo>
                  <a:pt x="769" y="630"/>
                </a:lnTo>
                <a:lnTo>
                  <a:pt x="772" y="629"/>
                </a:lnTo>
                <a:lnTo>
                  <a:pt x="778" y="625"/>
                </a:lnTo>
                <a:lnTo>
                  <a:pt x="772" y="618"/>
                </a:lnTo>
                <a:lnTo>
                  <a:pt x="772" y="617"/>
                </a:lnTo>
                <a:lnTo>
                  <a:pt x="772" y="613"/>
                </a:lnTo>
                <a:lnTo>
                  <a:pt x="772" y="609"/>
                </a:lnTo>
                <a:lnTo>
                  <a:pt x="772" y="603"/>
                </a:lnTo>
                <a:lnTo>
                  <a:pt x="769" y="603"/>
                </a:lnTo>
                <a:lnTo>
                  <a:pt x="765" y="601"/>
                </a:lnTo>
                <a:lnTo>
                  <a:pt x="764" y="598"/>
                </a:lnTo>
                <a:lnTo>
                  <a:pt x="764" y="590"/>
                </a:lnTo>
                <a:lnTo>
                  <a:pt x="764" y="586"/>
                </a:lnTo>
                <a:lnTo>
                  <a:pt x="765" y="582"/>
                </a:lnTo>
                <a:lnTo>
                  <a:pt x="772" y="578"/>
                </a:lnTo>
                <a:lnTo>
                  <a:pt x="775" y="578"/>
                </a:lnTo>
                <a:lnTo>
                  <a:pt x="778" y="577"/>
                </a:lnTo>
                <a:lnTo>
                  <a:pt x="778" y="573"/>
                </a:lnTo>
                <a:lnTo>
                  <a:pt x="775" y="570"/>
                </a:lnTo>
                <a:lnTo>
                  <a:pt x="769" y="565"/>
                </a:lnTo>
                <a:lnTo>
                  <a:pt x="764" y="555"/>
                </a:lnTo>
                <a:lnTo>
                  <a:pt x="764" y="551"/>
                </a:lnTo>
                <a:lnTo>
                  <a:pt x="764" y="546"/>
                </a:lnTo>
                <a:lnTo>
                  <a:pt x="764" y="535"/>
                </a:lnTo>
                <a:lnTo>
                  <a:pt x="765" y="523"/>
                </a:lnTo>
                <a:lnTo>
                  <a:pt x="764" y="518"/>
                </a:lnTo>
                <a:lnTo>
                  <a:pt x="760" y="514"/>
                </a:lnTo>
                <a:lnTo>
                  <a:pt x="757" y="510"/>
                </a:lnTo>
                <a:lnTo>
                  <a:pt x="753" y="505"/>
                </a:lnTo>
                <a:lnTo>
                  <a:pt x="749" y="505"/>
                </a:lnTo>
                <a:lnTo>
                  <a:pt x="744" y="503"/>
                </a:lnTo>
                <a:lnTo>
                  <a:pt x="738" y="498"/>
                </a:lnTo>
                <a:lnTo>
                  <a:pt x="732" y="494"/>
                </a:lnTo>
                <a:lnTo>
                  <a:pt x="731" y="490"/>
                </a:lnTo>
                <a:lnTo>
                  <a:pt x="722" y="484"/>
                </a:lnTo>
                <a:lnTo>
                  <a:pt x="721" y="482"/>
                </a:lnTo>
                <a:lnTo>
                  <a:pt x="721" y="478"/>
                </a:lnTo>
                <a:lnTo>
                  <a:pt x="721" y="468"/>
                </a:lnTo>
                <a:lnTo>
                  <a:pt x="721" y="462"/>
                </a:lnTo>
                <a:lnTo>
                  <a:pt x="722" y="457"/>
                </a:lnTo>
                <a:lnTo>
                  <a:pt x="721" y="454"/>
                </a:lnTo>
                <a:lnTo>
                  <a:pt x="714" y="444"/>
                </a:lnTo>
                <a:lnTo>
                  <a:pt x="710" y="435"/>
                </a:lnTo>
                <a:lnTo>
                  <a:pt x="704" y="435"/>
                </a:lnTo>
                <a:lnTo>
                  <a:pt x="703" y="431"/>
                </a:lnTo>
                <a:lnTo>
                  <a:pt x="695" y="431"/>
                </a:lnTo>
                <a:lnTo>
                  <a:pt x="691" y="430"/>
                </a:lnTo>
                <a:lnTo>
                  <a:pt x="689" y="427"/>
                </a:lnTo>
                <a:lnTo>
                  <a:pt x="686" y="426"/>
                </a:lnTo>
                <a:lnTo>
                  <a:pt x="682" y="420"/>
                </a:lnTo>
                <a:lnTo>
                  <a:pt x="682" y="414"/>
                </a:lnTo>
                <a:lnTo>
                  <a:pt x="682" y="410"/>
                </a:lnTo>
                <a:lnTo>
                  <a:pt x="682" y="399"/>
                </a:lnTo>
                <a:lnTo>
                  <a:pt x="686" y="395"/>
                </a:lnTo>
                <a:lnTo>
                  <a:pt x="682" y="391"/>
                </a:lnTo>
                <a:lnTo>
                  <a:pt x="679" y="387"/>
                </a:lnTo>
                <a:lnTo>
                  <a:pt x="677" y="390"/>
                </a:lnTo>
                <a:lnTo>
                  <a:pt x="677" y="391"/>
                </a:lnTo>
                <a:lnTo>
                  <a:pt x="677" y="395"/>
                </a:lnTo>
                <a:lnTo>
                  <a:pt x="673" y="398"/>
                </a:lnTo>
                <a:lnTo>
                  <a:pt x="670" y="402"/>
                </a:lnTo>
                <a:lnTo>
                  <a:pt x="664" y="404"/>
                </a:lnTo>
                <a:lnTo>
                  <a:pt x="659" y="410"/>
                </a:lnTo>
                <a:lnTo>
                  <a:pt x="656" y="411"/>
                </a:lnTo>
                <a:lnTo>
                  <a:pt x="656" y="414"/>
                </a:lnTo>
                <a:lnTo>
                  <a:pt x="659" y="420"/>
                </a:lnTo>
                <a:lnTo>
                  <a:pt x="656" y="422"/>
                </a:lnTo>
                <a:lnTo>
                  <a:pt x="656" y="427"/>
                </a:lnTo>
                <a:lnTo>
                  <a:pt x="655" y="430"/>
                </a:lnTo>
                <a:lnTo>
                  <a:pt x="652" y="431"/>
                </a:lnTo>
                <a:lnTo>
                  <a:pt x="655" y="435"/>
                </a:lnTo>
                <a:lnTo>
                  <a:pt x="656" y="438"/>
                </a:lnTo>
                <a:lnTo>
                  <a:pt x="656" y="447"/>
                </a:lnTo>
                <a:lnTo>
                  <a:pt x="655" y="447"/>
                </a:lnTo>
                <a:lnTo>
                  <a:pt x="649" y="444"/>
                </a:lnTo>
                <a:lnTo>
                  <a:pt x="648" y="444"/>
                </a:lnTo>
                <a:lnTo>
                  <a:pt x="638" y="444"/>
                </a:lnTo>
                <a:lnTo>
                  <a:pt x="633" y="444"/>
                </a:lnTo>
                <a:lnTo>
                  <a:pt x="633" y="451"/>
                </a:lnTo>
                <a:lnTo>
                  <a:pt x="633" y="454"/>
                </a:lnTo>
                <a:lnTo>
                  <a:pt x="637" y="457"/>
                </a:lnTo>
                <a:lnTo>
                  <a:pt x="637" y="462"/>
                </a:lnTo>
                <a:lnTo>
                  <a:pt x="637" y="465"/>
                </a:lnTo>
                <a:lnTo>
                  <a:pt x="637" y="468"/>
                </a:lnTo>
                <a:lnTo>
                  <a:pt x="624" y="473"/>
                </a:lnTo>
                <a:lnTo>
                  <a:pt x="623" y="468"/>
                </a:lnTo>
                <a:lnTo>
                  <a:pt x="621" y="473"/>
                </a:lnTo>
                <a:lnTo>
                  <a:pt x="623" y="474"/>
                </a:lnTo>
                <a:lnTo>
                  <a:pt x="624" y="478"/>
                </a:lnTo>
                <a:lnTo>
                  <a:pt x="628" y="479"/>
                </a:lnTo>
                <a:lnTo>
                  <a:pt x="624" y="482"/>
                </a:lnTo>
                <a:lnTo>
                  <a:pt x="623" y="487"/>
                </a:lnTo>
                <a:lnTo>
                  <a:pt x="621" y="484"/>
                </a:lnTo>
                <a:lnTo>
                  <a:pt x="615" y="487"/>
                </a:lnTo>
                <a:lnTo>
                  <a:pt x="613" y="490"/>
                </a:lnTo>
                <a:lnTo>
                  <a:pt x="613" y="494"/>
                </a:lnTo>
                <a:lnTo>
                  <a:pt x="609" y="495"/>
                </a:lnTo>
                <a:lnTo>
                  <a:pt x="603" y="498"/>
                </a:lnTo>
                <a:lnTo>
                  <a:pt x="596" y="505"/>
                </a:lnTo>
                <a:lnTo>
                  <a:pt x="594" y="510"/>
                </a:lnTo>
                <a:lnTo>
                  <a:pt x="594" y="506"/>
                </a:lnTo>
                <a:lnTo>
                  <a:pt x="587" y="505"/>
                </a:lnTo>
                <a:lnTo>
                  <a:pt x="583" y="506"/>
                </a:lnTo>
                <a:lnTo>
                  <a:pt x="581" y="510"/>
                </a:lnTo>
                <a:lnTo>
                  <a:pt x="581" y="513"/>
                </a:lnTo>
                <a:lnTo>
                  <a:pt x="578" y="513"/>
                </a:lnTo>
                <a:lnTo>
                  <a:pt x="572" y="518"/>
                </a:lnTo>
                <a:lnTo>
                  <a:pt x="569" y="514"/>
                </a:lnTo>
                <a:lnTo>
                  <a:pt x="569" y="518"/>
                </a:lnTo>
                <a:lnTo>
                  <a:pt x="570" y="523"/>
                </a:lnTo>
                <a:lnTo>
                  <a:pt x="570" y="529"/>
                </a:lnTo>
                <a:lnTo>
                  <a:pt x="569" y="530"/>
                </a:lnTo>
                <a:lnTo>
                  <a:pt x="570" y="537"/>
                </a:lnTo>
                <a:lnTo>
                  <a:pt x="570" y="539"/>
                </a:lnTo>
                <a:lnTo>
                  <a:pt x="572" y="546"/>
                </a:lnTo>
                <a:lnTo>
                  <a:pt x="572" y="551"/>
                </a:lnTo>
                <a:lnTo>
                  <a:pt x="570" y="555"/>
                </a:lnTo>
                <a:lnTo>
                  <a:pt x="570" y="561"/>
                </a:lnTo>
                <a:lnTo>
                  <a:pt x="570" y="565"/>
                </a:lnTo>
                <a:lnTo>
                  <a:pt x="572" y="570"/>
                </a:lnTo>
                <a:lnTo>
                  <a:pt x="572" y="573"/>
                </a:lnTo>
                <a:lnTo>
                  <a:pt x="570" y="577"/>
                </a:lnTo>
                <a:lnTo>
                  <a:pt x="572" y="578"/>
                </a:lnTo>
                <a:lnTo>
                  <a:pt x="578" y="581"/>
                </a:lnTo>
                <a:lnTo>
                  <a:pt x="583" y="582"/>
                </a:lnTo>
                <a:lnTo>
                  <a:pt x="587" y="586"/>
                </a:lnTo>
                <a:lnTo>
                  <a:pt x="590" y="587"/>
                </a:lnTo>
                <a:lnTo>
                  <a:pt x="594" y="590"/>
                </a:lnTo>
                <a:lnTo>
                  <a:pt x="594" y="601"/>
                </a:lnTo>
                <a:lnTo>
                  <a:pt x="587" y="601"/>
                </a:lnTo>
                <a:lnTo>
                  <a:pt x="590" y="606"/>
                </a:lnTo>
                <a:lnTo>
                  <a:pt x="594" y="613"/>
                </a:lnTo>
                <a:lnTo>
                  <a:pt x="595" y="621"/>
                </a:lnTo>
                <a:lnTo>
                  <a:pt x="595" y="630"/>
                </a:lnTo>
                <a:lnTo>
                  <a:pt x="603" y="634"/>
                </a:lnTo>
                <a:lnTo>
                  <a:pt x="601" y="643"/>
                </a:lnTo>
                <a:lnTo>
                  <a:pt x="603" y="650"/>
                </a:lnTo>
                <a:lnTo>
                  <a:pt x="603" y="659"/>
                </a:lnTo>
                <a:lnTo>
                  <a:pt x="601" y="661"/>
                </a:lnTo>
                <a:lnTo>
                  <a:pt x="601" y="662"/>
                </a:lnTo>
                <a:lnTo>
                  <a:pt x="601" y="669"/>
                </a:lnTo>
                <a:lnTo>
                  <a:pt x="601" y="673"/>
                </a:lnTo>
                <a:lnTo>
                  <a:pt x="596" y="680"/>
                </a:lnTo>
                <a:lnTo>
                  <a:pt x="596" y="685"/>
                </a:lnTo>
                <a:lnTo>
                  <a:pt x="596" y="693"/>
                </a:lnTo>
                <a:lnTo>
                  <a:pt x="596" y="700"/>
                </a:lnTo>
                <a:lnTo>
                  <a:pt x="596" y="704"/>
                </a:lnTo>
                <a:lnTo>
                  <a:pt x="594" y="708"/>
                </a:lnTo>
                <a:lnTo>
                  <a:pt x="583" y="710"/>
                </a:lnTo>
                <a:lnTo>
                  <a:pt x="578" y="712"/>
                </a:lnTo>
                <a:lnTo>
                  <a:pt x="572" y="721"/>
                </a:lnTo>
                <a:lnTo>
                  <a:pt x="569" y="729"/>
                </a:lnTo>
                <a:lnTo>
                  <a:pt x="563" y="733"/>
                </a:lnTo>
                <a:lnTo>
                  <a:pt x="558" y="734"/>
                </a:lnTo>
                <a:lnTo>
                  <a:pt x="551" y="739"/>
                </a:lnTo>
                <a:lnTo>
                  <a:pt x="547" y="742"/>
                </a:lnTo>
                <a:lnTo>
                  <a:pt x="541" y="750"/>
                </a:lnTo>
                <a:lnTo>
                  <a:pt x="541" y="756"/>
                </a:lnTo>
                <a:lnTo>
                  <a:pt x="540" y="760"/>
                </a:lnTo>
                <a:lnTo>
                  <a:pt x="532" y="766"/>
                </a:lnTo>
                <a:lnTo>
                  <a:pt x="523" y="777"/>
                </a:lnTo>
                <a:lnTo>
                  <a:pt x="513" y="789"/>
                </a:lnTo>
                <a:lnTo>
                  <a:pt x="511" y="795"/>
                </a:lnTo>
                <a:lnTo>
                  <a:pt x="511" y="803"/>
                </a:lnTo>
                <a:lnTo>
                  <a:pt x="511" y="804"/>
                </a:lnTo>
                <a:lnTo>
                  <a:pt x="507" y="811"/>
                </a:lnTo>
                <a:lnTo>
                  <a:pt x="501" y="817"/>
                </a:lnTo>
                <a:lnTo>
                  <a:pt x="495" y="827"/>
                </a:lnTo>
                <a:lnTo>
                  <a:pt x="489" y="833"/>
                </a:lnTo>
                <a:lnTo>
                  <a:pt x="487" y="837"/>
                </a:lnTo>
                <a:lnTo>
                  <a:pt x="486" y="845"/>
                </a:lnTo>
                <a:lnTo>
                  <a:pt x="471" y="841"/>
                </a:lnTo>
                <a:lnTo>
                  <a:pt x="458" y="836"/>
                </a:lnTo>
                <a:lnTo>
                  <a:pt x="439" y="836"/>
                </a:lnTo>
                <a:lnTo>
                  <a:pt x="431" y="836"/>
                </a:lnTo>
                <a:lnTo>
                  <a:pt x="407" y="836"/>
                </a:lnTo>
                <a:lnTo>
                  <a:pt x="392" y="829"/>
                </a:lnTo>
                <a:lnTo>
                  <a:pt x="377" y="827"/>
                </a:lnTo>
                <a:lnTo>
                  <a:pt x="366" y="829"/>
                </a:lnTo>
                <a:lnTo>
                  <a:pt x="357" y="836"/>
                </a:lnTo>
                <a:lnTo>
                  <a:pt x="354" y="841"/>
                </a:lnTo>
                <a:lnTo>
                  <a:pt x="339" y="867"/>
                </a:lnTo>
                <a:lnTo>
                  <a:pt x="334" y="877"/>
                </a:lnTo>
                <a:lnTo>
                  <a:pt x="326" y="893"/>
                </a:lnTo>
                <a:lnTo>
                  <a:pt x="323" y="899"/>
                </a:lnTo>
                <a:lnTo>
                  <a:pt x="316" y="909"/>
                </a:lnTo>
                <a:lnTo>
                  <a:pt x="302" y="909"/>
                </a:lnTo>
                <a:lnTo>
                  <a:pt x="298" y="912"/>
                </a:lnTo>
                <a:lnTo>
                  <a:pt x="292" y="912"/>
                </a:lnTo>
                <a:lnTo>
                  <a:pt x="288" y="909"/>
                </a:lnTo>
                <a:lnTo>
                  <a:pt x="280" y="909"/>
                </a:lnTo>
                <a:lnTo>
                  <a:pt x="267" y="909"/>
                </a:lnTo>
                <a:lnTo>
                  <a:pt x="246" y="909"/>
                </a:lnTo>
                <a:lnTo>
                  <a:pt x="244" y="912"/>
                </a:lnTo>
                <a:lnTo>
                  <a:pt x="233" y="912"/>
                </a:lnTo>
                <a:lnTo>
                  <a:pt x="226" y="912"/>
                </a:lnTo>
                <a:lnTo>
                  <a:pt x="186" y="907"/>
                </a:lnTo>
                <a:lnTo>
                  <a:pt x="184" y="907"/>
                </a:lnTo>
                <a:lnTo>
                  <a:pt x="176" y="919"/>
                </a:lnTo>
                <a:lnTo>
                  <a:pt x="166" y="928"/>
                </a:lnTo>
                <a:lnTo>
                  <a:pt x="158" y="943"/>
                </a:lnTo>
                <a:lnTo>
                  <a:pt x="153" y="959"/>
                </a:lnTo>
                <a:lnTo>
                  <a:pt x="140" y="976"/>
                </a:lnTo>
                <a:lnTo>
                  <a:pt x="132" y="986"/>
                </a:lnTo>
                <a:lnTo>
                  <a:pt x="125" y="992"/>
                </a:lnTo>
                <a:lnTo>
                  <a:pt x="122" y="994"/>
                </a:lnTo>
                <a:lnTo>
                  <a:pt x="117" y="996"/>
                </a:lnTo>
                <a:lnTo>
                  <a:pt x="99" y="996"/>
                </a:lnTo>
                <a:lnTo>
                  <a:pt x="86" y="996"/>
                </a:lnTo>
                <a:lnTo>
                  <a:pt x="78" y="994"/>
                </a:lnTo>
                <a:lnTo>
                  <a:pt x="74" y="992"/>
                </a:lnTo>
                <a:lnTo>
                  <a:pt x="61" y="988"/>
                </a:lnTo>
                <a:lnTo>
                  <a:pt x="56" y="983"/>
                </a:lnTo>
                <a:lnTo>
                  <a:pt x="56" y="976"/>
                </a:lnTo>
                <a:lnTo>
                  <a:pt x="52" y="960"/>
                </a:lnTo>
                <a:lnTo>
                  <a:pt x="52" y="943"/>
                </a:lnTo>
                <a:lnTo>
                  <a:pt x="50" y="928"/>
                </a:lnTo>
                <a:lnTo>
                  <a:pt x="49" y="903"/>
                </a:lnTo>
                <a:lnTo>
                  <a:pt x="43" y="899"/>
                </a:lnTo>
                <a:lnTo>
                  <a:pt x="40" y="891"/>
                </a:lnTo>
                <a:lnTo>
                  <a:pt x="32" y="879"/>
                </a:lnTo>
                <a:lnTo>
                  <a:pt x="24" y="863"/>
                </a:lnTo>
                <a:lnTo>
                  <a:pt x="14" y="849"/>
                </a:lnTo>
                <a:lnTo>
                  <a:pt x="9" y="825"/>
                </a:lnTo>
                <a:lnTo>
                  <a:pt x="3" y="816"/>
                </a:lnTo>
                <a:lnTo>
                  <a:pt x="0" y="808"/>
                </a:lnTo>
                <a:lnTo>
                  <a:pt x="7" y="780"/>
                </a:lnTo>
                <a:lnTo>
                  <a:pt x="22" y="739"/>
                </a:lnTo>
                <a:lnTo>
                  <a:pt x="32" y="717"/>
                </a:lnTo>
                <a:lnTo>
                  <a:pt x="35" y="710"/>
                </a:lnTo>
                <a:lnTo>
                  <a:pt x="56" y="693"/>
                </a:lnTo>
                <a:lnTo>
                  <a:pt x="58" y="677"/>
                </a:lnTo>
                <a:lnTo>
                  <a:pt x="61" y="661"/>
                </a:lnTo>
                <a:lnTo>
                  <a:pt x="64" y="659"/>
                </a:lnTo>
                <a:lnTo>
                  <a:pt x="67" y="651"/>
                </a:lnTo>
                <a:lnTo>
                  <a:pt x="78" y="629"/>
                </a:lnTo>
                <a:lnTo>
                  <a:pt x="90" y="590"/>
                </a:lnTo>
                <a:lnTo>
                  <a:pt x="93" y="582"/>
                </a:lnTo>
                <a:lnTo>
                  <a:pt x="93" y="567"/>
                </a:lnTo>
                <a:lnTo>
                  <a:pt x="93" y="551"/>
                </a:lnTo>
                <a:lnTo>
                  <a:pt x="93" y="543"/>
                </a:lnTo>
                <a:lnTo>
                  <a:pt x="101" y="514"/>
                </a:lnTo>
                <a:lnTo>
                  <a:pt x="103" y="506"/>
                </a:lnTo>
                <a:lnTo>
                  <a:pt x="105" y="498"/>
                </a:lnTo>
                <a:lnTo>
                  <a:pt x="103" y="494"/>
                </a:lnTo>
                <a:lnTo>
                  <a:pt x="105" y="482"/>
                </a:lnTo>
                <a:lnTo>
                  <a:pt x="105" y="479"/>
                </a:lnTo>
                <a:lnTo>
                  <a:pt x="101" y="454"/>
                </a:lnTo>
                <a:lnTo>
                  <a:pt x="101" y="451"/>
                </a:lnTo>
                <a:lnTo>
                  <a:pt x="101" y="435"/>
                </a:lnTo>
                <a:lnTo>
                  <a:pt x="105" y="420"/>
                </a:lnTo>
                <a:lnTo>
                  <a:pt x="105" y="418"/>
                </a:lnTo>
                <a:lnTo>
                  <a:pt x="105" y="391"/>
                </a:lnTo>
                <a:lnTo>
                  <a:pt x="108" y="372"/>
                </a:lnTo>
                <a:lnTo>
                  <a:pt x="117" y="347"/>
                </a:lnTo>
                <a:lnTo>
                  <a:pt x="117" y="331"/>
                </a:lnTo>
                <a:lnTo>
                  <a:pt x="114" y="320"/>
                </a:lnTo>
                <a:lnTo>
                  <a:pt x="118" y="308"/>
                </a:lnTo>
                <a:lnTo>
                  <a:pt x="122" y="304"/>
                </a:lnTo>
                <a:lnTo>
                  <a:pt x="135" y="297"/>
                </a:lnTo>
                <a:lnTo>
                  <a:pt x="158" y="261"/>
                </a:lnTo>
                <a:lnTo>
                  <a:pt x="172" y="236"/>
                </a:lnTo>
                <a:lnTo>
                  <a:pt x="172" y="233"/>
                </a:lnTo>
                <a:lnTo>
                  <a:pt x="180" y="204"/>
                </a:lnTo>
                <a:lnTo>
                  <a:pt x="176" y="167"/>
                </a:lnTo>
                <a:lnTo>
                  <a:pt x="176" y="164"/>
                </a:lnTo>
                <a:lnTo>
                  <a:pt x="176" y="161"/>
                </a:lnTo>
                <a:lnTo>
                  <a:pt x="176" y="148"/>
                </a:lnTo>
                <a:lnTo>
                  <a:pt x="172" y="132"/>
                </a:lnTo>
                <a:lnTo>
                  <a:pt x="183" y="114"/>
                </a:lnTo>
                <a:lnTo>
                  <a:pt x="190" y="108"/>
                </a:lnTo>
                <a:lnTo>
                  <a:pt x="191" y="105"/>
                </a:lnTo>
                <a:lnTo>
                  <a:pt x="201" y="92"/>
                </a:lnTo>
                <a:lnTo>
                  <a:pt x="211" y="82"/>
                </a:lnTo>
                <a:lnTo>
                  <a:pt x="218" y="62"/>
                </a:lnTo>
                <a:lnTo>
                  <a:pt x="233" y="57"/>
                </a:lnTo>
                <a:lnTo>
                  <a:pt x="244" y="58"/>
                </a:lnTo>
                <a:lnTo>
                  <a:pt x="246" y="62"/>
                </a:lnTo>
                <a:lnTo>
                  <a:pt x="262" y="58"/>
                </a:lnTo>
                <a:lnTo>
                  <a:pt x="276" y="57"/>
                </a:lnTo>
                <a:lnTo>
                  <a:pt x="271" y="49"/>
                </a:lnTo>
                <a:lnTo>
                  <a:pt x="262" y="45"/>
                </a:lnTo>
                <a:lnTo>
                  <a:pt x="256" y="32"/>
                </a:lnTo>
                <a:lnTo>
                  <a:pt x="252" y="14"/>
                </a:lnTo>
                <a:lnTo>
                  <a:pt x="256" y="0"/>
                </a:lnTo>
                <a:lnTo>
                  <a:pt x="267" y="8"/>
                </a:lnTo>
                <a:lnTo>
                  <a:pt x="284" y="16"/>
                </a:lnTo>
                <a:lnTo>
                  <a:pt x="294" y="25"/>
                </a:lnTo>
                <a:lnTo>
                  <a:pt x="316" y="32"/>
                </a:lnTo>
                <a:lnTo>
                  <a:pt x="323" y="30"/>
                </a:lnTo>
                <a:lnTo>
                  <a:pt x="323" y="38"/>
                </a:lnTo>
                <a:lnTo>
                  <a:pt x="332" y="49"/>
                </a:lnTo>
                <a:lnTo>
                  <a:pt x="345" y="57"/>
                </a:lnTo>
                <a:lnTo>
                  <a:pt x="366" y="56"/>
                </a:lnTo>
                <a:lnTo>
                  <a:pt x="377" y="62"/>
                </a:lnTo>
                <a:lnTo>
                  <a:pt x="396" y="74"/>
                </a:lnTo>
                <a:lnTo>
                  <a:pt x="412" y="78"/>
                </a:lnTo>
                <a:lnTo>
                  <a:pt x="431" y="80"/>
                </a:lnTo>
                <a:lnTo>
                  <a:pt x="447" y="80"/>
                </a:lnTo>
                <a:lnTo>
                  <a:pt x="451" y="78"/>
                </a:lnTo>
                <a:lnTo>
                  <a:pt x="462" y="68"/>
                </a:lnTo>
                <a:lnTo>
                  <a:pt x="473" y="66"/>
                </a:lnTo>
                <a:lnTo>
                  <a:pt x="482" y="78"/>
                </a:lnTo>
                <a:lnTo>
                  <a:pt x="492" y="108"/>
                </a:lnTo>
                <a:lnTo>
                  <a:pt x="495" y="112"/>
                </a:lnTo>
                <a:lnTo>
                  <a:pt x="505" y="137"/>
                </a:lnTo>
                <a:lnTo>
                  <a:pt x="513" y="170"/>
                </a:lnTo>
                <a:lnTo>
                  <a:pt x="523" y="186"/>
                </a:lnTo>
                <a:lnTo>
                  <a:pt x="523" y="197"/>
                </a:lnTo>
                <a:lnTo>
                  <a:pt x="523" y="200"/>
                </a:lnTo>
                <a:lnTo>
                  <a:pt x="529" y="217"/>
                </a:lnTo>
                <a:lnTo>
                  <a:pt x="540" y="228"/>
                </a:lnTo>
                <a:lnTo>
                  <a:pt x="548" y="228"/>
                </a:lnTo>
                <a:lnTo>
                  <a:pt x="559" y="228"/>
                </a:lnTo>
                <a:lnTo>
                  <a:pt x="570" y="231"/>
                </a:lnTo>
                <a:lnTo>
                  <a:pt x="578" y="231"/>
                </a:lnTo>
                <a:lnTo>
                  <a:pt x="594" y="231"/>
                </a:lnTo>
                <a:lnTo>
                  <a:pt x="595" y="231"/>
                </a:lnTo>
                <a:lnTo>
                  <a:pt x="603" y="231"/>
                </a:lnTo>
                <a:lnTo>
                  <a:pt x="621" y="224"/>
                </a:lnTo>
                <a:lnTo>
                  <a:pt x="623" y="208"/>
                </a:lnTo>
                <a:lnTo>
                  <a:pt x="624" y="205"/>
                </a:lnTo>
                <a:lnTo>
                  <a:pt x="624" y="200"/>
                </a:lnTo>
                <a:lnTo>
                  <a:pt x="633" y="188"/>
                </a:lnTo>
                <a:lnTo>
                  <a:pt x="638" y="175"/>
                </a:lnTo>
                <a:lnTo>
                  <a:pt x="649" y="172"/>
                </a:lnTo>
                <a:lnTo>
                  <a:pt x="656" y="164"/>
                </a:lnTo>
                <a:lnTo>
                  <a:pt x="667" y="164"/>
                </a:lnTo>
                <a:lnTo>
                  <a:pt x="677" y="161"/>
                </a:lnTo>
                <a:lnTo>
                  <a:pt x="678" y="156"/>
                </a:lnTo>
                <a:lnTo>
                  <a:pt x="699" y="153"/>
                </a:lnTo>
                <a:lnTo>
                  <a:pt x="706" y="148"/>
                </a:lnTo>
                <a:lnTo>
                  <a:pt x="722" y="151"/>
                </a:lnTo>
                <a:lnTo>
                  <a:pt x="731" y="151"/>
                </a:lnTo>
                <a:lnTo>
                  <a:pt x="741" y="153"/>
                </a:lnTo>
                <a:lnTo>
                  <a:pt x="744" y="161"/>
                </a:lnTo>
                <a:lnTo>
                  <a:pt x="746" y="164"/>
                </a:lnTo>
                <a:lnTo>
                  <a:pt x="749" y="172"/>
                </a:lnTo>
                <a:lnTo>
                  <a:pt x="753" y="188"/>
                </a:lnTo>
                <a:lnTo>
                  <a:pt x="757" y="194"/>
                </a:lnTo>
                <a:lnTo>
                  <a:pt x="754" y="200"/>
                </a:lnTo>
                <a:lnTo>
                  <a:pt x="754" y="204"/>
                </a:lnTo>
                <a:lnTo>
                  <a:pt x="753" y="217"/>
                </a:lnTo>
                <a:lnTo>
                  <a:pt x="749" y="228"/>
                </a:lnTo>
                <a:lnTo>
                  <a:pt x="746" y="236"/>
                </a:lnTo>
                <a:lnTo>
                  <a:pt x="746" y="244"/>
                </a:lnTo>
                <a:lnTo>
                  <a:pt x="746" y="256"/>
                </a:lnTo>
                <a:lnTo>
                  <a:pt x="753" y="256"/>
                </a:lnTo>
                <a:lnTo>
                  <a:pt x="760" y="256"/>
                </a:lnTo>
                <a:lnTo>
                  <a:pt x="772" y="256"/>
                </a:lnTo>
                <a:lnTo>
                  <a:pt x="778" y="248"/>
                </a:lnTo>
                <a:lnTo>
                  <a:pt x="783" y="245"/>
                </a:lnTo>
                <a:lnTo>
                  <a:pt x="796" y="241"/>
                </a:lnTo>
                <a:lnTo>
                  <a:pt x="804" y="233"/>
                </a:lnTo>
                <a:lnTo>
                  <a:pt x="832" y="233"/>
                </a:lnTo>
                <a:lnTo>
                  <a:pt x="843" y="233"/>
                </a:lnTo>
                <a:lnTo>
                  <a:pt x="852" y="233"/>
                </a:lnTo>
                <a:lnTo>
                  <a:pt x="857" y="236"/>
                </a:lnTo>
                <a:lnTo>
                  <a:pt x="872" y="233"/>
                </a:lnTo>
                <a:lnTo>
                  <a:pt x="886" y="233"/>
                </a:lnTo>
                <a:lnTo>
                  <a:pt x="897" y="233"/>
                </a:lnTo>
                <a:lnTo>
                  <a:pt x="907" y="239"/>
                </a:lnTo>
                <a:lnTo>
                  <a:pt x="909" y="244"/>
                </a:lnTo>
                <a:lnTo>
                  <a:pt x="915" y="248"/>
                </a:lnTo>
                <a:lnTo>
                  <a:pt x="920" y="264"/>
                </a:lnTo>
                <a:lnTo>
                  <a:pt x="920" y="267"/>
                </a:lnTo>
                <a:lnTo>
                  <a:pt x="926" y="275"/>
                </a:lnTo>
                <a:lnTo>
                  <a:pt x="928" y="281"/>
                </a:lnTo>
                <a:lnTo>
                  <a:pt x="938" y="297"/>
                </a:lnTo>
                <a:lnTo>
                  <a:pt x="940" y="304"/>
                </a:lnTo>
                <a:lnTo>
                  <a:pt x="940" y="308"/>
                </a:lnTo>
                <a:lnTo>
                  <a:pt x="944" y="319"/>
                </a:lnTo>
                <a:lnTo>
                  <a:pt x="944" y="323"/>
                </a:lnTo>
                <a:lnTo>
                  <a:pt x="940" y="335"/>
                </a:lnTo>
                <a:lnTo>
                  <a:pt x="938" y="338"/>
                </a:lnTo>
                <a:lnTo>
                  <a:pt x="935" y="347"/>
                </a:lnTo>
                <a:lnTo>
                  <a:pt x="931" y="347"/>
                </a:lnTo>
                <a:lnTo>
                  <a:pt x="915" y="354"/>
                </a:lnTo>
                <a:lnTo>
                  <a:pt x="880" y="372"/>
                </a:lnTo>
                <a:lnTo>
                  <a:pt x="883" y="374"/>
                </a:lnTo>
                <a:lnTo>
                  <a:pt x="888" y="379"/>
                </a:lnTo>
                <a:lnTo>
                  <a:pt x="894" y="380"/>
                </a:lnTo>
                <a:lnTo>
                  <a:pt x="897" y="380"/>
                </a:lnTo>
                <a:lnTo>
                  <a:pt x="901" y="383"/>
                </a:lnTo>
                <a:lnTo>
                  <a:pt x="904" y="383"/>
                </a:lnTo>
                <a:lnTo>
                  <a:pt x="904" y="387"/>
                </a:lnTo>
                <a:lnTo>
                  <a:pt x="904" y="391"/>
                </a:lnTo>
                <a:lnTo>
                  <a:pt x="904" y="395"/>
                </a:lnTo>
                <a:lnTo>
                  <a:pt x="907" y="399"/>
                </a:lnTo>
                <a:lnTo>
                  <a:pt x="907" y="402"/>
                </a:lnTo>
                <a:lnTo>
                  <a:pt x="904" y="410"/>
                </a:lnTo>
                <a:lnTo>
                  <a:pt x="907" y="411"/>
                </a:lnTo>
                <a:lnTo>
                  <a:pt x="909" y="414"/>
                </a:lnTo>
                <a:lnTo>
                  <a:pt x="912" y="418"/>
                </a:lnTo>
                <a:lnTo>
                  <a:pt x="915" y="420"/>
                </a:lnTo>
                <a:lnTo>
                  <a:pt x="920" y="426"/>
                </a:lnTo>
                <a:lnTo>
                  <a:pt x="920" y="427"/>
                </a:lnTo>
                <a:lnTo>
                  <a:pt x="926" y="447"/>
                </a:lnTo>
                <a:lnTo>
                  <a:pt x="926" y="462"/>
                </a:lnTo>
                <a:lnTo>
                  <a:pt x="926" y="473"/>
                </a:lnTo>
                <a:lnTo>
                  <a:pt x="927" y="478"/>
                </a:lnTo>
                <a:lnTo>
                  <a:pt x="927" y="484"/>
                </a:lnTo>
                <a:lnTo>
                  <a:pt x="927" y="490"/>
                </a:lnTo>
                <a:lnTo>
                  <a:pt x="927" y="495"/>
                </a:lnTo>
                <a:lnTo>
                  <a:pt x="928" y="503"/>
                </a:lnTo>
                <a:lnTo>
                  <a:pt x="928" y="506"/>
                </a:lnTo>
                <a:lnTo>
                  <a:pt x="928" y="510"/>
                </a:lnTo>
                <a:lnTo>
                  <a:pt x="928" y="514"/>
                </a:lnTo>
                <a:lnTo>
                  <a:pt x="928" y="523"/>
                </a:lnTo>
                <a:lnTo>
                  <a:pt x="927" y="526"/>
                </a:lnTo>
                <a:lnTo>
                  <a:pt x="928" y="530"/>
                </a:lnTo>
                <a:lnTo>
                  <a:pt x="931" y="537"/>
                </a:lnTo>
                <a:lnTo>
                  <a:pt x="931" y="543"/>
                </a:lnTo>
                <a:lnTo>
                  <a:pt x="935" y="554"/>
                </a:lnTo>
                <a:lnTo>
                  <a:pt x="931" y="555"/>
                </a:lnTo>
                <a:lnTo>
                  <a:pt x="931" y="561"/>
                </a:lnTo>
                <a:lnTo>
                  <a:pt x="931" y="565"/>
                </a:lnTo>
                <a:lnTo>
                  <a:pt x="931" y="573"/>
                </a:lnTo>
                <a:lnTo>
                  <a:pt x="931" y="578"/>
                </a:lnTo>
                <a:lnTo>
                  <a:pt x="928" y="581"/>
                </a:lnTo>
                <a:lnTo>
                  <a:pt x="927" y="582"/>
                </a:lnTo>
                <a:lnTo>
                  <a:pt x="927" y="586"/>
                </a:lnTo>
                <a:lnTo>
                  <a:pt x="927" y="590"/>
                </a:lnTo>
                <a:lnTo>
                  <a:pt x="927" y="598"/>
                </a:lnTo>
                <a:lnTo>
                  <a:pt x="926" y="601"/>
                </a:lnTo>
                <a:lnTo>
                  <a:pt x="926" y="603"/>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7" name="Freeform 1059"/>
          <p:cNvSpPr>
            <a:spLocks/>
          </p:cNvSpPr>
          <p:nvPr userDrawn="1"/>
        </p:nvSpPr>
        <p:spPr bwMode="auto">
          <a:xfrm>
            <a:off x="4433392" y="4659815"/>
            <a:ext cx="512002" cy="760485"/>
          </a:xfrm>
          <a:custGeom>
            <a:avLst/>
            <a:gdLst>
              <a:gd name="T0" fmla="*/ 1061 w 1180"/>
              <a:gd name="T1" fmla="*/ 848 h 1556"/>
              <a:gd name="T2" fmla="*/ 936 w 1180"/>
              <a:gd name="T3" fmla="*/ 803 h 1556"/>
              <a:gd name="T4" fmla="*/ 859 w 1180"/>
              <a:gd name="T5" fmla="*/ 689 h 1556"/>
              <a:gd name="T6" fmla="*/ 939 w 1180"/>
              <a:gd name="T7" fmla="*/ 491 h 1556"/>
              <a:gd name="T8" fmla="*/ 944 w 1180"/>
              <a:gd name="T9" fmla="*/ 381 h 1556"/>
              <a:gd name="T10" fmla="*/ 816 w 1180"/>
              <a:gd name="T11" fmla="*/ 393 h 1556"/>
              <a:gd name="T12" fmla="*/ 708 w 1180"/>
              <a:gd name="T13" fmla="*/ 361 h 1556"/>
              <a:gd name="T14" fmla="*/ 705 w 1180"/>
              <a:gd name="T15" fmla="*/ 215 h 1556"/>
              <a:gd name="T16" fmla="*/ 725 w 1180"/>
              <a:gd name="T17" fmla="*/ 102 h 1556"/>
              <a:gd name="T18" fmla="*/ 585 w 1180"/>
              <a:gd name="T19" fmla="*/ 69 h 1556"/>
              <a:gd name="T20" fmla="*/ 560 w 1180"/>
              <a:gd name="T21" fmla="*/ 193 h 1556"/>
              <a:gd name="T22" fmla="*/ 484 w 1180"/>
              <a:gd name="T23" fmla="*/ 280 h 1556"/>
              <a:gd name="T24" fmla="*/ 426 w 1180"/>
              <a:gd name="T25" fmla="*/ 305 h 1556"/>
              <a:gd name="T26" fmla="*/ 494 w 1180"/>
              <a:gd name="T27" fmla="*/ 376 h 1556"/>
              <a:gd name="T28" fmla="*/ 477 w 1180"/>
              <a:gd name="T29" fmla="*/ 447 h 1556"/>
              <a:gd name="T30" fmla="*/ 433 w 1180"/>
              <a:gd name="T31" fmla="*/ 559 h 1556"/>
              <a:gd name="T32" fmla="*/ 509 w 1180"/>
              <a:gd name="T33" fmla="*/ 622 h 1556"/>
              <a:gd name="T34" fmla="*/ 593 w 1180"/>
              <a:gd name="T35" fmla="*/ 689 h 1556"/>
              <a:gd name="T36" fmla="*/ 675 w 1180"/>
              <a:gd name="T37" fmla="*/ 741 h 1556"/>
              <a:gd name="T38" fmla="*/ 705 w 1180"/>
              <a:gd name="T39" fmla="*/ 808 h 1556"/>
              <a:gd name="T40" fmla="*/ 621 w 1180"/>
              <a:gd name="T41" fmla="*/ 841 h 1556"/>
              <a:gd name="T42" fmla="*/ 554 w 1180"/>
              <a:gd name="T43" fmla="*/ 850 h 1556"/>
              <a:gd name="T44" fmla="*/ 463 w 1180"/>
              <a:gd name="T45" fmla="*/ 894 h 1556"/>
              <a:gd name="T46" fmla="*/ 383 w 1180"/>
              <a:gd name="T47" fmla="*/ 848 h 1556"/>
              <a:gd name="T48" fmla="*/ 323 w 1180"/>
              <a:gd name="T49" fmla="*/ 781 h 1556"/>
              <a:gd name="T50" fmla="*/ 247 w 1180"/>
              <a:gd name="T51" fmla="*/ 737 h 1556"/>
              <a:gd name="T52" fmla="*/ 216 w 1180"/>
              <a:gd name="T53" fmla="*/ 789 h 1556"/>
              <a:gd name="T54" fmla="*/ 224 w 1180"/>
              <a:gd name="T55" fmla="*/ 848 h 1556"/>
              <a:gd name="T56" fmla="*/ 216 w 1180"/>
              <a:gd name="T57" fmla="*/ 893 h 1556"/>
              <a:gd name="T58" fmla="*/ 217 w 1180"/>
              <a:gd name="T59" fmla="*/ 932 h 1556"/>
              <a:gd name="T60" fmla="*/ 216 w 1180"/>
              <a:gd name="T61" fmla="*/ 973 h 1556"/>
              <a:gd name="T62" fmla="*/ 217 w 1180"/>
              <a:gd name="T63" fmla="*/ 1036 h 1556"/>
              <a:gd name="T64" fmla="*/ 203 w 1180"/>
              <a:gd name="T65" fmla="*/ 1079 h 1556"/>
              <a:gd name="T66" fmla="*/ 192 w 1180"/>
              <a:gd name="T67" fmla="*/ 1123 h 1556"/>
              <a:gd name="T68" fmla="*/ 224 w 1180"/>
              <a:gd name="T69" fmla="*/ 1154 h 1556"/>
              <a:gd name="T70" fmla="*/ 192 w 1180"/>
              <a:gd name="T71" fmla="*/ 1167 h 1556"/>
              <a:gd name="T72" fmla="*/ 189 w 1180"/>
              <a:gd name="T73" fmla="*/ 1219 h 1556"/>
              <a:gd name="T74" fmla="*/ 174 w 1180"/>
              <a:gd name="T75" fmla="*/ 1275 h 1556"/>
              <a:gd name="T76" fmla="*/ 124 w 1180"/>
              <a:gd name="T77" fmla="*/ 1236 h 1556"/>
              <a:gd name="T78" fmla="*/ 66 w 1180"/>
              <a:gd name="T79" fmla="*/ 1279 h 1556"/>
              <a:gd name="T80" fmla="*/ 21 w 1180"/>
              <a:gd name="T81" fmla="*/ 1310 h 1556"/>
              <a:gd name="T82" fmla="*/ 37 w 1180"/>
              <a:gd name="T83" fmla="*/ 1362 h 1556"/>
              <a:gd name="T84" fmla="*/ 116 w 1180"/>
              <a:gd name="T85" fmla="*/ 1421 h 1556"/>
              <a:gd name="T86" fmla="*/ 220 w 1180"/>
              <a:gd name="T87" fmla="*/ 1496 h 1556"/>
              <a:gd name="T88" fmla="*/ 340 w 1180"/>
              <a:gd name="T89" fmla="*/ 1525 h 1556"/>
              <a:gd name="T90" fmla="*/ 390 w 1180"/>
              <a:gd name="T91" fmla="*/ 1536 h 1556"/>
              <a:gd name="T92" fmla="*/ 476 w 1180"/>
              <a:gd name="T93" fmla="*/ 1488 h 1556"/>
              <a:gd name="T94" fmla="*/ 546 w 1180"/>
              <a:gd name="T95" fmla="*/ 1496 h 1556"/>
              <a:gd name="T96" fmla="*/ 633 w 1180"/>
              <a:gd name="T97" fmla="*/ 1493 h 1556"/>
              <a:gd name="T98" fmla="*/ 596 w 1180"/>
              <a:gd name="T99" fmla="*/ 1409 h 1556"/>
              <a:gd name="T100" fmla="*/ 676 w 1180"/>
              <a:gd name="T101" fmla="*/ 1321 h 1556"/>
              <a:gd name="T102" fmla="*/ 730 w 1180"/>
              <a:gd name="T103" fmla="*/ 1401 h 1556"/>
              <a:gd name="T104" fmla="*/ 813 w 1180"/>
              <a:gd name="T105" fmla="*/ 1466 h 1556"/>
              <a:gd name="T106" fmla="*/ 871 w 1180"/>
              <a:gd name="T107" fmla="*/ 1461 h 1556"/>
              <a:gd name="T108" fmla="*/ 962 w 1180"/>
              <a:gd name="T109" fmla="*/ 1430 h 1556"/>
              <a:gd name="T110" fmla="*/ 1112 w 1180"/>
              <a:gd name="T111" fmla="*/ 1383 h 1556"/>
              <a:gd name="T112" fmla="*/ 1180 w 1180"/>
              <a:gd name="T113" fmla="*/ 1291 h 1556"/>
              <a:gd name="T114" fmla="*/ 996 w 1180"/>
              <a:gd name="T115" fmla="*/ 1258 h 1556"/>
              <a:gd name="T116" fmla="*/ 932 w 1180"/>
              <a:gd name="T117" fmla="*/ 1154 h 1556"/>
              <a:gd name="T118" fmla="*/ 888 w 1180"/>
              <a:gd name="T119" fmla="*/ 1053 h 1556"/>
              <a:gd name="T120" fmla="*/ 924 w 1180"/>
              <a:gd name="T121" fmla="*/ 904 h 1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80" h="1556">
                <a:moveTo>
                  <a:pt x="949" y="904"/>
                </a:moveTo>
                <a:lnTo>
                  <a:pt x="967" y="897"/>
                </a:lnTo>
                <a:lnTo>
                  <a:pt x="978" y="894"/>
                </a:lnTo>
                <a:lnTo>
                  <a:pt x="994" y="893"/>
                </a:lnTo>
                <a:lnTo>
                  <a:pt x="1008" y="888"/>
                </a:lnTo>
                <a:lnTo>
                  <a:pt x="1027" y="885"/>
                </a:lnTo>
                <a:lnTo>
                  <a:pt x="1037" y="880"/>
                </a:lnTo>
                <a:lnTo>
                  <a:pt x="1048" y="874"/>
                </a:lnTo>
                <a:lnTo>
                  <a:pt x="1055" y="864"/>
                </a:lnTo>
                <a:lnTo>
                  <a:pt x="1061" y="848"/>
                </a:lnTo>
                <a:lnTo>
                  <a:pt x="1066" y="840"/>
                </a:lnTo>
                <a:lnTo>
                  <a:pt x="1061" y="837"/>
                </a:lnTo>
                <a:lnTo>
                  <a:pt x="1048" y="829"/>
                </a:lnTo>
                <a:lnTo>
                  <a:pt x="1036" y="824"/>
                </a:lnTo>
                <a:lnTo>
                  <a:pt x="1017" y="819"/>
                </a:lnTo>
                <a:lnTo>
                  <a:pt x="1003" y="819"/>
                </a:lnTo>
                <a:lnTo>
                  <a:pt x="986" y="819"/>
                </a:lnTo>
                <a:lnTo>
                  <a:pt x="972" y="811"/>
                </a:lnTo>
                <a:lnTo>
                  <a:pt x="947" y="806"/>
                </a:lnTo>
                <a:lnTo>
                  <a:pt x="936" y="803"/>
                </a:lnTo>
                <a:lnTo>
                  <a:pt x="929" y="800"/>
                </a:lnTo>
                <a:lnTo>
                  <a:pt x="917" y="789"/>
                </a:lnTo>
                <a:lnTo>
                  <a:pt x="909" y="789"/>
                </a:lnTo>
                <a:lnTo>
                  <a:pt x="899" y="784"/>
                </a:lnTo>
                <a:lnTo>
                  <a:pt x="874" y="771"/>
                </a:lnTo>
                <a:lnTo>
                  <a:pt x="871" y="755"/>
                </a:lnTo>
                <a:lnTo>
                  <a:pt x="882" y="738"/>
                </a:lnTo>
                <a:lnTo>
                  <a:pt x="876" y="721"/>
                </a:lnTo>
                <a:lnTo>
                  <a:pt x="859" y="707"/>
                </a:lnTo>
                <a:lnTo>
                  <a:pt x="859" y="689"/>
                </a:lnTo>
                <a:lnTo>
                  <a:pt x="871" y="667"/>
                </a:lnTo>
                <a:lnTo>
                  <a:pt x="879" y="662"/>
                </a:lnTo>
                <a:lnTo>
                  <a:pt x="882" y="654"/>
                </a:lnTo>
                <a:lnTo>
                  <a:pt x="888" y="635"/>
                </a:lnTo>
                <a:lnTo>
                  <a:pt x="903" y="606"/>
                </a:lnTo>
                <a:lnTo>
                  <a:pt x="914" y="560"/>
                </a:lnTo>
                <a:lnTo>
                  <a:pt x="922" y="532"/>
                </a:lnTo>
                <a:lnTo>
                  <a:pt x="932" y="516"/>
                </a:lnTo>
                <a:lnTo>
                  <a:pt x="936" y="505"/>
                </a:lnTo>
                <a:lnTo>
                  <a:pt x="939" y="491"/>
                </a:lnTo>
                <a:lnTo>
                  <a:pt x="954" y="480"/>
                </a:lnTo>
                <a:lnTo>
                  <a:pt x="962" y="465"/>
                </a:lnTo>
                <a:lnTo>
                  <a:pt x="975" y="449"/>
                </a:lnTo>
                <a:lnTo>
                  <a:pt x="989" y="435"/>
                </a:lnTo>
                <a:lnTo>
                  <a:pt x="994" y="425"/>
                </a:lnTo>
                <a:lnTo>
                  <a:pt x="1008" y="424"/>
                </a:lnTo>
                <a:lnTo>
                  <a:pt x="1015" y="403"/>
                </a:lnTo>
                <a:lnTo>
                  <a:pt x="989" y="401"/>
                </a:lnTo>
                <a:lnTo>
                  <a:pt x="975" y="396"/>
                </a:lnTo>
                <a:lnTo>
                  <a:pt x="944" y="381"/>
                </a:lnTo>
                <a:lnTo>
                  <a:pt x="914" y="368"/>
                </a:lnTo>
                <a:lnTo>
                  <a:pt x="899" y="356"/>
                </a:lnTo>
                <a:lnTo>
                  <a:pt x="888" y="343"/>
                </a:lnTo>
                <a:lnTo>
                  <a:pt x="871" y="343"/>
                </a:lnTo>
                <a:lnTo>
                  <a:pt x="866" y="343"/>
                </a:lnTo>
                <a:lnTo>
                  <a:pt x="855" y="343"/>
                </a:lnTo>
                <a:lnTo>
                  <a:pt x="842" y="356"/>
                </a:lnTo>
                <a:lnTo>
                  <a:pt x="834" y="376"/>
                </a:lnTo>
                <a:lnTo>
                  <a:pt x="824" y="385"/>
                </a:lnTo>
                <a:lnTo>
                  <a:pt x="816" y="393"/>
                </a:lnTo>
                <a:lnTo>
                  <a:pt x="803" y="408"/>
                </a:lnTo>
                <a:lnTo>
                  <a:pt x="787" y="416"/>
                </a:lnTo>
                <a:lnTo>
                  <a:pt x="778" y="416"/>
                </a:lnTo>
                <a:lnTo>
                  <a:pt x="772" y="408"/>
                </a:lnTo>
                <a:lnTo>
                  <a:pt x="766" y="401"/>
                </a:lnTo>
                <a:lnTo>
                  <a:pt x="758" y="385"/>
                </a:lnTo>
                <a:lnTo>
                  <a:pt x="751" y="381"/>
                </a:lnTo>
                <a:lnTo>
                  <a:pt x="730" y="381"/>
                </a:lnTo>
                <a:lnTo>
                  <a:pt x="725" y="373"/>
                </a:lnTo>
                <a:lnTo>
                  <a:pt x="708" y="361"/>
                </a:lnTo>
                <a:lnTo>
                  <a:pt x="697" y="356"/>
                </a:lnTo>
                <a:lnTo>
                  <a:pt x="693" y="343"/>
                </a:lnTo>
                <a:lnTo>
                  <a:pt x="693" y="332"/>
                </a:lnTo>
                <a:lnTo>
                  <a:pt x="701" y="320"/>
                </a:lnTo>
                <a:lnTo>
                  <a:pt x="701" y="309"/>
                </a:lnTo>
                <a:lnTo>
                  <a:pt x="701" y="285"/>
                </a:lnTo>
                <a:lnTo>
                  <a:pt x="705" y="252"/>
                </a:lnTo>
                <a:lnTo>
                  <a:pt x="705" y="249"/>
                </a:lnTo>
                <a:lnTo>
                  <a:pt x="701" y="226"/>
                </a:lnTo>
                <a:lnTo>
                  <a:pt x="705" y="215"/>
                </a:lnTo>
                <a:lnTo>
                  <a:pt x="716" y="207"/>
                </a:lnTo>
                <a:lnTo>
                  <a:pt x="740" y="215"/>
                </a:lnTo>
                <a:lnTo>
                  <a:pt x="758" y="209"/>
                </a:lnTo>
                <a:lnTo>
                  <a:pt x="778" y="193"/>
                </a:lnTo>
                <a:lnTo>
                  <a:pt x="790" y="186"/>
                </a:lnTo>
                <a:lnTo>
                  <a:pt x="809" y="165"/>
                </a:lnTo>
                <a:lnTo>
                  <a:pt x="775" y="133"/>
                </a:lnTo>
                <a:lnTo>
                  <a:pt x="762" y="123"/>
                </a:lnTo>
                <a:lnTo>
                  <a:pt x="748" y="123"/>
                </a:lnTo>
                <a:lnTo>
                  <a:pt x="725" y="102"/>
                </a:lnTo>
                <a:lnTo>
                  <a:pt x="708" y="91"/>
                </a:lnTo>
                <a:lnTo>
                  <a:pt x="705" y="62"/>
                </a:lnTo>
                <a:lnTo>
                  <a:pt x="712" y="30"/>
                </a:lnTo>
                <a:lnTo>
                  <a:pt x="685" y="0"/>
                </a:lnTo>
                <a:lnTo>
                  <a:pt x="672" y="10"/>
                </a:lnTo>
                <a:lnTo>
                  <a:pt x="633" y="10"/>
                </a:lnTo>
                <a:lnTo>
                  <a:pt x="630" y="23"/>
                </a:lnTo>
                <a:lnTo>
                  <a:pt x="625" y="48"/>
                </a:lnTo>
                <a:lnTo>
                  <a:pt x="589" y="51"/>
                </a:lnTo>
                <a:lnTo>
                  <a:pt x="585" y="69"/>
                </a:lnTo>
                <a:lnTo>
                  <a:pt x="596" y="93"/>
                </a:lnTo>
                <a:lnTo>
                  <a:pt x="577" y="134"/>
                </a:lnTo>
                <a:lnTo>
                  <a:pt x="581" y="142"/>
                </a:lnTo>
                <a:lnTo>
                  <a:pt x="589" y="151"/>
                </a:lnTo>
                <a:lnTo>
                  <a:pt x="585" y="157"/>
                </a:lnTo>
                <a:lnTo>
                  <a:pt x="585" y="167"/>
                </a:lnTo>
                <a:lnTo>
                  <a:pt x="581" y="174"/>
                </a:lnTo>
                <a:lnTo>
                  <a:pt x="574" y="178"/>
                </a:lnTo>
                <a:lnTo>
                  <a:pt x="566" y="190"/>
                </a:lnTo>
                <a:lnTo>
                  <a:pt x="560" y="193"/>
                </a:lnTo>
                <a:lnTo>
                  <a:pt x="541" y="209"/>
                </a:lnTo>
                <a:lnTo>
                  <a:pt x="519" y="220"/>
                </a:lnTo>
                <a:lnTo>
                  <a:pt x="514" y="226"/>
                </a:lnTo>
                <a:lnTo>
                  <a:pt x="507" y="237"/>
                </a:lnTo>
                <a:lnTo>
                  <a:pt x="502" y="239"/>
                </a:lnTo>
                <a:lnTo>
                  <a:pt x="499" y="245"/>
                </a:lnTo>
                <a:lnTo>
                  <a:pt x="498" y="252"/>
                </a:lnTo>
                <a:lnTo>
                  <a:pt x="494" y="262"/>
                </a:lnTo>
                <a:lnTo>
                  <a:pt x="488" y="274"/>
                </a:lnTo>
                <a:lnTo>
                  <a:pt x="484" y="280"/>
                </a:lnTo>
                <a:lnTo>
                  <a:pt x="471" y="282"/>
                </a:lnTo>
                <a:lnTo>
                  <a:pt x="459" y="282"/>
                </a:lnTo>
                <a:lnTo>
                  <a:pt x="455" y="282"/>
                </a:lnTo>
                <a:lnTo>
                  <a:pt x="446" y="277"/>
                </a:lnTo>
                <a:lnTo>
                  <a:pt x="430" y="277"/>
                </a:lnTo>
                <a:lnTo>
                  <a:pt x="422" y="282"/>
                </a:lnTo>
                <a:lnTo>
                  <a:pt x="415" y="289"/>
                </a:lnTo>
                <a:lnTo>
                  <a:pt x="415" y="298"/>
                </a:lnTo>
                <a:lnTo>
                  <a:pt x="418" y="298"/>
                </a:lnTo>
                <a:lnTo>
                  <a:pt x="426" y="305"/>
                </a:lnTo>
                <a:lnTo>
                  <a:pt x="433" y="309"/>
                </a:lnTo>
                <a:lnTo>
                  <a:pt x="446" y="316"/>
                </a:lnTo>
                <a:lnTo>
                  <a:pt x="449" y="324"/>
                </a:lnTo>
                <a:lnTo>
                  <a:pt x="458" y="325"/>
                </a:lnTo>
                <a:lnTo>
                  <a:pt x="467" y="332"/>
                </a:lnTo>
                <a:lnTo>
                  <a:pt x="485" y="343"/>
                </a:lnTo>
                <a:lnTo>
                  <a:pt x="491" y="356"/>
                </a:lnTo>
                <a:lnTo>
                  <a:pt x="494" y="361"/>
                </a:lnTo>
                <a:lnTo>
                  <a:pt x="494" y="365"/>
                </a:lnTo>
                <a:lnTo>
                  <a:pt x="494" y="376"/>
                </a:lnTo>
                <a:lnTo>
                  <a:pt x="494" y="377"/>
                </a:lnTo>
                <a:lnTo>
                  <a:pt x="494" y="383"/>
                </a:lnTo>
                <a:lnTo>
                  <a:pt x="494" y="385"/>
                </a:lnTo>
                <a:lnTo>
                  <a:pt x="485" y="399"/>
                </a:lnTo>
                <a:lnTo>
                  <a:pt x="477" y="403"/>
                </a:lnTo>
                <a:lnTo>
                  <a:pt x="476" y="416"/>
                </a:lnTo>
                <a:lnTo>
                  <a:pt x="477" y="419"/>
                </a:lnTo>
                <a:lnTo>
                  <a:pt x="477" y="431"/>
                </a:lnTo>
                <a:lnTo>
                  <a:pt x="477" y="441"/>
                </a:lnTo>
                <a:lnTo>
                  <a:pt x="477" y="447"/>
                </a:lnTo>
                <a:lnTo>
                  <a:pt x="467" y="464"/>
                </a:lnTo>
                <a:lnTo>
                  <a:pt x="458" y="476"/>
                </a:lnTo>
                <a:lnTo>
                  <a:pt x="455" y="480"/>
                </a:lnTo>
                <a:lnTo>
                  <a:pt x="446" y="491"/>
                </a:lnTo>
                <a:lnTo>
                  <a:pt x="441" y="499"/>
                </a:lnTo>
                <a:lnTo>
                  <a:pt x="436" y="516"/>
                </a:lnTo>
                <a:lnTo>
                  <a:pt x="431" y="535"/>
                </a:lnTo>
                <a:lnTo>
                  <a:pt x="431" y="539"/>
                </a:lnTo>
                <a:lnTo>
                  <a:pt x="431" y="547"/>
                </a:lnTo>
                <a:lnTo>
                  <a:pt x="433" y="559"/>
                </a:lnTo>
                <a:lnTo>
                  <a:pt x="444" y="572"/>
                </a:lnTo>
                <a:lnTo>
                  <a:pt x="446" y="582"/>
                </a:lnTo>
                <a:lnTo>
                  <a:pt x="446" y="588"/>
                </a:lnTo>
                <a:lnTo>
                  <a:pt x="436" y="614"/>
                </a:lnTo>
                <a:lnTo>
                  <a:pt x="452" y="620"/>
                </a:lnTo>
                <a:lnTo>
                  <a:pt x="467" y="620"/>
                </a:lnTo>
                <a:lnTo>
                  <a:pt x="481" y="622"/>
                </a:lnTo>
                <a:lnTo>
                  <a:pt x="488" y="631"/>
                </a:lnTo>
                <a:lnTo>
                  <a:pt x="499" y="631"/>
                </a:lnTo>
                <a:lnTo>
                  <a:pt x="509" y="622"/>
                </a:lnTo>
                <a:lnTo>
                  <a:pt x="513" y="625"/>
                </a:lnTo>
                <a:lnTo>
                  <a:pt x="529" y="641"/>
                </a:lnTo>
                <a:lnTo>
                  <a:pt x="534" y="643"/>
                </a:lnTo>
                <a:lnTo>
                  <a:pt x="546" y="643"/>
                </a:lnTo>
                <a:lnTo>
                  <a:pt x="557" y="654"/>
                </a:lnTo>
                <a:lnTo>
                  <a:pt x="566" y="658"/>
                </a:lnTo>
                <a:lnTo>
                  <a:pt x="572" y="667"/>
                </a:lnTo>
                <a:lnTo>
                  <a:pt x="589" y="667"/>
                </a:lnTo>
                <a:lnTo>
                  <a:pt x="596" y="678"/>
                </a:lnTo>
                <a:lnTo>
                  <a:pt x="593" y="689"/>
                </a:lnTo>
                <a:lnTo>
                  <a:pt x="592" y="695"/>
                </a:lnTo>
                <a:lnTo>
                  <a:pt x="599" y="707"/>
                </a:lnTo>
                <a:lnTo>
                  <a:pt x="596" y="723"/>
                </a:lnTo>
                <a:lnTo>
                  <a:pt x="607" y="723"/>
                </a:lnTo>
                <a:lnTo>
                  <a:pt x="622" y="723"/>
                </a:lnTo>
                <a:lnTo>
                  <a:pt x="643" y="719"/>
                </a:lnTo>
                <a:lnTo>
                  <a:pt x="657" y="719"/>
                </a:lnTo>
                <a:lnTo>
                  <a:pt x="665" y="725"/>
                </a:lnTo>
                <a:lnTo>
                  <a:pt x="671" y="731"/>
                </a:lnTo>
                <a:lnTo>
                  <a:pt x="675" y="741"/>
                </a:lnTo>
                <a:lnTo>
                  <a:pt x="680" y="758"/>
                </a:lnTo>
                <a:lnTo>
                  <a:pt x="692" y="769"/>
                </a:lnTo>
                <a:lnTo>
                  <a:pt x="701" y="758"/>
                </a:lnTo>
                <a:lnTo>
                  <a:pt x="713" y="766"/>
                </a:lnTo>
                <a:lnTo>
                  <a:pt x="720" y="771"/>
                </a:lnTo>
                <a:lnTo>
                  <a:pt x="720" y="773"/>
                </a:lnTo>
                <a:lnTo>
                  <a:pt x="720" y="787"/>
                </a:lnTo>
                <a:lnTo>
                  <a:pt x="713" y="798"/>
                </a:lnTo>
                <a:lnTo>
                  <a:pt x="708" y="803"/>
                </a:lnTo>
                <a:lnTo>
                  <a:pt x="705" y="808"/>
                </a:lnTo>
                <a:lnTo>
                  <a:pt x="697" y="814"/>
                </a:lnTo>
                <a:lnTo>
                  <a:pt x="685" y="811"/>
                </a:lnTo>
                <a:lnTo>
                  <a:pt x="680" y="811"/>
                </a:lnTo>
                <a:lnTo>
                  <a:pt x="665" y="811"/>
                </a:lnTo>
                <a:lnTo>
                  <a:pt x="650" y="806"/>
                </a:lnTo>
                <a:lnTo>
                  <a:pt x="627" y="811"/>
                </a:lnTo>
                <a:lnTo>
                  <a:pt x="621" y="817"/>
                </a:lnTo>
                <a:lnTo>
                  <a:pt x="617" y="830"/>
                </a:lnTo>
                <a:lnTo>
                  <a:pt x="617" y="837"/>
                </a:lnTo>
                <a:lnTo>
                  <a:pt x="621" y="841"/>
                </a:lnTo>
                <a:lnTo>
                  <a:pt x="607" y="845"/>
                </a:lnTo>
                <a:lnTo>
                  <a:pt x="599" y="854"/>
                </a:lnTo>
                <a:lnTo>
                  <a:pt x="593" y="864"/>
                </a:lnTo>
                <a:lnTo>
                  <a:pt x="589" y="866"/>
                </a:lnTo>
                <a:lnTo>
                  <a:pt x="585" y="870"/>
                </a:lnTo>
                <a:lnTo>
                  <a:pt x="577" y="870"/>
                </a:lnTo>
                <a:lnTo>
                  <a:pt x="574" y="858"/>
                </a:lnTo>
                <a:lnTo>
                  <a:pt x="567" y="858"/>
                </a:lnTo>
                <a:lnTo>
                  <a:pt x="563" y="854"/>
                </a:lnTo>
                <a:lnTo>
                  <a:pt x="554" y="850"/>
                </a:lnTo>
                <a:lnTo>
                  <a:pt x="552" y="841"/>
                </a:lnTo>
                <a:lnTo>
                  <a:pt x="542" y="840"/>
                </a:lnTo>
                <a:lnTo>
                  <a:pt x="531" y="845"/>
                </a:lnTo>
                <a:lnTo>
                  <a:pt x="514" y="850"/>
                </a:lnTo>
                <a:lnTo>
                  <a:pt x="513" y="858"/>
                </a:lnTo>
                <a:lnTo>
                  <a:pt x="509" y="872"/>
                </a:lnTo>
                <a:lnTo>
                  <a:pt x="498" y="877"/>
                </a:lnTo>
                <a:lnTo>
                  <a:pt x="485" y="885"/>
                </a:lnTo>
                <a:lnTo>
                  <a:pt x="477" y="893"/>
                </a:lnTo>
                <a:lnTo>
                  <a:pt x="463" y="894"/>
                </a:lnTo>
                <a:lnTo>
                  <a:pt x="449" y="893"/>
                </a:lnTo>
                <a:lnTo>
                  <a:pt x="446" y="893"/>
                </a:lnTo>
                <a:lnTo>
                  <a:pt x="444" y="881"/>
                </a:lnTo>
                <a:lnTo>
                  <a:pt x="436" y="877"/>
                </a:lnTo>
                <a:lnTo>
                  <a:pt x="423" y="874"/>
                </a:lnTo>
                <a:lnTo>
                  <a:pt x="415" y="872"/>
                </a:lnTo>
                <a:lnTo>
                  <a:pt x="405" y="866"/>
                </a:lnTo>
                <a:lnTo>
                  <a:pt x="398" y="864"/>
                </a:lnTo>
                <a:lnTo>
                  <a:pt x="386" y="858"/>
                </a:lnTo>
                <a:lnTo>
                  <a:pt x="383" y="848"/>
                </a:lnTo>
                <a:lnTo>
                  <a:pt x="376" y="841"/>
                </a:lnTo>
                <a:lnTo>
                  <a:pt x="363" y="837"/>
                </a:lnTo>
                <a:lnTo>
                  <a:pt x="360" y="833"/>
                </a:lnTo>
                <a:lnTo>
                  <a:pt x="355" y="824"/>
                </a:lnTo>
                <a:lnTo>
                  <a:pt x="351" y="814"/>
                </a:lnTo>
                <a:lnTo>
                  <a:pt x="350" y="806"/>
                </a:lnTo>
                <a:lnTo>
                  <a:pt x="344" y="798"/>
                </a:lnTo>
                <a:lnTo>
                  <a:pt x="335" y="792"/>
                </a:lnTo>
                <a:lnTo>
                  <a:pt x="325" y="784"/>
                </a:lnTo>
                <a:lnTo>
                  <a:pt x="323" y="781"/>
                </a:lnTo>
                <a:lnTo>
                  <a:pt x="318" y="771"/>
                </a:lnTo>
                <a:lnTo>
                  <a:pt x="305" y="747"/>
                </a:lnTo>
                <a:lnTo>
                  <a:pt x="301" y="746"/>
                </a:lnTo>
                <a:lnTo>
                  <a:pt x="300" y="745"/>
                </a:lnTo>
                <a:lnTo>
                  <a:pt x="290" y="729"/>
                </a:lnTo>
                <a:lnTo>
                  <a:pt x="286" y="723"/>
                </a:lnTo>
                <a:lnTo>
                  <a:pt x="278" y="721"/>
                </a:lnTo>
                <a:lnTo>
                  <a:pt x="270" y="721"/>
                </a:lnTo>
                <a:lnTo>
                  <a:pt x="264" y="725"/>
                </a:lnTo>
                <a:lnTo>
                  <a:pt x="247" y="737"/>
                </a:lnTo>
                <a:lnTo>
                  <a:pt x="227" y="729"/>
                </a:lnTo>
                <a:lnTo>
                  <a:pt x="214" y="725"/>
                </a:lnTo>
                <a:lnTo>
                  <a:pt x="209" y="721"/>
                </a:lnTo>
                <a:lnTo>
                  <a:pt x="214" y="741"/>
                </a:lnTo>
                <a:lnTo>
                  <a:pt x="214" y="755"/>
                </a:lnTo>
                <a:lnTo>
                  <a:pt x="214" y="766"/>
                </a:lnTo>
                <a:lnTo>
                  <a:pt x="216" y="771"/>
                </a:lnTo>
                <a:lnTo>
                  <a:pt x="216" y="778"/>
                </a:lnTo>
                <a:lnTo>
                  <a:pt x="216" y="784"/>
                </a:lnTo>
                <a:lnTo>
                  <a:pt x="216" y="789"/>
                </a:lnTo>
                <a:lnTo>
                  <a:pt x="217" y="797"/>
                </a:lnTo>
                <a:lnTo>
                  <a:pt x="217" y="800"/>
                </a:lnTo>
                <a:lnTo>
                  <a:pt x="217" y="803"/>
                </a:lnTo>
                <a:lnTo>
                  <a:pt x="217" y="808"/>
                </a:lnTo>
                <a:lnTo>
                  <a:pt x="217" y="817"/>
                </a:lnTo>
                <a:lnTo>
                  <a:pt x="216" y="819"/>
                </a:lnTo>
                <a:lnTo>
                  <a:pt x="217" y="824"/>
                </a:lnTo>
                <a:lnTo>
                  <a:pt x="220" y="830"/>
                </a:lnTo>
                <a:lnTo>
                  <a:pt x="220" y="837"/>
                </a:lnTo>
                <a:lnTo>
                  <a:pt x="224" y="848"/>
                </a:lnTo>
                <a:lnTo>
                  <a:pt x="220" y="849"/>
                </a:lnTo>
                <a:lnTo>
                  <a:pt x="220" y="854"/>
                </a:lnTo>
                <a:lnTo>
                  <a:pt x="220" y="858"/>
                </a:lnTo>
                <a:lnTo>
                  <a:pt x="220" y="866"/>
                </a:lnTo>
                <a:lnTo>
                  <a:pt x="220" y="872"/>
                </a:lnTo>
                <a:lnTo>
                  <a:pt x="217" y="874"/>
                </a:lnTo>
                <a:lnTo>
                  <a:pt x="216" y="877"/>
                </a:lnTo>
                <a:lnTo>
                  <a:pt x="216" y="880"/>
                </a:lnTo>
                <a:lnTo>
                  <a:pt x="216" y="885"/>
                </a:lnTo>
                <a:lnTo>
                  <a:pt x="216" y="893"/>
                </a:lnTo>
                <a:lnTo>
                  <a:pt x="214" y="894"/>
                </a:lnTo>
                <a:lnTo>
                  <a:pt x="214" y="897"/>
                </a:lnTo>
                <a:lnTo>
                  <a:pt x="214" y="910"/>
                </a:lnTo>
                <a:lnTo>
                  <a:pt x="214" y="912"/>
                </a:lnTo>
                <a:lnTo>
                  <a:pt x="216" y="914"/>
                </a:lnTo>
                <a:lnTo>
                  <a:pt x="216" y="918"/>
                </a:lnTo>
                <a:lnTo>
                  <a:pt x="216" y="922"/>
                </a:lnTo>
                <a:lnTo>
                  <a:pt x="216" y="928"/>
                </a:lnTo>
                <a:lnTo>
                  <a:pt x="217" y="929"/>
                </a:lnTo>
                <a:lnTo>
                  <a:pt x="217" y="932"/>
                </a:lnTo>
                <a:lnTo>
                  <a:pt x="220" y="933"/>
                </a:lnTo>
                <a:lnTo>
                  <a:pt x="220" y="940"/>
                </a:lnTo>
                <a:lnTo>
                  <a:pt x="220" y="944"/>
                </a:lnTo>
                <a:lnTo>
                  <a:pt x="220" y="948"/>
                </a:lnTo>
                <a:lnTo>
                  <a:pt x="217" y="955"/>
                </a:lnTo>
                <a:lnTo>
                  <a:pt x="217" y="956"/>
                </a:lnTo>
                <a:lnTo>
                  <a:pt x="217" y="960"/>
                </a:lnTo>
                <a:lnTo>
                  <a:pt x="217" y="963"/>
                </a:lnTo>
                <a:lnTo>
                  <a:pt x="216" y="971"/>
                </a:lnTo>
                <a:lnTo>
                  <a:pt x="216" y="973"/>
                </a:lnTo>
                <a:lnTo>
                  <a:pt x="217" y="979"/>
                </a:lnTo>
                <a:lnTo>
                  <a:pt x="216" y="985"/>
                </a:lnTo>
                <a:lnTo>
                  <a:pt x="216" y="987"/>
                </a:lnTo>
                <a:lnTo>
                  <a:pt x="216" y="989"/>
                </a:lnTo>
                <a:lnTo>
                  <a:pt x="217" y="996"/>
                </a:lnTo>
                <a:lnTo>
                  <a:pt x="217" y="997"/>
                </a:lnTo>
                <a:lnTo>
                  <a:pt x="217" y="1007"/>
                </a:lnTo>
                <a:lnTo>
                  <a:pt x="217" y="1020"/>
                </a:lnTo>
                <a:lnTo>
                  <a:pt x="220" y="1028"/>
                </a:lnTo>
                <a:lnTo>
                  <a:pt x="217" y="1036"/>
                </a:lnTo>
                <a:lnTo>
                  <a:pt x="220" y="1040"/>
                </a:lnTo>
                <a:lnTo>
                  <a:pt x="217" y="1048"/>
                </a:lnTo>
                <a:lnTo>
                  <a:pt x="214" y="1053"/>
                </a:lnTo>
                <a:lnTo>
                  <a:pt x="206" y="1059"/>
                </a:lnTo>
                <a:lnTo>
                  <a:pt x="203" y="1060"/>
                </a:lnTo>
                <a:lnTo>
                  <a:pt x="209" y="1063"/>
                </a:lnTo>
                <a:lnTo>
                  <a:pt x="214" y="1068"/>
                </a:lnTo>
                <a:lnTo>
                  <a:pt x="214" y="1071"/>
                </a:lnTo>
                <a:lnTo>
                  <a:pt x="206" y="1079"/>
                </a:lnTo>
                <a:lnTo>
                  <a:pt x="203" y="1079"/>
                </a:lnTo>
                <a:lnTo>
                  <a:pt x="197" y="1084"/>
                </a:lnTo>
                <a:lnTo>
                  <a:pt x="192" y="1088"/>
                </a:lnTo>
                <a:lnTo>
                  <a:pt x="189" y="1090"/>
                </a:lnTo>
                <a:lnTo>
                  <a:pt x="185" y="1096"/>
                </a:lnTo>
                <a:lnTo>
                  <a:pt x="185" y="1101"/>
                </a:lnTo>
                <a:lnTo>
                  <a:pt x="185" y="1111"/>
                </a:lnTo>
                <a:lnTo>
                  <a:pt x="185" y="1112"/>
                </a:lnTo>
                <a:lnTo>
                  <a:pt x="185" y="1119"/>
                </a:lnTo>
                <a:lnTo>
                  <a:pt x="185" y="1120"/>
                </a:lnTo>
                <a:lnTo>
                  <a:pt x="192" y="1123"/>
                </a:lnTo>
                <a:lnTo>
                  <a:pt x="200" y="1123"/>
                </a:lnTo>
                <a:lnTo>
                  <a:pt x="203" y="1127"/>
                </a:lnTo>
                <a:lnTo>
                  <a:pt x="206" y="1130"/>
                </a:lnTo>
                <a:lnTo>
                  <a:pt x="206" y="1139"/>
                </a:lnTo>
                <a:lnTo>
                  <a:pt x="209" y="1139"/>
                </a:lnTo>
                <a:lnTo>
                  <a:pt x="214" y="1140"/>
                </a:lnTo>
                <a:lnTo>
                  <a:pt x="214" y="1146"/>
                </a:lnTo>
                <a:lnTo>
                  <a:pt x="217" y="1148"/>
                </a:lnTo>
                <a:lnTo>
                  <a:pt x="220" y="1151"/>
                </a:lnTo>
                <a:lnTo>
                  <a:pt x="224" y="1154"/>
                </a:lnTo>
                <a:lnTo>
                  <a:pt x="224" y="1160"/>
                </a:lnTo>
                <a:lnTo>
                  <a:pt x="224" y="1162"/>
                </a:lnTo>
                <a:lnTo>
                  <a:pt x="224" y="1163"/>
                </a:lnTo>
                <a:lnTo>
                  <a:pt x="220" y="1167"/>
                </a:lnTo>
                <a:lnTo>
                  <a:pt x="216" y="1167"/>
                </a:lnTo>
                <a:lnTo>
                  <a:pt x="209" y="1167"/>
                </a:lnTo>
                <a:lnTo>
                  <a:pt x="206" y="1171"/>
                </a:lnTo>
                <a:lnTo>
                  <a:pt x="200" y="1171"/>
                </a:lnTo>
                <a:lnTo>
                  <a:pt x="195" y="1167"/>
                </a:lnTo>
                <a:lnTo>
                  <a:pt x="192" y="1167"/>
                </a:lnTo>
                <a:lnTo>
                  <a:pt x="189" y="1171"/>
                </a:lnTo>
                <a:lnTo>
                  <a:pt x="189" y="1176"/>
                </a:lnTo>
                <a:lnTo>
                  <a:pt x="192" y="1183"/>
                </a:lnTo>
                <a:lnTo>
                  <a:pt x="192" y="1187"/>
                </a:lnTo>
                <a:lnTo>
                  <a:pt x="192" y="1190"/>
                </a:lnTo>
                <a:lnTo>
                  <a:pt x="189" y="1192"/>
                </a:lnTo>
                <a:lnTo>
                  <a:pt x="189" y="1200"/>
                </a:lnTo>
                <a:lnTo>
                  <a:pt x="189" y="1210"/>
                </a:lnTo>
                <a:lnTo>
                  <a:pt x="192" y="1214"/>
                </a:lnTo>
                <a:lnTo>
                  <a:pt x="189" y="1219"/>
                </a:lnTo>
                <a:lnTo>
                  <a:pt x="189" y="1223"/>
                </a:lnTo>
                <a:lnTo>
                  <a:pt x="189" y="1235"/>
                </a:lnTo>
                <a:lnTo>
                  <a:pt x="189" y="1239"/>
                </a:lnTo>
                <a:lnTo>
                  <a:pt x="189" y="1244"/>
                </a:lnTo>
                <a:lnTo>
                  <a:pt x="189" y="1252"/>
                </a:lnTo>
                <a:lnTo>
                  <a:pt x="189" y="1258"/>
                </a:lnTo>
                <a:lnTo>
                  <a:pt x="189" y="1266"/>
                </a:lnTo>
                <a:lnTo>
                  <a:pt x="185" y="1267"/>
                </a:lnTo>
                <a:lnTo>
                  <a:pt x="182" y="1271"/>
                </a:lnTo>
                <a:lnTo>
                  <a:pt x="174" y="1275"/>
                </a:lnTo>
                <a:lnTo>
                  <a:pt x="166" y="1270"/>
                </a:lnTo>
                <a:lnTo>
                  <a:pt x="160" y="1266"/>
                </a:lnTo>
                <a:lnTo>
                  <a:pt x="156" y="1258"/>
                </a:lnTo>
                <a:lnTo>
                  <a:pt x="151" y="1252"/>
                </a:lnTo>
                <a:lnTo>
                  <a:pt x="145" y="1246"/>
                </a:lnTo>
                <a:lnTo>
                  <a:pt x="141" y="1246"/>
                </a:lnTo>
                <a:lnTo>
                  <a:pt x="137" y="1246"/>
                </a:lnTo>
                <a:lnTo>
                  <a:pt x="131" y="1243"/>
                </a:lnTo>
                <a:lnTo>
                  <a:pt x="131" y="1239"/>
                </a:lnTo>
                <a:lnTo>
                  <a:pt x="124" y="1236"/>
                </a:lnTo>
                <a:lnTo>
                  <a:pt x="120" y="1236"/>
                </a:lnTo>
                <a:lnTo>
                  <a:pt x="111" y="1250"/>
                </a:lnTo>
                <a:lnTo>
                  <a:pt x="106" y="1254"/>
                </a:lnTo>
                <a:lnTo>
                  <a:pt x="98" y="1266"/>
                </a:lnTo>
                <a:lnTo>
                  <a:pt x="95" y="1267"/>
                </a:lnTo>
                <a:lnTo>
                  <a:pt x="87" y="1270"/>
                </a:lnTo>
                <a:lnTo>
                  <a:pt x="79" y="1270"/>
                </a:lnTo>
                <a:lnTo>
                  <a:pt x="74" y="1270"/>
                </a:lnTo>
                <a:lnTo>
                  <a:pt x="66" y="1271"/>
                </a:lnTo>
                <a:lnTo>
                  <a:pt x="66" y="1279"/>
                </a:lnTo>
                <a:lnTo>
                  <a:pt x="65" y="1286"/>
                </a:lnTo>
                <a:lnTo>
                  <a:pt x="65" y="1295"/>
                </a:lnTo>
                <a:lnTo>
                  <a:pt x="58" y="1297"/>
                </a:lnTo>
                <a:lnTo>
                  <a:pt x="52" y="1302"/>
                </a:lnTo>
                <a:lnTo>
                  <a:pt x="43" y="1302"/>
                </a:lnTo>
                <a:lnTo>
                  <a:pt x="41" y="1302"/>
                </a:lnTo>
                <a:lnTo>
                  <a:pt x="34" y="1299"/>
                </a:lnTo>
                <a:lnTo>
                  <a:pt x="29" y="1305"/>
                </a:lnTo>
                <a:lnTo>
                  <a:pt x="23" y="1306"/>
                </a:lnTo>
                <a:lnTo>
                  <a:pt x="21" y="1310"/>
                </a:lnTo>
                <a:lnTo>
                  <a:pt x="15" y="1310"/>
                </a:lnTo>
                <a:lnTo>
                  <a:pt x="11" y="1317"/>
                </a:lnTo>
                <a:lnTo>
                  <a:pt x="11" y="1321"/>
                </a:lnTo>
                <a:lnTo>
                  <a:pt x="9" y="1322"/>
                </a:lnTo>
                <a:lnTo>
                  <a:pt x="7" y="1327"/>
                </a:lnTo>
                <a:lnTo>
                  <a:pt x="0" y="1329"/>
                </a:lnTo>
                <a:lnTo>
                  <a:pt x="9" y="1338"/>
                </a:lnTo>
                <a:lnTo>
                  <a:pt x="19" y="1346"/>
                </a:lnTo>
                <a:lnTo>
                  <a:pt x="29" y="1357"/>
                </a:lnTo>
                <a:lnTo>
                  <a:pt x="37" y="1362"/>
                </a:lnTo>
                <a:lnTo>
                  <a:pt x="43" y="1370"/>
                </a:lnTo>
                <a:lnTo>
                  <a:pt x="58" y="1370"/>
                </a:lnTo>
                <a:lnTo>
                  <a:pt x="66" y="1374"/>
                </a:lnTo>
                <a:lnTo>
                  <a:pt x="69" y="1375"/>
                </a:lnTo>
                <a:lnTo>
                  <a:pt x="73" y="1383"/>
                </a:lnTo>
                <a:lnTo>
                  <a:pt x="76" y="1396"/>
                </a:lnTo>
                <a:lnTo>
                  <a:pt x="79" y="1405"/>
                </a:lnTo>
                <a:lnTo>
                  <a:pt x="87" y="1410"/>
                </a:lnTo>
                <a:lnTo>
                  <a:pt x="95" y="1421"/>
                </a:lnTo>
                <a:lnTo>
                  <a:pt x="116" y="1421"/>
                </a:lnTo>
                <a:lnTo>
                  <a:pt x="131" y="1422"/>
                </a:lnTo>
                <a:lnTo>
                  <a:pt x="142" y="1433"/>
                </a:lnTo>
                <a:lnTo>
                  <a:pt x="151" y="1442"/>
                </a:lnTo>
                <a:lnTo>
                  <a:pt x="156" y="1461"/>
                </a:lnTo>
                <a:lnTo>
                  <a:pt x="173" y="1469"/>
                </a:lnTo>
                <a:lnTo>
                  <a:pt x="192" y="1478"/>
                </a:lnTo>
                <a:lnTo>
                  <a:pt x="197" y="1485"/>
                </a:lnTo>
                <a:lnTo>
                  <a:pt x="206" y="1488"/>
                </a:lnTo>
                <a:lnTo>
                  <a:pt x="214" y="1496"/>
                </a:lnTo>
                <a:lnTo>
                  <a:pt x="220" y="1496"/>
                </a:lnTo>
                <a:lnTo>
                  <a:pt x="232" y="1496"/>
                </a:lnTo>
                <a:lnTo>
                  <a:pt x="249" y="1496"/>
                </a:lnTo>
                <a:lnTo>
                  <a:pt x="264" y="1493"/>
                </a:lnTo>
                <a:lnTo>
                  <a:pt x="264" y="1496"/>
                </a:lnTo>
                <a:lnTo>
                  <a:pt x="278" y="1502"/>
                </a:lnTo>
                <a:lnTo>
                  <a:pt x="293" y="1518"/>
                </a:lnTo>
                <a:lnTo>
                  <a:pt x="305" y="1529"/>
                </a:lnTo>
                <a:lnTo>
                  <a:pt x="323" y="1536"/>
                </a:lnTo>
                <a:lnTo>
                  <a:pt x="335" y="1534"/>
                </a:lnTo>
                <a:lnTo>
                  <a:pt x="340" y="1525"/>
                </a:lnTo>
                <a:lnTo>
                  <a:pt x="344" y="1532"/>
                </a:lnTo>
                <a:lnTo>
                  <a:pt x="344" y="1534"/>
                </a:lnTo>
                <a:lnTo>
                  <a:pt x="355" y="1540"/>
                </a:lnTo>
                <a:lnTo>
                  <a:pt x="357" y="1534"/>
                </a:lnTo>
                <a:lnTo>
                  <a:pt x="363" y="1532"/>
                </a:lnTo>
                <a:lnTo>
                  <a:pt x="372" y="1512"/>
                </a:lnTo>
                <a:lnTo>
                  <a:pt x="376" y="1516"/>
                </a:lnTo>
                <a:lnTo>
                  <a:pt x="383" y="1518"/>
                </a:lnTo>
                <a:lnTo>
                  <a:pt x="380" y="1534"/>
                </a:lnTo>
                <a:lnTo>
                  <a:pt x="390" y="1536"/>
                </a:lnTo>
                <a:lnTo>
                  <a:pt x="398" y="1556"/>
                </a:lnTo>
                <a:lnTo>
                  <a:pt x="405" y="1549"/>
                </a:lnTo>
                <a:lnTo>
                  <a:pt x="405" y="1502"/>
                </a:lnTo>
                <a:lnTo>
                  <a:pt x="418" y="1488"/>
                </a:lnTo>
                <a:lnTo>
                  <a:pt x="423" y="1478"/>
                </a:lnTo>
                <a:lnTo>
                  <a:pt x="431" y="1488"/>
                </a:lnTo>
                <a:lnTo>
                  <a:pt x="449" y="1488"/>
                </a:lnTo>
                <a:lnTo>
                  <a:pt x="463" y="1488"/>
                </a:lnTo>
                <a:lnTo>
                  <a:pt x="467" y="1488"/>
                </a:lnTo>
                <a:lnTo>
                  <a:pt x="476" y="1488"/>
                </a:lnTo>
                <a:lnTo>
                  <a:pt x="484" y="1484"/>
                </a:lnTo>
                <a:lnTo>
                  <a:pt x="498" y="1485"/>
                </a:lnTo>
                <a:lnTo>
                  <a:pt x="509" y="1485"/>
                </a:lnTo>
                <a:lnTo>
                  <a:pt x="513" y="1485"/>
                </a:lnTo>
                <a:lnTo>
                  <a:pt x="523" y="1478"/>
                </a:lnTo>
                <a:lnTo>
                  <a:pt x="526" y="1477"/>
                </a:lnTo>
                <a:lnTo>
                  <a:pt x="529" y="1478"/>
                </a:lnTo>
                <a:lnTo>
                  <a:pt x="529" y="1485"/>
                </a:lnTo>
                <a:lnTo>
                  <a:pt x="541" y="1488"/>
                </a:lnTo>
                <a:lnTo>
                  <a:pt x="546" y="1496"/>
                </a:lnTo>
                <a:lnTo>
                  <a:pt x="549" y="1504"/>
                </a:lnTo>
                <a:lnTo>
                  <a:pt x="557" y="1505"/>
                </a:lnTo>
                <a:lnTo>
                  <a:pt x="577" y="1516"/>
                </a:lnTo>
                <a:lnTo>
                  <a:pt x="592" y="1518"/>
                </a:lnTo>
                <a:lnTo>
                  <a:pt x="599" y="1516"/>
                </a:lnTo>
                <a:lnTo>
                  <a:pt x="609" y="1516"/>
                </a:lnTo>
                <a:lnTo>
                  <a:pt x="615" y="1512"/>
                </a:lnTo>
                <a:lnTo>
                  <a:pt x="617" y="1505"/>
                </a:lnTo>
                <a:lnTo>
                  <a:pt x="625" y="1502"/>
                </a:lnTo>
                <a:lnTo>
                  <a:pt x="633" y="1493"/>
                </a:lnTo>
                <a:lnTo>
                  <a:pt x="639" y="1485"/>
                </a:lnTo>
                <a:lnTo>
                  <a:pt x="633" y="1474"/>
                </a:lnTo>
                <a:lnTo>
                  <a:pt x="622" y="1466"/>
                </a:lnTo>
                <a:lnTo>
                  <a:pt x="621" y="1462"/>
                </a:lnTo>
                <a:lnTo>
                  <a:pt x="615" y="1461"/>
                </a:lnTo>
                <a:lnTo>
                  <a:pt x="612" y="1458"/>
                </a:lnTo>
                <a:lnTo>
                  <a:pt x="607" y="1446"/>
                </a:lnTo>
                <a:lnTo>
                  <a:pt x="604" y="1430"/>
                </a:lnTo>
                <a:lnTo>
                  <a:pt x="592" y="1426"/>
                </a:lnTo>
                <a:lnTo>
                  <a:pt x="596" y="1409"/>
                </a:lnTo>
                <a:lnTo>
                  <a:pt x="607" y="1396"/>
                </a:lnTo>
                <a:lnTo>
                  <a:pt x="609" y="1386"/>
                </a:lnTo>
                <a:lnTo>
                  <a:pt x="615" y="1375"/>
                </a:lnTo>
                <a:lnTo>
                  <a:pt x="621" y="1357"/>
                </a:lnTo>
                <a:lnTo>
                  <a:pt x="630" y="1350"/>
                </a:lnTo>
                <a:lnTo>
                  <a:pt x="640" y="1349"/>
                </a:lnTo>
                <a:lnTo>
                  <a:pt x="650" y="1338"/>
                </a:lnTo>
                <a:lnTo>
                  <a:pt x="654" y="1329"/>
                </a:lnTo>
                <a:lnTo>
                  <a:pt x="665" y="1322"/>
                </a:lnTo>
                <a:lnTo>
                  <a:pt x="676" y="1321"/>
                </a:lnTo>
                <a:lnTo>
                  <a:pt x="692" y="1318"/>
                </a:lnTo>
                <a:lnTo>
                  <a:pt x="705" y="1318"/>
                </a:lnTo>
                <a:lnTo>
                  <a:pt x="716" y="1322"/>
                </a:lnTo>
                <a:lnTo>
                  <a:pt x="716" y="1329"/>
                </a:lnTo>
                <a:lnTo>
                  <a:pt x="716" y="1341"/>
                </a:lnTo>
                <a:lnTo>
                  <a:pt x="713" y="1353"/>
                </a:lnTo>
                <a:lnTo>
                  <a:pt x="713" y="1369"/>
                </a:lnTo>
                <a:lnTo>
                  <a:pt x="712" y="1383"/>
                </a:lnTo>
                <a:lnTo>
                  <a:pt x="713" y="1386"/>
                </a:lnTo>
                <a:lnTo>
                  <a:pt x="730" y="1401"/>
                </a:lnTo>
                <a:lnTo>
                  <a:pt x="748" y="1410"/>
                </a:lnTo>
                <a:lnTo>
                  <a:pt x="751" y="1417"/>
                </a:lnTo>
                <a:lnTo>
                  <a:pt x="755" y="1426"/>
                </a:lnTo>
                <a:lnTo>
                  <a:pt x="762" y="1442"/>
                </a:lnTo>
                <a:lnTo>
                  <a:pt x="768" y="1461"/>
                </a:lnTo>
                <a:lnTo>
                  <a:pt x="783" y="1473"/>
                </a:lnTo>
                <a:lnTo>
                  <a:pt x="790" y="1469"/>
                </a:lnTo>
                <a:lnTo>
                  <a:pt x="790" y="1458"/>
                </a:lnTo>
                <a:lnTo>
                  <a:pt x="793" y="1446"/>
                </a:lnTo>
                <a:lnTo>
                  <a:pt x="813" y="1466"/>
                </a:lnTo>
                <a:lnTo>
                  <a:pt x="803" y="1474"/>
                </a:lnTo>
                <a:lnTo>
                  <a:pt x="809" y="1492"/>
                </a:lnTo>
                <a:lnTo>
                  <a:pt x="803" y="1504"/>
                </a:lnTo>
                <a:lnTo>
                  <a:pt x="813" y="1512"/>
                </a:lnTo>
                <a:lnTo>
                  <a:pt x="820" y="1509"/>
                </a:lnTo>
                <a:lnTo>
                  <a:pt x="856" y="1504"/>
                </a:lnTo>
                <a:lnTo>
                  <a:pt x="874" y="1500"/>
                </a:lnTo>
                <a:lnTo>
                  <a:pt x="879" y="1496"/>
                </a:lnTo>
                <a:lnTo>
                  <a:pt x="874" y="1477"/>
                </a:lnTo>
                <a:lnTo>
                  <a:pt x="871" y="1461"/>
                </a:lnTo>
                <a:lnTo>
                  <a:pt x="891" y="1453"/>
                </a:lnTo>
                <a:lnTo>
                  <a:pt x="888" y="1436"/>
                </a:lnTo>
                <a:lnTo>
                  <a:pt x="903" y="1430"/>
                </a:lnTo>
                <a:lnTo>
                  <a:pt x="911" y="1426"/>
                </a:lnTo>
                <a:lnTo>
                  <a:pt x="914" y="1421"/>
                </a:lnTo>
                <a:lnTo>
                  <a:pt x="914" y="1409"/>
                </a:lnTo>
                <a:lnTo>
                  <a:pt x="929" y="1413"/>
                </a:lnTo>
                <a:lnTo>
                  <a:pt x="932" y="1421"/>
                </a:lnTo>
                <a:lnTo>
                  <a:pt x="944" y="1428"/>
                </a:lnTo>
                <a:lnTo>
                  <a:pt x="962" y="1430"/>
                </a:lnTo>
                <a:lnTo>
                  <a:pt x="982" y="1426"/>
                </a:lnTo>
                <a:lnTo>
                  <a:pt x="1008" y="1421"/>
                </a:lnTo>
                <a:lnTo>
                  <a:pt x="1015" y="1417"/>
                </a:lnTo>
                <a:lnTo>
                  <a:pt x="1024" y="1413"/>
                </a:lnTo>
                <a:lnTo>
                  <a:pt x="1061" y="1413"/>
                </a:lnTo>
                <a:lnTo>
                  <a:pt x="1064" y="1413"/>
                </a:lnTo>
                <a:lnTo>
                  <a:pt x="1079" y="1410"/>
                </a:lnTo>
                <a:lnTo>
                  <a:pt x="1083" y="1409"/>
                </a:lnTo>
                <a:lnTo>
                  <a:pt x="1107" y="1391"/>
                </a:lnTo>
                <a:lnTo>
                  <a:pt x="1112" y="1383"/>
                </a:lnTo>
                <a:lnTo>
                  <a:pt x="1120" y="1378"/>
                </a:lnTo>
                <a:lnTo>
                  <a:pt x="1127" y="1375"/>
                </a:lnTo>
                <a:lnTo>
                  <a:pt x="1135" y="1366"/>
                </a:lnTo>
                <a:lnTo>
                  <a:pt x="1145" y="1353"/>
                </a:lnTo>
                <a:lnTo>
                  <a:pt x="1152" y="1350"/>
                </a:lnTo>
                <a:lnTo>
                  <a:pt x="1162" y="1343"/>
                </a:lnTo>
                <a:lnTo>
                  <a:pt x="1169" y="1333"/>
                </a:lnTo>
                <a:lnTo>
                  <a:pt x="1169" y="1317"/>
                </a:lnTo>
                <a:lnTo>
                  <a:pt x="1177" y="1302"/>
                </a:lnTo>
                <a:lnTo>
                  <a:pt x="1180" y="1291"/>
                </a:lnTo>
                <a:lnTo>
                  <a:pt x="1177" y="1287"/>
                </a:lnTo>
                <a:lnTo>
                  <a:pt x="1152" y="1275"/>
                </a:lnTo>
                <a:lnTo>
                  <a:pt x="1140" y="1252"/>
                </a:lnTo>
                <a:lnTo>
                  <a:pt x="1122" y="1230"/>
                </a:lnTo>
                <a:lnTo>
                  <a:pt x="1102" y="1236"/>
                </a:lnTo>
                <a:lnTo>
                  <a:pt x="1086" y="1244"/>
                </a:lnTo>
                <a:lnTo>
                  <a:pt x="1052" y="1252"/>
                </a:lnTo>
                <a:lnTo>
                  <a:pt x="1036" y="1254"/>
                </a:lnTo>
                <a:lnTo>
                  <a:pt x="1017" y="1266"/>
                </a:lnTo>
                <a:lnTo>
                  <a:pt x="996" y="1258"/>
                </a:lnTo>
                <a:lnTo>
                  <a:pt x="994" y="1243"/>
                </a:lnTo>
                <a:lnTo>
                  <a:pt x="982" y="1223"/>
                </a:lnTo>
                <a:lnTo>
                  <a:pt x="975" y="1214"/>
                </a:lnTo>
                <a:lnTo>
                  <a:pt x="975" y="1196"/>
                </a:lnTo>
                <a:lnTo>
                  <a:pt x="975" y="1187"/>
                </a:lnTo>
                <a:lnTo>
                  <a:pt x="975" y="1171"/>
                </a:lnTo>
                <a:lnTo>
                  <a:pt x="962" y="1160"/>
                </a:lnTo>
                <a:lnTo>
                  <a:pt x="947" y="1156"/>
                </a:lnTo>
                <a:lnTo>
                  <a:pt x="939" y="1154"/>
                </a:lnTo>
                <a:lnTo>
                  <a:pt x="932" y="1154"/>
                </a:lnTo>
                <a:lnTo>
                  <a:pt x="920" y="1148"/>
                </a:lnTo>
                <a:lnTo>
                  <a:pt x="903" y="1148"/>
                </a:lnTo>
                <a:lnTo>
                  <a:pt x="886" y="1143"/>
                </a:lnTo>
                <a:lnTo>
                  <a:pt x="874" y="1139"/>
                </a:lnTo>
                <a:lnTo>
                  <a:pt x="866" y="1119"/>
                </a:lnTo>
                <a:lnTo>
                  <a:pt x="866" y="1104"/>
                </a:lnTo>
                <a:lnTo>
                  <a:pt x="864" y="1088"/>
                </a:lnTo>
                <a:lnTo>
                  <a:pt x="870" y="1080"/>
                </a:lnTo>
                <a:lnTo>
                  <a:pt x="879" y="1068"/>
                </a:lnTo>
                <a:lnTo>
                  <a:pt x="888" y="1053"/>
                </a:lnTo>
                <a:lnTo>
                  <a:pt x="891" y="1048"/>
                </a:lnTo>
                <a:lnTo>
                  <a:pt x="903" y="1032"/>
                </a:lnTo>
                <a:lnTo>
                  <a:pt x="917" y="1027"/>
                </a:lnTo>
                <a:lnTo>
                  <a:pt x="920" y="1004"/>
                </a:lnTo>
                <a:lnTo>
                  <a:pt x="920" y="993"/>
                </a:lnTo>
                <a:lnTo>
                  <a:pt x="920" y="980"/>
                </a:lnTo>
                <a:lnTo>
                  <a:pt x="922" y="960"/>
                </a:lnTo>
                <a:lnTo>
                  <a:pt x="920" y="948"/>
                </a:lnTo>
                <a:lnTo>
                  <a:pt x="920" y="918"/>
                </a:lnTo>
                <a:lnTo>
                  <a:pt x="924" y="904"/>
                </a:lnTo>
                <a:lnTo>
                  <a:pt x="936" y="904"/>
                </a:lnTo>
                <a:lnTo>
                  <a:pt x="949" y="904"/>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8" name="Freeform 1060"/>
          <p:cNvSpPr>
            <a:spLocks/>
          </p:cNvSpPr>
          <p:nvPr userDrawn="1"/>
        </p:nvSpPr>
        <p:spPr bwMode="auto">
          <a:xfrm>
            <a:off x="4079029" y="4444417"/>
            <a:ext cx="345243" cy="423469"/>
          </a:xfrm>
          <a:custGeom>
            <a:avLst/>
            <a:gdLst>
              <a:gd name="T0" fmla="*/ 32 w 795"/>
              <a:gd name="T1" fmla="*/ 556 h 867"/>
              <a:gd name="T2" fmla="*/ 5 w 795"/>
              <a:gd name="T3" fmla="*/ 511 h 867"/>
              <a:gd name="T4" fmla="*/ 4 w 795"/>
              <a:gd name="T5" fmla="*/ 465 h 867"/>
              <a:gd name="T6" fmla="*/ 17 w 795"/>
              <a:gd name="T7" fmla="*/ 420 h 867"/>
              <a:gd name="T8" fmla="*/ 36 w 795"/>
              <a:gd name="T9" fmla="*/ 382 h 867"/>
              <a:gd name="T10" fmla="*/ 66 w 795"/>
              <a:gd name="T11" fmla="*/ 388 h 867"/>
              <a:gd name="T12" fmla="*/ 127 w 795"/>
              <a:gd name="T13" fmla="*/ 388 h 867"/>
              <a:gd name="T14" fmla="*/ 144 w 795"/>
              <a:gd name="T15" fmla="*/ 352 h 867"/>
              <a:gd name="T16" fmla="*/ 174 w 795"/>
              <a:gd name="T17" fmla="*/ 349 h 867"/>
              <a:gd name="T18" fmla="*/ 213 w 795"/>
              <a:gd name="T19" fmla="*/ 377 h 867"/>
              <a:gd name="T20" fmla="*/ 245 w 795"/>
              <a:gd name="T21" fmla="*/ 374 h 867"/>
              <a:gd name="T22" fmla="*/ 254 w 795"/>
              <a:gd name="T23" fmla="*/ 338 h 867"/>
              <a:gd name="T24" fmla="*/ 263 w 795"/>
              <a:gd name="T25" fmla="*/ 299 h 867"/>
              <a:gd name="T26" fmla="*/ 288 w 795"/>
              <a:gd name="T27" fmla="*/ 259 h 867"/>
              <a:gd name="T28" fmla="*/ 303 w 795"/>
              <a:gd name="T29" fmla="*/ 229 h 867"/>
              <a:gd name="T30" fmla="*/ 331 w 795"/>
              <a:gd name="T31" fmla="*/ 234 h 867"/>
              <a:gd name="T32" fmla="*/ 369 w 795"/>
              <a:gd name="T33" fmla="*/ 254 h 867"/>
              <a:gd name="T34" fmla="*/ 423 w 795"/>
              <a:gd name="T35" fmla="*/ 221 h 867"/>
              <a:gd name="T36" fmla="*/ 459 w 795"/>
              <a:gd name="T37" fmla="*/ 195 h 867"/>
              <a:gd name="T38" fmla="*/ 437 w 795"/>
              <a:gd name="T39" fmla="*/ 181 h 867"/>
              <a:gd name="T40" fmla="*/ 415 w 795"/>
              <a:gd name="T41" fmla="*/ 160 h 867"/>
              <a:gd name="T42" fmla="*/ 404 w 795"/>
              <a:gd name="T43" fmla="*/ 119 h 867"/>
              <a:gd name="T44" fmla="*/ 420 w 795"/>
              <a:gd name="T45" fmla="*/ 67 h 867"/>
              <a:gd name="T46" fmla="*/ 444 w 795"/>
              <a:gd name="T47" fmla="*/ 43 h 867"/>
              <a:gd name="T48" fmla="*/ 488 w 795"/>
              <a:gd name="T49" fmla="*/ 70 h 867"/>
              <a:gd name="T50" fmla="*/ 567 w 795"/>
              <a:gd name="T51" fmla="*/ 103 h 867"/>
              <a:gd name="T52" fmla="*/ 596 w 795"/>
              <a:gd name="T53" fmla="*/ 118 h 867"/>
              <a:gd name="T54" fmla="*/ 620 w 795"/>
              <a:gd name="T55" fmla="*/ 86 h 867"/>
              <a:gd name="T56" fmla="*/ 647 w 795"/>
              <a:gd name="T57" fmla="*/ 17 h 867"/>
              <a:gd name="T58" fmla="*/ 697 w 795"/>
              <a:gd name="T59" fmla="*/ 0 h 867"/>
              <a:gd name="T60" fmla="*/ 719 w 795"/>
              <a:gd name="T61" fmla="*/ 30 h 867"/>
              <a:gd name="T62" fmla="*/ 737 w 795"/>
              <a:gd name="T63" fmla="*/ 76 h 867"/>
              <a:gd name="T64" fmla="*/ 761 w 795"/>
              <a:gd name="T65" fmla="*/ 128 h 867"/>
              <a:gd name="T66" fmla="*/ 794 w 795"/>
              <a:gd name="T67" fmla="*/ 218 h 867"/>
              <a:gd name="T68" fmla="*/ 759 w 795"/>
              <a:gd name="T69" fmla="*/ 245 h 867"/>
              <a:gd name="T70" fmla="*/ 726 w 795"/>
              <a:gd name="T71" fmla="*/ 278 h 867"/>
              <a:gd name="T72" fmla="*/ 697 w 795"/>
              <a:gd name="T73" fmla="*/ 275 h 867"/>
              <a:gd name="T74" fmla="*/ 656 w 795"/>
              <a:gd name="T75" fmla="*/ 255 h 867"/>
              <a:gd name="T76" fmla="*/ 631 w 795"/>
              <a:gd name="T77" fmla="*/ 320 h 867"/>
              <a:gd name="T78" fmla="*/ 596 w 795"/>
              <a:gd name="T79" fmla="*/ 390 h 867"/>
              <a:gd name="T80" fmla="*/ 564 w 795"/>
              <a:gd name="T81" fmla="*/ 437 h 867"/>
              <a:gd name="T82" fmla="*/ 556 w 795"/>
              <a:gd name="T83" fmla="*/ 508 h 867"/>
              <a:gd name="T84" fmla="*/ 502 w 795"/>
              <a:gd name="T85" fmla="*/ 537 h 867"/>
              <a:gd name="T86" fmla="*/ 452 w 795"/>
              <a:gd name="T87" fmla="*/ 568 h 867"/>
              <a:gd name="T88" fmla="*/ 396 w 795"/>
              <a:gd name="T89" fmla="*/ 599 h 867"/>
              <a:gd name="T90" fmla="*/ 396 w 795"/>
              <a:gd name="T91" fmla="*/ 655 h 867"/>
              <a:gd name="T92" fmla="*/ 372 w 795"/>
              <a:gd name="T93" fmla="*/ 715 h 867"/>
              <a:gd name="T94" fmla="*/ 361 w 795"/>
              <a:gd name="T95" fmla="*/ 767 h 867"/>
              <a:gd name="T96" fmla="*/ 351 w 795"/>
              <a:gd name="T97" fmla="*/ 798 h 867"/>
              <a:gd name="T98" fmla="*/ 306 w 795"/>
              <a:gd name="T99" fmla="*/ 827 h 867"/>
              <a:gd name="T100" fmla="*/ 264 w 795"/>
              <a:gd name="T101" fmla="*/ 858 h 867"/>
              <a:gd name="T102" fmla="*/ 223 w 795"/>
              <a:gd name="T103" fmla="*/ 818 h 867"/>
              <a:gd name="T104" fmla="*/ 213 w 795"/>
              <a:gd name="T105" fmla="*/ 774 h 867"/>
              <a:gd name="T106" fmla="*/ 171 w 795"/>
              <a:gd name="T107" fmla="*/ 750 h 867"/>
              <a:gd name="T108" fmla="*/ 122 w 795"/>
              <a:gd name="T109" fmla="*/ 716 h 867"/>
              <a:gd name="T110" fmla="*/ 108 w 795"/>
              <a:gd name="T111" fmla="*/ 698 h 867"/>
              <a:gd name="T112" fmla="*/ 73 w 795"/>
              <a:gd name="T113" fmla="*/ 680 h 867"/>
              <a:gd name="T114" fmla="*/ 61 w 795"/>
              <a:gd name="T115" fmla="*/ 650 h 867"/>
              <a:gd name="T116" fmla="*/ 40 w 795"/>
              <a:gd name="T117" fmla="*/ 597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5" h="867">
                <a:moveTo>
                  <a:pt x="50" y="576"/>
                </a:moveTo>
                <a:lnTo>
                  <a:pt x="50" y="568"/>
                </a:lnTo>
                <a:lnTo>
                  <a:pt x="50" y="560"/>
                </a:lnTo>
                <a:lnTo>
                  <a:pt x="40" y="556"/>
                </a:lnTo>
                <a:lnTo>
                  <a:pt x="32" y="556"/>
                </a:lnTo>
                <a:lnTo>
                  <a:pt x="27" y="549"/>
                </a:lnTo>
                <a:lnTo>
                  <a:pt x="21" y="541"/>
                </a:lnTo>
                <a:lnTo>
                  <a:pt x="15" y="532"/>
                </a:lnTo>
                <a:lnTo>
                  <a:pt x="8" y="520"/>
                </a:lnTo>
                <a:lnTo>
                  <a:pt x="5" y="511"/>
                </a:lnTo>
                <a:lnTo>
                  <a:pt x="4" y="504"/>
                </a:lnTo>
                <a:lnTo>
                  <a:pt x="0" y="495"/>
                </a:lnTo>
                <a:lnTo>
                  <a:pt x="0" y="485"/>
                </a:lnTo>
                <a:lnTo>
                  <a:pt x="0" y="476"/>
                </a:lnTo>
                <a:lnTo>
                  <a:pt x="4" y="465"/>
                </a:lnTo>
                <a:lnTo>
                  <a:pt x="8" y="449"/>
                </a:lnTo>
                <a:lnTo>
                  <a:pt x="12" y="441"/>
                </a:lnTo>
                <a:lnTo>
                  <a:pt x="8" y="434"/>
                </a:lnTo>
                <a:lnTo>
                  <a:pt x="15" y="429"/>
                </a:lnTo>
                <a:lnTo>
                  <a:pt x="17" y="420"/>
                </a:lnTo>
                <a:lnTo>
                  <a:pt x="24" y="418"/>
                </a:lnTo>
                <a:lnTo>
                  <a:pt x="32" y="412"/>
                </a:lnTo>
                <a:lnTo>
                  <a:pt x="29" y="401"/>
                </a:lnTo>
                <a:lnTo>
                  <a:pt x="36" y="390"/>
                </a:lnTo>
                <a:lnTo>
                  <a:pt x="36" y="382"/>
                </a:lnTo>
                <a:lnTo>
                  <a:pt x="40" y="377"/>
                </a:lnTo>
                <a:lnTo>
                  <a:pt x="47" y="377"/>
                </a:lnTo>
                <a:lnTo>
                  <a:pt x="55" y="382"/>
                </a:lnTo>
                <a:lnTo>
                  <a:pt x="64" y="385"/>
                </a:lnTo>
                <a:lnTo>
                  <a:pt x="66" y="388"/>
                </a:lnTo>
                <a:lnTo>
                  <a:pt x="70" y="393"/>
                </a:lnTo>
                <a:lnTo>
                  <a:pt x="80" y="398"/>
                </a:lnTo>
                <a:lnTo>
                  <a:pt x="98" y="398"/>
                </a:lnTo>
                <a:lnTo>
                  <a:pt x="112" y="393"/>
                </a:lnTo>
                <a:lnTo>
                  <a:pt x="127" y="388"/>
                </a:lnTo>
                <a:lnTo>
                  <a:pt x="135" y="388"/>
                </a:lnTo>
                <a:lnTo>
                  <a:pt x="140" y="378"/>
                </a:lnTo>
                <a:lnTo>
                  <a:pt x="144" y="374"/>
                </a:lnTo>
                <a:lnTo>
                  <a:pt x="144" y="365"/>
                </a:lnTo>
                <a:lnTo>
                  <a:pt x="144" y="352"/>
                </a:lnTo>
                <a:lnTo>
                  <a:pt x="148" y="345"/>
                </a:lnTo>
                <a:lnTo>
                  <a:pt x="155" y="342"/>
                </a:lnTo>
                <a:lnTo>
                  <a:pt x="160" y="345"/>
                </a:lnTo>
                <a:lnTo>
                  <a:pt x="163" y="349"/>
                </a:lnTo>
                <a:lnTo>
                  <a:pt x="174" y="349"/>
                </a:lnTo>
                <a:lnTo>
                  <a:pt x="190" y="354"/>
                </a:lnTo>
                <a:lnTo>
                  <a:pt x="199" y="354"/>
                </a:lnTo>
                <a:lnTo>
                  <a:pt x="203" y="368"/>
                </a:lnTo>
                <a:lnTo>
                  <a:pt x="206" y="377"/>
                </a:lnTo>
                <a:lnTo>
                  <a:pt x="213" y="377"/>
                </a:lnTo>
                <a:lnTo>
                  <a:pt x="221" y="378"/>
                </a:lnTo>
                <a:lnTo>
                  <a:pt x="227" y="382"/>
                </a:lnTo>
                <a:lnTo>
                  <a:pt x="235" y="378"/>
                </a:lnTo>
                <a:lnTo>
                  <a:pt x="236" y="374"/>
                </a:lnTo>
                <a:lnTo>
                  <a:pt x="245" y="374"/>
                </a:lnTo>
                <a:lnTo>
                  <a:pt x="249" y="373"/>
                </a:lnTo>
                <a:lnTo>
                  <a:pt x="253" y="368"/>
                </a:lnTo>
                <a:lnTo>
                  <a:pt x="254" y="365"/>
                </a:lnTo>
                <a:lnTo>
                  <a:pt x="257" y="352"/>
                </a:lnTo>
                <a:lnTo>
                  <a:pt x="254" y="338"/>
                </a:lnTo>
                <a:lnTo>
                  <a:pt x="254" y="325"/>
                </a:lnTo>
                <a:lnTo>
                  <a:pt x="257" y="315"/>
                </a:lnTo>
                <a:lnTo>
                  <a:pt x="257" y="307"/>
                </a:lnTo>
                <a:lnTo>
                  <a:pt x="261" y="304"/>
                </a:lnTo>
                <a:lnTo>
                  <a:pt x="263" y="299"/>
                </a:lnTo>
                <a:lnTo>
                  <a:pt x="268" y="294"/>
                </a:lnTo>
                <a:lnTo>
                  <a:pt x="271" y="286"/>
                </a:lnTo>
                <a:lnTo>
                  <a:pt x="276" y="278"/>
                </a:lnTo>
                <a:lnTo>
                  <a:pt x="281" y="274"/>
                </a:lnTo>
                <a:lnTo>
                  <a:pt x="288" y="259"/>
                </a:lnTo>
                <a:lnTo>
                  <a:pt x="289" y="247"/>
                </a:lnTo>
                <a:lnTo>
                  <a:pt x="289" y="237"/>
                </a:lnTo>
                <a:lnTo>
                  <a:pt x="294" y="226"/>
                </a:lnTo>
                <a:lnTo>
                  <a:pt x="299" y="229"/>
                </a:lnTo>
                <a:lnTo>
                  <a:pt x="303" y="229"/>
                </a:lnTo>
                <a:lnTo>
                  <a:pt x="307" y="226"/>
                </a:lnTo>
                <a:lnTo>
                  <a:pt x="315" y="222"/>
                </a:lnTo>
                <a:lnTo>
                  <a:pt x="326" y="222"/>
                </a:lnTo>
                <a:lnTo>
                  <a:pt x="331" y="229"/>
                </a:lnTo>
                <a:lnTo>
                  <a:pt x="331" y="234"/>
                </a:lnTo>
                <a:lnTo>
                  <a:pt x="340" y="234"/>
                </a:lnTo>
                <a:lnTo>
                  <a:pt x="346" y="237"/>
                </a:lnTo>
                <a:lnTo>
                  <a:pt x="351" y="243"/>
                </a:lnTo>
                <a:lnTo>
                  <a:pt x="361" y="251"/>
                </a:lnTo>
                <a:lnTo>
                  <a:pt x="369" y="254"/>
                </a:lnTo>
                <a:lnTo>
                  <a:pt x="384" y="247"/>
                </a:lnTo>
                <a:lnTo>
                  <a:pt x="397" y="243"/>
                </a:lnTo>
                <a:lnTo>
                  <a:pt x="412" y="232"/>
                </a:lnTo>
                <a:lnTo>
                  <a:pt x="415" y="222"/>
                </a:lnTo>
                <a:lnTo>
                  <a:pt x="423" y="221"/>
                </a:lnTo>
                <a:lnTo>
                  <a:pt x="430" y="218"/>
                </a:lnTo>
                <a:lnTo>
                  <a:pt x="438" y="213"/>
                </a:lnTo>
                <a:lnTo>
                  <a:pt x="452" y="208"/>
                </a:lnTo>
                <a:lnTo>
                  <a:pt x="459" y="199"/>
                </a:lnTo>
                <a:lnTo>
                  <a:pt x="459" y="195"/>
                </a:lnTo>
                <a:lnTo>
                  <a:pt x="459" y="186"/>
                </a:lnTo>
                <a:lnTo>
                  <a:pt x="457" y="181"/>
                </a:lnTo>
                <a:lnTo>
                  <a:pt x="448" y="181"/>
                </a:lnTo>
                <a:lnTo>
                  <a:pt x="447" y="181"/>
                </a:lnTo>
                <a:lnTo>
                  <a:pt x="437" y="181"/>
                </a:lnTo>
                <a:lnTo>
                  <a:pt x="427" y="181"/>
                </a:lnTo>
                <a:lnTo>
                  <a:pt x="420" y="181"/>
                </a:lnTo>
                <a:lnTo>
                  <a:pt x="418" y="174"/>
                </a:lnTo>
                <a:lnTo>
                  <a:pt x="415" y="168"/>
                </a:lnTo>
                <a:lnTo>
                  <a:pt x="415" y="160"/>
                </a:lnTo>
                <a:lnTo>
                  <a:pt x="415" y="151"/>
                </a:lnTo>
                <a:lnTo>
                  <a:pt x="418" y="139"/>
                </a:lnTo>
                <a:lnTo>
                  <a:pt x="407" y="134"/>
                </a:lnTo>
                <a:lnTo>
                  <a:pt x="402" y="130"/>
                </a:lnTo>
                <a:lnTo>
                  <a:pt x="404" y="119"/>
                </a:lnTo>
                <a:lnTo>
                  <a:pt x="404" y="111"/>
                </a:lnTo>
                <a:lnTo>
                  <a:pt x="404" y="106"/>
                </a:lnTo>
                <a:lnTo>
                  <a:pt x="412" y="95"/>
                </a:lnTo>
                <a:lnTo>
                  <a:pt x="415" y="87"/>
                </a:lnTo>
                <a:lnTo>
                  <a:pt x="420" y="67"/>
                </a:lnTo>
                <a:lnTo>
                  <a:pt x="427" y="52"/>
                </a:lnTo>
                <a:lnTo>
                  <a:pt x="427" y="47"/>
                </a:lnTo>
                <a:lnTo>
                  <a:pt x="434" y="46"/>
                </a:lnTo>
                <a:lnTo>
                  <a:pt x="437" y="43"/>
                </a:lnTo>
                <a:lnTo>
                  <a:pt x="444" y="43"/>
                </a:lnTo>
                <a:lnTo>
                  <a:pt x="447" y="43"/>
                </a:lnTo>
                <a:lnTo>
                  <a:pt x="457" y="46"/>
                </a:lnTo>
                <a:lnTo>
                  <a:pt x="465" y="55"/>
                </a:lnTo>
                <a:lnTo>
                  <a:pt x="479" y="62"/>
                </a:lnTo>
                <a:lnTo>
                  <a:pt x="488" y="70"/>
                </a:lnTo>
                <a:lnTo>
                  <a:pt x="505" y="80"/>
                </a:lnTo>
                <a:lnTo>
                  <a:pt x="528" y="98"/>
                </a:lnTo>
                <a:lnTo>
                  <a:pt x="548" y="103"/>
                </a:lnTo>
                <a:lnTo>
                  <a:pt x="560" y="110"/>
                </a:lnTo>
                <a:lnTo>
                  <a:pt x="567" y="103"/>
                </a:lnTo>
                <a:lnTo>
                  <a:pt x="570" y="103"/>
                </a:lnTo>
                <a:lnTo>
                  <a:pt x="575" y="103"/>
                </a:lnTo>
                <a:lnTo>
                  <a:pt x="584" y="103"/>
                </a:lnTo>
                <a:lnTo>
                  <a:pt x="589" y="110"/>
                </a:lnTo>
                <a:lnTo>
                  <a:pt x="596" y="118"/>
                </a:lnTo>
                <a:lnTo>
                  <a:pt x="611" y="119"/>
                </a:lnTo>
                <a:lnTo>
                  <a:pt x="614" y="114"/>
                </a:lnTo>
                <a:lnTo>
                  <a:pt x="620" y="110"/>
                </a:lnTo>
                <a:lnTo>
                  <a:pt x="620" y="100"/>
                </a:lnTo>
                <a:lnTo>
                  <a:pt x="620" y="86"/>
                </a:lnTo>
                <a:lnTo>
                  <a:pt x="620" y="76"/>
                </a:lnTo>
                <a:lnTo>
                  <a:pt x="620" y="62"/>
                </a:lnTo>
                <a:lnTo>
                  <a:pt x="625" y="47"/>
                </a:lnTo>
                <a:lnTo>
                  <a:pt x="636" y="32"/>
                </a:lnTo>
                <a:lnTo>
                  <a:pt x="647" y="17"/>
                </a:lnTo>
                <a:lnTo>
                  <a:pt x="664" y="12"/>
                </a:lnTo>
                <a:lnTo>
                  <a:pt x="675" y="3"/>
                </a:lnTo>
                <a:lnTo>
                  <a:pt x="676" y="0"/>
                </a:lnTo>
                <a:lnTo>
                  <a:pt x="687" y="0"/>
                </a:lnTo>
                <a:lnTo>
                  <a:pt x="697" y="0"/>
                </a:lnTo>
                <a:lnTo>
                  <a:pt x="700" y="0"/>
                </a:lnTo>
                <a:lnTo>
                  <a:pt x="711" y="6"/>
                </a:lnTo>
                <a:lnTo>
                  <a:pt x="718" y="14"/>
                </a:lnTo>
                <a:lnTo>
                  <a:pt x="719" y="9"/>
                </a:lnTo>
                <a:lnTo>
                  <a:pt x="719" y="30"/>
                </a:lnTo>
                <a:lnTo>
                  <a:pt x="722" y="36"/>
                </a:lnTo>
                <a:lnTo>
                  <a:pt x="722" y="39"/>
                </a:lnTo>
                <a:lnTo>
                  <a:pt x="726" y="60"/>
                </a:lnTo>
                <a:lnTo>
                  <a:pt x="729" y="64"/>
                </a:lnTo>
                <a:lnTo>
                  <a:pt x="737" y="76"/>
                </a:lnTo>
                <a:lnTo>
                  <a:pt x="743" y="88"/>
                </a:lnTo>
                <a:lnTo>
                  <a:pt x="746" y="100"/>
                </a:lnTo>
                <a:lnTo>
                  <a:pt x="750" y="103"/>
                </a:lnTo>
                <a:lnTo>
                  <a:pt x="754" y="111"/>
                </a:lnTo>
                <a:lnTo>
                  <a:pt x="761" y="128"/>
                </a:lnTo>
                <a:lnTo>
                  <a:pt x="764" y="130"/>
                </a:lnTo>
                <a:lnTo>
                  <a:pt x="777" y="152"/>
                </a:lnTo>
                <a:lnTo>
                  <a:pt x="784" y="178"/>
                </a:lnTo>
                <a:lnTo>
                  <a:pt x="795" y="199"/>
                </a:lnTo>
                <a:lnTo>
                  <a:pt x="794" y="218"/>
                </a:lnTo>
                <a:lnTo>
                  <a:pt x="791" y="229"/>
                </a:lnTo>
                <a:lnTo>
                  <a:pt x="784" y="242"/>
                </a:lnTo>
                <a:lnTo>
                  <a:pt x="780" y="243"/>
                </a:lnTo>
                <a:lnTo>
                  <a:pt x="769" y="247"/>
                </a:lnTo>
                <a:lnTo>
                  <a:pt x="759" y="245"/>
                </a:lnTo>
                <a:lnTo>
                  <a:pt x="752" y="247"/>
                </a:lnTo>
                <a:lnTo>
                  <a:pt x="743" y="254"/>
                </a:lnTo>
                <a:lnTo>
                  <a:pt x="737" y="264"/>
                </a:lnTo>
                <a:lnTo>
                  <a:pt x="729" y="270"/>
                </a:lnTo>
                <a:lnTo>
                  <a:pt x="726" y="278"/>
                </a:lnTo>
                <a:lnTo>
                  <a:pt x="719" y="282"/>
                </a:lnTo>
                <a:lnTo>
                  <a:pt x="714" y="282"/>
                </a:lnTo>
                <a:lnTo>
                  <a:pt x="711" y="282"/>
                </a:lnTo>
                <a:lnTo>
                  <a:pt x="706" y="282"/>
                </a:lnTo>
                <a:lnTo>
                  <a:pt x="697" y="275"/>
                </a:lnTo>
                <a:lnTo>
                  <a:pt x="691" y="267"/>
                </a:lnTo>
                <a:lnTo>
                  <a:pt x="683" y="259"/>
                </a:lnTo>
                <a:lnTo>
                  <a:pt x="675" y="255"/>
                </a:lnTo>
                <a:lnTo>
                  <a:pt x="664" y="254"/>
                </a:lnTo>
                <a:lnTo>
                  <a:pt x="656" y="255"/>
                </a:lnTo>
                <a:lnTo>
                  <a:pt x="647" y="259"/>
                </a:lnTo>
                <a:lnTo>
                  <a:pt x="645" y="267"/>
                </a:lnTo>
                <a:lnTo>
                  <a:pt x="642" y="286"/>
                </a:lnTo>
                <a:lnTo>
                  <a:pt x="642" y="299"/>
                </a:lnTo>
                <a:lnTo>
                  <a:pt x="631" y="320"/>
                </a:lnTo>
                <a:lnTo>
                  <a:pt x="620" y="345"/>
                </a:lnTo>
                <a:lnTo>
                  <a:pt x="614" y="365"/>
                </a:lnTo>
                <a:lnTo>
                  <a:pt x="610" y="369"/>
                </a:lnTo>
                <a:lnTo>
                  <a:pt x="606" y="377"/>
                </a:lnTo>
                <a:lnTo>
                  <a:pt x="596" y="390"/>
                </a:lnTo>
                <a:lnTo>
                  <a:pt x="586" y="404"/>
                </a:lnTo>
                <a:lnTo>
                  <a:pt x="578" y="416"/>
                </a:lnTo>
                <a:lnTo>
                  <a:pt x="570" y="420"/>
                </a:lnTo>
                <a:lnTo>
                  <a:pt x="564" y="426"/>
                </a:lnTo>
                <a:lnTo>
                  <a:pt x="564" y="437"/>
                </a:lnTo>
                <a:lnTo>
                  <a:pt x="556" y="452"/>
                </a:lnTo>
                <a:lnTo>
                  <a:pt x="548" y="460"/>
                </a:lnTo>
                <a:lnTo>
                  <a:pt x="546" y="473"/>
                </a:lnTo>
                <a:lnTo>
                  <a:pt x="555" y="493"/>
                </a:lnTo>
                <a:lnTo>
                  <a:pt x="556" y="508"/>
                </a:lnTo>
                <a:lnTo>
                  <a:pt x="556" y="511"/>
                </a:lnTo>
                <a:lnTo>
                  <a:pt x="543" y="525"/>
                </a:lnTo>
                <a:lnTo>
                  <a:pt x="531" y="532"/>
                </a:lnTo>
                <a:lnTo>
                  <a:pt x="517" y="535"/>
                </a:lnTo>
                <a:lnTo>
                  <a:pt x="502" y="537"/>
                </a:lnTo>
                <a:lnTo>
                  <a:pt x="485" y="549"/>
                </a:lnTo>
                <a:lnTo>
                  <a:pt x="473" y="559"/>
                </a:lnTo>
                <a:lnTo>
                  <a:pt x="470" y="560"/>
                </a:lnTo>
                <a:lnTo>
                  <a:pt x="465" y="564"/>
                </a:lnTo>
                <a:lnTo>
                  <a:pt x="452" y="568"/>
                </a:lnTo>
                <a:lnTo>
                  <a:pt x="438" y="572"/>
                </a:lnTo>
                <a:lnTo>
                  <a:pt x="423" y="575"/>
                </a:lnTo>
                <a:lnTo>
                  <a:pt x="415" y="580"/>
                </a:lnTo>
                <a:lnTo>
                  <a:pt x="397" y="585"/>
                </a:lnTo>
                <a:lnTo>
                  <a:pt x="396" y="599"/>
                </a:lnTo>
                <a:lnTo>
                  <a:pt x="396" y="610"/>
                </a:lnTo>
                <a:lnTo>
                  <a:pt x="397" y="611"/>
                </a:lnTo>
                <a:lnTo>
                  <a:pt x="396" y="620"/>
                </a:lnTo>
                <a:lnTo>
                  <a:pt x="396" y="635"/>
                </a:lnTo>
                <a:lnTo>
                  <a:pt x="396" y="655"/>
                </a:lnTo>
                <a:lnTo>
                  <a:pt x="397" y="668"/>
                </a:lnTo>
                <a:lnTo>
                  <a:pt x="396" y="688"/>
                </a:lnTo>
                <a:lnTo>
                  <a:pt x="386" y="702"/>
                </a:lnTo>
                <a:lnTo>
                  <a:pt x="376" y="711"/>
                </a:lnTo>
                <a:lnTo>
                  <a:pt x="372" y="715"/>
                </a:lnTo>
                <a:lnTo>
                  <a:pt x="365" y="722"/>
                </a:lnTo>
                <a:lnTo>
                  <a:pt x="361" y="727"/>
                </a:lnTo>
                <a:lnTo>
                  <a:pt x="361" y="735"/>
                </a:lnTo>
                <a:lnTo>
                  <a:pt x="357" y="750"/>
                </a:lnTo>
                <a:lnTo>
                  <a:pt x="361" y="767"/>
                </a:lnTo>
                <a:lnTo>
                  <a:pt x="365" y="780"/>
                </a:lnTo>
                <a:lnTo>
                  <a:pt x="376" y="785"/>
                </a:lnTo>
                <a:lnTo>
                  <a:pt x="380" y="793"/>
                </a:lnTo>
                <a:lnTo>
                  <a:pt x="365" y="794"/>
                </a:lnTo>
                <a:lnTo>
                  <a:pt x="351" y="798"/>
                </a:lnTo>
                <a:lnTo>
                  <a:pt x="349" y="794"/>
                </a:lnTo>
                <a:lnTo>
                  <a:pt x="337" y="793"/>
                </a:lnTo>
                <a:lnTo>
                  <a:pt x="322" y="798"/>
                </a:lnTo>
                <a:lnTo>
                  <a:pt x="315" y="818"/>
                </a:lnTo>
                <a:lnTo>
                  <a:pt x="306" y="827"/>
                </a:lnTo>
                <a:lnTo>
                  <a:pt x="296" y="841"/>
                </a:lnTo>
                <a:lnTo>
                  <a:pt x="294" y="843"/>
                </a:lnTo>
                <a:lnTo>
                  <a:pt x="288" y="850"/>
                </a:lnTo>
                <a:lnTo>
                  <a:pt x="276" y="867"/>
                </a:lnTo>
                <a:lnTo>
                  <a:pt x="264" y="858"/>
                </a:lnTo>
                <a:lnTo>
                  <a:pt x="254" y="847"/>
                </a:lnTo>
                <a:lnTo>
                  <a:pt x="236" y="838"/>
                </a:lnTo>
                <a:lnTo>
                  <a:pt x="232" y="833"/>
                </a:lnTo>
                <a:lnTo>
                  <a:pt x="223" y="823"/>
                </a:lnTo>
                <a:lnTo>
                  <a:pt x="223" y="818"/>
                </a:lnTo>
                <a:lnTo>
                  <a:pt x="223" y="810"/>
                </a:lnTo>
                <a:lnTo>
                  <a:pt x="223" y="804"/>
                </a:lnTo>
                <a:lnTo>
                  <a:pt x="223" y="793"/>
                </a:lnTo>
                <a:lnTo>
                  <a:pt x="221" y="785"/>
                </a:lnTo>
                <a:lnTo>
                  <a:pt x="213" y="774"/>
                </a:lnTo>
                <a:lnTo>
                  <a:pt x="203" y="766"/>
                </a:lnTo>
                <a:lnTo>
                  <a:pt x="198" y="758"/>
                </a:lnTo>
                <a:lnTo>
                  <a:pt x="190" y="751"/>
                </a:lnTo>
                <a:lnTo>
                  <a:pt x="178" y="751"/>
                </a:lnTo>
                <a:lnTo>
                  <a:pt x="171" y="750"/>
                </a:lnTo>
                <a:lnTo>
                  <a:pt x="160" y="747"/>
                </a:lnTo>
                <a:lnTo>
                  <a:pt x="148" y="740"/>
                </a:lnTo>
                <a:lnTo>
                  <a:pt x="137" y="735"/>
                </a:lnTo>
                <a:lnTo>
                  <a:pt x="131" y="727"/>
                </a:lnTo>
                <a:lnTo>
                  <a:pt x="122" y="716"/>
                </a:lnTo>
                <a:lnTo>
                  <a:pt x="127" y="715"/>
                </a:lnTo>
                <a:lnTo>
                  <a:pt x="127" y="710"/>
                </a:lnTo>
                <a:lnTo>
                  <a:pt x="122" y="706"/>
                </a:lnTo>
                <a:lnTo>
                  <a:pt x="113" y="700"/>
                </a:lnTo>
                <a:lnTo>
                  <a:pt x="108" y="698"/>
                </a:lnTo>
                <a:lnTo>
                  <a:pt x="100" y="694"/>
                </a:lnTo>
                <a:lnTo>
                  <a:pt x="95" y="690"/>
                </a:lnTo>
                <a:lnTo>
                  <a:pt x="90" y="690"/>
                </a:lnTo>
                <a:lnTo>
                  <a:pt x="77" y="682"/>
                </a:lnTo>
                <a:lnTo>
                  <a:pt x="73" y="680"/>
                </a:lnTo>
                <a:lnTo>
                  <a:pt x="73" y="672"/>
                </a:lnTo>
                <a:lnTo>
                  <a:pt x="72" y="667"/>
                </a:lnTo>
                <a:lnTo>
                  <a:pt x="66" y="663"/>
                </a:lnTo>
                <a:lnTo>
                  <a:pt x="64" y="655"/>
                </a:lnTo>
                <a:lnTo>
                  <a:pt x="61" y="650"/>
                </a:lnTo>
                <a:lnTo>
                  <a:pt x="61" y="636"/>
                </a:lnTo>
                <a:lnTo>
                  <a:pt x="58" y="628"/>
                </a:lnTo>
                <a:lnTo>
                  <a:pt x="55" y="618"/>
                </a:lnTo>
                <a:lnTo>
                  <a:pt x="45" y="607"/>
                </a:lnTo>
                <a:lnTo>
                  <a:pt x="40" y="597"/>
                </a:lnTo>
                <a:lnTo>
                  <a:pt x="44" y="587"/>
                </a:lnTo>
                <a:lnTo>
                  <a:pt x="45" y="584"/>
                </a:lnTo>
                <a:lnTo>
                  <a:pt x="50" y="576"/>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9" name="Freeform 1061"/>
          <p:cNvSpPr>
            <a:spLocks/>
          </p:cNvSpPr>
          <p:nvPr userDrawn="1"/>
        </p:nvSpPr>
        <p:spPr bwMode="auto">
          <a:xfrm>
            <a:off x="4335681" y="5114054"/>
            <a:ext cx="195421" cy="196349"/>
          </a:xfrm>
          <a:custGeom>
            <a:avLst/>
            <a:gdLst>
              <a:gd name="T0" fmla="*/ 382 w 450"/>
              <a:gd name="T1" fmla="*/ 330 h 402"/>
              <a:gd name="T2" fmla="*/ 363 w 450"/>
              <a:gd name="T3" fmla="*/ 319 h 402"/>
              <a:gd name="T4" fmla="*/ 346 w 450"/>
              <a:gd name="T5" fmla="*/ 309 h 402"/>
              <a:gd name="T6" fmla="*/ 321 w 450"/>
              <a:gd name="T7" fmla="*/ 340 h 402"/>
              <a:gd name="T8" fmla="*/ 292 w 450"/>
              <a:gd name="T9" fmla="*/ 344 h 402"/>
              <a:gd name="T10" fmla="*/ 284 w 450"/>
              <a:gd name="T11" fmla="*/ 369 h 402"/>
              <a:gd name="T12" fmla="*/ 260 w 450"/>
              <a:gd name="T13" fmla="*/ 372 h 402"/>
              <a:gd name="T14" fmla="*/ 241 w 450"/>
              <a:gd name="T15" fmla="*/ 383 h 402"/>
              <a:gd name="T16" fmla="*/ 231 w 450"/>
              <a:gd name="T17" fmla="*/ 400 h 402"/>
              <a:gd name="T18" fmla="*/ 217 w 450"/>
              <a:gd name="T19" fmla="*/ 380 h 402"/>
              <a:gd name="T20" fmla="*/ 197 w 450"/>
              <a:gd name="T21" fmla="*/ 359 h 402"/>
              <a:gd name="T22" fmla="*/ 170 w 450"/>
              <a:gd name="T23" fmla="*/ 333 h 402"/>
              <a:gd name="T24" fmla="*/ 162 w 450"/>
              <a:gd name="T25" fmla="*/ 309 h 402"/>
              <a:gd name="T26" fmla="*/ 139 w 450"/>
              <a:gd name="T27" fmla="*/ 300 h 402"/>
              <a:gd name="T28" fmla="*/ 127 w 450"/>
              <a:gd name="T29" fmla="*/ 319 h 402"/>
              <a:gd name="T30" fmla="*/ 97 w 450"/>
              <a:gd name="T31" fmla="*/ 338 h 402"/>
              <a:gd name="T32" fmla="*/ 65 w 450"/>
              <a:gd name="T33" fmla="*/ 322 h 402"/>
              <a:gd name="T34" fmla="*/ 54 w 450"/>
              <a:gd name="T35" fmla="*/ 295 h 402"/>
              <a:gd name="T36" fmla="*/ 43 w 450"/>
              <a:gd name="T37" fmla="*/ 266 h 402"/>
              <a:gd name="T38" fmla="*/ 37 w 450"/>
              <a:gd name="T39" fmla="*/ 245 h 402"/>
              <a:gd name="T40" fmla="*/ 17 w 450"/>
              <a:gd name="T41" fmla="*/ 249 h 402"/>
              <a:gd name="T42" fmla="*/ 1 w 450"/>
              <a:gd name="T43" fmla="*/ 222 h 402"/>
              <a:gd name="T44" fmla="*/ 3 w 450"/>
              <a:gd name="T45" fmla="*/ 200 h 402"/>
              <a:gd name="T46" fmla="*/ 25 w 450"/>
              <a:gd name="T47" fmla="*/ 170 h 402"/>
              <a:gd name="T48" fmla="*/ 37 w 450"/>
              <a:gd name="T49" fmla="*/ 144 h 402"/>
              <a:gd name="T50" fmla="*/ 56 w 450"/>
              <a:gd name="T51" fmla="*/ 117 h 402"/>
              <a:gd name="T52" fmla="*/ 78 w 450"/>
              <a:gd name="T53" fmla="*/ 99 h 402"/>
              <a:gd name="T54" fmla="*/ 97 w 450"/>
              <a:gd name="T55" fmla="*/ 77 h 402"/>
              <a:gd name="T56" fmla="*/ 111 w 450"/>
              <a:gd name="T57" fmla="*/ 59 h 402"/>
              <a:gd name="T58" fmla="*/ 115 w 450"/>
              <a:gd name="T59" fmla="*/ 35 h 402"/>
              <a:gd name="T60" fmla="*/ 118 w 450"/>
              <a:gd name="T61" fmla="*/ 16 h 402"/>
              <a:gd name="T62" fmla="*/ 136 w 450"/>
              <a:gd name="T63" fmla="*/ 7 h 402"/>
              <a:gd name="T64" fmla="*/ 187 w 450"/>
              <a:gd name="T65" fmla="*/ 10 h 402"/>
              <a:gd name="T66" fmla="*/ 209 w 450"/>
              <a:gd name="T67" fmla="*/ 16 h 402"/>
              <a:gd name="T68" fmla="*/ 246 w 450"/>
              <a:gd name="T69" fmla="*/ 18 h 402"/>
              <a:gd name="T70" fmla="*/ 267 w 450"/>
              <a:gd name="T71" fmla="*/ 16 h 402"/>
              <a:gd name="T72" fmla="*/ 286 w 450"/>
              <a:gd name="T73" fmla="*/ 27 h 402"/>
              <a:gd name="T74" fmla="*/ 318 w 450"/>
              <a:gd name="T75" fmla="*/ 37 h 402"/>
              <a:gd name="T76" fmla="*/ 332 w 450"/>
              <a:gd name="T77" fmla="*/ 51 h 402"/>
              <a:gd name="T78" fmla="*/ 342 w 450"/>
              <a:gd name="T79" fmla="*/ 74 h 402"/>
              <a:gd name="T80" fmla="*/ 353 w 450"/>
              <a:gd name="T81" fmla="*/ 93 h 402"/>
              <a:gd name="T82" fmla="*/ 376 w 450"/>
              <a:gd name="T83" fmla="*/ 99 h 402"/>
              <a:gd name="T84" fmla="*/ 388 w 450"/>
              <a:gd name="T85" fmla="*/ 99 h 402"/>
              <a:gd name="T86" fmla="*/ 411 w 450"/>
              <a:gd name="T87" fmla="*/ 99 h 402"/>
              <a:gd name="T88" fmla="*/ 430 w 450"/>
              <a:gd name="T89" fmla="*/ 78 h 402"/>
              <a:gd name="T90" fmla="*/ 443 w 450"/>
              <a:gd name="T91" fmla="*/ 69 h 402"/>
              <a:gd name="T92" fmla="*/ 446 w 450"/>
              <a:gd name="T93" fmla="*/ 101 h 402"/>
              <a:gd name="T94" fmla="*/ 440 w 450"/>
              <a:gd name="T95" fmla="*/ 126 h 402"/>
              <a:gd name="T96" fmla="*/ 440 w 450"/>
              <a:gd name="T97" fmla="*/ 141 h 402"/>
              <a:gd name="T98" fmla="*/ 423 w 450"/>
              <a:gd name="T99" fmla="*/ 157 h 402"/>
              <a:gd name="T100" fmla="*/ 411 w 450"/>
              <a:gd name="T101" fmla="*/ 174 h 402"/>
              <a:gd name="T102" fmla="*/ 411 w 450"/>
              <a:gd name="T103" fmla="*/ 193 h 402"/>
              <a:gd name="T104" fmla="*/ 430 w 450"/>
              <a:gd name="T105" fmla="*/ 202 h 402"/>
              <a:gd name="T106" fmla="*/ 440 w 450"/>
              <a:gd name="T107" fmla="*/ 218 h 402"/>
              <a:gd name="T108" fmla="*/ 450 w 450"/>
              <a:gd name="T109" fmla="*/ 233 h 402"/>
              <a:gd name="T110" fmla="*/ 441 w 450"/>
              <a:gd name="T111" fmla="*/ 240 h 402"/>
              <a:gd name="T112" fmla="*/ 421 w 450"/>
              <a:gd name="T113" fmla="*/ 240 h 402"/>
              <a:gd name="T114" fmla="*/ 418 w 450"/>
              <a:gd name="T115" fmla="*/ 256 h 402"/>
              <a:gd name="T116" fmla="*/ 415 w 450"/>
              <a:gd name="T117" fmla="*/ 273 h 402"/>
              <a:gd name="T118" fmla="*/ 415 w 450"/>
              <a:gd name="T119" fmla="*/ 297 h 402"/>
              <a:gd name="T120" fmla="*/ 415 w 450"/>
              <a:gd name="T121" fmla="*/ 325 h 402"/>
              <a:gd name="T122" fmla="*/ 408 w 450"/>
              <a:gd name="T123" fmla="*/ 344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0" h="402">
                <a:moveTo>
                  <a:pt x="400" y="348"/>
                </a:moveTo>
                <a:lnTo>
                  <a:pt x="391" y="343"/>
                </a:lnTo>
                <a:lnTo>
                  <a:pt x="386" y="338"/>
                </a:lnTo>
                <a:lnTo>
                  <a:pt x="382" y="330"/>
                </a:lnTo>
                <a:lnTo>
                  <a:pt x="376" y="325"/>
                </a:lnTo>
                <a:lnTo>
                  <a:pt x="371" y="319"/>
                </a:lnTo>
                <a:lnTo>
                  <a:pt x="367" y="319"/>
                </a:lnTo>
                <a:lnTo>
                  <a:pt x="363" y="319"/>
                </a:lnTo>
                <a:lnTo>
                  <a:pt x="357" y="316"/>
                </a:lnTo>
                <a:lnTo>
                  <a:pt x="357" y="313"/>
                </a:lnTo>
                <a:lnTo>
                  <a:pt x="350" y="309"/>
                </a:lnTo>
                <a:lnTo>
                  <a:pt x="346" y="309"/>
                </a:lnTo>
                <a:lnTo>
                  <a:pt x="336" y="322"/>
                </a:lnTo>
                <a:lnTo>
                  <a:pt x="332" y="327"/>
                </a:lnTo>
                <a:lnTo>
                  <a:pt x="324" y="338"/>
                </a:lnTo>
                <a:lnTo>
                  <a:pt x="321" y="340"/>
                </a:lnTo>
                <a:lnTo>
                  <a:pt x="313" y="343"/>
                </a:lnTo>
                <a:lnTo>
                  <a:pt x="305" y="343"/>
                </a:lnTo>
                <a:lnTo>
                  <a:pt x="300" y="343"/>
                </a:lnTo>
                <a:lnTo>
                  <a:pt x="292" y="344"/>
                </a:lnTo>
                <a:lnTo>
                  <a:pt x="292" y="352"/>
                </a:lnTo>
                <a:lnTo>
                  <a:pt x="289" y="359"/>
                </a:lnTo>
                <a:lnTo>
                  <a:pt x="289" y="368"/>
                </a:lnTo>
                <a:lnTo>
                  <a:pt x="284" y="369"/>
                </a:lnTo>
                <a:lnTo>
                  <a:pt x="278" y="375"/>
                </a:lnTo>
                <a:lnTo>
                  <a:pt x="268" y="375"/>
                </a:lnTo>
                <a:lnTo>
                  <a:pt x="267" y="375"/>
                </a:lnTo>
                <a:lnTo>
                  <a:pt x="260" y="372"/>
                </a:lnTo>
                <a:lnTo>
                  <a:pt x="255" y="378"/>
                </a:lnTo>
                <a:lnTo>
                  <a:pt x="249" y="380"/>
                </a:lnTo>
                <a:lnTo>
                  <a:pt x="246" y="383"/>
                </a:lnTo>
                <a:lnTo>
                  <a:pt x="241" y="383"/>
                </a:lnTo>
                <a:lnTo>
                  <a:pt x="237" y="389"/>
                </a:lnTo>
                <a:lnTo>
                  <a:pt x="237" y="394"/>
                </a:lnTo>
                <a:lnTo>
                  <a:pt x="235" y="396"/>
                </a:lnTo>
                <a:lnTo>
                  <a:pt x="231" y="400"/>
                </a:lnTo>
                <a:lnTo>
                  <a:pt x="225" y="402"/>
                </a:lnTo>
                <a:lnTo>
                  <a:pt x="220" y="396"/>
                </a:lnTo>
                <a:lnTo>
                  <a:pt x="219" y="386"/>
                </a:lnTo>
                <a:lnTo>
                  <a:pt x="217" y="380"/>
                </a:lnTo>
                <a:lnTo>
                  <a:pt x="217" y="372"/>
                </a:lnTo>
                <a:lnTo>
                  <a:pt x="213" y="368"/>
                </a:lnTo>
                <a:lnTo>
                  <a:pt x="203" y="364"/>
                </a:lnTo>
                <a:lnTo>
                  <a:pt x="197" y="359"/>
                </a:lnTo>
                <a:lnTo>
                  <a:pt x="192" y="352"/>
                </a:lnTo>
                <a:lnTo>
                  <a:pt x="187" y="344"/>
                </a:lnTo>
                <a:lnTo>
                  <a:pt x="183" y="340"/>
                </a:lnTo>
                <a:lnTo>
                  <a:pt x="170" y="333"/>
                </a:lnTo>
                <a:lnTo>
                  <a:pt x="169" y="325"/>
                </a:lnTo>
                <a:lnTo>
                  <a:pt x="166" y="317"/>
                </a:lnTo>
                <a:lnTo>
                  <a:pt x="163" y="316"/>
                </a:lnTo>
                <a:lnTo>
                  <a:pt x="162" y="309"/>
                </a:lnTo>
                <a:lnTo>
                  <a:pt x="155" y="303"/>
                </a:lnTo>
                <a:lnTo>
                  <a:pt x="151" y="300"/>
                </a:lnTo>
                <a:lnTo>
                  <a:pt x="147" y="297"/>
                </a:lnTo>
                <a:lnTo>
                  <a:pt x="139" y="300"/>
                </a:lnTo>
                <a:lnTo>
                  <a:pt x="136" y="308"/>
                </a:lnTo>
                <a:lnTo>
                  <a:pt x="133" y="313"/>
                </a:lnTo>
                <a:lnTo>
                  <a:pt x="129" y="317"/>
                </a:lnTo>
                <a:lnTo>
                  <a:pt x="127" y="319"/>
                </a:lnTo>
                <a:lnTo>
                  <a:pt x="127" y="325"/>
                </a:lnTo>
                <a:lnTo>
                  <a:pt x="123" y="327"/>
                </a:lnTo>
                <a:lnTo>
                  <a:pt x="111" y="333"/>
                </a:lnTo>
                <a:lnTo>
                  <a:pt x="97" y="338"/>
                </a:lnTo>
                <a:lnTo>
                  <a:pt x="86" y="340"/>
                </a:lnTo>
                <a:lnTo>
                  <a:pt x="75" y="338"/>
                </a:lnTo>
                <a:lnTo>
                  <a:pt x="72" y="330"/>
                </a:lnTo>
                <a:lnTo>
                  <a:pt x="65" y="322"/>
                </a:lnTo>
                <a:lnTo>
                  <a:pt x="62" y="316"/>
                </a:lnTo>
                <a:lnTo>
                  <a:pt x="58" y="308"/>
                </a:lnTo>
                <a:lnTo>
                  <a:pt x="56" y="300"/>
                </a:lnTo>
                <a:lnTo>
                  <a:pt x="54" y="295"/>
                </a:lnTo>
                <a:lnTo>
                  <a:pt x="51" y="292"/>
                </a:lnTo>
                <a:lnTo>
                  <a:pt x="51" y="287"/>
                </a:lnTo>
                <a:lnTo>
                  <a:pt x="46" y="276"/>
                </a:lnTo>
                <a:lnTo>
                  <a:pt x="43" y="266"/>
                </a:lnTo>
                <a:lnTo>
                  <a:pt x="43" y="264"/>
                </a:lnTo>
                <a:lnTo>
                  <a:pt x="40" y="257"/>
                </a:lnTo>
                <a:lnTo>
                  <a:pt x="40" y="252"/>
                </a:lnTo>
                <a:lnTo>
                  <a:pt x="37" y="245"/>
                </a:lnTo>
                <a:lnTo>
                  <a:pt x="29" y="249"/>
                </a:lnTo>
                <a:lnTo>
                  <a:pt x="25" y="249"/>
                </a:lnTo>
                <a:lnTo>
                  <a:pt x="19" y="249"/>
                </a:lnTo>
                <a:lnTo>
                  <a:pt x="17" y="249"/>
                </a:lnTo>
                <a:lnTo>
                  <a:pt x="10" y="245"/>
                </a:lnTo>
                <a:lnTo>
                  <a:pt x="6" y="240"/>
                </a:lnTo>
                <a:lnTo>
                  <a:pt x="3" y="233"/>
                </a:lnTo>
                <a:lnTo>
                  <a:pt x="1" y="222"/>
                </a:lnTo>
                <a:lnTo>
                  <a:pt x="0" y="214"/>
                </a:lnTo>
                <a:lnTo>
                  <a:pt x="0" y="212"/>
                </a:lnTo>
                <a:lnTo>
                  <a:pt x="1" y="204"/>
                </a:lnTo>
                <a:lnTo>
                  <a:pt x="3" y="200"/>
                </a:lnTo>
                <a:lnTo>
                  <a:pt x="10" y="193"/>
                </a:lnTo>
                <a:lnTo>
                  <a:pt x="17" y="184"/>
                </a:lnTo>
                <a:lnTo>
                  <a:pt x="21" y="177"/>
                </a:lnTo>
                <a:lnTo>
                  <a:pt x="25" y="170"/>
                </a:lnTo>
                <a:lnTo>
                  <a:pt x="25" y="169"/>
                </a:lnTo>
                <a:lnTo>
                  <a:pt x="25" y="161"/>
                </a:lnTo>
                <a:lnTo>
                  <a:pt x="28" y="157"/>
                </a:lnTo>
                <a:lnTo>
                  <a:pt x="37" y="144"/>
                </a:lnTo>
                <a:lnTo>
                  <a:pt x="46" y="133"/>
                </a:lnTo>
                <a:lnTo>
                  <a:pt x="54" y="126"/>
                </a:lnTo>
                <a:lnTo>
                  <a:pt x="56" y="123"/>
                </a:lnTo>
                <a:lnTo>
                  <a:pt x="56" y="117"/>
                </a:lnTo>
                <a:lnTo>
                  <a:pt x="61" y="109"/>
                </a:lnTo>
                <a:lnTo>
                  <a:pt x="65" y="106"/>
                </a:lnTo>
                <a:lnTo>
                  <a:pt x="72" y="101"/>
                </a:lnTo>
                <a:lnTo>
                  <a:pt x="78" y="99"/>
                </a:lnTo>
                <a:lnTo>
                  <a:pt x="83" y="96"/>
                </a:lnTo>
                <a:lnTo>
                  <a:pt x="86" y="88"/>
                </a:lnTo>
                <a:lnTo>
                  <a:pt x="93" y="78"/>
                </a:lnTo>
                <a:lnTo>
                  <a:pt x="97" y="77"/>
                </a:lnTo>
                <a:lnTo>
                  <a:pt x="108" y="74"/>
                </a:lnTo>
                <a:lnTo>
                  <a:pt x="111" y="70"/>
                </a:lnTo>
                <a:lnTo>
                  <a:pt x="111" y="66"/>
                </a:lnTo>
                <a:lnTo>
                  <a:pt x="111" y="59"/>
                </a:lnTo>
                <a:lnTo>
                  <a:pt x="111" y="51"/>
                </a:lnTo>
                <a:lnTo>
                  <a:pt x="111" y="46"/>
                </a:lnTo>
                <a:lnTo>
                  <a:pt x="115" y="41"/>
                </a:lnTo>
                <a:lnTo>
                  <a:pt x="115" y="35"/>
                </a:lnTo>
                <a:lnTo>
                  <a:pt x="115" y="29"/>
                </a:lnTo>
                <a:lnTo>
                  <a:pt x="115" y="27"/>
                </a:lnTo>
                <a:lnTo>
                  <a:pt x="118" y="26"/>
                </a:lnTo>
                <a:lnTo>
                  <a:pt x="118" y="16"/>
                </a:lnTo>
                <a:lnTo>
                  <a:pt x="115" y="10"/>
                </a:lnTo>
                <a:lnTo>
                  <a:pt x="118" y="0"/>
                </a:lnTo>
                <a:lnTo>
                  <a:pt x="123" y="2"/>
                </a:lnTo>
                <a:lnTo>
                  <a:pt x="136" y="7"/>
                </a:lnTo>
                <a:lnTo>
                  <a:pt x="147" y="13"/>
                </a:lnTo>
                <a:lnTo>
                  <a:pt x="159" y="10"/>
                </a:lnTo>
                <a:lnTo>
                  <a:pt x="166" y="10"/>
                </a:lnTo>
                <a:lnTo>
                  <a:pt x="187" y="10"/>
                </a:lnTo>
                <a:lnTo>
                  <a:pt x="192" y="10"/>
                </a:lnTo>
                <a:lnTo>
                  <a:pt x="197" y="13"/>
                </a:lnTo>
                <a:lnTo>
                  <a:pt x="203" y="13"/>
                </a:lnTo>
                <a:lnTo>
                  <a:pt x="209" y="16"/>
                </a:lnTo>
                <a:lnTo>
                  <a:pt x="220" y="18"/>
                </a:lnTo>
                <a:lnTo>
                  <a:pt x="235" y="26"/>
                </a:lnTo>
                <a:lnTo>
                  <a:pt x="245" y="21"/>
                </a:lnTo>
                <a:lnTo>
                  <a:pt x="246" y="18"/>
                </a:lnTo>
                <a:lnTo>
                  <a:pt x="249" y="13"/>
                </a:lnTo>
                <a:lnTo>
                  <a:pt x="252" y="10"/>
                </a:lnTo>
                <a:lnTo>
                  <a:pt x="259" y="13"/>
                </a:lnTo>
                <a:lnTo>
                  <a:pt x="267" y="16"/>
                </a:lnTo>
                <a:lnTo>
                  <a:pt x="274" y="16"/>
                </a:lnTo>
                <a:lnTo>
                  <a:pt x="284" y="18"/>
                </a:lnTo>
                <a:lnTo>
                  <a:pt x="286" y="26"/>
                </a:lnTo>
                <a:lnTo>
                  <a:pt x="286" y="27"/>
                </a:lnTo>
                <a:lnTo>
                  <a:pt x="286" y="33"/>
                </a:lnTo>
                <a:lnTo>
                  <a:pt x="300" y="35"/>
                </a:lnTo>
                <a:lnTo>
                  <a:pt x="310" y="37"/>
                </a:lnTo>
                <a:lnTo>
                  <a:pt x="318" y="37"/>
                </a:lnTo>
                <a:lnTo>
                  <a:pt x="324" y="41"/>
                </a:lnTo>
                <a:lnTo>
                  <a:pt x="328" y="43"/>
                </a:lnTo>
                <a:lnTo>
                  <a:pt x="328" y="46"/>
                </a:lnTo>
                <a:lnTo>
                  <a:pt x="332" y="51"/>
                </a:lnTo>
                <a:lnTo>
                  <a:pt x="333" y="58"/>
                </a:lnTo>
                <a:lnTo>
                  <a:pt x="342" y="59"/>
                </a:lnTo>
                <a:lnTo>
                  <a:pt x="342" y="66"/>
                </a:lnTo>
                <a:lnTo>
                  <a:pt x="342" y="74"/>
                </a:lnTo>
                <a:lnTo>
                  <a:pt x="345" y="81"/>
                </a:lnTo>
                <a:lnTo>
                  <a:pt x="346" y="83"/>
                </a:lnTo>
                <a:lnTo>
                  <a:pt x="346" y="88"/>
                </a:lnTo>
                <a:lnTo>
                  <a:pt x="353" y="93"/>
                </a:lnTo>
                <a:lnTo>
                  <a:pt x="357" y="96"/>
                </a:lnTo>
                <a:lnTo>
                  <a:pt x="363" y="96"/>
                </a:lnTo>
                <a:lnTo>
                  <a:pt x="368" y="99"/>
                </a:lnTo>
                <a:lnTo>
                  <a:pt x="376" y="99"/>
                </a:lnTo>
                <a:lnTo>
                  <a:pt x="378" y="99"/>
                </a:lnTo>
                <a:lnTo>
                  <a:pt x="383" y="99"/>
                </a:lnTo>
                <a:lnTo>
                  <a:pt x="386" y="99"/>
                </a:lnTo>
                <a:lnTo>
                  <a:pt x="388" y="99"/>
                </a:lnTo>
                <a:lnTo>
                  <a:pt x="394" y="99"/>
                </a:lnTo>
                <a:lnTo>
                  <a:pt x="397" y="99"/>
                </a:lnTo>
                <a:lnTo>
                  <a:pt x="408" y="99"/>
                </a:lnTo>
                <a:lnTo>
                  <a:pt x="411" y="99"/>
                </a:lnTo>
                <a:lnTo>
                  <a:pt x="421" y="96"/>
                </a:lnTo>
                <a:lnTo>
                  <a:pt x="423" y="93"/>
                </a:lnTo>
                <a:lnTo>
                  <a:pt x="429" y="83"/>
                </a:lnTo>
                <a:lnTo>
                  <a:pt x="430" y="78"/>
                </a:lnTo>
                <a:lnTo>
                  <a:pt x="430" y="77"/>
                </a:lnTo>
                <a:lnTo>
                  <a:pt x="440" y="69"/>
                </a:lnTo>
                <a:lnTo>
                  <a:pt x="441" y="62"/>
                </a:lnTo>
                <a:lnTo>
                  <a:pt x="443" y="69"/>
                </a:lnTo>
                <a:lnTo>
                  <a:pt x="443" y="70"/>
                </a:lnTo>
                <a:lnTo>
                  <a:pt x="443" y="81"/>
                </a:lnTo>
                <a:lnTo>
                  <a:pt x="443" y="93"/>
                </a:lnTo>
                <a:lnTo>
                  <a:pt x="446" y="101"/>
                </a:lnTo>
                <a:lnTo>
                  <a:pt x="443" y="109"/>
                </a:lnTo>
                <a:lnTo>
                  <a:pt x="446" y="113"/>
                </a:lnTo>
                <a:lnTo>
                  <a:pt x="443" y="121"/>
                </a:lnTo>
                <a:lnTo>
                  <a:pt x="440" y="126"/>
                </a:lnTo>
                <a:lnTo>
                  <a:pt x="430" y="131"/>
                </a:lnTo>
                <a:lnTo>
                  <a:pt x="429" y="133"/>
                </a:lnTo>
                <a:lnTo>
                  <a:pt x="434" y="136"/>
                </a:lnTo>
                <a:lnTo>
                  <a:pt x="440" y="141"/>
                </a:lnTo>
                <a:lnTo>
                  <a:pt x="440" y="144"/>
                </a:lnTo>
                <a:lnTo>
                  <a:pt x="430" y="152"/>
                </a:lnTo>
                <a:lnTo>
                  <a:pt x="429" y="152"/>
                </a:lnTo>
                <a:lnTo>
                  <a:pt x="423" y="157"/>
                </a:lnTo>
                <a:lnTo>
                  <a:pt x="418" y="161"/>
                </a:lnTo>
                <a:lnTo>
                  <a:pt x="415" y="162"/>
                </a:lnTo>
                <a:lnTo>
                  <a:pt x="411" y="169"/>
                </a:lnTo>
                <a:lnTo>
                  <a:pt x="411" y="174"/>
                </a:lnTo>
                <a:lnTo>
                  <a:pt x="411" y="184"/>
                </a:lnTo>
                <a:lnTo>
                  <a:pt x="411" y="185"/>
                </a:lnTo>
                <a:lnTo>
                  <a:pt x="411" y="192"/>
                </a:lnTo>
                <a:lnTo>
                  <a:pt x="411" y="193"/>
                </a:lnTo>
                <a:lnTo>
                  <a:pt x="418" y="197"/>
                </a:lnTo>
                <a:lnTo>
                  <a:pt x="426" y="197"/>
                </a:lnTo>
                <a:lnTo>
                  <a:pt x="429" y="200"/>
                </a:lnTo>
                <a:lnTo>
                  <a:pt x="430" y="202"/>
                </a:lnTo>
                <a:lnTo>
                  <a:pt x="430" y="212"/>
                </a:lnTo>
                <a:lnTo>
                  <a:pt x="434" y="212"/>
                </a:lnTo>
                <a:lnTo>
                  <a:pt x="440" y="214"/>
                </a:lnTo>
                <a:lnTo>
                  <a:pt x="440" y="218"/>
                </a:lnTo>
                <a:lnTo>
                  <a:pt x="443" y="222"/>
                </a:lnTo>
                <a:lnTo>
                  <a:pt x="446" y="224"/>
                </a:lnTo>
                <a:lnTo>
                  <a:pt x="450" y="226"/>
                </a:lnTo>
                <a:lnTo>
                  <a:pt x="450" y="233"/>
                </a:lnTo>
                <a:lnTo>
                  <a:pt x="450" y="234"/>
                </a:lnTo>
                <a:lnTo>
                  <a:pt x="450" y="236"/>
                </a:lnTo>
                <a:lnTo>
                  <a:pt x="446" y="240"/>
                </a:lnTo>
                <a:lnTo>
                  <a:pt x="441" y="240"/>
                </a:lnTo>
                <a:lnTo>
                  <a:pt x="434" y="240"/>
                </a:lnTo>
                <a:lnTo>
                  <a:pt x="430" y="244"/>
                </a:lnTo>
                <a:lnTo>
                  <a:pt x="426" y="244"/>
                </a:lnTo>
                <a:lnTo>
                  <a:pt x="421" y="240"/>
                </a:lnTo>
                <a:lnTo>
                  <a:pt x="418" y="240"/>
                </a:lnTo>
                <a:lnTo>
                  <a:pt x="415" y="244"/>
                </a:lnTo>
                <a:lnTo>
                  <a:pt x="415" y="249"/>
                </a:lnTo>
                <a:lnTo>
                  <a:pt x="418" y="256"/>
                </a:lnTo>
                <a:lnTo>
                  <a:pt x="418" y="260"/>
                </a:lnTo>
                <a:lnTo>
                  <a:pt x="418" y="264"/>
                </a:lnTo>
                <a:lnTo>
                  <a:pt x="415" y="265"/>
                </a:lnTo>
                <a:lnTo>
                  <a:pt x="415" y="273"/>
                </a:lnTo>
                <a:lnTo>
                  <a:pt x="415" y="282"/>
                </a:lnTo>
                <a:lnTo>
                  <a:pt x="418" y="287"/>
                </a:lnTo>
                <a:lnTo>
                  <a:pt x="415" y="292"/>
                </a:lnTo>
                <a:lnTo>
                  <a:pt x="415" y="297"/>
                </a:lnTo>
                <a:lnTo>
                  <a:pt x="415" y="308"/>
                </a:lnTo>
                <a:lnTo>
                  <a:pt x="415" y="313"/>
                </a:lnTo>
                <a:lnTo>
                  <a:pt x="415" y="317"/>
                </a:lnTo>
                <a:lnTo>
                  <a:pt x="415" y="325"/>
                </a:lnTo>
                <a:lnTo>
                  <a:pt x="415" y="330"/>
                </a:lnTo>
                <a:lnTo>
                  <a:pt x="415" y="338"/>
                </a:lnTo>
                <a:lnTo>
                  <a:pt x="411" y="340"/>
                </a:lnTo>
                <a:lnTo>
                  <a:pt x="408" y="344"/>
                </a:lnTo>
                <a:lnTo>
                  <a:pt x="400" y="34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0" name="Freeform 1062"/>
          <p:cNvSpPr>
            <a:spLocks/>
          </p:cNvSpPr>
          <p:nvPr userDrawn="1"/>
        </p:nvSpPr>
        <p:spPr bwMode="auto">
          <a:xfrm>
            <a:off x="4372160" y="4993900"/>
            <a:ext cx="89893" cy="131876"/>
          </a:xfrm>
          <a:custGeom>
            <a:avLst/>
            <a:gdLst>
              <a:gd name="T0" fmla="*/ 76 w 208"/>
              <a:gd name="T1" fmla="*/ 255 h 271"/>
              <a:gd name="T2" fmla="*/ 42 w 208"/>
              <a:gd name="T3" fmla="*/ 248 h 271"/>
              <a:gd name="T4" fmla="*/ 26 w 208"/>
              <a:gd name="T5" fmla="*/ 233 h 271"/>
              <a:gd name="T6" fmla="*/ 18 w 208"/>
              <a:gd name="T7" fmla="*/ 213 h 271"/>
              <a:gd name="T8" fmla="*/ 21 w 208"/>
              <a:gd name="T9" fmla="*/ 200 h 271"/>
              <a:gd name="T10" fmla="*/ 10 w 208"/>
              <a:gd name="T11" fmla="*/ 193 h 271"/>
              <a:gd name="T12" fmla="*/ 3 w 208"/>
              <a:gd name="T13" fmla="*/ 185 h 271"/>
              <a:gd name="T14" fmla="*/ 2 w 208"/>
              <a:gd name="T15" fmla="*/ 173 h 271"/>
              <a:gd name="T16" fmla="*/ 3 w 208"/>
              <a:gd name="T17" fmla="*/ 157 h 271"/>
              <a:gd name="T18" fmla="*/ 0 w 208"/>
              <a:gd name="T19" fmla="*/ 142 h 271"/>
              <a:gd name="T20" fmla="*/ 0 w 208"/>
              <a:gd name="T21" fmla="*/ 132 h 271"/>
              <a:gd name="T22" fmla="*/ 10 w 208"/>
              <a:gd name="T23" fmla="*/ 126 h 271"/>
              <a:gd name="T24" fmla="*/ 14 w 208"/>
              <a:gd name="T25" fmla="*/ 120 h 271"/>
              <a:gd name="T26" fmla="*/ 25 w 208"/>
              <a:gd name="T27" fmla="*/ 123 h 271"/>
              <a:gd name="T28" fmla="*/ 42 w 208"/>
              <a:gd name="T29" fmla="*/ 108 h 271"/>
              <a:gd name="T30" fmla="*/ 45 w 208"/>
              <a:gd name="T31" fmla="*/ 100 h 271"/>
              <a:gd name="T32" fmla="*/ 57 w 208"/>
              <a:gd name="T33" fmla="*/ 96 h 271"/>
              <a:gd name="T34" fmla="*/ 54 w 208"/>
              <a:gd name="T35" fmla="*/ 88 h 271"/>
              <a:gd name="T36" fmla="*/ 57 w 208"/>
              <a:gd name="T37" fmla="*/ 87 h 271"/>
              <a:gd name="T38" fmla="*/ 68 w 208"/>
              <a:gd name="T39" fmla="*/ 75 h 271"/>
              <a:gd name="T40" fmla="*/ 64 w 208"/>
              <a:gd name="T41" fmla="*/ 65 h 271"/>
              <a:gd name="T42" fmla="*/ 79 w 208"/>
              <a:gd name="T43" fmla="*/ 58 h 271"/>
              <a:gd name="T44" fmla="*/ 87 w 208"/>
              <a:gd name="T45" fmla="*/ 60 h 271"/>
              <a:gd name="T46" fmla="*/ 83 w 208"/>
              <a:gd name="T47" fmla="*/ 46 h 271"/>
              <a:gd name="T48" fmla="*/ 87 w 208"/>
              <a:gd name="T49" fmla="*/ 35 h 271"/>
              <a:gd name="T50" fmla="*/ 87 w 208"/>
              <a:gd name="T51" fmla="*/ 25 h 271"/>
              <a:gd name="T52" fmla="*/ 101 w 208"/>
              <a:gd name="T53" fmla="*/ 15 h 271"/>
              <a:gd name="T54" fmla="*/ 107 w 208"/>
              <a:gd name="T55" fmla="*/ 6 h 271"/>
              <a:gd name="T56" fmla="*/ 113 w 208"/>
              <a:gd name="T57" fmla="*/ 6 h 271"/>
              <a:gd name="T58" fmla="*/ 113 w 208"/>
              <a:gd name="T59" fmla="*/ 22 h 271"/>
              <a:gd name="T60" fmla="*/ 117 w 208"/>
              <a:gd name="T61" fmla="*/ 39 h 271"/>
              <a:gd name="T62" fmla="*/ 125 w 208"/>
              <a:gd name="T63" fmla="*/ 46 h 271"/>
              <a:gd name="T64" fmla="*/ 140 w 208"/>
              <a:gd name="T65" fmla="*/ 48 h 271"/>
              <a:gd name="T66" fmla="*/ 153 w 208"/>
              <a:gd name="T67" fmla="*/ 69 h 271"/>
              <a:gd name="T68" fmla="*/ 151 w 208"/>
              <a:gd name="T69" fmla="*/ 90 h 271"/>
              <a:gd name="T70" fmla="*/ 162 w 208"/>
              <a:gd name="T71" fmla="*/ 104 h 271"/>
              <a:gd name="T72" fmla="*/ 175 w 208"/>
              <a:gd name="T73" fmla="*/ 116 h 271"/>
              <a:gd name="T74" fmla="*/ 188 w 208"/>
              <a:gd name="T75" fmla="*/ 123 h 271"/>
              <a:gd name="T76" fmla="*/ 196 w 208"/>
              <a:gd name="T77" fmla="*/ 135 h 271"/>
              <a:gd name="T78" fmla="*/ 194 w 208"/>
              <a:gd name="T79" fmla="*/ 163 h 271"/>
              <a:gd name="T80" fmla="*/ 205 w 208"/>
              <a:gd name="T81" fmla="*/ 182 h 271"/>
              <a:gd name="T82" fmla="*/ 205 w 208"/>
              <a:gd name="T83" fmla="*/ 190 h 271"/>
              <a:gd name="T84" fmla="*/ 194 w 208"/>
              <a:gd name="T85" fmla="*/ 199 h 271"/>
              <a:gd name="T86" fmla="*/ 196 w 208"/>
              <a:gd name="T87" fmla="*/ 213 h 271"/>
              <a:gd name="T88" fmla="*/ 202 w 208"/>
              <a:gd name="T89" fmla="*/ 221 h 271"/>
              <a:gd name="T90" fmla="*/ 202 w 208"/>
              <a:gd name="T91" fmla="*/ 230 h 271"/>
              <a:gd name="T92" fmla="*/ 200 w 208"/>
              <a:gd name="T93" fmla="*/ 242 h 271"/>
              <a:gd name="T94" fmla="*/ 200 w 208"/>
              <a:gd name="T95" fmla="*/ 263 h 271"/>
              <a:gd name="T96" fmla="*/ 175 w 208"/>
              <a:gd name="T97" fmla="*/ 259 h 271"/>
              <a:gd name="T98" fmla="*/ 162 w 208"/>
              <a:gd name="T99" fmla="*/ 263 h 271"/>
              <a:gd name="T100" fmla="*/ 136 w 208"/>
              <a:gd name="T101" fmla="*/ 263 h 271"/>
              <a:gd name="T102" fmla="*/ 113 w 208"/>
              <a:gd name="T103" fmla="*/ 259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8" h="271">
                <a:moveTo>
                  <a:pt x="103" y="255"/>
                </a:moveTo>
                <a:lnTo>
                  <a:pt x="83" y="255"/>
                </a:lnTo>
                <a:lnTo>
                  <a:pt x="76" y="255"/>
                </a:lnTo>
                <a:lnTo>
                  <a:pt x="64" y="259"/>
                </a:lnTo>
                <a:lnTo>
                  <a:pt x="53" y="253"/>
                </a:lnTo>
                <a:lnTo>
                  <a:pt x="42" y="248"/>
                </a:lnTo>
                <a:lnTo>
                  <a:pt x="34" y="246"/>
                </a:lnTo>
                <a:lnTo>
                  <a:pt x="26" y="242"/>
                </a:lnTo>
                <a:lnTo>
                  <a:pt x="26" y="233"/>
                </a:lnTo>
                <a:lnTo>
                  <a:pt x="25" y="225"/>
                </a:lnTo>
                <a:lnTo>
                  <a:pt x="21" y="220"/>
                </a:lnTo>
                <a:lnTo>
                  <a:pt x="18" y="213"/>
                </a:lnTo>
                <a:lnTo>
                  <a:pt x="25" y="213"/>
                </a:lnTo>
                <a:lnTo>
                  <a:pt x="25" y="203"/>
                </a:lnTo>
                <a:lnTo>
                  <a:pt x="21" y="200"/>
                </a:lnTo>
                <a:lnTo>
                  <a:pt x="18" y="199"/>
                </a:lnTo>
                <a:lnTo>
                  <a:pt x="14" y="195"/>
                </a:lnTo>
                <a:lnTo>
                  <a:pt x="10" y="193"/>
                </a:lnTo>
                <a:lnTo>
                  <a:pt x="3" y="190"/>
                </a:lnTo>
                <a:lnTo>
                  <a:pt x="2" y="189"/>
                </a:lnTo>
                <a:lnTo>
                  <a:pt x="3" y="185"/>
                </a:lnTo>
                <a:lnTo>
                  <a:pt x="3" y="182"/>
                </a:lnTo>
                <a:lnTo>
                  <a:pt x="2" y="176"/>
                </a:lnTo>
                <a:lnTo>
                  <a:pt x="2" y="173"/>
                </a:lnTo>
                <a:lnTo>
                  <a:pt x="2" y="167"/>
                </a:lnTo>
                <a:lnTo>
                  <a:pt x="3" y="163"/>
                </a:lnTo>
                <a:lnTo>
                  <a:pt x="3" y="157"/>
                </a:lnTo>
                <a:lnTo>
                  <a:pt x="2" y="153"/>
                </a:lnTo>
                <a:lnTo>
                  <a:pt x="2" y="148"/>
                </a:lnTo>
                <a:lnTo>
                  <a:pt x="0" y="142"/>
                </a:lnTo>
                <a:lnTo>
                  <a:pt x="2" y="141"/>
                </a:lnTo>
                <a:lnTo>
                  <a:pt x="2" y="135"/>
                </a:lnTo>
                <a:lnTo>
                  <a:pt x="0" y="132"/>
                </a:lnTo>
                <a:lnTo>
                  <a:pt x="0" y="127"/>
                </a:lnTo>
                <a:lnTo>
                  <a:pt x="3" y="132"/>
                </a:lnTo>
                <a:lnTo>
                  <a:pt x="10" y="126"/>
                </a:lnTo>
                <a:lnTo>
                  <a:pt x="13" y="126"/>
                </a:lnTo>
                <a:lnTo>
                  <a:pt x="13" y="123"/>
                </a:lnTo>
                <a:lnTo>
                  <a:pt x="14" y="120"/>
                </a:lnTo>
                <a:lnTo>
                  <a:pt x="18" y="118"/>
                </a:lnTo>
                <a:lnTo>
                  <a:pt x="25" y="120"/>
                </a:lnTo>
                <a:lnTo>
                  <a:pt x="25" y="123"/>
                </a:lnTo>
                <a:lnTo>
                  <a:pt x="28" y="118"/>
                </a:lnTo>
                <a:lnTo>
                  <a:pt x="34" y="113"/>
                </a:lnTo>
                <a:lnTo>
                  <a:pt x="42" y="108"/>
                </a:lnTo>
                <a:lnTo>
                  <a:pt x="44" y="107"/>
                </a:lnTo>
                <a:lnTo>
                  <a:pt x="44" y="104"/>
                </a:lnTo>
                <a:lnTo>
                  <a:pt x="45" y="100"/>
                </a:lnTo>
                <a:lnTo>
                  <a:pt x="53" y="97"/>
                </a:lnTo>
                <a:lnTo>
                  <a:pt x="54" y="100"/>
                </a:lnTo>
                <a:lnTo>
                  <a:pt x="57" y="96"/>
                </a:lnTo>
                <a:lnTo>
                  <a:pt x="59" y="93"/>
                </a:lnTo>
                <a:lnTo>
                  <a:pt x="57" y="90"/>
                </a:lnTo>
                <a:lnTo>
                  <a:pt x="54" y="88"/>
                </a:lnTo>
                <a:lnTo>
                  <a:pt x="53" y="87"/>
                </a:lnTo>
                <a:lnTo>
                  <a:pt x="54" y="81"/>
                </a:lnTo>
                <a:lnTo>
                  <a:pt x="57" y="87"/>
                </a:lnTo>
                <a:lnTo>
                  <a:pt x="68" y="81"/>
                </a:lnTo>
                <a:lnTo>
                  <a:pt x="68" y="79"/>
                </a:lnTo>
                <a:lnTo>
                  <a:pt x="68" y="75"/>
                </a:lnTo>
                <a:lnTo>
                  <a:pt x="68" y="69"/>
                </a:lnTo>
                <a:lnTo>
                  <a:pt x="64" y="67"/>
                </a:lnTo>
                <a:lnTo>
                  <a:pt x="64" y="65"/>
                </a:lnTo>
                <a:lnTo>
                  <a:pt x="64" y="58"/>
                </a:lnTo>
                <a:lnTo>
                  <a:pt x="70" y="58"/>
                </a:lnTo>
                <a:lnTo>
                  <a:pt x="79" y="58"/>
                </a:lnTo>
                <a:lnTo>
                  <a:pt x="82" y="58"/>
                </a:lnTo>
                <a:lnTo>
                  <a:pt x="86" y="60"/>
                </a:lnTo>
                <a:lnTo>
                  <a:pt x="87" y="60"/>
                </a:lnTo>
                <a:lnTo>
                  <a:pt x="87" y="51"/>
                </a:lnTo>
                <a:lnTo>
                  <a:pt x="86" y="48"/>
                </a:lnTo>
                <a:lnTo>
                  <a:pt x="83" y="46"/>
                </a:lnTo>
                <a:lnTo>
                  <a:pt x="86" y="43"/>
                </a:lnTo>
                <a:lnTo>
                  <a:pt x="87" y="40"/>
                </a:lnTo>
                <a:lnTo>
                  <a:pt x="87" y="35"/>
                </a:lnTo>
                <a:lnTo>
                  <a:pt x="91" y="34"/>
                </a:lnTo>
                <a:lnTo>
                  <a:pt x="87" y="27"/>
                </a:lnTo>
                <a:lnTo>
                  <a:pt x="87" y="25"/>
                </a:lnTo>
                <a:lnTo>
                  <a:pt x="91" y="22"/>
                </a:lnTo>
                <a:lnTo>
                  <a:pt x="96" y="18"/>
                </a:lnTo>
                <a:lnTo>
                  <a:pt x="101" y="15"/>
                </a:lnTo>
                <a:lnTo>
                  <a:pt x="103" y="11"/>
                </a:lnTo>
                <a:lnTo>
                  <a:pt x="107" y="8"/>
                </a:lnTo>
                <a:lnTo>
                  <a:pt x="107" y="6"/>
                </a:lnTo>
                <a:lnTo>
                  <a:pt x="107" y="2"/>
                </a:lnTo>
                <a:lnTo>
                  <a:pt x="110" y="0"/>
                </a:lnTo>
                <a:lnTo>
                  <a:pt x="113" y="6"/>
                </a:lnTo>
                <a:lnTo>
                  <a:pt x="117" y="8"/>
                </a:lnTo>
                <a:lnTo>
                  <a:pt x="113" y="13"/>
                </a:lnTo>
                <a:lnTo>
                  <a:pt x="113" y="22"/>
                </a:lnTo>
                <a:lnTo>
                  <a:pt x="113" y="27"/>
                </a:lnTo>
                <a:lnTo>
                  <a:pt x="113" y="34"/>
                </a:lnTo>
                <a:lnTo>
                  <a:pt x="117" y="39"/>
                </a:lnTo>
                <a:lnTo>
                  <a:pt x="120" y="40"/>
                </a:lnTo>
                <a:lnTo>
                  <a:pt x="121" y="43"/>
                </a:lnTo>
                <a:lnTo>
                  <a:pt x="125" y="46"/>
                </a:lnTo>
                <a:lnTo>
                  <a:pt x="134" y="46"/>
                </a:lnTo>
                <a:lnTo>
                  <a:pt x="135" y="48"/>
                </a:lnTo>
                <a:lnTo>
                  <a:pt x="140" y="48"/>
                </a:lnTo>
                <a:lnTo>
                  <a:pt x="145" y="58"/>
                </a:lnTo>
                <a:lnTo>
                  <a:pt x="151" y="67"/>
                </a:lnTo>
                <a:lnTo>
                  <a:pt x="153" y="69"/>
                </a:lnTo>
                <a:lnTo>
                  <a:pt x="151" y="75"/>
                </a:lnTo>
                <a:lnTo>
                  <a:pt x="151" y="81"/>
                </a:lnTo>
                <a:lnTo>
                  <a:pt x="151" y="90"/>
                </a:lnTo>
                <a:lnTo>
                  <a:pt x="151" y="96"/>
                </a:lnTo>
                <a:lnTo>
                  <a:pt x="153" y="97"/>
                </a:lnTo>
                <a:lnTo>
                  <a:pt x="162" y="104"/>
                </a:lnTo>
                <a:lnTo>
                  <a:pt x="162" y="107"/>
                </a:lnTo>
                <a:lnTo>
                  <a:pt x="168" y="113"/>
                </a:lnTo>
                <a:lnTo>
                  <a:pt x="175" y="116"/>
                </a:lnTo>
                <a:lnTo>
                  <a:pt x="179" y="118"/>
                </a:lnTo>
                <a:lnTo>
                  <a:pt x="183" y="118"/>
                </a:lnTo>
                <a:lnTo>
                  <a:pt x="188" y="123"/>
                </a:lnTo>
                <a:lnTo>
                  <a:pt x="190" y="127"/>
                </a:lnTo>
                <a:lnTo>
                  <a:pt x="194" y="132"/>
                </a:lnTo>
                <a:lnTo>
                  <a:pt x="196" y="135"/>
                </a:lnTo>
                <a:lnTo>
                  <a:pt x="194" y="147"/>
                </a:lnTo>
                <a:lnTo>
                  <a:pt x="194" y="157"/>
                </a:lnTo>
                <a:lnTo>
                  <a:pt x="194" y="163"/>
                </a:lnTo>
                <a:lnTo>
                  <a:pt x="194" y="167"/>
                </a:lnTo>
                <a:lnTo>
                  <a:pt x="200" y="176"/>
                </a:lnTo>
                <a:lnTo>
                  <a:pt x="205" y="182"/>
                </a:lnTo>
                <a:lnTo>
                  <a:pt x="208" y="185"/>
                </a:lnTo>
                <a:lnTo>
                  <a:pt x="208" y="189"/>
                </a:lnTo>
                <a:lnTo>
                  <a:pt x="205" y="190"/>
                </a:lnTo>
                <a:lnTo>
                  <a:pt x="202" y="190"/>
                </a:lnTo>
                <a:lnTo>
                  <a:pt x="196" y="195"/>
                </a:lnTo>
                <a:lnTo>
                  <a:pt x="194" y="199"/>
                </a:lnTo>
                <a:lnTo>
                  <a:pt x="194" y="203"/>
                </a:lnTo>
                <a:lnTo>
                  <a:pt x="194" y="211"/>
                </a:lnTo>
                <a:lnTo>
                  <a:pt x="196" y="213"/>
                </a:lnTo>
                <a:lnTo>
                  <a:pt x="200" y="215"/>
                </a:lnTo>
                <a:lnTo>
                  <a:pt x="202" y="215"/>
                </a:lnTo>
                <a:lnTo>
                  <a:pt x="202" y="221"/>
                </a:lnTo>
                <a:lnTo>
                  <a:pt x="202" y="225"/>
                </a:lnTo>
                <a:lnTo>
                  <a:pt x="202" y="229"/>
                </a:lnTo>
                <a:lnTo>
                  <a:pt x="202" y="230"/>
                </a:lnTo>
                <a:lnTo>
                  <a:pt x="208" y="236"/>
                </a:lnTo>
                <a:lnTo>
                  <a:pt x="202" y="241"/>
                </a:lnTo>
                <a:lnTo>
                  <a:pt x="200" y="242"/>
                </a:lnTo>
                <a:lnTo>
                  <a:pt x="200" y="250"/>
                </a:lnTo>
                <a:lnTo>
                  <a:pt x="196" y="253"/>
                </a:lnTo>
                <a:lnTo>
                  <a:pt x="200" y="263"/>
                </a:lnTo>
                <a:lnTo>
                  <a:pt x="190" y="262"/>
                </a:lnTo>
                <a:lnTo>
                  <a:pt x="183" y="262"/>
                </a:lnTo>
                <a:lnTo>
                  <a:pt x="175" y="259"/>
                </a:lnTo>
                <a:lnTo>
                  <a:pt x="168" y="255"/>
                </a:lnTo>
                <a:lnTo>
                  <a:pt x="165" y="259"/>
                </a:lnTo>
                <a:lnTo>
                  <a:pt x="162" y="263"/>
                </a:lnTo>
                <a:lnTo>
                  <a:pt x="162" y="267"/>
                </a:lnTo>
                <a:lnTo>
                  <a:pt x="151" y="271"/>
                </a:lnTo>
                <a:lnTo>
                  <a:pt x="136" y="263"/>
                </a:lnTo>
                <a:lnTo>
                  <a:pt x="125" y="262"/>
                </a:lnTo>
                <a:lnTo>
                  <a:pt x="120" y="259"/>
                </a:lnTo>
                <a:lnTo>
                  <a:pt x="113" y="259"/>
                </a:lnTo>
                <a:lnTo>
                  <a:pt x="109" y="255"/>
                </a:lnTo>
                <a:lnTo>
                  <a:pt x="103" y="255"/>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1" name="Freeform 1063"/>
          <p:cNvSpPr>
            <a:spLocks/>
          </p:cNvSpPr>
          <p:nvPr userDrawn="1"/>
        </p:nvSpPr>
        <p:spPr bwMode="auto">
          <a:xfrm>
            <a:off x="4507651" y="4948476"/>
            <a:ext cx="238413" cy="147995"/>
          </a:xfrm>
          <a:custGeom>
            <a:avLst/>
            <a:gdLst>
              <a:gd name="T0" fmla="*/ 502 w 551"/>
              <a:gd name="T1" fmla="*/ 143 h 304"/>
              <a:gd name="T2" fmla="*/ 475 w 551"/>
              <a:gd name="T3" fmla="*/ 130 h 304"/>
              <a:gd name="T4" fmla="*/ 427 w 551"/>
              <a:gd name="T5" fmla="*/ 136 h 304"/>
              <a:gd name="T6" fmla="*/ 424 w 551"/>
              <a:gd name="T7" fmla="*/ 101 h 304"/>
              <a:gd name="T8" fmla="*/ 403 w 551"/>
              <a:gd name="T9" fmla="*/ 80 h 304"/>
              <a:gd name="T10" fmla="*/ 377 w 551"/>
              <a:gd name="T11" fmla="*/ 55 h 304"/>
              <a:gd name="T12" fmla="*/ 344 w 551"/>
              <a:gd name="T13" fmla="*/ 36 h 304"/>
              <a:gd name="T14" fmla="*/ 319 w 551"/>
              <a:gd name="T15" fmla="*/ 43 h 304"/>
              <a:gd name="T16" fmla="*/ 283 w 551"/>
              <a:gd name="T17" fmla="*/ 32 h 304"/>
              <a:gd name="T18" fmla="*/ 262 w 551"/>
              <a:gd name="T19" fmla="*/ 6 h 304"/>
              <a:gd name="T20" fmla="*/ 211 w 551"/>
              <a:gd name="T21" fmla="*/ 28 h 304"/>
              <a:gd name="T22" fmla="*/ 179 w 551"/>
              <a:gd name="T23" fmla="*/ 52 h 304"/>
              <a:gd name="T24" fmla="*/ 139 w 551"/>
              <a:gd name="T25" fmla="*/ 55 h 304"/>
              <a:gd name="T26" fmla="*/ 110 w 551"/>
              <a:gd name="T27" fmla="*/ 53 h 304"/>
              <a:gd name="T28" fmla="*/ 73 w 551"/>
              <a:gd name="T29" fmla="*/ 53 h 304"/>
              <a:gd name="T30" fmla="*/ 52 w 551"/>
              <a:gd name="T31" fmla="*/ 52 h 304"/>
              <a:gd name="T32" fmla="*/ 4 w 551"/>
              <a:gd name="T33" fmla="*/ 80 h 304"/>
              <a:gd name="T34" fmla="*/ 16 w 551"/>
              <a:gd name="T35" fmla="*/ 85 h 304"/>
              <a:gd name="T36" fmla="*/ 23 w 551"/>
              <a:gd name="T37" fmla="*/ 92 h 304"/>
              <a:gd name="T38" fmla="*/ 27 w 551"/>
              <a:gd name="T39" fmla="*/ 106 h 304"/>
              <a:gd name="T40" fmla="*/ 27 w 551"/>
              <a:gd name="T41" fmla="*/ 116 h 304"/>
              <a:gd name="T42" fmla="*/ 34 w 551"/>
              <a:gd name="T43" fmla="*/ 125 h 304"/>
              <a:gd name="T44" fmla="*/ 45 w 551"/>
              <a:gd name="T45" fmla="*/ 138 h 304"/>
              <a:gd name="T46" fmla="*/ 95 w 551"/>
              <a:gd name="T47" fmla="*/ 138 h 304"/>
              <a:gd name="T48" fmla="*/ 117 w 551"/>
              <a:gd name="T49" fmla="*/ 136 h 304"/>
              <a:gd name="T50" fmla="*/ 132 w 551"/>
              <a:gd name="T51" fmla="*/ 156 h 304"/>
              <a:gd name="T52" fmla="*/ 154 w 551"/>
              <a:gd name="T53" fmla="*/ 191 h 304"/>
              <a:gd name="T54" fmla="*/ 175 w 551"/>
              <a:gd name="T55" fmla="*/ 209 h 304"/>
              <a:gd name="T56" fmla="*/ 186 w 551"/>
              <a:gd name="T57" fmla="*/ 234 h 304"/>
              <a:gd name="T58" fmla="*/ 207 w 551"/>
              <a:gd name="T59" fmla="*/ 252 h 304"/>
              <a:gd name="T60" fmla="*/ 229 w 551"/>
              <a:gd name="T61" fmla="*/ 274 h 304"/>
              <a:gd name="T62" fmla="*/ 254 w 551"/>
              <a:gd name="T63" fmla="*/ 285 h 304"/>
              <a:gd name="T64" fmla="*/ 277 w 551"/>
              <a:gd name="T65" fmla="*/ 303 h 304"/>
              <a:gd name="T66" fmla="*/ 309 w 551"/>
              <a:gd name="T67" fmla="*/ 303 h 304"/>
              <a:gd name="T68" fmla="*/ 340 w 551"/>
              <a:gd name="T69" fmla="*/ 281 h 304"/>
              <a:gd name="T70" fmla="*/ 362 w 551"/>
              <a:gd name="T71" fmla="*/ 255 h 304"/>
              <a:gd name="T72" fmla="*/ 385 w 551"/>
              <a:gd name="T73" fmla="*/ 262 h 304"/>
              <a:gd name="T74" fmla="*/ 405 w 551"/>
              <a:gd name="T75" fmla="*/ 270 h 304"/>
              <a:gd name="T76" fmla="*/ 420 w 551"/>
              <a:gd name="T77" fmla="*/ 276 h 304"/>
              <a:gd name="T78" fmla="*/ 438 w 551"/>
              <a:gd name="T79" fmla="*/ 255 h 304"/>
              <a:gd name="T80" fmla="*/ 448 w 551"/>
              <a:gd name="T81" fmla="*/ 240 h 304"/>
              <a:gd name="T82" fmla="*/ 481 w 551"/>
              <a:gd name="T83" fmla="*/ 217 h 304"/>
              <a:gd name="T84" fmla="*/ 517 w 551"/>
              <a:gd name="T85" fmla="*/ 222 h 304"/>
              <a:gd name="T86" fmla="*/ 539 w 551"/>
              <a:gd name="T87" fmla="*/ 214 h 304"/>
              <a:gd name="T88" fmla="*/ 551 w 551"/>
              <a:gd name="T89" fmla="*/ 183 h 304"/>
              <a:gd name="T90" fmla="*/ 533 w 551"/>
              <a:gd name="T91" fmla="*/ 168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51" h="304">
                <a:moveTo>
                  <a:pt x="511" y="168"/>
                </a:moveTo>
                <a:lnTo>
                  <a:pt x="506" y="151"/>
                </a:lnTo>
                <a:lnTo>
                  <a:pt x="502" y="143"/>
                </a:lnTo>
                <a:lnTo>
                  <a:pt x="496" y="138"/>
                </a:lnTo>
                <a:lnTo>
                  <a:pt x="488" y="130"/>
                </a:lnTo>
                <a:lnTo>
                  <a:pt x="475" y="130"/>
                </a:lnTo>
                <a:lnTo>
                  <a:pt x="453" y="136"/>
                </a:lnTo>
                <a:lnTo>
                  <a:pt x="438" y="136"/>
                </a:lnTo>
                <a:lnTo>
                  <a:pt x="427" y="136"/>
                </a:lnTo>
                <a:lnTo>
                  <a:pt x="430" y="119"/>
                </a:lnTo>
                <a:lnTo>
                  <a:pt x="423" y="107"/>
                </a:lnTo>
                <a:lnTo>
                  <a:pt x="424" y="101"/>
                </a:lnTo>
                <a:lnTo>
                  <a:pt x="427" y="89"/>
                </a:lnTo>
                <a:lnTo>
                  <a:pt x="420" y="80"/>
                </a:lnTo>
                <a:lnTo>
                  <a:pt x="403" y="80"/>
                </a:lnTo>
                <a:lnTo>
                  <a:pt x="397" y="71"/>
                </a:lnTo>
                <a:lnTo>
                  <a:pt x="388" y="66"/>
                </a:lnTo>
                <a:lnTo>
                  <a:pt x="377" y="55"/>
                </a:lnTo>
                <a:lnTo>
                  <a:pt x="365" y="55"/>
                </a:lnTo>
                <a:lnTo>
                  <a:pt x="360" y="52"/>
                </a:lnTo>
                <a:lnTo>
                  <a:pt x="344" y="36"/>
                </a:lnTo>
                <a:lnTo>
                  <a:pt x="340" y="33"/>
                </a:lnTo>
                <a:lnTo>
                  <a:pt x="330" y="43"/>
                </a:lnTo>
                <a:lnTo>
                  <a:pt x="319" y="43"/>
                </a:lnTo>
                <a:lnTo>
                  <a:pt x="312" y="33"/>
                </a:lnTo>
                <a:lnTo>
                  <a:pt x="298" y="32"/>
                </a:lnTo>
                <a:lnTo>
                  <a:pt x="283" y="32"/>
                </a:lnTo>
                <a:lnTo>
                  <a:pt x="268" y="26"/>
                </a:lnTo>
                <a:lnTo>
                  <a:pt x="277" y="0"/>
                </a:lnTo>
                <a:lnTo>
                  <a:pt x="262" y="6"/>
                </a:lnTo>
                <a:lnTo>
                  <a:pt x="246" y="6"/>
                </a:lnTo>
                <a:lnTo>
                  <a:pt x="232" y="17"/>
                </a:lnTo>
                <a:lnTo>
                  <a:pt x="211" y="28"/>
                </a:lnTo>
                <a:lnTo>
                  <a:pt x="199" y="43"/>
                </a:lnTo>
                <a:lnTo>
                  <a:pt x="186" y="52"/>
                </a:lnTo>
                <a:lnTo>
                  <a:pt x="179" y="52"/>
                </a:lnTo>
                <a:lnTo>
                  <a:pt x="175" y="53"/>
                </a:lnTo>
                <a:lnTo>
                  <a:pt x="154" y="55"/>
                </a:lnTo>
                <a:lnTo>
                  <a:pt x="139" y="55"/>
                </a:lnTo>
                <a:lnTo>
                  <a:pt x="124" y="52"/>
                </a:lnTo>
                <a:lnTo>
                  <a:pt x="121" y="52"/>
                </a:lnTo>
                <a:lnTo>
                  <a:pt x="110" y="53"/>
                </a:lnTo>
                <a:lnTo>
                  <a:pt x="98" y="55"/>
                </a:lnTo>
                <a:lnTo>
                  <a:pt x="87" y="55"/>
                </a:lnTo>
                <a:lnTo>
                  <a:pt x="73" y="53"/>
                </a:lnTo>
                <a:lnTo>
                  <a:pt x="66" y="52"/>
                </a:lnTo>
                <a:lnTo>
                  <a:pt x="55" y="52"/>
                </a:lnTo>
                <a:lnTo>
                  <a:pt x="52" y="52"/>
                </a:lnTo>
                <a:lnTo>
                  <a:pt x="34" y="59"/>
                </a:lnTo>
                <a:lnTo>
                  <a:pt x="0" y="77"/>
                </a:lnTo>
                <a:lnTo>
                  <a:pt x="4" y="80"/>
                </a:lnTo>
                <a:lnTo>
                  <a:pt x="8" y="84"/>
                </a:lnTo>
                <a:lnTo>
                  <a:pt x="13" y="85"/>
                </a:lnTo>
                <a:lnTo>
                  <a:pt x="16" y="85"/>
                </a:lnTo>
                <a:lnTo>
                  <a:pt x="20" y="89"/>
                </a:lnTo>
                <a:lnTo>
                  <a:pt x="23" y="89"/>
                </a:lnTo>
                <a:lnTo>
                  <a:pt x="23" y="92"/>
                </a:lnTo>
                <a:lnTo>
                  <a:pt x="23" y="98"/>
                </a:lnTo>
                <a:lnTo>
                  <a:pt x="23" y="101"/>
                </a:lnTo>
                <a:lnTo>
                  <a:pt x="27" y="106"/>
                </a:lnTo>
                <a:lnTo>
                  <a:pt x="27" y="107"/>
                </a:lnTo>
                <a:lnTo>
                  <a:pt x="23" y="115"/>
                </a:lnTo>
                <a:lnTo>
                  <a:pt x="27" y="116"/>
                </a:lnTo>
                <a:lnTo>
                  <a:pt x="28" y="119"/>
                </a:lnTo>
                <a:lnTo>
                  <a:pt x="31" y="122"/>
                </a:lnTo>
                <a:lnTo>
                  <a:pt x="34" y="125"/>
                </a:lnTo>
                <a:lnTo>
                  <a:pt x="40" y="130"/>
                </a:lnTo>
                <a:lnTo>
                  <a:pt x="40" y="132"/>
                </a:lnTo>
                <a:lnTo>
                  <a:pt x="45" y="138"/>
                </a:lnTo>
                <a:lnTo>
                  <a:pt x="58" y="141"/>
                </a:lnTo>
                <a:lnTo>
                  <a:pt x="78" y="148"/>
                </a:lnTo>
                <a:lnTo>
                  <a:pt x="95" y="138"/>
                </a:lnTo>
                <a:lnTo>
                  <a:pt x="102" y="132"/>
                </a:lnTo>
                <a:lnTo>
                  <a:pt x="110" y="132"/>
                </a:lnTo>
                <a:lnTo>
                  <a:pt x="117" y="136"/>
                </a:lnTo>
                <a:lnTo>
                  <a:pt x="121" y="141"/>
                </a:lnTo>
                <a:lnTo>
                  <a:pt x="131" y="155"/>
                </a:lnTo>
                <a:lnTo>
                  <a:pt x="132" y="156"/>
                </a:lnTo>
                <a:lnTo>
                  <a:pt x="136" y="157"/>
                </a:lnTo>
                <a:lnTo>
                  <a:pt x="149" y="182"/>
                </a:lnTo>
                <a:lnTo>
                  <a:pt x="154" y="191"/>
                </a:lnTo>
                <a:lnTo>
                  <a:pt x="156" y="194"/>
                </a:lnTo>
                <a:lnTo>
                  <a:pt x="166" y="201"/>
                </a:lnTo>
                <a:lnTo>
                  <a:pt x="175" y="209"/>
                </a:lnTo>
                <a:lnTo>
                  <a:pt x="181" y="217"/>
                </a:lnTo>
                <a:lnTo>
                  <a:pt x="182" y="225"/>
                </a:lnTo>
                <a:lnTo>
                  <a:pt x="186" y="234"/>
                </a:lnTo>
                <a:lnTo>
                  <a:pt x="191" y="243"/>
                </a:lnTo>
                <a:lnTo>
                  <a:pt x="194" y="248"/>
                </a:lnTo>
                <a:lnTo>
                  <a:pt x="207" y="252"/>
                </a:lnTo>
                <a:lnTo>
                  <a:pt x="214" y="258"/>
                </a:lnTo>
                <a:lnTo>
                  <a:pt x="218" y="270"/>
                </a:lnTo>
                <a:lnTo>
                  <a:pt x="229" y="274"/>
                </a:lnTo>
                <a:lnTo>
                  <a:pt x="236" y="276"/>
                </a:lnTo>
                <a:lnTo>
                  <a:pt x="246" y="281"/>
                </a:lnTo>
                <a:lnTo>
                  <a:pt x="254" y="285"/>
                </a:lnTo>
                <a:lnTo>
                  <a:pt x="268" y="288"/>
                </a:lnTo>
                <a:lnTo>
                  <a:pt x="276" y="292"/>
                </a:lnTo>
                <a:lnTo>
                  <a:pt x="277" y="303"/>
                </a:lnTo>
                <a:lnTo>
                  <a:pt x="280" y="303"/>
                </a:lnTo>
                <a:lnTo>
                  <a:pt x="294" y="304"/>
                </a:lnTo>
                <a:lnTo>
                  <a:pt x="309" y="303"/>
                </a:lnTo>
                <a:lnTo>
                  <a:pt x="316" y="295"/>
                </a:lnTo>
                <a:lnTo>
                  <a:pt x="329" y="288"/>
                </a:lnTo>
                <a:lnTo>
                  <a:pt x="340" y="281"/>
                </a:lnTo>
                <a:lnTo>
                  <a:pt x="344" y="270"/>
                </a:lnTo>
                <a:lnTo>
                  <a:pt x="345" y="262"/>
                </a:lnTo>
                <a:lnTo>
                  <a:pt x="362" y="255"/>
                </a:lnTo>
                <a:lnTo>
                  <a:pt x="373" y="250"/>
                </a:lnTo>
                <a:lnTo>
                  <a:pt x="384" y="252"/>
                </a:lnTo>
                <a:lnTo>
                  <a:pt x="385" y="262"/>
                </a:lnTo>
                <a:lnTo>
                  <a:pt x="394" y="265"/>
                </a:lnTo>
                <a:lnTo>
                  <a:pt x="398" y="270"/>
                </a:lnTo>
                <a:lnTo>
                  <a:pt x="405" y="270"/>
                </a:lnTo>
                <a:lnTo>
                  <a:pt x="409" y="280"/>
                </a:lnTo>
                <a:lnTo>
                  <a:pt x="417" y="280"/>
                </a:lnTo>
                <a:lnTo>
                  <a:pt x="420" y="276"/>
                </a:lnTo>
                <a:lnTo>
                  <a:pt x="424" y="274"/>
                </a:lnTo>
                <a:lnTo>
                  <a:pt x="430" y="265"/>
                </a:lnTo>
                <a:lnTo>
                  <a:pt x="438" y="255"/>
                </a:lnTo>
                <a:lnTo>
                  <a:pt x="452" y="252"/>
                </a:lnTo>
                <a:lnTo>
                  <a:pt x="448" y="248"/>
                </a:lnTo>
                <a:lnTo>
                  <a:pt x="448" y="240"/>
                </a:lnTo>
                <a:lnTo>
                  <a:pt x="452" y="227"/>
                </a:lnTo>
                <a:lnTo>
                  <a:pt x="459" y="222"/>
                </a:lnTo>
                <a:lnTo>
                  <a:pt x="481" y="217"/>
                </a:lnTo>
                <a:lnTo>
                  <a:pt x="496" y="222"/>
                </a:lnTo>
                <a:lnTo>
                  <a:pt x="511" y="222"/>
                </a:lnTo>
                <a:lnTo>
                  <a:pt x="517" y="222"/>
                </a:lnTo>
                <a:lnTo>
                  <a:pt x="528" y="225"/>
                </a:lnTo>
                <a:lnTo>
                  <a:pt x="536" y="218"/>
                </a:lnTo>
                <a:lnTo>
                  <a:pt x="539" y="214"/>
                </a:lnTo>
                <a:lnTo>
                  <a:pt x="545" y="209"/>
                </a:lnTo>
                <a:lnTo>
                  <a:pt x="551" y="197"/>
                </a:lnTo>
                <a:lnTo>
                  <a:pt x="551" y="183"/>
                </a:lnTo>
                <a:lnTo>
                  <a:pt x="551" y="182"/>
                </a:lnTo>
                <a:lnTo>
                  <a:pt x="545" y="177"/>
                </a:lnTo>
                <a:lnTo>
                  <a:pt x="533" y="168"/>
                </a:lnTo>
                <a:lnTo>
                  <a:pt x="523" y="179"/>
                </a:lnTo>
                <a:lnTo>
                  <a:pt x="511" y="168"/>
                </a:lnTo>
                <a:close/>
              </a:path>
            </a:pathLst>
          </a:custGeom>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2" name="CuadroTexto 41"/>
          <p:cNvSpPr txBox="1"/>
          <p:nvPr/>
        </p:nvSpPr>
        <p:spPr>
          <a:xfrm>
            <a:off x="1275799" y="6010358"/>
            <a:ext cx="4173375" cy="646331"/>
          </a:xfrm>
          <a:prstGeom prst="rect">
            <a:avLst/>
          </a:prstGeom>
          <a:noFill/>
        </p:spPr>
        <p:txBody>
          <a:bodyPr wrap="square" rtlCol="0">
            <a:spAutoFit/>
          </a:bodyPr>
          <a:lstStyle/>
          <a:p>
            <a:pPr marL="285750" indent="-285750">
              <a:buFont typeface="Wingdings 2" panose="05020102010507070707" pitchFamily="18" charset="2"/>
              <a:buChar char="¢"/>
            </a:pPr>
            <a:r>
              <a:rPr lang="es-MX" dirty="0" smtClean="0">
                <a:solidFill>
                  <a:schemeClr val="accent5">
                    <a:lumMod val="75000"/>
                  </a:schemeClr>
                </a:solidFill>
                <a:sym typeface="Wingdings 2" panose="05020102010507070707" pitchFamily="18" charset="2"/>
              </a:rPr>
              <a:t>31 Estados con portal de compras</a:t>
            </a:r>
          </a:p>
          <a:p>
            <a:pPr marL="285750" indent="-285750">
              <a:buFont typeface="Wingdings 2" panose="05020102010507070707" pitchFamily="18" charset="2"/>
              <a:buChar char="¢"/>
            </a:pPr>
            <a:r>
              <a:rPr lang="es-MX" dirty="0" smtClean="0">
                <a:solidFill>
                  <a:srgbClr val="FF0000"/>
                </a:solidFill>
                <a:sym typeface="Wingdings 2" panose="05020102010507070707" pitchFamily="18" charset="2"/>
              </a:rPr>
              <a:t>1 Estado sin portal de compras</a:t>
            </a:r>
            <a:endParaRPr lang="es-MX" dirty="0">
              <a:solidFill>
                <a:srgbClr val="FF0000"/>
              </a:solidFill>
            </a:endParaRPr>
          </a:p>
        </p:txBody>
      </p:sp>
    </p:spTree>
    <p:extLst>
      <p:ext uri="{BB962C8B-B14F-4D97-AF65-F5344CB8AC3E}">
        <p14:creationId xmlns:p14="http://schemas.microsoft.com/office/powerpoint/2010/main" val="18365860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2000" fill="hold"/>
                                        <p:tgtEl>
                                          <p:spTgt spid="10"/>
                                        </p:tgtEl>
                                        <p:attrNameLst>
                                          <p:attrName>fillcolor</p:attrName>
                                        </p:attrNameLst>
                                      </p:cBhvr>
                                      <p:to>
                                        <a:srgbClr val="5E8804"/>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11"/>
                                        </p:tgtEl>
                                        <p:attrNameLst>
                                          <p:attrName>fillcolor</p:attrName>
                                        </p:attrNameLst>
                                      </p:cBhvr>
                                      <p:to>
                                        <a:srgbClr val="5E8804"/>
                                      </p:to>
                                    </p:animClr>
                                    <p:set>
                                      <p:cBhvr>
                                        <p:cTn id="11" dur="2000" fill="hold"/>
                                        <p:tgtEl>
                                          <p:spTgt spid="11"/>
                                        </p:tgtEl>
                                        <p:attrNameLst>
                                          <p:attrName>fill.type</p:attrName>
                                        </p:attrNameLst>
                                      </p:cBhvr>
                                      <p:to>
                                        <p:strVal val="solid"/>
                                      </p:to>
                                    </p:set>
                                    <p:set>
                                      <p:cBhvr>
                                        <p:cTn id="12" dur="2000" fill="hold"/>
                                        <p:tgtEl>
                                          <p:spTgt spid="11"/>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12"/>
                                        </p:tgtEl>
                                        <p:attrNameLst>
                                          <p:attrName>fillcolor</p:attrName>
                                        </p:attrNameLst>
                                      </p:cBhvr>
                                      <p:to>
                                        <a:srgbClr val="5E8804"/>
                                      </p:to>
                                    </p:animClr>
                                    <p:set>
                                      <p:cBhvr>
                                        <p:cTn id="15" dur="2000" fill="hold"/>
                                        <p:tgtEl>
                                          <p:spTgt spid="12"/>
                                        </p:tgtEl>
                                        <p:attrNameLst>
                                          <p:attrName>fill.type</p:attrName>
                                        </p:attrNameLst>
                                      </p:cBhvr>
                                      <p:to>
                                        <p:strVal val="solid"/>
                                      </p:to>
                                    </p:set>
                                    <p:set>
                                      <p:cBhvr>
                                        <p:cTn id="16" dur="2000" fill="hold"/>
                                        <p:tgtEl>
                                          <p:spTgt spid="12"/>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13"/>
                                        </p:tgtEl>
                                        <p:attrNameLst>
                                          <p:attrName>fillcolor</p:attrName>
                                        </p:attrNameLst>
                                      </p:cBhvr>
                                      <p:to>
                                        <a:srgbClr val="5E8804"/>
                                      </p:to>
                                    </p:animClr>
                                    <p:set>
                                      <p:cBhvr>
                                        <p:cTn id="19" dur="2000" fill="hold"/>
                                        <p:tgtEl>
                                          <p:spTgt spid="13"/>
                                        </p:tgtEl>
                                        <p:attrNameLst>
                                          <p:attrName>fill.type</p:attrName>
                                        </p:attrNameLst>
                                      </p:cBhvr>
                                      <p:to>
                                        <p:strVal val="solid"/>
                                      </p:to>
                                    </p:set>
                                    <p:set>
                                      <p:cBhvr>
                                        <p:cTn id="20" dur="2000" fill="hold"/>
                                        <p:tgtEl>
                                          <p:spTgt spid="13"/>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2000" fill="hold"/>
                                        <p:tgtEl>
                                          <p:spTgt spid="14"/>
                                        </p:tgtEl>
                                        <p:attrNameLst>
                                          <p:attrName>fillcolor</p:attrName>
                                        </p:attrNameLst>
                                      </p:cBhvr>
                                      <p:to>
                                        <a:srgbClr val="5E8804"/>
                                      </p:to>
                                    </p:animClr>
                                    <p:set>
                                      <p:cBhvr>
                                        <p:cTn id="23" dur="2000" fill="hold"/>
                                        <p:tgtEl>
                                          <p:spTgt spid="14"/>
                                        </p:tgtEl>
                                        <p:attrNameLst>
                                          <p:attrName>fill.type</p:attrName>
                                        </p:attrNameLst>
                                      </p:cBhvr>
                                      <p:to>
                                        <p:strVal val="solid"/>
                                      </p:to>
                                    </p:set>
                                    <p:set>
                                      <p:cBhvr>
                                        <p:cTn id="24" dur="2000" fill="hold"/>
                                        <p:tgtEl>
                                          <p:spTgt spid="14"/>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2000" fill="hold"/>
                                        <p:tgtEl>
                                          <p:spTgt spid="15"/>
                                        </p:tgtEl>
                                        <p:attrNameLst>
                                          <p:attrName>fillcolor</p:attrName>
                                        </p:attrNameLst>
                                      </p:cBhvr>
                                      <p:to>
                                        <a:srgbClr val="5E8804"/>
                                      </p:to>
                                    </p:animClr>
                                    <p:set>
                                      <p:cBhvr>
                                        <p:cTn id="27" dur="2000" fill="hold"/>
                                        <p:tgtEl>
                                          <p:spTgt spid="15"/>
                                        </p:tgtEl>
                                        <p:attrNameLst>
                                          <p:attrName>fill.type</p:attrName>
                                        </p:attrNameLst>
                                      </p:cBhvr>
                                      <p:to>
                                        <p:strVal val="solid"/>
                                      </p:to>
                                    </p:set>
                                    <p:set>
                                      <p:cBhvr>
                                        <p:cTn id="28" dur="2000" fill="hold"/>
                                        <p:tgtEl>
                                          <p:spTgt spid="15"/>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2000" fill="hold"/>
                                        <p:tgtEl>
                                          <p:spTgt spid="16"/>
                                        </p:tgtEl>
                                        <p:attrNameLst>
                                          <p:attrName>fillcolor</p:attrName>
                                        </p:attrNameLst>
                                      </p:cBhvr>
                                      <p:to>
                                        <a:srgbClr val="5E8804"/>
                                      </p:to>
                                    </p:animClr>
                                    <p:set>
                                      <p:cBhvr>
                                        <p:cTn id="31" dur="2000" fill="hold"/>
                                        <p:tgtEl>
                                          <p:spTgt spid="16"/>
                                        </p:tgtEl>
                                        <p:attrNameLst>
                                          <p:attrName>fill.type</p:attrName>
                                        </p:attrNameLst>
                                      </p:cBhvr>
                                      <p:to>
                                        <p:strVal val="solid"/>
                                      </p:to>
                                    </p:set>
                                    <p:set>
                                      <p:cBhvr>
                                        <p:cTn id="32" dur="2000" fill="hold"/>
                                        <p:tgtEl>
                                          <p:spTgt spid="16"/>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2000" fill="hold"/>
                                        <p:tgtEl>
                                          <p:spTgt spid="17"/>
                                        </p:tgtEl>
                                        <p:attrNameLst>
                                          <p:attrName>fillcolor</p:attrName>
                                        </p:attrNameLst>
                                      </p:cBhvr>
                                      <p:to>
                                        <a:srgbClr val="5E8804"/>
                                      </p:to>
                                    </p:animClr>
                                    <p:set>
                                      <p:cBhvr>
                                        <p:cTn id="35" dur="2000" fill="hold"/>
                                        <p:tgtEl>
                                          <p:spTgt spid="17"/>
                                        </p:tgtEl>
                                        <p:attrNameLst>
                                          <p:attrName>fill.type</p:attrName>
                                        </p:attrNameLst>
                                      </p:cBhvr>
                                      <p:to>
                                        <p:strVal val="solid"/>
                                      </p:to>
                                    </p:set>
                                    <p:set>
                                      <p:cBhvr>
                                        <p:cTn id="36" dur="2000" fill="hold"/>
                                        <p:tgtEl>
                                          <p:spTgt spid="17"/>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18"/>
                                        </p:tgtEl>
                                        <p:attrNameLst>
                                          <p:attrName>fillcolor</p:attrName>
                                        </p:attrNameLst>
                                      </p:cBhvr>
                                      <p:to>
                                        <a:srgbClr val="5E8804"/>
                                      </p:to>
                                    </p:animClr>
                                    <p:set>
                                      <p:cBhvr>
                                        <p:cTn id="39" dur="2000" fill="hold"/>
                                        <p:tgtEl>
                                          <p:spTgt spid="18"/>
                                        </p:tgtEl>
                                        <p:attrNameLst>
                                          <p:attrName>fill.type</p:attrName>
                                        </p:attrNameLst>
                                      </p:cBhvr>
                                      <p:to>
                                        <p:strVal val="solid"/>
                                      </p:to>
                                    </p:set>
                                    <p:set>
                                      <p:cBhvr>
                                        <p:cTn id="40" dur="2000" fill="hold"/>
                                        <p:tgtEl>
                                          <p:spTgt spid="18"/>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2000" fill="hold"/>
                                        <p:tgtEl>
                                          <p:spTgt spid="19"/>
                                        </p:tgtEl>
                                        <p:attrNameLst>
                                          <p:attrName>fillcolor</p:attrName>
                                        </p:attrNameLst>
                                      </p:cBhvr>
                                      <p:to>
                                        <a:srgbClr val="5E8804"/>
                                      </p:to>
                                    </p:animClr>
                                    <p:set>
                                      <p:cBhvr>
                                        <p:cTn id="43" dur="2000" fill="hold"/>
                                        <p:tgtEl>
                                          <p:spTgt spid="19"/>
                                        </p:tgtEl>
                                        <p:attrNameLst>
                                          <p:attrName>fill.type</p:attrName>
                                        </p:attrNameLst>
                                      </p:cBhvr>
                                      <p:to>
                                        <p:strVal val="solid"/>
                                      </p:to>
                                    </p:set>
                                    <p:set>
                                      <p:cBhvr>
                                        <p:cTn id="44" dur="2000" fill="hold"/>
                                        <p:tgtEl>
                                          <p:spTgt spid="19"/>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2000" fill="hold"/>
                                        <p:tgtEl>
                                          <p:spTgt spid="20"/>
                                        </p:tgtEl>
                                        <p:attrNameLst>
                                          <p:attrName>fillcolor</p:attrName>
                                        </p:attrNameLst>
                                      </p:cBhvr>
                                      <p:to>
                                        <a:srgbClr val="5E8804"/>
                                      </p:to>
                                    </p:animClr>
                                    <p:set>
                                      <p:cBhvr>
                                        <p:cTn id="47" dur="2000" fill="hold"/>
                                        <p:tgtEl>
                                          <p:spTgt spid="20"/>
                                        </p:tgtEl>
                                        <p:attrNameLst>
                                          <p:attrName>fill.type</p:attrName>
                                        </p:attrNameLst>
                                      </p:cBhvr>
                                      <p:to>
                                        <p:strVal val="solid"/>
                                      </p:to>
                                    </p:set>
                                    <p:set>
                                      <p:cBhvr>
                                        <p:cTn id="48" dur="2000" fill="hold"/>
                                        <p:tgtEl>
                                          <p:spTgt spid="20"/>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2000" fill="hold"/>
                                        <p:tgtEl>
                                          <p:spTgt spid="21"/>
                                        </p:tgtEl>
                                        <p:attrNameLst>
                                          <p:attrName>fillcolor</p:attrName>
                                        </p:attrNameLst>
                                      </p:cBhvr>
                                      <p:to>
                                        <a:srgbClr val="5E8804"/>
                                      </p:to>
                                    </p:animClr>
                                    <p:set>
                                      <p:cBhvr>
                                        <p:cTn id="51" dur="2000" fill="hold"/>
                                        <p:tgtEl>
                                          <p:spTgt spid="21"/>
                                        </p:tgtEl>
                                        <p:attrNameLst>
                                          <p:attrName>fill.type</p:attrName>
                                        </p:attrNameLst>
                                      </p:cBhvr>
                                      <p:to>
                                        <p:strVal val="solid"/>
                                      </p:to>
                                    </p:set>
                                    <p:set>
                                      <p:cBhvr>
                                        <p:cTn id="52" dur="2000" fill="hold"/>
                                        <p:tgtEl>
                                          <p:spTgt spid="21"/>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2000" fill="hold"/>
                                        <p:tgtEl>
                                          <p:spTgt spid="22"/>
                                        </p:tgtEl>
                                        <p:attrNameLst>
                                          <p:attrName>fillcolor</p:attrName>
                                        </p:attrNameLst>
                                      </p:cBhvr>
                                      <p:to>
                                        <a:srgbClr val="5E8804"/>
                                      </p:to>
                                    </p:animClr>
                                    <p:set>
                                      <p:cBhvr>
                                        <p:cTn id="55" dur="2000" fill="hold"/>
                                        <p:tgtEl>
                                          <p:spTgt spid="22"/>
                                        </p:tgtEl>
                                        <p:attrNameLst>
                                          <p:attrName>fill.type</p:attrName>
                                        </p:attrNameLst>
                                      </p:cBhvr>
                                      <p:to>
                                        <p:strVal val="solid"/>
                                      </p:to>
                                    </p:set>
                                    <p:set>
                                      <p:cBhvr>
                                        <p:cTn id="56" dur="2000" fill="hold"/>
                                        <p:tgtEl>
                                          <p:spTgt spid="22"/>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2000" fill="hold"/>
                                        <p:tgtEl>
                                          <p:spTgt spid="23"/>
                                        </p:tgtEl>
                                        <p:attrNameLst>
                                          <p:attrName>fillcolor</p:attrName>
                                        </p:attrNameLst>
                                      </p:cBhvr>
                                      <p:to>
                                        <a:srgbClr val="5E8804"/>
                                      </p:to>
                                    </p:animClr>
                                    <p:set>
                                      <p:cBhvr>
                                        <p:cTn id="59" dur="2000" fill="hold"/>
                                        <p:tgtEl>
                                          <p:spTgt spid="23"/>
                                        </p:tgtEl>
                                        <p:attrNameLst>
                                          <p:attrName>fill.type</p:attrName>
                                        </p:attrNameLst>
                                      </p:cBhvr>
                                      <p:to>
                                        <p:strVal val="solid"/>
                                      </p:to>
                                    </p:set>
                                    <p:set>
                                      <p:cBhvr>
                                        <p:cTn id="60" dur="2000" fill="hold"/>
                                        <p:tgtEl>
                                          <p:spTgt spid="23"/>
                                        </p:tgtEl>
                                        <p:attrNameLst>
                                          <p:attrName>fill.on</p:attrName>
                                        </p:attrNameLst>
                                      </p:cBhvr>
                                      <p:to>
                                        <p:strVal val="true"/>
                                      </p:to>
                                    </p:set>
                                  </p:childTnLst>
                                </p:cTn>
                              </p:par>
                              <p:par>
                                <p:cTn id="61" presetID="1" presetClass="emph" presetSubtype="2" fill="hold" nodeType="withEffect">
                                  <p:stCondLst>
                                    <p:cond delay="0"/>
                                  </p:stCondLst>
                                  <p:childTnLst>
                                    <p:animClr clrSpc="rgb" dir="cw">
                                      <p:cBhvr>
                                        <p:cTn id="62" dur="2000" fill="hold"/>
                                        <p:tgtEl>
                                          <p:spTgt spid="24"/>
                                        </p:tgtEl>
                                        <p:attrNameLst>
                                          <p:attrName>fillcolor</p:attrName>
                                        </p:attrNameLst>
                                      </p:cBhvr>
                                      <p:to>
                                        <a:srgbClr val="5E8804"/>
                                      </p:to>
                                    </p:animClr>
                                    <p:set>
                                      <p:cBhvr>
                                        <p:cTn id="63" dur="2000" fill="hold"/>
                                        <p:tgtEl>
                                          <p:spTgt spid="24"/>
                                        </p:tgtEl>
                                        <p:attrNameLst>
                                          <p:attrName>fill.type</p:attrName>
                                        </p:attrNameLst>
                                      </p:cBhvr>
                                      <p:to>
                                        <p:strVal val="solid"/>
                                      </p:to>
                                    </p:set>
                                    <p:set>
                                      <p:cBhvr>
                                        <p:cTn id="64" dur="2000" fill="hold"/>
                                        <p:tgtEl>
                                          <p:spTgt spid="24"/>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2000" fill="hold"/>
                                        <p:tgtEl>
                                          <p:spTgt spid="25"/>
                                        </p:tgtEl>
                                        <p:attrNameLst>
                                          <p:attrName>fillcolor</p:attrName>
                                        </p:attrNameLst>
                                      </p:cBhvr>
                                      <p:to>
                                        <a:srgbClr val="5E8804"/>
                                      </p:to>
                                    </p:animClr>
                                    <p:set>
                                      <p:cBhvr>
                                        <p:cTn id="67" dur="2000" fill="hold"/>
                                        <p:tgtEl>
                                          <p:spTgt spid="25"/>
                                        </p:tgtEl>
                                        <p:attrNameLst>
                                          <p:attrName>fill.type</p:attrName>
                                        </p:attrNameLst>
                                      </p:cBhvr>
                                      <p:to>
                                        <p:strVal val="solid"/>
                                      </p:to>
                                    </p:set>
                                    <p:set>
                                      <p:cBhvr>
                                        <p:cTn id="68" dur="2000" fill="hold"/>
                                        <p:tgtEl>
                                          <p:spTgt spid="25"/>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2000" fill="hold"/>
                                        <p:tgtEl>
                                          <p:spTgt spid="26"/>
                                        </p:tgtEl>
                                        <p:attrNameLst>
                                          <p:attrName>fillcolor</p:attrName>
                                        </p:attrNameLst>
                                      </p:cBhvr>
                                      <p:to>
                                        <a:srgbClr val="5E8804"/>
                                      </p:to>
                                    </p:animClr>
                                    <p:set>
                                      <p:cBhvr>
                                        <p:cTn id="71" dur="2000" fill="hold"/>
                                        <p:tgtEl>
                                          <p:spTgt spid="26"/>
                                        </p:tgtEl>
                                        <p:attrNameLst>
                                          <p:attrName>fill.type</p:attrName>
                                        </p:attrNameLst>
                                      </p:cBhvr>
                                      <p:to>
                                        <p:strVal val="solid"/>
                                      </p:to>
                                    </p:set>
                                    <p:set>
                                      <p:cBhvr>
                                        <p:cTn id="72" dur="2000" fill="hold"/>
                                        <p:tgtEl>
                                          <p:spTgt spid="26"/>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2000" fill="hold"/>
                                        <p:tgtEl>
                                          <p:spTgt spid="27"/>
                                        </p:tgtEl>
                                        <p:attrNameLst>
                                          <p:attrName>fillcolor</p:attrName>
                                        </p:attrNameLst>
                                      </p:cBhvr>
                                      <p:to>
                                        <a:srgbClr val="5E8804"/>
                                      </p:to>
                                    </p:animClr>
                                    <p:set>
                                      <p:cBhvr>
                                        <p:cTn id="75" dur="2000" fill="hold"/>
                                        <p:tgtEl>
                                          <p:spTgt spid="27"/>
                                        </p:tgtEl>
                                        <p:attrNameLst>
                                          <p:attrName>fill.type</p:attrName>
                                        </p:attrNameLst>
                                      </p:cBhvr>
                                      <p:to>
                                        <p:strVal val="solid"/>
                                      </p:to>
                                    </p:set>
                                    <p:set>
                                      <p:cBhvr>
                                        <p:cTn id="76" dur="2000" fill="hold"/>
                                        <p:tgtEl>
                                          <p:spTgt spid="27"/>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2000" fill="hold"/>
                                        <p:tgtEl>
                                          <p:spTgt spid="28"/>
                                        </p:tgtEl>
                                        <p:attrNameLst>
                                          <p:attrName>fillcolor</p:attrName>
                                        </p:attrNameLst>
                                      </p:cBhvr>
                                      <p:to>
                                        <a:srgbClr val="5E8804"/>
                                      </p:to>
                                    </p:animClr>
                                    <p:set>
                                      <p:cBhvr>
                                        <p:cTn id="79" dur="2000" fill="hold"/>
                                        <p:tgtEl>
                                          <p:spTgt spid="28"/>
                                        </p:tgtEl>
                                        <p:attrNameLst>
                                          <p:attrName>fill.type</p:attrName>
                                        </p:attrNameLst>
                                      </p:cBhvr>
                                      <p:to>
                                        <p:strVal val="solid"/>
                                      </p:to>
                                    </p:set>
                                    <p:set>
                                      <p:cBhvr>
                                        <p:cTn id="80" dur="2000" fill="hold"/>
                                        <p:tgtEl>
                                          <p:spTgt spid="28"/>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2000" fill="hold"/>
                                        <p:tgtEl>
                                          <p:spTgt spid="29"/>
                                        </p:tgtEl>
                                        <p:attrNameLst>
                                          <p:attrName>fillcolor</p:attrName>
                                        </p:attrNameLst>
                                      </p:cBhvr>
                                      <p:to>
                                        <a:srgbClr val="5E8804"/>
                                      </p:to>
                                    </p:animClr>
                                    <p:set>
                                      <p:cBhvr>
                                        <p:cTn id="83" dur="2000" fill="hold"/>
                                        <p:tgtEl>
                                          <p:spTgt spid="29"/>
                                        </p:tgtEl>
                                        <p:attrNameLst>
                                          <p:attrName>fill.type</p:attrName>
                                        </p:attrNameLst>
                                      </p:cBhvr>
                                      <p:to>
                                        <p:strVal val="solid"/>
                                      </p:to>
                                    </p:set>
                                    <p:set>
                                      <p:cBhvr>
                                        <p:cTn id="84" dur="2000" fill="hold"/>
                                        <p:tgtEl>
                                          <p:spTgt spid="29"/>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2000" fill="hold"/>
                                        <p:tgtEl>
                                          <p:spTgt spid="30"/>
                                        </p:tgtEl>
                                        <p:attrNameLst>
                                          <p:attrName>fillcolor</p:attrName>
                                        </p:attrNameLst>
                                      </p:cBhvr>
                                      <p:to>
                                        <a:srgbClr val="5E8804"/>
                                      </p:to>
                                    </p:animClr>
                                    <p:set>
                                      <p:cBhvr>
                                        <p:cTn id="87" dur="2000" fill="hold"/>
                                        <p:tgtEl>
                                          <p:spTgt spid="30"/>
                                        </p:tgtEl>
                                        <p:attrNameLst>
                                          <p:attrName>fill.type</p:attrName>
                                        </p:attrNameLst>
                                      </p:cBhvr>
                                      <p:to>
                                        <p:strVal val="solid"/>
                                      </p:to>
                                    </p:set>
                                    <p:set>
                                      <p:cBhvr>
                                        <p:cTn id="88" dur="2000" fill="hold"/>
                                        <p:tgtEl>
                                          <p:spTgt spid="30"/>
                                        </p:tgtEl>
                                        <p:attrNameLst>
                                          <p:attrName>fill.on</p:attrName>
                                        </p:attrNameLst>
                                      </p:cBhvr>
                                      <p:to>
                                        <p:strVal val="true"/>
                                      </p:to>
                                    </p:set>
                                  </p:childTnLst>
                                </p:cTn>
                              </p:par>
                              <p:par>
                                <p:cTn id="89" presetID="1" presetClass="emph" presetSubtype="2" fill="hold" nodeType="withEffect">
                                  <p:stCondLst>
                                    <p:cond delay="0"/>
                                  </p:stCondLst>
                                  <p:childTnLst>
                                    <p:animClr clrSpc="rgb" dir="cw">
                                      <p:cBhvr>
                                        <p:cTn id="90" dur="2000" fill="hold"/>
                                        <p:tgtEl>
                                          <p:spTgt spid="31"/>
                                        </p:tgtEl>
                                        <p:attrNameLst>
                                          <p:attrName>fillcolor</p:attrName>
                                        </p:attrNameLst>
                                      </p:cBhvr>
                                      <p:to>
                                        <a:srgbClr val="5E8804"/>
                                      </p:to>
                                    </p:animClr>
                                    <p:set>
                                      <p:cBhvr>
                                        <p:cTn id="91" dur="2000" fill="hold"/>
                                        <p:tgtEl>
                                          <p:spTgt spid="31"/>
                                        </p:tgtEl>
                                        <p:attrNameLst>
                                          <p:attrName>fill.type</p:attrName>
                                        </p:attrNameLst>
                                      </p:cBhvr>
                                      <p:to>
                                        <p:strVal val="solid"/>
                                      </p:to>
                                    </p:set>
                                    <p:set>
                                      <p:cBhvr>
                                        <p:cTn id="92" dur="2000" fill="hold"/>
                                        <p:tgtEl>
                                          <p:spTgt spid="31"/>
                                        </p:tgtEl>
                                        <p:attrNameLst>
                                          <p:attrName>fill.on</p:attrName>
                                        </p:attrNameLst>
                                      </p:cBhvr>
                                      <p:to>
                                        <p:strVal val="true"/>
                                      </p:to>
                                    </p:set>
                                  </p:childTnLst>
                                </p:cTn>
                              </p:par>
                              <p:par>
                                <p:cTn id="93" presetID="1" presetClass="emph" presetSubtype="2" fill="hold" nodeType="withEffect">
                                  <p:stCondLst>
                                    <p:cond delay="0"/>
                                  </p:stCondLst>
                                  <p:childTnLst>
                                    <p:animClr clrSpc="rgb" dir="cw">
                                      <p:cBhvr>
                                        <p:cTn id="94" dur="2000" fill="hold"/>
                                        <p:tgtEl>
                                          <p:spTgt spid="32"/>
                                        </p:tgtEl>
                                        <p:attrNameLst>
                                          <p:attrName>fillcolor</p:attrName>
                                        </p:attrNameLst>
                                      </p:cBhvr>
                                      <p:to>
                                        <a:srgbClr val="5E8804"/>
                                      </p:to>
                                    </p:animClr>
                                    <p:set>
                                      <p:cBhvr>
                                        <p:cTn id="95" dur="2000" fill="hold"/>
                                        <p:tgtEl>
                                          <p:spTgt spid="32"/>
                                        </p:tgtEl>
                                        <p:attrNameLst>
                                          <p:attrName>fill.type</p:attrName>
                                        </p:attrNameLst>
                                      </p:cBhvr>
                                      <p:to>
                                        <p:strVal val="solid"/>
                                      </p:to>
                                    </p:set>
                                    <p:set>
                                      <p:cBhvr>
                                        <p:cTn id="96" dur="2000" fill="hold"/>
                                        <p:tgtEl>
                                          <p:spTgt spid="32"/>
                                        </p:tgtEl>
                                        <p:attrNameLst>
                                          <p:attrName>fill.on</p:attrName>
                                        </p:attrNameLst>
                                      </p:cBhvr>
                                      <p:to>
                                        <p:strVal val="true"/>
                                      </p:to>
                                    </p:set>
                                  </p:childTnLst>
                                </p:cTn>
                              </p:par>
                              <p:par>
                                <p:cTn id="97" presetID="1" presetClass="emph" presetSubtype="2" fill="hold" nodeType="withEffect">
                                  <p:stCondLst>
                                    <p:cond delay="0"/>
                                  </p:stCondLst>
                                  <p:childTnLst>
                                    <p:animClr clrSpc="rgb" dir="cw">
                                      <p:cBhvr>
                                        <p:cTn id="98" dur="2000" fill="hold"/>
                                        <p:tgtEl>
                                          <p:spTgt spid="33"/>
                                        </p:tgtEl>
                                        <p:attrNameLst>
                                          <p:attrName>fillcolor</p:attrName>
                                        </p:attrNameLst>
                                      </p:cBhvr>
                                      <p:to>
                                        <a:srgbClr val="5E8804"/>
                                      </p:to>
                                    </p:animClr>
                                    <p:set>
                                      <p:cBhvr>
                                        <p:cTn id="99" dur="2000" fill="hold"/>
                                        <p:tgtEl>
                                          <p:spTgt spid="33"/>
                                        </p:tgtEl>
                                        <p:attrNameLst>
                                          <p:attrName>fill.type</p:attrName>
                                        </p:attrNameLst>
                                      </p:cBhvr>
                                      <p:to>
                                        <p:strVal val="solid"/>
                                      </p:to>
                                    </p:set>
                                    <p:set>
                                      <p:cBhvr>
                                        <p:cTn id="100" dur="2000" fill="hold"/>
                                        <p:tgtEl>
                                          <p:spTgt spid="33"/>
                                        </p:tgtEl>
                                        <p:attrNameLst>
                                          <p:attrName>fill.on</p:attrName>
                                        </p:attrNameLst>
                                      </p:cBhvr>
                                      <p:to>
                                        <p:strVal val="true"/>
                                      </p:to>
                                    </p:set>
                                  </p:childTnLst>
                                </p:cTn>
                              </p:par>
                              <p:par>
                                <p:cTn id="101" presetID="1" presetClass="emph" presetSubtype="2" fill="hold" nodeType="withEffect">
                                  <p:stCondLst>
                                    <p:cond delay="0"/>
                                  </p:stCondLst>
                                  <p:childTnLst>
                                    <p:animClr clrSpc="rgb" dir="cw">
                                      <p:cBhvr>
                                        <p:cTn id="102" dur="2000" fill="hold"/>
                                        <p:tgtEl>
                                          <p:spTgt spid="34"/>
                                        </p:tgtEl>
                                        <p:attrNameLst>
                                          <p:attrName>fillcolor</p:attrName>
                                        </p:attrNameLst>
                                      </p:cBhvr>
                                      <p:to>
                                        <a:srgbClr val="5E8804"/>
                                      </p:to>
                                    </p:animClr>
                                    <p:set>
                                      <p:cBhvr>
                                        <p:cTn id="103" dur="2000" fill="hold"/>
                                        <p:tgtEl>
                                          <p:spTgt spid="34"/>
                                        </p:tgtEl>
                                        <p:attrNameLst>
                                          <p:attrName>fill.type</p:attrName>
                                        </p:attrNameLst>
                                      </p:cBhvr>
                                      <p:to>
                                        <p:strVal val="solid"/>
                                      </p:to>
                                    </p:set>
                                    <p:set>
                                      <p:cBhvr>
                                        <p:cTn id="104" dur="2000" fill="hold"/>
                                        <p:tgtEl>
                                          <p:spTgt spid="34"/>
                                        </p:tgtEl>
                                        <p:attrNameLst>
                                          <p:attrName>fill.on</p:attrName>
                                        </p:attrNameLst>
                                      </p:cBhvr>
                                      <p:to>
                                        <p:strVal val="true"/>
                                      </p:to>
                                    </p:set>
                                  </p:childTnLst>
                                </p:cTn>
                              </p:par>
                              <p:par>
                                <p:cTn id="105" presetID="1" presetClass="emph" presetSubtype="2" fill="hold" nodeType="withEffect">
                                  <p:stCondLst>
                                    <p:cond delay="0"/>
                                  </p:stCondLst>
                                  <p:childTnLst>
                                    <p:animClr clrSpc="rgb" dir="cw">
                                      <p:cBhvr>
                                        <p:cTn id="106" dur="2000" fill="hold"/>
                                        <p:tgtEl>
                                          <p:spTgt spid="35"/>
                                        </p:tgtEl>
                                        <p:attrNameLst>
                                          <p:attrName>fillcolor</p:attrName>
                                        </p:attrNameLst>
                                      </p:cBhvr>
                                      <p:to>
                                        <a:srgbClr val="5E8804"/>
                                      </p:to>
                                    </p:animClr>
                                    <p:set>
                                      <p:cBhvr>
                                        <p:cTn id="107" dur="2000" fill="hold"/>
                                        <p:tgtEl>
                                          <p:spTgt spid="35"/>
                                        </p:tgtEl>
                                        <p:attrNameLst>
                                          <p:attrName>fill.type</p:attrName>
                                        </p:attrNameLst>
                                      </p:cBhvr>
                                      <p:to>
                                        <p:strVal val="solid"/>
                                      </p:to>
                                    </p:set>
                                    <p:set>
                                      <p:cBhvr>
                                        <p:cTn id="108" dur="2000" fill="hold"/>
                                        <p:tgtEl>
                                          <p:spTgt spid="35"/>
                                        </p:tgtEl>
                                        <p:attrNameLst>
                                          <p:attrName>fill.on</p:attrName>
                                        </p:attrNameLst>
                                      </p:cBhvr>
                                      <p:to>
                                        <p:strVal val="true"/>
                                      </p:to>
                                    </p:set>
                                  </p:childTnLst>
                                </p:cTn>
                              </p:par>
                              <p:par>
                                <p:cTn id="109" presetID="1" presetClass="emph" presetSubtype="2" fill="hold" nodeType="withEffect">
                                  <p:stCondLst>
                                    <p:cond delay="0"/>
                                  </p:stCondLst>
                                  <p:childTnLst>
                                    <p:animClr clrSpc="rgb" dir="cw">
                                      <p:cBhvr>
                                        <p:cTn id="110" dur="2000" fill="hold"/>
                                        <p:tgtEl>
                                          <p:spTgt spid="36"/>
                                        </p:tgtEl>
                                        <p:attrNameLst>
                                          <p:attrName>fillcolor</p:attrName>
                                        </p:attrNameLst>
                                      </p:cBhvr>
                                      <p:to>
                                        <a:srgbClr val="5E8804"/>
                                      </p:to>
                                    </p:animClr>
                                    <p:set>
                                      <p:cBhvr>
                                        <p:cTn id="111" dur="2000" fill="hold"/>
                                        <p:tgtEl>
                                          <p:spTgt spid="36"/>
                                        </p:tgtEl>
                                        <p:attrNameLst>
                                          <p:attrName>fill.type</p:attrName>
                                        </p:attrNameLst>
                                      </p:cBhvr>
                                      <p:to>
                                        <p:strVal val="solid"/>
                                      </p:to>
                                    </p:set>
                                    <p:set>
                                      <p:cBhvr>
                                        <p:cTn id="112" dur="2000" fill="hold"/>
                                        <p:tgtEl>
                                          <p:spTgt spid="36"/>
                                        </p:tgtEl>
                                        <p:attrNameLst>
                                          <p:attrName>fill.on</p:attrName>
                                        </p:attrNameLst>
                                      </p:cBhvr>
                                      <p:to>
                                        <p:strVal val="true"/>
                                      </p:to>
                                    </p:set>
                                  </p:childTnLst>
                                </p:cTn>
                              </p:par>
                              <p:par>
                                <p:cTn id="113" presetID="1" presetClass="emph" presetSubtype="2" fill="hold" nodeType="withEffect">
                                  <p:stCondLst>
                                    <p:cond delay="0"/>
                                  </p:stCondLst>
                                  <p:childTnLst>
                                    <p:animClr clrSpc="rgb" dir="cw">
                                      <p:cBhvr>
                                        <p:cTn id="114" dur="2000" fill="hold"/>
                                        <p:tgtEl>
                                          <p:spTgt spid="37"/>
                                        </p:tgtEl>
                                        <p:attrNameLst>
                                          <p:attrName>fillcolor</p:attrName>
                                        </p:attrNameLst>
                                      </p:cBhvr>
                                      <p:to>
                                        <a:srgbClr val="5E8804"/>
                                      </p:to>
                                    </p:animClr>
                                    <p:set>
                                      <p:cBhvr>
                                        <p:cTn id="115" dur="2000" fill="hold"/>
                                        <p:tgtEl>
                                          <p:spTgt spid="37"/>
                                        </p:tgtEl>
                                        <p:attrNameLst>
                                          <p:attrName>fill.type</p:attrName>
                                        </p:attrNameLst>
                                      </p:cBhvr>
                                      <p:to>
                                        <p:strVal val="solid"/>
                                      </p:to>
                                    </p:set>
                                    <p:set>
                                      <p:cBhvr>
                                        <p:cTn id="116" dur="2000" fill="hold"/>
                                        <p:tgtEl>
                                          <p:spTgt spid="37"/>
                                        </p:tgtEl>
                                        <p:attrNameLst>
                                          <p:attrName>fill.on</p:attrName>
                                        </p:attrNameLst>
                                      </p:cBhvr>
                                      <p:to>
                                        <p:strVal val="true"/>
                                      </p:to>
                                    </p:set>
                                  </p:childTnLst>
                                </p:cTn>
                              </p:par>
                              <p:par>
                                <p:cTn id="117" presetID="1" presetClass="emph" presetSubtype="2" fill="hold" nodeType="withEffect">
                                  <p:stCondLst>
                                    <p:cond delay="0"/>
                                  </p:stCondLst>
                                  <p:childTnLst>
                                    <p:animClr clrSpc="rgb" dir="cw">
                                      <p:cBhvr>
                                        <p:cTn id="118" dur="2000" fill="hold"/>
                                        <p:tgtEl>
                                          <p:spTgt spid="38"/>
                                        </p:tgtEl>
                                        <p:attrNameLst>
                                          <p:attrName>fillcolor</p:attrName>
                                        </p:attrNameLst>
                                      </p:cBhvr>
                                      <p:to>
                                        <a:srgbClr val="5E8804"/>
                                      </p:to>
                                    </p:animClr>
                                    <p:set>
                                      <p:cBhvr>
                                        <p:cTn id="119" dur="2000" fill="hold"/>
                                        <p:tgtEl>
                                          <p:spTgt spid="38"/>
                                        </p:tgtEl>
                                        <p:attrNameLst>
                                          <p:attrName>fill.type</p:attrName>
                                        </p:attrNameLst>
                                      </p:cBhvr>
                                      <p:to>
                                        <p:strVal val="solid"/>
                                      </p:to>
                                    </p:set>
                                    <p:set>
                                      <p:cBhvr>
                                        <p:cTn id="120" dur="2000" fill="hold"/>
                                        <p:tgtEl>
                                          <p:spTgt spid="38"/>
                                        </p:tgtEl>
                                        <p:attrNameLst>
                                          <p:attrName>fill.on</p:attrName>
                                        </p:attrNameLst>
                                      </p:cBhvr>
                                      <p:to>
                                        <p:strVal val="true"/>
                                      </p:to>
                                    </p:set>
                                  </p:childTnLst>
                                </p:cTn>
                              </p:par>
                              <p:par>
                                <p:cTn id="121" presetID="1" presetClass="emph" presetSubtype="2" fill="hold" nodeType="withEffect">
                                  <p:stCondLst>
                                    <p:cond delay="0"/>
                                  </p:stCondLst>
                                  <p:childTnLst>
                                    <p:animClr clrSpc="rgb" dir="cw">
                                      <p:cBhvr>
                                        <p:cTn id="122" dur="2000" fill="hold"/>
                                        <p:tgtEl>
                                          <p:spTgt spid="39"/>
                                        </p:tgtEl>
                                        <p:attrNameLst>
                                          <p:attrName>fillcolor</p:attrName>
                                        </p:attrNameLst>
                                      </p:cBhvr>
                                      <p:to>
                                        <a:srgbClr val="5E8804"/>
                                      </p:to>
                                    </p:animClr>
                                    <p:set>
                                      <p:cBhvr>
                                        <p:cTn id="123" dur="2000" fill="hold"/>
                                        <p:tgtEl>
                                          <p:spTgt spid="39"/>
                                        </p:tgtEl>
                                        <p:attrNameLst>
                                          <p:attrName>fill.type</p:attrName>
                                        </p:attrNameLst>
                                      </p:cBhvr>
                                      <p:to>
                                        <p:strVal val="solid"/>
                                      </p:to>
                                    </p:set>
                                    <p:set>
                                      <p:cBhvr>
                                        <p:cTn id="124" dur="2000" fill="hold"/>
                                        <p:tgtEl>
                                          <p:spTgt spid="39"/>
                                        </p:tgtEl>
                                        <p:attrNameLst>
                                          <p:attrName>fill.on</p:attrName>
                                        </p:attrNameLst>
                                      </p:cBhvr>
                                      <p:to>
                                        <p:strVal val="true"/>
                                      </p:to>
                                    </p:set>
                                  </p:childTnLst>
                                </p:cTn>
                              </p:par>
                              <p:par>
                                <p:cTn id="125" presetID="1" presetClass="emph" presetSubtype="2" fill="hold" nodeType="withEffect">
                                  <p:stCondLst>
                                    <p:cond delay="0"/>
                                  </p:stCondLst>
                                  <p:childTnLst>
                                    <p:animClr clrSpc="rgb" dir="cw">
                                      <p:cBhvr>
                                        <p:cTn id="126" dur="2000" fill="hold"/>
                                        <p:tgtEl>
                                          <p:spTgt spid="41"/>
                                        </p:tgtEl>
                                        <p:attrNameLst>
                                          <p:attrName>fillcolor</p:attrName>
                                        </p:attrNameLst>
                                      </p:cBhvr>
                                      <p:to>
                                        <a:srgbClr val="FF4040"/>
                                      </p:to>
                                    </p:animClr>
                                    <p:set>
                                      <p:cBhvr>
                                        <p:cTn id="127" dur="2000" fill="hold"/>
                                        <p:tgtEl>
                                          <p:spTgt spid="41"/>
                                        </p:tgtEl>
                                        <p:attrNameLst>
                                          <p:attrName>fill.type</p:attrName>
                                        </p:attrNameLst>
                                      </p:cBhvr>
                                      <p:to>
                                        <p:strVal val="solid"/>
                                      </p:to>
                                    </p:set>
                                    <p:set>
                                      <p:cBhvr>
                                        <p:cTn id="128" dur="2000" fill="hold"/>
                                        <p:tgtEl>
                                          <p:spTgt spid="41"/>
                                        </p:tgtEl>
                                        <p:attrNameLst>
                                          <p:attrName>fill.on</p:attrName>
                                        </p:attrNameLst>
                                      </p:cBhvr>
                                      <p:to>
                                        <p:strVal val="true"/>
                                      </p:to>
                                    </p:set>
                                  </p:childTnLst>
                                </p:cTn>
                              </p:par>
                              <p:par>
                                <p:cTn id="129" presetID="1" presetClass="emph" presetSubtype="2" fill="hold" nodeType="withEffect">
                                  <p:stCondLst>
                                    <p:cond delay="0"/>
                                  </p:stCondLst>
                                  <p:childTnLst>
                                    <p:animClr clrSpc="rgb" dir="cw">
                                      <p:cBhvr>
                                        <p:cTn id="130" dur="2000" fill="hold"/>
                                        <p:tgtEl>
                                          <p:spTgt spid="40"/>
                                        </p:tgtEl>
                                        <p:attrNameLst>
                                          <p:attrName>fillcolor</p:attrName>
                                        </p:attrNameLst>
                                      </p:cBhvr>
                                      <p:to>
                                        <a:srgbClr val="5E8804"/>
                                      </p:to>
                                    </p:animClr>
                                    <p:set>
                                      <p:cBhvr>
                                        <p:cTn id="131" dur="2000" fill="hold"/>
                                        <p:tgtEl>
                                          <p:spTgt spid="40"/>
                                        </p:tgtEl>
                                        <p:attrNameLst>
                                          <p:attrName>fill.type</p:attrName>
                                        </p:attrNameLst>
                                      </p:cBhvr>
                                      <p:to>
                                        <p:strVal val="solid"/>
                                      </p:to>
                                    </p:set>
                                    <p:set>
                                      <p:cBhvr>
                                        <p:cTn id="132" dur="2000" fill="hold"/>
                                        <p:tgtEl>
                                          <p:spTgt spid="40"/>
                                        </p:tgtEl>
                                        <p:attrNameLst>
                                          <p:attrName>fill.on</p:attrName>
                                        </p:attrNameLst>
                                      </p:cBhvr>
                                      <p:to>
                                        <p:strVal val="true"/>
                                      </p:to>
                                    </p:set>
                                  </p:childTnLst>
                                </p:cTn>
                              </p:par>
                              <p:par>
                                <p:cTn id="133" presetID="1" presetClass="entr" presetSubtype="0" fill="hold" grpId="0" nodeType="withEffect">
                                  <p:stCondLst>
                                    <p:cond delay="0"/>
                                  </p:stCondLst>
                                  <p:childTnLst>
                                    <p:set>
                                      <p:cBhvr>
                                        <p:cTn id="134" dur="1" fill="hold">
                                          <p:stCondLst>
                                            <p:cond delay="1999"/>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2483769" y="267030"/>
            <a:ext cx="4941294" cy="1320800"/>
          </a:xfrm>
        </p:spPr>
        <p:txBody>
          <a:bodyPr>
            <a:normAutofit fontScale="90000"/>
          </a:bodyPr>
          <a:lstStyle/>
          <a:p>
            <a:r>
              <a:rPr lang="es-MX" dirty="0" smtClean="0"/>
              <a:t>DATOS DE LOS SISTEMAS SUBNACIONALES</a:t>
            </a:r>
            <a:endParaRPr lang="es-MX" dirty="0"/>
          </a:p>
        </p:txBody>
      </p:sp>
      <p:sp>
        <p:nvSpPr>
          <p:cNvPr id="10" name="Freeform 1029"/>
          <p:cNvSpPr>
            <a:spLocks/>
          </p:cNvSpPr>
          <p:nvPr userDrawn="1"/>
        </p:nvSpPr>
        <p:spPr bwMode="auto">
          <a:xfrm>
            <a:off x="6347210" y="4324263"/>
            <a:ext cx="661824" cy="531899"/>
          </a:xfrm>
          <a:custGeom>
            <a:avLst/>
            <a:gdLst>
              <a:gd name="T0" fmla="*/ 700 w 1523"/>
              <a:gd name="T1" fmla="*/ 131 h 1090"/>
              <a:gd name="T2" fmla="*/ 747 w 1523"/>
              <a:gd name="T3" fmla="*/ 115 h 1090"/>
              <a:gd name="T4" fmla="*/ 778 w 1523"/>
              <a:gd name="T5" fmla="*/ 110 h 1090"/>
              <a:gd name="T6" fmla="*/ 809 w 1523"/>
              <a:gd name="T7" fmla="*/ 91 h 1090"/>
              <a:gd name="T8" fmla="*/ 802 w 1523"/>
              <a:gd name="T9" fmla="*/ 104 h 1090"/>
              <a:gd name="T10" fmla="*/ 840 w 1523"/>
              <a:gd name="T11" fmla="*/ 84 h 1090"/>
              <a:gd name="T12" fmla="*/ 863 w 1523"/>
              <a:gd name="T13" fmla="*/ 71 h 1090"/>
              <a:gd name="T14" fmla="*/ 944 w 1523"/>
              <a:gd name="T15" fmla="*/ 39 h 1090"/>
              <a:gd name="T16" fmla="*/ 979 w 1523"/>
              <a:gd name="T17" fmla="*/ 24 h 1090"/>
              <a:gd name="T18" fmla="*/ 1012 w 1523"/>
              <a:gd name="T19" fmla="*/ 24 h 1090"/>
              <a:gd name="T20" fmla="*/ 1067 w 1523"/>
              <a:gd name="T21" fmla="*/ 19 h 1090"/>
              <a:gd name="T22" fmla="*/ 1107 w 1523"/>
              <a:gd name="T23" fmla="*/ 19 h 1090"/>
              <a:gd name="T24" fmla="*/ 1147 w 1523"/>
              <a:gd name="T25" fmla="*/ 24 h 1090"/>
              <a:gd name="T26" fmla="*/ 1206 w 1523"/>
              <a:gd name="T27" fmla="*/ 27 h 1090"/>
              <a:gd name="T28" fmla="*/ 1249 w 1523"/>
              <a:gd name="T29" fmla="*/ 35 h 1090"/>
              <a:gd name="T30" fmla="*/ 1195 w 1523"/>
              <a:gd name="T31" fmla="*/ 16 h 1090"/>
              <a:gd name="T32" fmla="*/ 1150 w 1523"/>
              <a:gd name="T33" fmla="*/ 13 h 1090"/>
              <a:gd name="T34" fmla="*/ 1104 w 1523"/>
              <a:gd name="T35" fmla="*/ 9 h 1090"/>
              <a:gd name="T36" fmla="*/ 1064 w 1523"/>
              <a:gd name="T37" fmla="*/ 9 h 1090"/>
              <a:gd name="T38" fmla="*/ 1039 w 1523"/>
              <a:gd name="T39" fmla="*/ 5 h 1090"/>
              <a:gd name="T40" fmla="*/ 1092 w 1523"/>
              <a:gd name="T41" fmla="*/ 1 h 1090"/>
              <a:gd name="T42" fmla="*/ 1147 w 1523"/>
              <a:gd name="T43" fmla="*/ 1 h 1090"/>
              <a:gd name="T44" fmla="*/ 1198 w 1523"/>
              <a:gd name="T45" fmla="*/ 5 h 1090"/>
              <a:gd name="T46" fmla="*/ 1264 w 1523"/>
              <a:gd name="T47" fmla="*/ 21 h 1090"/>
              <a:gd name="T48" fmla="*/ 1341 w 1523"/>
              <a:gd name="T49" fmla="*/ 41 h 1090"/>
              <a:gd name="T50" fmla="*/ 1408 w 1523"/>
              <a:gd name="T51" fmla="*/ 57 h 1090"/>
              <a:gd name="T52" fmla="*/ 1452 w 1523"/>
              <a:gd name="T53" fmla="*/ 71 h 1090"/>
              <a:gd name="T54" fmla="*/ 1498 w 1523"/>
              <a:gd name="T55" fmla="*/ 84 h 1090"/>
              <a:gd name="T56" fmla="*/ 1491 w 1523"/>
              <a:gd name="T57" fmla="*/ 354 h 1090"/>
              <a:gd name="T58" fmla="*/ 1310 w 1523"/>
              <a:gd name="T59" fmla="*/ 578 h 1090"/>
              <a:gd name="T60" fmla="*/ 1035 w 1523"/>
              <a:gd name="T61" fmla="*/ 778 h 1090"/>
              <a:gd name="T62" fmla="*/ 744 w 1523"/>
              <a:gd name="T63" fmla="*/ 985 h 1090"/>
              <a:gd name="T64" fmla="*/ 385 w 1523"/>
              <a:gd name="T65" fmla="*/ 855 h 1090"/>
              <a:gd name="T66" fmla="*/ 293 w 1523"/>
              <a:gd name="T67" fmla="*/ 752 h 1090"/>
              <a:gd name="T68" fmla="*/ 62 w 1523"/>
              <a:gd name="T69" fmla="*/ 601 h 1090"/>
              <a:gd name="T70" fmla="*/ 28 w 1523"/>
              <a:gd name="T71" fmla="*/ 512 h 1090"/>
              <a:gd name="T72" fmla="*/ 41 w 1523"/>
              <a:gd name="T73" fmla="*/ 486 h 1090"/>
              <a:gd name="T74" fmla="*/ 37 w 1523"/>
              <a:gd name="T75" fmla="*/ 448 h 1090"/>
              <a:gd name="T76" fmla="*/ 21 w 1523"/>
              <a:gd name="T77" fmla="*/ 488 h 1090"/>
              <a:gd name="T78" fmla="*/ 18 w 1523"/>
              <a:gd name="T79" fmla="*/ 520 h 1090"/>
              <a:gd name="T80" fmla="*/ 10 w 1523"/>
              <a:gd name="T81" fmla="*/ 552 h 1090"/>
              <a:gd name="T82" fmla="*/ 6 w 1523"/>
              <a:gd name="T83" fmla="*/ 529 h 1090"/>
              <a:gd name="T84" fmla="*/ 13 w 1523"/>
              <a:gd name="T85" fmla="*/ 470 h 1090"/>
              <a:gd name="T86" fmla="*/ 35 w 1523"/>
              <a:gd name="T87" fmla="*/ 427 h 1090"/>
              <a:gd name="T88" fmla="*/ 84 w 1523"/>
              <a:gd name="T89" fmla="*/ 382 h 1090"/>
              <a:gd name="T90" fmla="*/ 139 w 1523"/>
              <a:gd name="T91" fmla="*/ 333 h 1090"/>
              <a:gd name="T92" fmla="*/ 177 w 1523"/>
              <a:gd name="T93" fmla="*/ 304 h 1090"/>
              <a:gd name="T94" fmla="*/ 216 w 1523"/>
              <a:gd name="T95" fmla="*/ 283 h 1090"/>
              <a:gd name="T96" fmla="*/ 267 w 1523"/>
              <a:gd name="T97" fmla="*/ 251 h 1090"/>
              <a:gd name="T98" fmla="*/ 320 w 1523"/>
              <a:gd name="T99" fmla="*/ 226 h 1090"/>
              <a:gd name="T100" fmla="*/ 382 w 1523"/>
              <a:gd name="T101" fmla="*/ 214 h 1090"/>
              <a:gd name="T102" fmla="*/ 421 w 1523"/>
              <a:gd name="T103" fmla="*/ 195 h 1090"/>
              <a:gd name="T104" fmla="*/ 461 w 1523"/>
              <a:gd name="T105" fmla="*/ 187 h 1090"/>
              <a:gd name="T106" fmla="*/ 514 w 1523"/>
              <a:gd name="T107" fmla="*/ 166 h 1090"/>
              <a:gd name="T108" fmla="*/ 564 w 1523"/>
              <a:gd name="T109" fmla="*/ 158 h 1090"/>
              <a:gd name="T110" fmla="*/ 609 w 1523"/>
              <a:gd name="T111" fmla="*/ 150 h 1090"/>
              <a:gd name="T112" fmla="*/ 658 w 1523"/>
              <a:gd name="T113" fmla="*/ 14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3" h="1090">
                <a:moveTo>
                  <a:pt x="672" y="134"/>
                </a:moveTo>
                <a:lnTo>
                  <a:pt x="678" y="131"/>
                </a:lnTo>
                <a:lnTo>
                  <a:pt x="685" y="131"/>
                </a:lnTo>
                <a:lnTo>
                  <a:pt x="692" y="131"/>
                </a:lnTo>
                <a:lnTo>
                  <a:pt x="700" y="131"/>
                </a:lnTo>
                <a:lnTo>
                  <a:pt x="714" y="128"/>
                </a:lnTo>
                <a:lnTo>
                  <a:pt x="723" y="128"/>
                </a:lnTo>
                <a:lnTo>
                  <a:pt x="735" y="123"/>
                </a:lnTo>
                <a:lnTo>
                  <a:pt x="743" y="118"/>
                </a:lnTo>
                <a:lnTo>
                  <a:pt x="747" y="115"/>
                </a:lnTo>
                <a:lnTo>
                  <a:pt x="750" y="115"/>
                </a:lnTo>
                <a:lnTo>
                  <a:pt x="751" y="115"/>
                </a:lnTo>
                <a:lnTo>
                  <a:pt x="761" y="113"/>
                </a:lnTo>
                <a:lnTo>
                  <a:pt x="769" y="110"/>
                </a:lnTo>
                <a:lnTo>
                  <a:pt x="778" y="110"/>
                </a:lnTo>
                <a:lnTo>
                  <a:pt x="786" y="104"/>
                </a:lnTo>
                <a:lnTo>
                  <a:pt x="793" y="100"/>
                </a:lnTo>
                <a:lnTo>
                  <a:pt x="798" y="95"/>
                </a:lnTo>
                <a:lnTo>
                  <a:pt x="802" y="95"/>
                </a:lnTo>
                <a:lnTo>
                  <a:pt x="809" y="91"/>
                </a:lnTo>
                <a:lnTo>
                  <a:pt x="822" y="88"/>
                </a:lnTo>
                <a:lnTo>
                  <a:pt x="813" y="95"/>
                </a:lnTo>
                <a:lnTo>
                  <a:pt x="809" y="95"/>
                </a:lnTo>
                <a:lnTo>
                  <a:pt x="802" y="100"/>
                </a:lnTo>
                <a:lnTo>
                  <a:pt x="802" y="104"/>
                </a:lnTo>
                <a:lnTo>
                  <a:pt x="813" y="97"/>
                </a:lnTo>
                <a:lnTo>
                  <a:pt x="822" y="95"/>
                </a:lnTo>
                <a:lnTo>
                  <a:pt x="827" y="91"/>
                </a:lnTo>
                <a:lnTo>
                  <a:pt x="834" y="88"/>
                </a:lnTo>
                <a:lnTo>
                  <a:pt x="840" y="84"/>
                </a:lnTo>
                <a:lnTo>
                  <a:pt x="840" y="83"/>
                </a:lnTo>
                <a:lnTo>
                  <a:pt x="834" y="83"/>
                </a:lnTo>
                <a:lnTo>
                  <a:pt x="827" y="80"/>
                </a:lnTo>
                <a:lnTo>
                  <a:pt x="848" y="75"/>
                </a:lnTo>
                <a:lnTo>
                  <a:pt x="863" y="71"/>
                </a:lnTo>
                <a:lnTo>
                  <a:pt x="883" y="60"/>
                </a:lnTo>
                <a:lnTo>
                  <a:pt x="898" y="55"/>
                </a:lnTo>
                <a:lnTo>
                  <a:pt x="913" y="49"/>
                </a:lnTo>
                <a:lnTo>
                  <a:pt x="926" y="41"/>
                </a:lnTo>
                <a:lnTo>
                  <a:pt x="944" y="39"/>
                </a:lnTo>
                <a:lnTo>
                  <a:pt x="948" y="39"/>
                </a:lnTo>
                <a:lnTo>
                  <a:pt x="956" y="35"/>
                </a:lnTo>
                <a:lnTo>
                  <a:pt x="964" y="30"/>
                </a:lnTo>
                <a:lnTo>
                  <a:pt x="967" y="27"/>
                </a:lnTo>
                <a:lnTo>
                  <a:pt x="979" y="24"/>
                </a:lnTo>
                <a:lnTo>
                  <a:pt x="979" y="19"/>
                </a:lnTo>
                <a:lnTo>
                  <a:pt x="988" y="24"/>
                </a:lnTo>
                <a:lnTo>
                  <a:pt x="993" y="27"/>
                </a:lnTo>
                <a:lnTo>
                  <a:pt x="1004" y="24"/>
                </a:lnTo>
                <a:lnTo>
                  <a:pt x="1012" y="24"/>
                </a:lnTo>
                <a:lnTo>
                  <a:pt x="1025" y="21"/>
                </a:lnTo>
                <a:lnTo>
                  <a:pt x="1039" y="19"/>
                </a:lnTo>
                <a:lnTo>
                  <a:pt x="1046" y="16"/>
                </a:lnTo>
                <a:lnTo>
                  <a:pt x="1057" y="19"/>
                </a:lnTo>
                <a:lnTo>
                  <a:pt x="1067" y="19"/>
                </a:lnTo>
                <a:lnTo>
                  <a:pt x="1073" y="16"/>
                </a:lnTo>
                <a:lnTo>
                  <a:pt x="1080" y="19"/>
                </a:lnTo>
                <a:lnTo>
                  <a:pt x="1087" y="19"/>
                </a:lnTo>
                <a:lnTo>
                  <a:pt x="1100" y="19"/>
                </a:lnTo>
                <a:lnTo>
                  <a:pt x="1107" y="19"/>
                </a:lnTo>
                <a:lnTo>
                  <a:pt x="1115" y="19"/>
                </a:lnTo>
                <a:lnTo>
                  <a:pt x="1123" y="19"/>
                </a:lnTo>
                <a:lnTo>
                  <a:pt x="1132" y="24"/>
                </a:lnTo>
                <a:lnTo>
                  <a:pt x="1143" y="24"/>
                </a:lnTo>
                <a:lnTo>
                  <a:pt x="1147" y="24"/>
                </a:lnTo>
                <a:lnTo>
                  <a:pt x="1159" y="27"/>
                </a:lnTo>
                <a:lnTo>
                  <a:pt x="1178" y="27"/>
                </a:lnTo>
                <a:lnTo>
                  <a:pt x="1184" y="30"/>
                </a:lnTo>
                <a:lnTo>
                  <a:pt x="1195" y="27"/>
                </a:lnTo>
                <a:lnTo>
                  <a:pt x="1206" y="27"/>
                </a:lnTo>
                <a:lnTo>
                  <a:pt x="1215" y="32"/>
                </a:lnTo>
                <a:lnTo>
                  <a:pt x="1226" y="32"/>
                </a:lnTo>
                <a:lnTo>
                  <a:pt x="1238" y="35"/>
                </a:lnTo>
                <a:lnTo>
                  <a:pt x="1246" y="35"/>
                </a:lnTo>
                <a:lnTo>
                  <a:pt x="1249" y="35"/>
                </a:lnTo>
                <a:lnTo>
                  <a:pt x="1239" y="27"/>
                </a:lnTo>
                <a:lnTo>
                  <a:pt x="1233" y="24"/>
                </a:lnTo>
                <a:lnTo>
                  <a:pt x="1212" y="19"/>
                </a:lnTo>
                <a:lnTo>
                  <a:pt x="1205" y="19"/>
                </a:lnTo>
                <a:lnTo>
                  <a:pt x="1195" y="16"/>
                </a:lnTo>
                <a:lnTo>
                  <a:pt x="1184" y="13"/>
                </a:lnTo>
                <a:lnTo>
                  <a:pt x="1178" y="9"/>
                </a:lnTo>
                <a:lnTo>
                  <a:pt x="1170" y="9"/>
                </a:lnTo>
                <a:lnTo>
                  <a:pt x="1159" y="13"/>
                </a:lnTo>
                <a:lnTo>
                  <a:pt x="1150" y="13"/>
                </a:lnTo>
                <a:lnTo>
                  <a:pt x="1138" y="13"/>
                </a:lnTo>
                <a:lnTo>
                  <a:pt x="1126" y="9"/>
                </a:lnTo>
                <a:lnTo>
                  <a:pt x="1120" y="9"/>
                </a:lnTo>
                <a:lnTo>
                  <a:pt x="1112" y="9"/>
                </a:lnTo>
                <a:lnTo>
                  <a:pt x="1104" y="9"/>
                </a:lnTo>
                <a:lnTo>
                  <a:pt x="1092" y="8"/>
                </a:lnTo>
                <a:lnTo>
                  <a:pt x="1083" y="9"/>
                </a:lnTo>
                <a:lnTo>
                  <a:pt x="1075" y="9"/>
                </a:lnTo>
                <a:lnTo>
                  <a:pt x="1071" y="9"/>
                </a:lnTo>
                <a:lnTo>
                  <a:pt x="1064" y="9"/>
                </a:lnTo>
                <a:lnTo>
                  <a:pt x="1057" y="13"/>
                </a:lnTo>
                <a:lnTo>
                  <a:pt x="1042" y="13"/>
                </a:lnTo>
                <a:lnTo>
                  <a:pt x="1035" y="9"/>
                </a:lnTo>
                <a:lnTo>
                  <a:pt x="1035" y="8"/>
                </a:lnTo>
                <a:lnTo>
                  <a:pt x="1039" y="5"/>
                </a:lnTo>
                <a:lnTo>
                  <a:pt x="1049" y="5"/>
                </a:lnTo>
                <a:lnTo>
                  <a:pt x="1060" y="1"/>
                </a:lnTo>
                <a:lnTo>
                  <a:pt x="1073" y="1"/>
                </a:lnTo>
                <a:lnTo>
                  <a:pt x="1080" y="1"/>
                </a:lnTo>
                <a:lnTo>
                  <a:pt x="1092" y="1"/>
                </a:lnTo>
                <a:lnTo>
                  <a:pt x="1104" y="0"/>
                </a:lnTo>
                <a:lnTo>
                  <a:pt x="1115" y="1"/>
                </a:lnTo>
                <a:lnTo>
                  <a:pt x="1123" y="5"/>
                </a:lnTo>
                <a:lnTo>
                  <a:pt x="1132" y="5"/>
                </a:lnTo>
                <a:lnTo>
                  <a:pt x="1147" y="1"/>
                </a:lnTo>
                <a:lnTo>
                  <a:pt x="1155" y="1"/>
                </a:lnTo>
                <a:lnTo>
                  <a:pt x="1170" y="5"/>
                </a:lnTo>
                <a:lnTo>
                  <a:pt x="1181" y="5"/>
                </a:lnTo>
                <a:lnTo>
                  <a:pt x="1188" y="1"/>
                </a:lnTo>
                <a:lnTo>
                  <a:pt x="1198" y="5"/>
                </a:lnTo>
                <a:lnTo>
                  <a:pt x="1212" y="5"/>
                </a:lnTo>
                <a:lnTo>
                  <a:pt x="1223" y="9"/>
                </a:lnTo>
                <a:lnTo>
                  <a:pt x="1237" y="16"/>
                </a:lnTo>
                <a:lnTo>
                  <a:pt x="1246" y="19"/>
                </a:lnTo>
                <a:lnTo>
                  <a:pt x="1264" y="21"/>
                </a:lnTo>
                <a:lnTo>
                  <a:pt x="1281" y="24"/>
                </a:lnTo>
                <a:lnTo>
                  <a:pt x="1300" y="27"/>
                </a:lnTo>
                <a:lnTo>
                  <a:pt x="1314" y="32"/>
                </a:lnTo>
                <a:lnTo>
                  <a:pt x="1329" y="39"/>
                </a:lnTo>
                <a:lnTo>
                  <a:pt x="1341" y="41"/>
                </a:lnTo>
                <a:lnTo>
                  <a:pt x="1350" y="41"/>
                </a:lnTo>
                <a:lnTo>
                  <a:pt x="1361" y="41"/>
                </a:lnTo>
                <a:lnTo>
                  <a:pt x="1372" y="47"/>
                </a:lnTo>
                <a:lnTo>
                  <a:pt x="1396" y="52"/>
                </a:lnTo>
                <a:lnTo>
                  <a:pt x="1408" y="57"/>
                </a:lnTo>
                <a:lnTo>
                  <a:pt x="1421" y="60"/>
                </a:lnTo>
                <a:lnTo>
                  <a:pt x="1432" y="63"/>
                </a:lnTo>
                <a:lnTo>
                  <a:pt x="1440" y="63"/>
                </a:lnTo>
                <a:lnTo>
                  <a:pt x="1446" y="67"/>
                </a:lnTo>
                <a:lnTo>
                  <a:pt x="1452" y="71"/>
                </a:lnTo>
                <a:lnTo>
                  <a:pt x="1464" y="72"/>
                </a:lnTo>
                <a:lnTo>
                  <a:pt x="1472" y="80"/>
                </a:lnTo>
                <a:lnTo>
                  <a:pt x="1480" y="83"/>
                </a:lnTo>
                <a:lnTo>
                  <a:pt x="1491" y="83"/>
                </a:lnTo>
                <a:lnTo>
                  <a:pt x="1498" y="84"/>
                </a:lnTo>
                <a:lnTo>
                  <a:pt x="1504" y="83"/>
                </a:lnTo>
                <a:lnTo>
                  <a:pt x="1523" y="254"/>
                </a:lnTo>
                <a:lnTo>
                  <a:pt x="1510" y="299"/>
                </a:lnTo>
                <a:lnTo>
                  <a:pt x="1507" y="309"/>
                </a:lnTo>
                <a:lnTo>
                  <a:pt x="1491" y="354"/>
                </a:lnTo>
                <a:lnTo>
                  <a:pt x="1486" y="370"/>
                </a:lnTo>
                <a:lnTo>
                  <a:pt x="1446" y="477"/>
                </a:lnTo>
                <a:lnTo>
                  <a:pt x="1427" y="493"/>
                </a:lnTo>
                <a:lnTo>
                  <a:pt x="1344" y="552"/>
                </a:lnTo>
                <a:lnTo>
                  <a:pt x="1310" y="578"/>
                </a:lnTo>
                <a:lnTo>
                  <a:pt x="1291" y="589"/>
                </a:lnTo>
                <a:lnTo>
                  <a:pt x="1255" y="613"/>
                </a:lnTo>
                <a:lnTo>
                  <a:pt x="1191" y="664"/>
                </a:lnTo>
                <a:lnTo>
                  <a:pt x="1173" y="676"/>
                </a:lnTo>
                <a:lnTo>
                  <a:pt x="1035" y="778"/>
                </a:lnTo>
                <a:lnTo>
                  <a:pt x="1022" y="786"/>
                </a:lnTo>
                <a:lnTo>
                  <a:pt x="1021" y="788"/>
                </a:lnTo>
                <a:lnTo>
                  <a:pt x="816" y="938"/>
                </a:lnTo>
                <a:lnTo>
                  <a:pt x="763" y="969"/>
                </a:lnTo>
                <a:lnTo>
                  <a:pt x="744" y="985"/>
                </a:lnTo>
                <a:lnTo>
                  <a:pt x="595" y="1090"/>
                </a:lnTo>
                <a:lnTo>
                  <a:pt x="456" y="935"/>
                </a:lnTo>
                <a:lnTo>
                  <a:pt x="433" y="911"/>
                </a:lnTo>
                <a:lnTo>
                  <a:pt x="401" y="879"/>
                </a:lnTo>
                <a:lnTo>
                  <a:pt x="385" y="855"/>
                </a:lnTo>
                <a:lnTo>
                  <a:pt x="378" y="851"/>
                </a:lnTo>
                <a:lnTo>
                  <a:pt x="373" y="843"/>
                </a:lnTo>
                <a:lnTo>
                  <a:pt x="315" y="779"/>
                </a:lnTo>
                <a:lnTo>
                  <a:pt x="308" y="772"/>
                </a:lnTo>
                <a:lnTo>
                  <a:pt x="293" y="752"/>
                </a:lnTo>
                <a:lnTo>
                  <a:pt x="227" y="681"/>
                </a:lnTo>
                <a:lnTo>
                  <a:pt x="207" y="717"/>
                </a:lnTo>
                <a:lnTo>
                  <a:pt x="68" y="723"/>
                </a:lnTo>
                <a:lnTo>
                  <a:pt x="62" y="634"/>
                </a:lnTo>
                <a:lnTo>
                  <a:pt x="62" y="601"/>
                </a:lnTo>
                <a:lnTo>
                  <a:pt x="56" y="552"/>
                </a:lnTo>
                <a:lnTo>
                  <a:pt x="53" y="514"/>
                </a:lnTo>
                <a:lnTo>
                  <a:pt x="31" y="520"/>
                </a:lnTo>
                <a:lnTo>
                  <a:pt x="28" y="518"/>
                </a:lnTo>
                <a:lnTo>
                  <a:pt x="28" y="512"/>
                </a:lnTo>
                <a:lnTo>
                  <a:pt x="28" y="506"/>
                </a:lnTo>
                <a:lnTo>
                  <a:pt x="28" y="504"/>
                </a:lnTo>
                <a:lnTo>
                  <a:pt x="28" y="501"/>
                </a:lnTo>
                <a:lnTo>
                  <a:pt x="36" y="489"/>
                </a:lnTo>
                <a:lnTo>
                  <a:pt x="41" y="486"/>
                </a:lnTo>
                <a:lnTo>
                  <a:pt x="41" y="477"/>
                </a:lnTo>
                <a:lnTo>
                  <a:pt x="41" y="466"/>
                </a:lnTo>
                <a:lnTo>
                  <a:pt x="41" y="461"/>
                </a:lnTo>
                <a:lnTo>
                  <a:pt x="41" y="448"/>
                </a:lnTo>
                <a:lnTo>
                  <a:pt x="37" y="448"/>
                </a:lnTo>
                <a:lnTo>
                  <a:pt x="35" y="456"/>
                </a:lnTo>
                <a:lnTo>
                  <a:pt x="31" y="462"/>
                </a:lnTo>
                <a:lnTo>
                  <a:pt x="28" y="466"/>
                </a:lnTo>
                <a:lnTo>
                  <a:pt x="26" y="477"/>
                </a:lnTo>
                <a:lnTo>
                  <a:pt x="21" y="488"/>
                </a:lnTo>
                <a:lnTo>
                  <a:pt x="18" y="493"/>
                </a:lnTo>
                <a:lnTo>
                  <a:pt x="18" y="501"/>
                </a:lnTo>
                <a:lnTo>
                  <a:pt x="18" y="512"/>
                </a:lnTo>
                <a:lnTo>
                  <a:pt x="15" y="514"/>
                </a:lnTo>
                <a:lnTo>
                  <a:pt x="18" y="520"/>
                </a:lnTo>
                <a:lnTo>
                  <a:pt x="18" y="529"/>
                </a:lnTo>
                <a:lnTo>
                  <a:pt x="18" y="537"/>
                </a:lnTo>
                <a:lnTo>
                  <a:pt x="13" y="540"/>
                </a:lnTo>
                <a:lnTo>
                  <a:pt x="10" y="548"/>
                </a:lnTo>
                <a:lnTo>
                  <a:pt x="10" y="552"/>
                </a:lnTo>
                <a:lnTo>
                  <a:pt x="0" y="560"/>
                </a:lnTo>
                <a:lnTo>
                  <a:pt x="0" y="553"/>
                </a:lnTo>
                <a:lnTo>
                  <a:pt x="3" y="544"/>
                </a:lnTo>
                <a:lnTo>
                  <a:pt x="6" y="538"/>
                </a:lnTo>
                <a:lnTo>
                  <a:pt x="6" y="529"/>
                </a:lnTo>
                <a:lnTo>
                  <a:pt x="8" y="518"/>
                </a:lnTo>
                <a:lnTo>
                  <a:pt x="10" y="508"/>
                </a:lnTo>
                <a:lnTo>
                  <a:pt x="10" y="488"/>
                </a:lnTo>
                <a:lnTo>
                  <a:pt x="13" y="478"/>
                </a:lnTo>
                <a:lnTo>
                  <a:pt x="13" y="470"/>
                </a:lnTo>
                <a:lnTo>
                  <a:pt x="18" y="465"/>
                </a:lnTo>
                <a:lnTo>
                  <a:pt x="26" y="456"/>
                </a:lnTo>
                <a:lnTo>
                  <a:pt x="28" y="446"/>
                </a:lnTo>
                <a:lnTo>
                  <a:pt x="31" y="435"/>
                </a:lnTo>
                <a:lnTo>
                  <a:pt x="35" y="427"/>
                </a:lnTo>
                <a:lnTo>
                  <a:pt x="37" y="414"/>
                </a:lnTo>
                <a:lnTo>
                  <a:pt x="44" y="413"/>
                </a:lnTo>
                <a:lnTo>
                  <a:pt x="61" y="405"/>
                </a:lnTo>
                <a:lnTo>
                  <a:pt x="71" y="395"/>
                </a:lnTo>
                <a:lnTo>
                  <a:pt x="84" y="382"/>
                </a:lnTo>
                <a:lnTo>
                  <a:pt x="98" y="370"/>
                </a:lnTo>
                <a:lnTo>
                  <a:pt x="108" y="358"/>
                </a:lnTo>
                <a:lnTo>
                  <a:pt x="118" y="350"/>
                </a:lnTo>
                <a:lnTo>
                  <a:pt x="130" y="342"/>
                </a:lnTo>
                <a:lnTo>
                  <a:pt x="139" y="333"/>
                </a:lnTo>
                <a:lnTo>
                  <a:pt x="144" y="331"/>
                </a:lnTo>
                <a:lnTo>
                  <a:pt x="149" y="322"/>
                </a:lnTo>
                <a:lnTo>
                  <a:pt x="158" y="314"/>
                </a:lnTo>
                <a:lnTo>
                  <a:pt x="172" y="309"/>
                </a:lnTo>
                <a:lnTo>
                  <a:pt x="177" y="304"/>
                </a:lnTo>
                <a:lnTo>
                  <a:pt x="180" y="304"/>
                </a:lnTo>
                <a:lnTo>
                  <a:pt x="191" y="299"/>
                </a:lnTo>
                <a:lnTo>
                  <a:pt x="199" y="296"/>
                </a:lnTo>
                <a:lnTo>
                  <a:pt x="207" y="290"/>
                </a:lnTo>
                <a:lnTo>
                  <a:pt x="216" y="283"/>
                </a:lnTo>
                <a:lnTo>
                  <a:pt x="227" y="278"/>
                </a:lnTo>
                <a:lnTo>
                  <a:pt x="235" y="271"/>
                </a:lnTo>
                <a:lnTo>
                  <a:pt x="243" y="266"/>
                </a:lnTo>
                <a:lnTo>
                  <a:pt x="253" y="258"/>
                </a:lnTo>
                <a:lnTo>
                  <a:pt x="267" y="251"/>
                </a:lnTo>
                <a:lnTo>
                  <a:pt x="280" y="247"/>
                </a:lnTo>
                <a:lnTo>
                  <a:pt x="284" y="244"/>
                </a:lnTo>
                <a:lnTo>
                  <a:pt x="296" y="236"/>
                </a:lnTo>
                <a:lnTo>
                  <a:pt x="308" y="231"/>
                </a:lnTo>
                <a:lnTo>
                  <a:pt x="320" y="226"/>
                </a:lnTo>
                <a:lnTo>
                  <a:pt x="333" y="224"/>
                </a:lnTo>
                <a:lnTo>
                  <a:pt x="346" y="222"/>
                </a:lnTo>
                <a:lnTo>
                  <a:pt x="363" y="218"/>
                </a:lnTo>
                <a:lnTo>
                  <a:pt x="373" y="216"/>
                </a:lnTo>
                <a:lnTo>
                  <a:pt x="382" y="214"/>
                </a:lnTo>
                <a:lnTo>
                  <a:pt x="394" y="207"/>
                </a:lnTo>
                <a:lnTo>
                  <a:pt x="401" y="203"/>
                </a:lnTo>
                <a:lnTo>
                  <a:pt x="412" y="198"/>
                </a:lnTo>
                <a:lnTo>
                  <a:pt x="418" y="198"/>
                </a:lnTo>
                <a:lnTo>
                  <a:pt x="421" y="195"/>
                </a:lnTo>
                <a:lnTo>
                  <a:pt x="425" y="195"/>
                </a:lnTo>
                <a:lnTo>
                  <a:pt x="429" y="191"/>
                </a:lnTo>
                <a:lnTo>
                  <a:pt x="441" y="191"/>
                </a:lnTo>
                <a:lnTo>
                  <a:pt x="452" y="188"/>
                </a:lnTo>
                <a:lnTo>
                  <a:pt x="461" y="187"/>
                </a:lnTo>
                <a:lnTo>
                  <a:pt x="471" y="180"/>
                </a:lnTo>
                <a:lnTo>
                  <a:pt x="483" y="175"/>
                </a:lnTo>
                <a:lnTo>
                  <a:pt x="495" y="174"/>
                </a:lnTo>
                <a:lnTo>
                  <a:pt x="506" y="166"/>
                </a:lnTo>
                <a:lnTo>
                  <a:pt x="514" y="166"/>
                </a:lnTo>
                <a:lnTo>
                  <a:pt x="526" y="164"/>
                </a:lnTo>
                <a:lnTo>
                  <a:pt x="535" y="160"/>
                </a:lnTo>
                <a:lnTo>
                  <a:pt x="544" y="158"/>
                </a:lnTo>
                <a:lnTo>
                  <a:pt x="556" y="158"/>
                </a:lnTo>
                <a:lnTo>
                  <a:pt x="564" y="158"/>
                </a:lnTo>
                <a:lnTo>
                  <a:pt x="573" y="156"/>
                </a:lnTo>
                <a:lnTo>
                  <a:pt x="582" y="156"/>
                </a:lnTo>
                <a:lnTo>
                  <a:pt x="592" y="156"/>
                </a:lnTo>
                <a:lnTo>
                  <a:pt x="603" y="150"/>
                </a:lnTo>
                <a:lnTo>
                  <a:pt x="609" y="150"/>
                </a:lnTo>
                <a:lnTo>
                  <a:pt x="616" y="150"/>
                </a:lnTo>
                <a:lnTo>
                  <a:pt x="622" y="150"/>
                </a:lnTo>
                <a:lnTo>
                  <a:pt x="634" y="147"/>
                </a:lnTo>
                <a:lnTo>
                  <a:pt x="650" y="143"/>
                </a:lnTo>
                <a:lnTo>
                  <a:pt x="658" y="140"/>
                </a:lnTo>
                <a:lnTo>
                  <a:pt x="664" y="135"/>
                </a:lnTo>
                <a:lnTo>
                  <a:pt x="672" y="134"/>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1" name="Freeform 1030"/>
          <p:cNvSpPr>
            <a:spLocks/>
          </p:cNvSpPr>
          <p:nvPr userDrawn="1"/>
        </p:nvSpPr>
        <p:spPr bwMode="auto">
          <a:xfrm>
            <a:off x="5927708" y="4574828"/>
            <a:ext cx="773866" cy="792720"/>
          </a:xfrm>
          <a:custGeom>
            <a:avLst/>
            <a:gdLst>
              <a:gd name="T0" fmla="*/ 912 w 1782"/>
              <a:gd name="T1" fmla="*/ 549 h 1623"/>
              <a:gd name="T2" fmla="*/ 901 w 1782"/>
              <a:gd name="T3" fmla="*/ 669 h 1623"/>
              <a:gd name="T4" fmla="*/ 884 w 1782"/>
              <a:gd name="T5" fmla="*/ 772 h 1623"/>
              <a:gd name="T6" fmla="*/ 686 w 1782"/>
              <a:gd name="T7" fmla="*/ 945 h 1623"/>
              <a:gd name="T8" fmla="*/ 520 w 1782"/>
              <a:gd name="T9" fmla="*/ 1065 h 1623"/>
              <a:gd name="T10" fmla="*/ 547 w 1782"/>
              <a:gd name="T11" fmla="*/ 1065 h 1623"/>
              <a:gd name="T12" fmla="*/ 588 w 1782"/>
              <a:gd name="T13" fmla="*/ 1023 h 1623"/>
              <a:gd name="T14" fmla="*/ 594 w 1782"/>
              <a:gd name="T15" fmla="*/ 1086 h 1623"/>
              <a:gd name="T16" fmla="*/ 620 w 1782"/>
              <a:gd name="T17" fmla="*/ 1096 h 1623"/>
              <a:gd name="T18" fmla="*/ 652 w 1782"/>
              <a:gd name="T19" fmla="*/ 1120 h 1623"/>
              <a:gd name="T20" fmla="*/ 668 w 1782"/>
              <a:gd name="T21" fmla="*/ 1148 h 1623"/>
              <a:gd name="T22" fmla="*/ 692 w 1782"/>
              <a:gd name="T23" fmla="*/ 1182 h 1623"/>
              <a:gd name="T24" fmla="*/ 660 w 1782"/>
              <a:gd name="T25" fmla="*/ 1195 h 1623"/>
              <a:gd name="T26" fmla="*/ 624 w 1782"/>
              <a:gd name="T27" fmla="*/ 1200 h 1623"/>
              <a:gd name="T28" fmla="*/ 502 w 1782"/>
              <a:gd name="T29" fmla="*/ 1259 h 1623"/>
              <a:gd name="T30" fmla="*/ 507 w 1782"/>
              <a:gd name="T31" fmla="*/ 1288 h 1623"/>
              <a:gd name="T32" fmla="*/ 407 w 1782"/>
              <a:gd name="T33" fmla="*/ 1268 h 1623"/>
              <a:gd name="T34" fmla="*/ 410 w 1782"/>
              <a:gd name="T35" fmla="*/ 1292 h 1623"/>
              <a:gd name="T36" fmla="*/ 385 w 1782"/>
              <a:gd name="T37" fmla="*/ 1307 h 1623"/>
              <a:gd name="T38" fmla="*/ 353 w 1782"/>
              <a:gd name="T39" fmla="*/ 1326 h 1623"/>
              <a:gd name="T40" fmla="*/ 334 w 1782"/>
              <a:gd name="T41" fmla="*/ 1317 h 1623"/>
              <a:gd name="T42" fmla="*/ 331 w 1782"/>
              <a:gd name="T43" fmla="*/ 1339 h 1623"/>
              <a:gd name="T44" fmla="*/ 349 w 1782"/>
              <a:gd name="T45" fmla="*/ 1288 h 1623"/>
              <a:gd name="T46" fmla="*/ 311 w 1782"/>
              <a:gd name="T47" fmla="*/ 1259 h 1623"/>
              <a:gd name="T48" fmla="*/ 269 w 1782"/>
              <a:gd name="T49" fmla="*/ 1243 h 1623"/>
              <a:gd name="T50" fmla="*/ 213 w 1782"/>
              <a:gd name="T51" fmla="*/ 1225 h 1623"/>
              <a:gd name="T52" fmla="*/ 253 w 1782"/>
              <a:gd name="T53" fmla="*/ 1259 h 1623"/>
              <a:gd name="T54" fmla="*/ 222 w 1782"/>
              <a:gd name="T55" fmla="*/ 1259 h 1623"/>
              <a:gd name="T56" fmla="*/ 183 w 1782"/>
              <a:gd name="T57" fmla="*/ 1252 h 1623"/>
              <a:gd name="T58" fmla="*/ 145 w 1782"/>
              <a:gd name="T59" fmla="*/ 1260 h 1623"/>
              <a:gd name="T60" fmla="*/ 172 w 1782"/>
              <a:gd name="T61" fmla="*/ 1225 h 1623"/>
              <a:gd name="T62" fmla="*/ 83 w 1782"/>
              <a:gd name="T63" fmla="*/ 1240 h 1623"/>
              <a:gd name="T64" fmla="*/ 115 w 1782"/>
              <a:gd name="T65" fmla="*/ 1208 h 1623"/>
              <a:gd name="T66" fmla="*/ 172 w 1782"/>
              <a:gd name="T67" fmla="*/ 1198 h 1623"/>
              <a:gd name="T68" fmla="*/ 198 w 1782"/>
              <a:gd name="T69" fmla="*/ 1200 h 1623"/>
              <a:gd name="T70" fmla="*/ 253 w 1782"/>
              <a:gd name="T71" fmla="*/ 1209 h 1623"/>
              <a:gd name="T72" fmla="*/ 299 w 1782"/>
              <a:gd name="T73" fmla="*/ 1222 h 1623"/>
              <a:gd name="T74" fmla="*/ 213 w 1782"/>
              <a:gd name="T75" fmla="*/ 1142 h 1623"/>
              <a:gd name="T76" fmla="*/ 122 w 1782"/>
              <a:gd name="T77" fmla="*/ 1152 h 1623"/>
              <a:gd name="T78" fmla="*/ 0 w 1782"/>
              <a:gd name="T79" fmla="*/ 1187 h 1623"/>
              <a:gd name="T80" fmla="*/ 16 w 1782"/>
              <a:gd name="T81" fmla="*/ 1256 h 1623"/>
              <a:gd name="T82" fmla="*/ 67 w 1782"/>
              <a:gd name="T83" fmla="*/ 1283 h 1623"/>
              <a:gd name="T84" fmla="*/ 166 w 1782"/>
              <a:gd name="T85" fmla="*/ 1332 h 1623"/>
              <a:gd name="T86" fmla="*/ 204 w 1782"/>
              <a:gd name="T87" fmla="*/ 1482 h 1623"/>
              <a:gd name="T88" fmla="*/ 284 w 1782"/>
              <a:gd name="T89" fmla="*/ 1510 h 1623"/>
              <a:gd name="T90" fmla="*/ 342 w 1782"/>
              <a:gd name="T91" fmla="*/ 1567 h 1623"/>
              <a:gd name="T92" fmla="*/ 454 w 1782"/>
              <a:gd name="T93" fmla="*/ 1567 h 1623"/>
              <a:gd name="T94" fmla="*/ 462 w 1782"/>
              <a:gd name="T95" fmla="*/ 1501 h 1623"/>
              <a:gd name="T96" fmla="*/ 480 w 1782"/>
              <a:gd name="T97" fmla="*/ 1459 h 1623"/>
              <a:gd name="T98" fmla="*/ 532 w 1782"/>
              <a:gd name="T99" fmla="*/ 1463 h 1623"/>
              <a:gd name="T100" fmla="*/ 602 w 1782"/>
              <a:gd name="T101" fmla="*/ 1471 h 1623"/>
              <a:gd name="T102" fmla="*/ 772 w 1782"/>
              <a:gd name="T103" fmla="*/ 1534 h 1623"/>
              <a:gd name="T104" fmla="*/ 1781 w 1782"/>
              <a:gd name="T105" fmla="*/ 1555 h 1623"/>
              <a:gd name="T106" fmla="*/ 1707 w 1782"/>
              <a:gd name="T107" fmla="*/ 876 h 1623"/>
              <a:gd name="T108" fmla="*/ 1636 w 1782"/>
              <a:gd name="T109" fmla="*/ 696 h 1623"/>
              <a:gd name="T110" fmla="*/ 1397 w 1782"/>
              <a:gd name="T111" fmla="*/ 397 h 1623"/>
              <a:gd name="T112" fmla="*/ 1258 w 1782"/>
              <a:gd name="T113" fmla="*/ 238 h 1623"/>
              <a:gd name="T114" fmla="*/ 1017 w 1782"/>
              <a:gd name="T115" fmla="*/ 0 h 1623"/>
              <a:gd name="T116" fmla="*/ 972 w 1782"/>
              <a:gd name="T117" fmla="*/ 79 h 1623"/>
              <a:gd name="T118" fmla="*/ 977 w 1782"/>
              <a:gd name="T119" fmla="*/ 228 h 1623"/>
              <a:gd name="T120" fmla="*/ 980 w 1782"/>
              <a:gd name="T121" fmla="*/ 371 h 1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82" h="1623">
                <a:moveTo>
                  <a:pt x="995" y="462"/>
                </a:moveTo>
                <a:lnTo>
                  <a:pt x="995" y="477"/>
                </a:lnTo>
                <a:lnTo>
                  <a:pt x="981" y="496"/>
                </a:lnTo>
                <a:lnTo>
                  <a:pt x="970" y="514"/>
                </a:lnTo>
                <a:lnTo>
                  <a:pt x="944" y="524"/>
                </a:lnTo>
                <a:lnTo>
                  <a:pt x="927" y="537"/>
                </a:lnTo>
                <a:lnTo>
                  <a:pt x="912" y="549"/>
                </a:lnTo>
                <a:lnTo>
                  <a:pt x="905" y="573"/>
                </a:lnTo>
                <a:lnTo>
                  <a:pt x="897" y="585"/>
                </a:lnTo>
                <a:lnTo>
                  <a:pt x="901" y="610"/>
                </a:lnTo>
                <a:lnTo>
                  <a:pt x="905" y="629"/>
                </a:lnTo>
                <a:lnTo>
                  <a:pt x="901" y="659"/>
                </a:lnTo>
                <a:lnTo>
                  <a:pt x="901" y="667"/>
                </a:lnTo>
                <a:lnTo>
                  <a:pt x="901" y="669"/>
                </a:lnTo>
                <a:lnTo>
                  <a:pt x="894" y="677"/>
                </a:lnTo>
                <a:lnTo>
                  <a:pt x="897" y="688"/>
                </a:lnTo>
                <a:lnTo>
                  <a:pt x="897" y="714"/>
                </a:lnTo>
                <a:lnTo>
                  <a:pt x="894" y="747"/>
                </a:lnTo>
                <a:lnTo>
                  <a:pt x="889" y="763"/>
                </a:lnTo>
                <a:lnTo>
                  <a:pt x="894" y="763"/>
                </a:lnTo>
                <a:lnTo>
                  <a:pt x="884" y="772"/>
                </a:lnTo>
                <a:lnTo>
                  <a:pt x="880" y="784"/>
                </a:lnTo>
                <a:lnTo>
                  <a:pt x="869" y="794"/>
                </a:lnTo>
                <a:lnTo>
                  <a:pt x="862" y="819"/>
                </a:lnTo>
                <a:lnTo>
                  <a:pt x="822" y="852"/>
                </a:lnTo>
                <a:lnTo>
                  <a:pt x="760" y="900"/>
                </a:lnTo>
                <a:lnTo>
                  <a:pt x="710" y="934"/>
                </a:lnTo>
                <a:lnTo>
                  <a:pt x="686" y="945"/>
                </a:lnTo>
                <a:lnTo>
                  <a:pt x="656" y="961"/>
                </a:lnTo>
                <a:lnTo>
                  <a:pt x="628" y="983"/>
                </a:lnTo>
                <a:lnTo>
                  <a:pt x="603" y="1001"/>
                </a:lnTo>
                <a:lnTo>
                  <a:pt x="580" y="1020"/>
                </a:lnTo>
                <a:lnTo>
                  <a:pt x="552" y="1033"/>
                </a:lnTo>
                <a:lnTo>
                  <a:pt x="536" y="1046"/>
                </a:lnTo>
                <a:lnTo>
                  <a:pt x="520" y="1065"/>
                </a:lnTo>
                <a:lnTo>
                  <a:pt x="518" y="1082"/>
                </a:lnTo>
                <a:lnTo>
                  <a:pt x="526" y="1078"/>
                </a:lnTo>
                <a:lnTo>
                  <a:pt x="532" y="1073"/>
                </a:lnTo>
                <a:lnTo>
                  <a:pt x="532" y="1076"/>
                </a:lnTo>
                <a:lnTo>
                  <a:pt x="544" y="1076"/>
                </a:lnTo>
                <a:lnTo>
                  <a:pt x="547" y="1069"/>
                </a:lnTo>
                <a:lnTo>
                  <a:pt x="547" y="1065"/>
                </a:lnTo>
                <a:lnTo>
                  <a:pt x="555" y="1066"/>
                </a:lnTo>
                <a:lnTo>
                  <a:pt x="560" y="1060"/>
                </a:lnTo>
                <a:lnTo>
                  <a:pt x="562" y="1046"/>
                </a:lnTo>
                <a:lnTo>
                  <a:pt x="570" y="1046"/>
                </a:lnTo>
                <a:lnTo>
                  <a:pt x="579" y="1044"/>
                </a:lnTo>
                <a:lnTo>
                  <a:pt x="587" y="1026"/>
                </a:lnTo>
                <a:lnTo>
                  <a:pt x="588" y="1023"/>
                </a:lnTo>
                <a:lnTo>
                  <a:pt x="594" y="1044"/>
                </a:lnTo>
                <a:lnTo>
                  <a:pt x="587" y="1049"/>
                </a:lnTo>
                <a:lnTo>
                  <a:pt x="576" y="1060"/>
                </a:lnTo>
                <a:lnTo>
                  <a:pt x="566" y="1076"/>
                </a:lnTo>
                <a:lnTo>
                  <a:pt x="580" y="1082"/>
                </a:lnTo>
                <a:lnTo>
                  <a:pt x="587" y="1086"/>
                </a:lnTo>
                <a:lnTo>
                  <a:pt x="594" y="1086"/>
                </a:lnTo>
                <a:lnTo>
                  <a:pt x="594" y="1094"/>
                </a:lnTo>
                <a:lnTo>
                  <a:pt x="602" y="1096"/>
                </a:lnTo>
                <a:lnTo>
                  <a:pt x="602" y="1100"/>
                </a:lnTo>
                <a:lnTo>
                  <a:pt x="603" y="1101"/>
                </a:lnTo>
                <a:lnTo>
                  <a:pt x="606" y="1101"/>
                </a:lnTo>
                <a:lnTo>
                  <a:pt x="616" y="1106"/>
                </a:lnTo>
                <a:lnTo>
                  <a:pt x="620" y="1096"/>
                </a:lnTo>
                <a:lnTo>
                  <a:pt x="624" y="1084"/>
                </a:lnTo>
                <a:lnTo>
                  <a:pt x="635" y="1086"/>
                </a:lnTo>
                <a:lnTo>
                  <a:pt x="645" y="1104"/>
                </a:lnTo>
                <a:lnTo>
                  <a:pt x="655" y="1100"/>
                </a:lnTo>
                <a:lnTo>
                  <a:pt x="652" y="1106"/>
                </a:lnTo>
                <a:lnTo>
                  <a:pt x="645" y="1112"/>
                </a:lnTo>
                <a:lnTo>
                  <a:pt x="652" y="1120"/>
                </a:lnTo>
                <a:lnTo>
                  <a:pt x="648" y="1134"/>
                </a:lnTo>
                <a:lnTo>
                  <a:pt x="643" y="1150"/>
                </a:lnTo>
                <a:lnTo>
                  <a:pt x="645" y="1158"/>
                </a:lnTo>
                <a:lnTo>
                  <a:pt x="652" y="1152"/>
                </a:lnTo>
                <a:lnTo>
                  <a:pt x="656" y="1152"/>
                </a:lnTo>
                <a:lnTo>
                  <a:pt x="664" y="1150"/>
                </a:lnTo>
                <a:lnTo>
                  <a:pt x="668" y="1148"/>
                </a:lnTo>
                <a:lnTo>
                  <a:pt x="670" y="1161"/>
                </a:lnTo>
                <a:lnTo>
                  <a:pt x="678" y="1165"/>
                </a:lnTo>
                <a:lnTo>
                  <a:pt x="686" y="1169"/>
                </a:lnTo>
                <a:lnTo>
                  <a:pt x="699" y="1173"/>
                </a:lnTo>
                <a:lnTo>
                  <a:pt x="706" y="1177"/>
                </a:lnTo>
                <a:lnTo>
                  <a:pt x="699" y="1177"/>
                </a:lnTo>
                <a:lnTo>
                  <a:pt x="692" y="1182"/>
                </a:lnTo>
                <a:lnTo>
                  <a:pt x="684" y="1180"/>
                </a:lnTo>
                <a:lnTo>
                  <a:pt x="680" y="1177"/>
                </a:lnTo>
                <a:lnTo>
                  <a:pt x="670" y="1177"/>
                </a:lnTo>
                <a:lnTo>
                  <a:pt x="660" y="1173"/>
                </a:lnTo>
                <a:lnTo>
                  <a:pt x="656" y="1173"/>
                </a:lnTo>
                <a:lnTo>
                  <a:pt x="660" y="1182"/>
                </a:lnTo>
                <a:lnTo>
                  <a:pt x="660" y="1195"/>
                </a:lnTo>
                <a:lnTo>
                  <a:pt x="655" y="1187"/>
                </a:lnTo>
                <a:lnTo>
                  <a:pt x="655" y="1169"/>
                </a:lnTo>
                <a:lnTo>
                  <a:pt x="641" y="1169"/>
                </a:lnTo>
                <a:lnTo>
                  <a:pt x="628" y="1169"/>
                </a:lnTo>
                <a:lnTo>
                  <a:pt x="624" y="1173"/>
                </a:lnTo>
                <a:lnTo>
                  <a:pt x="634" y="1182"/>
                </a:lnTo>
                <a:lnTo>
                  <a:pt x="624" y="1200"/>
                </a:lnTo>
                <a:lnTo>
                  <a:pt x="613" y="1209"/>
                </a:lnTo>
                <a:lnTo>
                  <a:pt x="579" y="1216"/>
                </a:lnTo>
                <a:lnTo>
                  <a:pt x="555" y="1220"/>
                </a:lnTo>
                <a:lnTo>
                  <a:pt x="529" y="1238"/>
                </a:lnTo>
                <a:lnTo>
                  <a:pt x="507" y="1240"/>
                </a:lnTo>
                <a:lnTo>
                  <a:pt x="505" y="1251"/>
                </a:lnTo>
                <a:lnTo>
                  <a:pt x="502" y="1259"/>
                </a:lnTo>
                <a:lnTo>
                  <a:pt x="512" y="1269"/>
                </a:lnTo>
                <a:lnTo>
                  <a:pt x="515" y="1273"/>
                </a:lnTo>
                <a:lnTo>
                  <a:pt x="520" y="1273"/>
                </a:lnTo>
                <a:lnTo>
                  <a:pt x="523" y="1288"/>
                </a:lnTo>
                <a:lnTo>
                  <a:pt x="520" y="1288"/>
                </a:lnTo>
                <a:lnTo>
                  <a:pt x="515" y="1284"/>
                </a:lnTo>
                <a:lnTo>
                  <a:pt x="507" y="1288"/>
                </a:lnTo>
                <a:lnTo>
                  <a:pt x="507" y="1273"/>
                </a:lnTo>
                <a:lnTo>
                  <a:pt x="502" y="1269"/>
                </a:lnTo>
                <a:lnTo>
                  <a:pt x="494" y="1276"/>
                </a:lnTo>
                <a:lnTo>
                  <a:pt x="479" y="1288"/>
                </a:lnTo>
                <a:lnTo>
                  <a:pt x="454" y="1283"/>
                </a:lnTo>
                <a:lnTo>
                  <a:pt x="428" y="1276"/>
                </a:lnTo>
                <a:lnTo>
                  <a:pt x="407" y="1268"/>
                </a:lnTo>
                <a:lnTo>
                  <a:pt x="389" y="1260"/>
                </a:lnTo>
                <a:lnTo>
                  <a:pt x="378" y="1261"/>
                </a:lnTo>
                <a:lnTo>
                  <a:pt x="370" y="1269"/>
                </a:lnTo>
                <a:lnTo>
                  <a:pt x="378" y="1281"/>
                </a:lnTo>
                <a:lnTo>
                  <a:pt x="385" y="1281"/>
                </a:lnTo>
                <a:lnTo>
                  <a:pt x="397" y="1283"/>
                </a:lnTo>
                <a:lnTo>
                  <a:pt x="410" y="1292"/>
                </a:lnTo>
                <a:lnTo>
                  <a:pt x="389" y="1296"/>
                </a:lnTo>
                <a:lnTo>
                  <a:pt x="381" y="1292"/>
                </a:lnTo>
                <a:lnTo>
                  <a:pt x="372" y="1288"/>
                </a:lnTo>
                <a:lnTo>
                  <a:pt x="370" y="1283"/>
                </a:lnTo>
                <a:lnTo>
                  <a:pt x="372" y="1291"/>
                </a:lnTo>
                <a:lnTo>
                  <a:pt x="374" y="1301"/>
                </a:lnTo>
                <a:lnTo>
                  <a:pt x="385" y="1307"/>
                </a:lnTo>
                <a:lnTo>
                  <a:pt x="381" y="1321"/>
                </a:lnTo>
                <a:lnTo>
                  <a:pt x="381" y="1335"/>
                </a:lnTo>
                <a:lnTo>
                  <a:pt x="370" y="1335"/>
                </a:lnTo>
                <a:lnTo>
                  <a:pt x="357" y="1335"/>
                </a:lnTo>
                <a:lnTo>
                  <a:pt x="349" y="1339"/>
                </a:lnTo>
                <a:lnTo>
                  <a:pt x="349" y="1332"/>
                </a:lnTo>
                <a:lnTo>
                  <a:pt x="353" y="1326"/>
                </a:lnTo>
                <a:lnTo>
                  <a:pt x="349" y="1323"/>
                </a:lnTo>
                <a:lnTo>
                  <a:pt x="345" y="1321"/>
                </a:lnTo>
                <a:lnTo>
                  <a:pt x="345" y="1311"/>
                </a:lnTo>
                <a:lnTo>
                  <a:pt x="342" y="1303"/>
                </a:lnTo>
                <a:lnTo>
                  <a:pt x="339" y="1301"/>
                </a:lnTo>
                <a:lnTo>
                  <a:pt x="334" y="1311"/>
                </a:lnTo>
                <a:lnTo>
                  <a:pt x="334" y="1317"/>
                </a:lnTo>
                <a:lnTo>
                  <a:pt x="331" y="1323"/>
                </a:lnTo>
                <a:lnTo>
                  <a:pt x="339" y="1321"/>
                </a:lnTo>
                <a:lnTo>
                  <a:pt x="342" y="1321"/>
                </a:lnTo>
                <a:lnTo>
                  <a:pt x="345" y="1332"/>
                </a:lnTo>
                <a:lnTo>
                  <a:pt x="342" y="1335"/>
                </a:lnTo>
                <a:lnTo>
                  <a:pt x="334" y="1344"/>
                </a:lnTo>
                <a:lnTo>
                  <a:pt x="331" y="1339"/>
                </a:lnTo>
                <a:lnTo>
                  <a:pt x="323" y="1332"/>
                </a:lnTo>
                <a:lnTo>
                  <a:pt x="317" y="1332"/>
                </a:lnTo>
                <a:lnTo>
                  <a:pt x="323" y="1321"/>
                </a:lnTo>
                <a:lnTo>
                  <a:pt x="327" y="1311"/>
                </a:lnTo>
                <a:lnTo>
                  <a:pt x="331" y="1296"/>
                </a:lnTo>
                <a:lnTo>
                  <a:pt x="345" y="1292"/>
                </a:lnTo>
                <a:lnTo>
                  <a:pt x="349" y="1288"/>
                </a:lnTo>
                <a:lnTo>
                  <a:pt x="353" y="1276"/>
                </a:lnTo>
                <a:lnTo>
                  <a:pt x="354" y="1261"/>
                </a:lnTo>
                <a:lnTo>
                  <a:pt x="345" y="1268"/>
                </a:lnTo>
                <a:lnTo>
                  <a:pt x="334" y="1269"/>
                </a:lnTo>
                <a:lnTo>
                  <a:pt x="320" y="1265"/>
                </a:lnTo>
                <a:lnTo>
                  <a:pt x="313" y="1261"/>
                </a:lnTo>
                <a:lnTo>
                  <a:pt x="311" y="1259"/>
                </a:lnTo>
                <a:lnTo>
                  <a:pt x="295" y="1261"/>
                </a:lnTo>
                <a:lnTo>
                  <a:pt x="291" y="1260"/>
                </a:lnTo>
                <a:lnTo>
                  <a:pt x="281" y="1268"/>
                </a:lnTo>
                <a:lnTo>
                  <a:pt x="278" y="1260"/>
                </a:lnTo>
                <a:lnTo>
                  <a:pt x="288" y="1256"/>
                </a:lnTo>
                <a:lnTo>
                  <a:pt x="281" y="1245"/>
                </a:lnTo>
                <a:lnTo>
                  <a:pt x="269" y="1243"/>
                </a:lnTo>
                <a:lnTo>
                  <a:pt x="258" y="1238"/>
                </a:lnTo>
                <a:lnTo>
                  <a:pt x="258" y="1230"/>
                </a:lnTo>
                <a:lnTo>
                  <a:pt x="249" y="1232"/>
                </a:lnTo>
                <a:lnTo>
                  <a:pt x="237" y="1238"/>
                </a:lnTo>
                <a:lnTo>
                  <a:pt x="233" y="1230"/>
                </a:lnTo>
                <a:lnTo>
                  <a:pt x="226" y="1230"/>
                </a:lnTo>
                <a:lnTo>
                  <a:pt x="213" y="1225"/>
                </a:lnTo>
                <a:lnTo>
                  <a:pt x="204" y="1220"/>
                </a:lnTo>
                <a:lnTo>
                  <a:pt x="204" y="1232"/>
                </a:lnTo>
                <a:lnTo>
                  <a:pt x="205" y="1240"/>
                </a:lnTo>
                <a:lnTo>
                  <a:pt x="218" y="1252"/>
                </a:lnTo>
                <a:lnTo>
                  <a:pt x="230" y="1259"/>
                </a:lnTo>
                <a:lnTo>
                  <a:pt x="241" y="1259"/>
                </a:lnTo>
                <a:lnTo>
                  <a:pt x="253" y="1259"/>
                </a:lnTo>
                <a:lnTo>
                  <a:pt x="263" y="1261"/>
                </a:lnTo>
                <a:lnTo>
                  <a:pt x="266" y="1268"/>
                </a:lnTo>
                <a:lnTo>
                  <a:pt x="258" y="1268"/>
                </a:lnTo>
                <a:lnTo>
                  <a:pt x="245" y="1268"/>
                </a:lnTo>
                <a:lnTo>
                  <a:pt x="233" y="1261"/>
                </a:lnTo>
                <a:lnTo>
                  <a:pt x="226" y="1260"/>
                </a:lnTo>
                <a:lnTo>
                  <a:pt x="222" y="1259"/>
                </a:lnTo>
                <a:lnTo>
                  <a:pt x="215" y="1261"/>
                </a:lnTo>
                <a:lnTo>
                  <a:pt x="205" y="1261"/>
                </a:lnTo>
                <a:lnTo>
                  <a:pt x="198" y="1269"/>
                </a:lnTo>
                <a:lnTo>
                  <a:pt x="191" y="1273"/>
                </a:lnTo>
                <a:lnTo>
                  <a:pt x="183" y="1261"/>
                </a:lnTo>
                <a:lnTo>
                  <a:pt x="183" y="1260"/>
                </a:lnTo>
                <a:lnTo>
                  <a:pt x="183" y="1252"/>
                </a:lnTo>
                <a:lnTo>
                  <a:pt x="180" y="1243"/>
                </a:lnTo>
                <a:lnTo>
                  <a:pt x="180" y="1238"/>
                </a:lnTo>
                <a:lnTo>
                  <a:pt x="172" y="1243"/>
                </a:lnTo>
                <a:lnTo>
                  <a:pt x="166" y="1252"/>
                </a:lnTo>
                <a:lnTo>
                  <a:pt x="161" y="1265"/>
                </a:lnTo>
                <a:lnTo>
                  <a:pt x="150" y="1261"/>
                </a:lnTo>
                <a:lnTo>
                  <a:pt x="145" y="1260"/>
                </a:lnTo>
                <a:lnTo>
                  <a:pt x="151" y="1260"/>
                </a:lnTo>
                <a:lnTo>
                  <a:pt x="155" y="1252"/>
                </a:lnTo>
                <a:lnTo>
                  <a:pt x="155" y="1251"/>
                </a:lnTo>
                <a:lnTo>
                  <a:pt x="161" y="1251"/>
                </a:lnTo>
                <a:lnTo>
                  <a:pt x="158" y="1238"/>
                </a:lnTo>
                <a:lnTo>
                  <a:pt x="172" y="1232"/>
                </a:lnTo>
                <a:lnTo>
                  <a:pt x="172" y="1225"/>
                </a:lnTo>
                <a:lnTo>
                  <a:pt x="164" y="1225"/>
                </a:lnTo>
                <a:lnTo>
                  <a:pt x="158" y="1228"/>
                </a:lnTo>
                <a:lnTo>
                  <a:pt x="150" y="1235"/>
                </a:lnTo>
                <a:lnTo>
                  <a:pt x="137" y="1243"/>
                </a:lnTo>
                <a:lnTo>
                  <a:pt x="118" y="1251"/>
                </a:lnTo>
                <a:lnTo>
                  <a:pt x="100" y="1252"/>
                </a:lnTo>
                <a:lnTo>
                  <a:pt x="83" y="1240"/>
                </a:lnTo>
                <a:lnTo>
                  <a:pt x="79" y="1243"/>
                </a:lnTo>
                <a:lnTo>
                  <a:pt x="79" y="1240"/>
                </a:lnTo>
                <a:lnTo>
                  <a:pt x="82" y="1230"/>
                </a:lnTo>
                <a:lnTo>
                  <a:pt x="82" y="1220"/>
                </a:lnTo>
                <a:lnTo>
                  <a:pt x="96" y="1209"/>
                </a:lnTo>
                <a:lnTo>
                  <a:pt x="114" y="1208"/>
                </a:lnTo>
                <a:lnTo>
                  <a:pt x="115" y="1208"/>
                </a:lnTo>
                <a:lnTo>
                  <a:pt x="132" y="1209"/>
                </a:lnTo>
                <a:lnTo>
                  <a:pt x="137" y="1203"/>
                </a:lnTo>
                <a:lnTo>
                  <a:pt x="140" y="1198"/>
                </a:lnTo>
                <a:lnTo>
                  <a:pt x="150" y="1192"/>
                </a:lnTo>
                <a:lnTo>
                  <a:pt x="151" y="1187"/>
                </a:lnTo>
                <a:lnTo>
                  <a:pt x="161" y="1195"/>
                </a:lnTo>
                <a:lnTo>
                  <a:pt x="172" y="1198"/>
                </a:lnTo>
                <a:lnTo>
                  <a:pt x="180" y="1192"/>
                </a:lnTo>
                <a:lnTo>
                  <a:pt x="176" y="1198"/>
                </a:lnTo>
                <a:lnTo>
                  <a:pt x="180" y="1205"/>
                </a:lnTo>
                <a:lnTo>
                  <a:pt x="191" y="1209"/>
                </a:lnTo>
                <a:lnTo>
                  <a:pt x="190" y="1203"/>
                </a:lnTo>
                <a:lnTo>
                  <a:pt x="190" y="1200"/>
                </a:lnTo>
                <a:lnTo>
                  <a:pt x="198" y="1200"/>
                </a:lnTo>
                <a:lnTo>
                  <a:pt x="209" y="1189"/>
                </a:lnTo>
                <a:lnTo>
                  <a:pt x="215" y="1192"/>
                </a:lnTo>
                <a:lnTo>
                  <a:pt x="223" y="1195"/>
                </a:lnTo>
                <a:lnTo>
                  <a:pt x="233" y="1208"/>
                </a:lnTo>
                <a:lnTo>
                  <a:pt x="233" y="1216"/>
                </a:lnTo>
                <a:lnTo>
                  <a:pt x="249" y="1209"/>
                </a:lnTo>
                <a:lnTo>
                  <a:pt x="253" y="1209"/>
                </a:lnTo>
                <a:lnTo>
                  <a:pt x="263" y="1209"/>
                </a:lnTo>
                <a:lnTo>
                  <a:pt x="269" y="1203"/>
                </a:lnTo>
                <a:lnTo>
                  <a:pt x="278" y="1200"/>
                </a:lnTo>
                <a:lnTo>
                  <a:pt x="284" y="1209"/>
                </a:lnTo>
                <a:lnTo>
                  <a:pt x="288" y="1222"/>
                </a:lnTo>
                <a:lnTo>
                  <a:pt x="291" y="1232"/>
                </a:lnTo>
                <a:lnTo>
                  <a:pt x="299" y="1222"/>
                </a:lnTo>
                <a:lnTo>
                  <a:pt x="308" y="1208"/>
                </a:lnTo>
                <a:lnTo>
                  <a:pt x="299" y="1195"/>
                </a:lnTo>
                <a:lnTo>
                  <a:pt x="284" y="1177"/>
                </a:lnTo>
                <a:lnTo>
                  <a:pt x="271" y="1158"/>
                </a:lnTo>
                <a:lnTo>
                  <a:pt x="249" y="1148"/>
                </a:lnTo>
                <a:lnTo>
                  <a:pt x="226" y="1142"/>
                </a:lnTo>
                <a:lnTo>
                  <a:pt x="213" y="1142"/>
                </a:lnTo>
                <a:lnTo>
                  <a:pt x="187" y="1145"/>
                </a:lnTo>
                <a:lnTo>
                  <a:pt x="176" y="1148"/>
                </a:lnTo>
                <a:lnTo>
                  <a:pt x="166" y="1148"/>
                </a:lnTo>
                <a:lnTo>
                  <a:pt x="150" y="1150"/>
                </a:lnTo>
                <a:lnTo>
                  <a:pt x="140" y="1150"/>
                </a:lnTo>
                <a:lnTo>
                  <a:pt x="129" y="1148"/>
                </a:lnTo>
                <a:lnTo>
                  <a:pt x="122" y="1152"/>
                </a:lnTo>
                <a:lnTo>
                  <a:pt x="104" y="1157"/>
                </a:lnTo>
                <a:lnTo>
                  <a:pt x="90" y="1150"/>
                </a:lnTo>
                <a:lnTo>
                  <a:pt x="79" y="1150"/>
                </a:lnTo>
                <a:lnTo>
                  <a:pt x="52" y="1158"/>
                </a:lnTo>
                <a:lnTo>
                  <a:pt x="21" y="1168"/>
                </a:lnTo>
                <a:lnTo>
                  <a:pt x="9" y="1168"/>
                </a:lnTo>
                <a:lnTo>
                  <a:pt x="0" y="1187"/>
                </a:lnTo>
                <a:lnTo>
                  <a:pt x="7" y="1205"/>
                </a:lnTo>
                <a:lnTo>
                  <a:pt x="7" y="1222"/>
                </a:lnTo>
                <a:lnTo>
                  <a:pt x="4" y="1230"/>
                </a:lnTo>
                <a:lnTo>
                  <a:pt x="7" y="1235"/>
                </a:lnTo>
                <a:lnTo>
                  <a:pt x="14" y="1238"/>
                </a:lnTo>
                <a:lnTo>
                  <a:pt x="14" y="1245"/>
                </a:lnTo>
                <a:lnTo>
                  <a:pt x="16" y="1256"/>
                </a:lnTo>
                <a:lnTo>
                  <a:pt x="16" y="1261"/>
                </a:lnTo>
                <a:lnTo>
                  <a:pt x="27" y="1265"/>
                </a:lnTo>
                <a:lnTo>
                  <a:pt x="35" y="1269"/>
                </a:lnTo>
                <a:lnTo>
                  <a:pt x="42" y="1273"/>
                </a:lnTo>
                <a:lnTo>
                  <a:pt x="52" y="1273"/>
                </a:lnTo>
                <a:lnTo>
                  <a:pt x="59" y="1281"/>
                </a:lnTo>
                <a:lnTo>
                  <a:pt x="67" y="1283"/>
                </a:lnTo>
                <a:lnTo>
                  <a:pt x="71" y="1283"/>
                </a:lnTo>
                <a:lnTo>
                  <a:pt x="90" y="1284"/>
                </a:lnTo>
                <a:lnTo>
                  <a:pt x="114" y="1284"/>
                </a:lnTo>
                <a:lnTo>
                  <a:pt x="129" y="1284"/>
                </a:lnTo>
                <a:lnTo>
                  <a:pt x="145" y="1283"/>
                </a:lnTo>
                <a:lnTo>
                  <a:pt x="161" y="1284"/>
                </a:lnTo>
                <a:lnTo>
                  <a:pt x="166" y="1332"/>
                </a:lnTo>
                <a:lnTo>
                  <a:pt x="168" y="1372"/>
                </a:lnTo>
                <a:lnTo>
                  <a:pt x="168" y="1416"/>
                </a:lnTo>
                <a:lnTo>
                  <a:pt x="172" y="1432"/>
                </a:lnTo>
                <a:lnTo>
                  <a:pt x="180" y="1455"/>
                </a:lnTo>
                <a:lnTo>
                  <a:pt x="195" y="1455"/>
                </a:lnTo>
                <a:lnTo>
                  <a:pt x="198" y="1471"/>
                </a:lnTo>
                <a:lnTo>
                  <a:pt x="204" y="1482"/>
                </a:lnTo>
                <a:lnTo>
                  <a:pt x="218" y="1488"/>
                </a:lnTo>
                <a:lnTo>
                  <a:pt x="233" y="1488"/>
                </a:lnTo>
                <a:lnTo>
                  <a:pt x="241" y="1490"/>
                </a:lnTo>
                <a:lnTo>
                  <a:pt x="249" y="1504"/>
                </a:lnTo>
                <a:lnTo>
                  <a:pt x="258" y="1504"/>
                </a:lnTo>
                <a:lnTo>
                  <a:pt x="276" y="1504"/>
                </a:lnTo>
                <a:lnTo>
                  <a:pt x="284" y="1510"/>
                </a:lnTo>
                <a:lnTo>
                  <a:pt x="291" y="1522"/>
                </a:lnTo>
                <a:lnTo>
                  <a:pt x="308" y="1534"/>
                </a:lnTo>
                <a:lnTo>
                  <a:pt x="316" y="1542"/>
                </a:lnTo>
                <a:lnTo>
                  <a:pt x="327" y="1550"/>
                </a:lnTo>
                <a:lnTo>
                  <a:pt x="331" y="1558"/>
                </a:lnTo>
                <a:lnTo>
                  <a:pt x="339" y="1565"/>
                </a:lnTo>
                <a:lnTo>
                  <a:pt x="342" y="1567"/>
                </a:lnTo>
                <a:lnTo>
                  <a:pt x="353" y="1565"/>
                </a:lnTo>
                <a:lnTo>
                  <a:pt x="386" y="1565"/>
                </a:lnTo>
                <a:lnTo>
                  <a:pt x="419" y="1563"/>
                </a:lnTo>
                <a:lnTo>
                  <a:pt x="424" y="1563"/>
                </a:lnTo>
                <a:lnTo>
                  <a:pt x="431" y="1565"/>
                </a:lnTo>
                <a:lnTo>
                  <a:pt x="450" y="1565"/>
                </a:lnTo>
                <a:lnTo>
                  <a:pt x="454" y="1567"/>
                </a:lnTo>
                <a:lnTo>
                  <a:pt x="465" y="1565"/>
                </a:lnTo>
                <a:lnTo>
                  <a:pt x="462" y="1550"/>
                </a:lnTo>
                <a:lnTo>
                  <a:pt x="461" y="1541"/>
                </a:lnTo>
                <a:lnTo>
                  <a:pt x="465" y="1525"/>
                </a:lnTo>
                <a:lnTo>
                  <a:pt x="471" y="1515"/>
                </a:lnTo>
                <a:lnTo>
                  <a:pt x="471" y="1507"/>
                </a:lnTo>
                <a:lnTo>
                  <a:pt x="462" y="1501"/>
                </a:lnTo>
                <a:lnTo>
                  <a:pt x="461" y="1495"/>
                </a:lnTo>
                <a:lnTo>
                  <a:pt x="465" y="1490"/>
                </a:lnTo>
                <a:lnTo>
                  <a:pt x="474" y="1488"/>
                </a:lnTo>
                <a:lnTo>
                  <a:pt x="479" y="1482"/>
                </a:lnTo>
                <a:lnTo>
                  <a:pt x="479" y="1474"/>
                </a:lnTo>
                <a:lnTo>
                  <a:pt x="479" y="1463"/>
                </a:lnTo>
                <a:lnTo>
                  <a:pt x="480" y="1459"/>
                </a:lnTo>
                <a:lnTo>
                  <a:pt x="486" y="1458"/>
                </a:lnTo>
                <a:lnTo>
                  <a:pt x="489" y="1463"/>
                </a:lnTo>
                <a:lnTo>
                  <a:pt x="494" y="1467"/>
                </a:lnTo>
                <a:lnTo>
                  <a:pt x="507" y="1463"/>
                </a:lnTo>
                <a:lnTo>
                  <a:pt x="518" y="1467"/>
                </a:lnTo>
                <a:lnTo>
                  <a:pt x="526" y="1467"/>
                </a:lnTo>
                <a:lnTo>
                  <a:pt x="532" y="1463"/>
                </a:lnTo>
                <a:lnTo>
                  <a:pt x="540" y="1463"/>
                </a:lnTo>
                <a:lnTo>
                  <a:pt x="547" y="1458"/>
                </a:lnTo>
                <a:lnTo>
                  <a:pt x="558" y="1459"/>
                </a:lnTo>
                <a:lnTo>
                  <a:pt x="572" y="1467"/>
                </a:lnTo>
                <a:lnTo>
                  <a:pt x="580" y="1471"/>
                </a:lnTo>
                <a:lnTo>
                  <a:pt x="590" y="1474"/>
                </a:lnTo>
                <a:lnTo>
                  <a:pt x="602" y="1471"/>
                </a:lnTo>
                <a:lnTo>
                  <a:pt x="610" y="1474"/>
                </a:lnTo>
                <a:lnTo>
                  <a:pt x="635" y="1493"/>
                </a:lnTo>
                <a:lnTo>
                  <a:pt x="656" y="1510"/>
                </a:lnTo>
                <a:lnTo>
                  <a:pt x="671" y="1520"/>
                </a:lnTo>
                <a:lnTo>
                  <a:pt x="706" y="1525"/>
                </a:lnTo>
                <a:lnTo>
                  <a:pt x="738" y="1531"/>
                </a:lnTo>
                <a:lnTo>
                  <a:pt x="772" y="1534"/>
                </a:lnTo>
                <a:lnTo>
                  <a:pt x="787" y="1534"/>
                </a:lnTo>
                <a:lnTo>
                  <a:pt x="801" y="1531"/>
                </a:lnTo>
                <a:lnTo>
                  <a:pt x="808" y="1528"/>
                </a:lnTo>
                <a:lnTo>
                  <a:pt x="814" y="1534"/>
                </a:lnTo>
                <a:lnTo>
                  <a:pt x="822" y="1623"/>
                </a:lnTo>
                <a:lnTo>
                  <a:pt x="1671" y="1586"/>
                </a:lnTo>
                <a:lnTo>
                  <a:pt x="1781" y="1555"/>
                </a:lnTo>
                <a:lnTo>
                  <a:pt x="1782" y="1501"/>
                </a:lnTo>
                <a:lnTo>
                  <a:pt x="1762" y="1477"/>
                </a:lnTo>
                <a:lnTo>
                  <a:pt x="1754" y="1355"/>
                </a:lnTo>
                <a:lnTo>
                  <a:pt x="1731" y="1134"/>
                </a:lnTo>
                <a:lnTo>
                  <a:pt x="1719" y="991"/>
                </a:lnTo>
                <a:lnTo>
                  <a:pt x="1710" y="913"/>
                </a:lnTo>
                <a:lnTo>
                  <a:pt x="1707" y="876"/>
                </a:lnTo>
                <a:lnTo>
                  <a:pt x="1699" y="844"/>
                </a:lnTo>
                <a:lnTo>
                  <a:pt x="1691" y="816"/>
                </a:lnTo>
                <a:lnTo>
                  <a:pt x="1682" y="794"/>
                </a:lnTo>
                <a:lnTo>
                  <a:pt x="1674" y="775"/>
                </a:lnTo>
                <a:lnTo>
                  <a:pt x="1664" y="747"/>
                </a:lnTo>
                <a:lnTo>
                  <a:pt x="1652" y="723"/>
                </a:lnTo>
                <a:lnTo>
                  <a:pt x="1636" y="696"/>
                </a:lnTo>
                <a:lnTo>
                  <a:pt x="1626" y="671"/>
                </a:lnTo>
                <a:lnTo>
                  <a:pt x="1606" y="647"/>
                </a:lnTo>
                <a:lnTo>
                  <a:pt x="1598" y="629"/>
                </a:lnTo>
                <a:lnTo>
                  <a:pt x="1576" y="605"/>
                </a:lnTo>
                <a:lnTo>
                  <a:pt x="1559" y="576"/>
                </a:lnTo>
                <a:lnTo>
                  <a:pt x="1420" y="421"/>
                </a:lnTo>
                <a:lnTo>
                  <a:pt x="1397" y="397"/>
                </a:lnTo>
                <a:lnTo>
                  <a:pt x="1366" y="365"/>
                </a:lnTo>
                <a:lnTo>
                  <a:pt x="1349" y="341"/>
                </a:lnTo>
                <a:lnTo>
                  <a:pt x="1342" y="337"/>
                </a:lnTo>
                <a:lnTo>
                  <a:pt x="1337" y="329"/>
                </a:lnTo>
                <a:lnTo>
                  <a:pt x="1279" y="264"/>
                </a:lnTo>
                <a:lnTo>
                  <a:pt x="1273" y="258"/>
                </a:lnTo>
                <a:lnTo>
                  <a:pt x="1258" y="238"/>
                </a:lnTo>
                <a:lnTo>
                  <a:pt x="1191" y="167"/>
                </a:lnTo>
                <a:lnTo>
                  <a:pt x="1171" y="203"/>
                </a:lnTo>
                <a:lnTo>
                  <a:pt x="1032" y="208"/>
                </a:lnTo>
                <a:lnTo>
                  <a:pt x="1027" y="120"/>
                </a:lnTo>
                <a:lnTo>
                  <a:pt x="1027" y="87"/>
                </a:lnTo>
                <a:lnTo>
                  <a:pt x="1020" y="37"/>
                </a:lnTo>
                <a:lnTo>
                  <a:pt x="1017" y="0"/>
                </a:lnTo>
                <a:lnTo>
                  <a:pt x="995" y="5"/>
                </a:lnTo>
                <a:lnTo>
                  <a:pt x="992" y="8"/>
                </a:lnTo>
                <a:lnTo>
                  <a:pt x="991" y="23"/>
                </a:lnTo>
                <a:lnTo>
                  <a:pt x="980" y="39"/>
                </a:lnTo>
                <a:lnTo>
                  <a:pt x="974" y="55"/>
                </a:lnTo>
                <a:lnTo>
                  <a:pt x="974" y="68"/>
                </a:lnTo>
                <a:lnTo>
                  <a:pt x="972" y="79"/>
                </a:lnTo>
                <a:lnTo>
                  <a:pt x="972" y="95"/>
                </a:lnTo>
                <a:lnTo>
                  <a:pt x="980" y="107"/>
                </a:lnTo>
                <a:lnTo>
                  <a:pt x="974" y="120"/>
                </a:lnTo>
                <a:lnTo>
                  <a:pt x="974" y="148"/>
                </a:lnTo>
                <a:lnTo>
                  <a:pt x="963" y="179"/>
                </a:lnTo>
                <a:lnTo>
                  <a:pt x="972" y="200"/>
                </a:lnTo>
                <a:lnTo>
                  <a:pt x="977" y="228"/>
                </a:lnTo>
                <a:lnTo>
                  <a:pt x="992" y="262"/>
                </a:lnTo>
                <a:lnTo>
                  <a:pt x="992" y="274"/>
                </a:lnTo>
                <a:lnTo>
                  <a:pt x="980" y="302"/>
                </a:lnTo>
                <a:lnTo>
                  <a:pt x="980" y="321"/>
                </a:lnTo>
                <a:lnTo>
                  <a:pt x="985" y="335"/>
                </a:lnTo>
                <a:lnTo>
                  <a:pt x="980" y="350"/>
                </a:lnTo>
                <a:lnTo>
                  <a:pt x="980" y="371"/>
                </a:lnTo>
                <a:lnTo>
                  <a:pt x="981" y="394"/>
                </a:lnTo>
                <a:lnTo>
                  <a:pt x="981" y="406"/>
                </a:lnTo>
                <a:lnTo>
                  <a:pt x="985" y="435"/>
                </a:lnTo>
                <a:lnTo>
                  <a:pt x="992" y="457"/>
                </a:lnTo>
                <a:lnTo>
                  <a:pt x="995" y="462"/>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2" name="Freeform 1031"/>
          <p:cNvSpPr>
            <a:spLocks/>
          </p:cNvSpPr>
          <p:nvPr userDrawn="1"/>
        </p:nvSpPr>
        <p:spPr bwMode="auto">
          <a:xfrm>
            <a:off x="5586373" y="5351430"/>
            <a:ext cx="871576" cy="895291"/>
          </a:xfrm>
          <a:custGeom>
            <a:avLst/>
            <a:gdLst>
              <a:gd name="T0" fmla="*/ 1136 w 2006"/>
              <a:gd name="T1" fmla="*/ 44 h 1835"/>
              <a:gd name="T2" fmla="*/ 1078 w 2006"/>
              <a:gd name="T3" fmla="*/ 25 h 1835"/>
              <a:gd name="T4" fmla="*/ 1028 w 2006"/>
              <a:gd name="T5" fmla="*/ 15 h 1835"/>
              <a:gd name="T6" fmla="*/ 990 w 2006"/>
              <a:gd name="T7" fmla="*/ 56 h 1835"/>
              <a:gd name="T8" fmla="*/ 906 w 2006"/>
              <a:gd name="T9" fmla="*/ 90 h 1835"/>
              <a:gd name="T10" fmla="*/ 816 w 2006"/>
              <a:gd name="T11" fmla="*/ 191 h 1835"/>
              <a:gd name="T12" fmla="*/ 753 w 2006"/>
              <a:gd name="T13" fmla="*/ 273 h 1835"/>
              <a:gd name="T14" fmla="*/ 675 w 2006"/>
              <a:gd name="T15" fmla="*/ 313 h 1835"/>
              <a:gd name="T16" fmla="*/ 633 w 2006"/>
              <a:gd name="T17" fmla="*/ 266 h 1835"/>
              <a:gd name="T18" fmla="*/ 555 w 2006"/>
              <a:gd name="T19" fmla="*/ 245 h 1835"/>
              <a:gd name="T20" fmla="*/ 528 w 2006"/>
              <a:gd name="T21" fmla="*/ 178 h 1835"/>
              <a:gd name="T22" fmla="*/ 526 w 2006"/>
              <a:gd name="T23" fmla="*/ 90 h 1835"/>
              <a:gd name="T24" fmla="*/ 470 w 2006"/>
              <a:gd name="T25" fmla="*/ 19 h 1835"/>
              <a:gd name="T26" fmla="*/ 393 w 2006"/>
              <a:gd name="T27" fmla="*/ 7 h 1835"/>
              <a:gd name="T28" fmla="*/ 351 w 2006"/>
              <a:gd name="T29" fmla="*/ 57 h 1835"/>
              <a:gd name="T30" fmla="*/ 336 w 2006"/>
              <a:gd name="T31" fmla="*/ 191 h 1835"/>
              <a:gd name="T32" fmla="*/ 299 w 2006"/>
              <a:gd name="T33" fmla="*/ 235 h 1835"/>
              <a:gd name="T34" fmla="*/ 245 w 2006"/>
              <a:gd name="T35" fmla="*/ 376 h 1835"/>
              <a:gd name="T36" fmla="*/ 191 w 2006"/>
              <a:gd name="T37" fmla="*/ 421 h 1835"/>
              <a:gd name="T38" fmla="*/ 123 w 2006"/>
              <a:gd name="T39" fmla="*/ 508 h 1835"/>
              <a:gd name="T40" fmla="*/ 52 w 2006"/>
              <a:gd name="T41" fmla="*/ 699 h 1835"/>
              <a:gd name="T42" fmla="*/ 0 w 2006"/>
              <a:gd name="T43" fmla="*/ 850 h 1835"/>
              <a:gd name="T44" fmla="*/ 37 w 2006"/>
              <a:gd name="T45" fmla="*/ 997 h 1835"/>
              <a:gd name="T46" fmla="*/ 64 w 2006"/>
              <a:gd name="T47" fmla="*/ 1038 h 1835"/>
              <a:gd name="T48" fmla="*/ 133 w 2006"/>
              <a:gd name="T49" fmla="*/ 1084 h 1835"/>
              <a:gd name="T50" fmla="*/ 79 w 2006"/>
              <a:gd name="T51" fmla="*/ 1084 h 1835"/>
              <a:gd name="T52" fmla="*/ 255 w 2006"/>
              <a:gd name="T53" fmla="*/ 1192 h 1835"/>
              <a:gd name="T54" fmla="*/ 335 w 2006"/>
              <a:gd name="T55" fmla="*/ 1228 h 1835"/>
              <a:gd name="T56" fmla="*/ 415 w 2006"/>
              <a:gd name="T57" fmla="*/ 1270 h 1835"/>
              <a:gd name="T58" fmla="*/ 362 w 2006"/>
              <a:gd name="T59" fmla="*/ 1251 h 1835"/>
              <a:gd name="T60" fmla="*/ 393 w 2006"/>
              <a:gd name="T61" fmla="*/ 1276 h 1835"/>
              <a:gd name="T62" fmla="*/ 462 w 2006"/>
              <a:gd name="T63" fmla="*/ 1326 h 1835"/>
              <a:gd name="T64" fmla="*/ 584 w 2006"/>
              <a:gd name="T65" fmla="*/ 1445 h 1835"/>
              <a:gd name="T66" fmla="*/ 653 w 2006"/>
              <a:gd name="T67" fmla="*/ 1475 h 1835"/>
              <a:gd name="T68" fmla="*/ 703 w 2006"/>
              <a:gd name="T69" fmla="*/ 1493 h 1835"/>
              <a:gd name="T70" fmla="*/ 725 w 2006"/>
              <a:gd name="T71" fmla="*/ 1506 h 1835"/>
              <a:gd name="T72" fmla="*/ 755 w 2006"/>
              <a:gd name="T73" fmla="*/ 1520 h 1835"/>
              <a:gd name="T74" fmla="*/ 794 w 2006"/>
              <a:gd name="T75" fmla="*/ 1534 h 1835"/>
              <a:gd name="T76" fmla="*/ 808 w 2006"/>
              <a:gd name="T77" fmla="*/ 1558 h 1835"/>
              <a:gd name="T78" fmla="*/ 776 w 2006"/>
              <a:gd name="T79" fmla="*/ 1549 h 1835"/>
              <a:gd name="T80" fmla="*/ 725 w 2006"/>
              <a:gd name="T81" fmla="*/ 1529 h 1835"/>
              <a:gd name="T82" fmla="*/ 748 w 2006"/>
              <a:gd name="T83" fmla="*/ 1562 h 1835"/>
              <a:gd name="T84" fmla="*/ 816 w 2006"/>
              <a:gd name="T85" fmla="*/ 1622 h 1835"/>
              <a:gd name="T86" fmla="*/ 884 w 2006"/>
              <a:gd name="T87" fmla="*/ 1676 h 1835"/>
              <a:gd name="T88" fmla="*/ 947 w 2006"/>
              <a:gd name="T89" fmla="*/ 1727 h 1835"/>
              <a:gd name="T90" fmla="*/ 1040 w 2006"/>
              <a:gd name="T91" fmla="*/ 1810 h 1835"/>
              <a:gd name="T92" fmla="*/ 1109 w 2006"/>
              <a:gd name="T93" fmla="*/ 1698 h 1835"/>
              <a:gd name="T94" fmla="*/ 1151 w 2006"/>
              <a:gd name="T95" fmla="*/ 1542 h 1835"/>
              <a:gd name="T96" fmla="*/ 1302 w 2006"/>
              <a:gd name="T97" fmla="*/ 989 h 1835"/>
              <a:gd name="T98" fmla="*/ 2006 w 2006"/>
              <a:gd name="T99" fmla="*/ 763 h 1835"/>
              <a:gd name="T100" fmla="*/ 1624 w 2006"/>
              <a:gd name="T101" fmla="*/ 513 h 1835"/>
              <a:gd name="T102" fmla="*/ 1389 w 2006"/>
              <a:gd name="T103" fmla="*/ 342 h 1835"/>
              <a:gd name="T104" fmla="*/ 1412 w 2006"/>
              <a:gd name="T105" fmla="*/ 305 h 1835"/>
              <a:gd name="T106" fmla="*/ 1380 w 2006"/>
              <a:gd name="T107" fmla="*/ 273 h 1835"/>
              <a:gd name="T108" fmla="*/ 1331 w 2006"/>
              <a:gd name="T109" fmla="*/ 245 h 1835"/>
              <a:gd name="T110" fmla="*/ 1252 w 2006"/>
              <a:gd name="T111" fmla="*/ 233 h 1835"/>
              <a:gd name="T112" fmla="*/ 1266 w 2006"/>
              <a:gd name="T113" fmla="*/ 183 h 1835"/>
              <a:gd name="T114" fmla="*/ 1248 w 2006"/>
              <a:gd name="T115" fmla="*/ 132 h 1835"/>
              <a:gd name="T116" fmla="*/ 1183 w 2006"/>
              <a:gd name="T117" fmla="*/ 108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06" h="1835">
                <a:moveTo>
                  <a:pt x="1176" y="75"/>
                </a:moveTo>
                <a:lnTo>
                  <a:pt x="1173" y="57"/>
                </a:lnTo>
                <a:lnTo>
                  <a:pt x="1171" y="49"/>
                </a:lnTo>
                <a:lnTo>
                  <a:pt x="1168" y="38"/>
                </a:lnTo>
                <a:lnTo>
                  <a:pt x="1161" y="35"/>
                </a:lnTo>
                <a:lnTo>
                  <a:pt x="1151" y="35"/>
                </a:lnTo>
                <a:lnTo>
                  <a:pt x="1144" y="38"/>
                </a:lnTo>
                <a:lnTo>
                  <a:pt x="1136" y="44"/>
                </a:lnTo>
                <a:lnTo>
                  <a:pt x="1130" y="44"/>
                </a:lnTo>
                <a:lnTo>
                  <a:pt x="1122" y="41"/>
                </a:lnTo>
                <a:lnTo>
                  <a:pt x="1118" y="36"/>
                </a:lnTo>
                <a:lnTo>
                  <a:pt x="1107" y="27"/>
                </a:lnTo>
                <a:lnTo>
                  <a:pt x="1103" y="23"/>
                </a:lnTo>
                <a:lnTo>
                  <a:pt x="1094" y="19"/>
                </a:lnTo>
                <a:lnTo>
                  <a:pt x="1086" y="23"/>
                </a:lnTo>
                <a:lnTo>
                  <a:pt x="1078" y="25"/>
                </a:lnTo>
                <a:lnTo>
                  <a:pt x="1072" y="25"/>
                </a:lnTo>
                <a:lnTo>
                  <a:pt x="1068" y="15"/>
                </a:lnTo>
                <a:lnTo>
                  <a:pt x="1068" y="7"/>
                </a:lnTo>
                <a:lnTo>
                  <a:pt x="1064" y="0"/>
                </a:lnTo>
                <a:lnTo>
                  <a:pt x="1053" y="0"/>
                </a:lnTo>
                <a:lnTo>
                  <a:pt x="1048" y="7"/>
                </a:lnTo>
                <a:lnTo>
                  <a:pt x="1040" y="11"/>
                </a:lnTo>
                <a:lnTo>
                  <a:pt x="1028" y="15"/>
                </a:lnTo>
                <a:lnTo>
                  <a:pt x="1017" y="11"/>
                </a:lnTo>
                <a:lnTo>
                  <a:pt x="1017" y="19"/>
                </a:lnTo>
                <a:lnTo>
                  <a:pt x="1014" y="30"/>
                </a:lnTo>
                <a:lnTo>
                  <a:pt x="1010" y="46"/>
                </a:lnTo>
                <a:lnTo>
                  <a:pt x="1008" y="56"/>
                </a:lnTo>
                <a:lnTo>
                  <a:pt x="1008" y="57"/>
                </a:lnTo>
                <a:lnTo>
                  <a:pt x="1000" y="60"/>
                </a:lnTo>
                <a:lnTo>
                  <a:pt x="990" y="56"/>
                </a:lnTo>
                <a:lnTo>
                  <a:pt x="977" y="56"/>
                </a:lnTo>
                <a:lnTo>
                  <a:pt x="964" y="57"/>
                </a:lnTo>
                <a:lnTo>
                  <a:pt x="956" y="62"/>
                </a:lnTo>
                <a:lnTo>
                  <a:pt x="953" y="67"/>
                </a:lnTo>
                <a:lnTo>
                  <a:pt x="942" y="71"/>
                </a:lnTo>
                <a:lnTo>
                  <a:pt x="932" y="75"/>
                </a:lnTo>
                <a:lnTo>
                  <a:pt x="916" y="86"/>
                </a:lnTo>
                <a:lnTo>
                  <a:pt x="906" y="90"/>
                </a:lnTo>
                <a:lnTo>
                  <a:pt x="892" y="102"/>
                </a:lnTo>
                <a:lnTo>
                  <a:pt x="882" y="110"/>
                </a:lnTo>
                <a:lnTo>
                  <a:pt x="877" y="115"/>
                </a:lnTo>
                <a:lnTo>
                  <a:pt x="877" y="123"/>
                </a:lnTo>
                <a:lnTo>
                  <a:pt x="869" y="135"/>
                </a:lnTo>
                <a:lnTo>
                  <a:pt x="860" y="140"/>
                </a:lnTo>
                <a:lnTo>
                  <a:pt x="849" y="153"/>
                </a:lnTo>
                <a:lnTo>
                  <a:pt x="816" y="191"/>
                </a:lnTo>
                <a:lnTo>
                  <a:pt x="802" y="206"/>
                </a:lnTo>
                <a:lnTo>
                  <a:pt x="796" y="214"/>
                </a:lnTo>
                <a:lnTo>
                  <a:pt x="794" y="217"/>
                </a:lnTo>
                <a:lnTo>
                  <a:pt x="784" y="227"/>
                </a:lnTo>
                <a:lnTo>
                  <a:pt x="773" y="245"/>
                </a:lnTo>
                <a:lnTo>
                  <a:pt x="761" y="258"/>
                </a:lnTo>
                <a:lnTo>
                  <a:pt x="759" y="266"/>
                </a:lnTo>
                <a:lnTo>
                  <a:pt x="753" y="273"/>
                </a:lnTo>
                <a:lnTo>
                  <a:pt x="737" y="294"/>
                </a:lnTo>
                <a:lnTo>
                  <a:pt x="721" y="313"/>
                </a:lnTo>
                <a:lnTo>
                  <a:pt x="718" y="318"/>
                </a:lnTo>
                <a:lnTo>
                  <a:pt x="711" y="318"/>
                </a:lnTo>
                <a:lnTo>
                  <a:pt x="703" y="318"/>
                </a:lnTo>
                <a:lnTo>
                  <a:pt x="693" y="318"/>
                </a:lnTo>
                <a:lnTo>
                  <a:pt x="686" y="317"/>
                </a:lnTo>
                <a:lnTo>
                  <a:pt x="675" y="313"/>
                </a:lnTo>
                <a:lnTo>
                  <a:pt x="665" y="306"/>
                </a:lnTo>
                <a:lnTo>
                  <a:pt x="663" y="301"/>
                </a:lnTo>
                <a:lnTo>
                  <a:pt x="657" y="294"/>
                </a:lnTo>
                <a:lnTo>
                  <a:pt x="651" y="289"/>
                </a:lnTo>
                <a:lnTo>
                  <a:pt x="649" y="282"/>
                </a:lnTo>
                <a:lnTo>
                  <a:pt x="645" y="273"/>
                </a:lnTo>
                <a:lnTo>
                  <a:pt x="639" y="269"/>
                </a:lnTo>
                <a:lnTo>
                  <a:pt x="633" y="266"/>
                </a:lnTo>
                <a:lnTo>
                  <a:pt x="625" y="261"/>
                </a:lnTo>
                <a:lnTo>
                  <a:pt x="613" y="255"/>
                </a:lnTo>
                <a:lnTo>
                  <a:pt x="602" y="255"/>
                </a:lnTo>
                <a:lnTo>
                  <a:pt x="596" y="255"/>
                </a:lnTo>
                <a:lnTo>
                  <a:pt x="588" y="255"/>
                </a:lnTo>
                <a:lnTo>
                  <a:pt x="570" y="255"/>
                </a:lnTo>
                <a:lnTo>
                  <a:pt x="566" y="255"/>
                </a:lnTo>
                <a:lnTo>
                  <a:pt x="555" y="245"/>
                </a:lnTo>
                <a:lnTo>
                  <a:pt x="552" y="242"/>
                </a:lnTo>
                <a:lnTo>
                  <a:pt x="545" y="235"/>
                </a:lnTo>
                <a:lnTo>
                  <a:pt x="544" y="217"/>
                </a:lnTo>
                <a:lnTo>
                  <a:pt x="544" y="214"/>
                </a:lnTo>
                <a:lnTo>
                  <a:pt x="541" y="202"/>
                </a:lnTo>
                <a:lnTo>
                  <a:pt x="535" y="186"/>
                </a:lnTo>
                <a:lnTo>
                  <a:pt x="530" y="183"/>
                </a:lnTo>
                <a:lnTo>
                  <a:pt x="528" y="178"/>
                </a:lnTo>
                <a:lnTo>
                  <a:pt x="524" y="166"/>
                </a:lnTo>
                <a:lnTo>
                  <a:pt x="524" y="161"/>
                </a:lnTo>
                <a:lnTo>
                  <a:pt x="528" y="148"/>
                </a:lnTo>
                <a:lnTo>
                  <a:pt x="526" y="139"/>
                </a:lnTo>
                <a:lnTo>
                  <a:pt x="524" y="123"/>
                </a:lnTo>
                <a:lnTo>
                  <a:pt x="524" y="115"/>
                </a:lnTo>
                <a:lnTo>
                  <a:pt x="528" y="95"/>
                </a:lnTo>
                <a:lnTo>
                  <a:pt x="526" y="90"/>
                </a:lnTo>
                <a:lnTo>
                  <a:pt x="526" y="86"/>
                </a:lnTo>
                <a:lnTo>
                  <a:pt x="526" y="71"/>
                </a:lnTo>
                <a:lnTo>
                  <a:pt x="504" y="60"/>
                </a:lnTo>
                <a:lnTo>
                  <a:pt x="501" y="57"/>
                </a:lnTo>
                <a:lnTo>
                  <a:pt x="494" y="52"/>
                </a:lnTo>
                <a:lnTo>
                  <a:pt x="483" y="41"/>
                </a:lnTo>
                <a:lnTo>
                  <a:pt x="470" y="25"/>
                </a:lnTo>
                <a:lnTo>
                  <a:pt x="470" y="19"/>
                </a:lnTo>
                <a:lnTo>
                  <a:pt x="459" y="15"/>
                </a:lnTo>
                <a:lnTo>
                  <a:pt x="458" y="15"/>
                </a:lnTo>
                <a:lnTo>
                  <a:pt x="451" y="11"/>
                </a:lnTo>
                <a:lnTo>
                  <a:pt x="444" y="11"/>
                </a:lnTo>
                <a:lnTo>
                  <a:pt x="430" y="11"/>
                </a:lnTo>
                <a:lnTo>
                  <a:pt x="415" y="11"/>
                </a:lnTo>
                <a:lnTo>
                  <a:pt x="402" y="11"/>
                </a:lnTo>
                <a:lnTo>
                  <a:pt x="393" y="7"/>
                </a:lnTo>
                <a:lnTo>
                  <a:pt x="386" y="9"/>
                </a:lnTo>
                <a:lnTo>
                  <a:pt x="381" y="11"/>
                </a:lnTo>
                <a:lnTo>
                  <a:pt x="372" y="19"/>
                </a:lnTo>
                <a:lnTo>
                  <a:pt x="371" y="19"/>
                </a:lnTo>
                <a:lnTo>
                  <a:pt x="364" y="30"/>
                </a:lnTo>
                <a:lnTo>
                  <a:pt x="361" y="44"/>
                </a:lnTo>
                <a:lnTo>
                  <a:pt x="357" y="49"/>
                </a:lnTo>
                <a:lnTo>
                  <a:pt x="351" y="57"/>
                </a:lnTo>
                <a:lnTo>
                  <a:pt x="351" y="76"/>
                </a:lnTo>
                <a:lnTo>
                  <a:pt x="350" y="90"/>
                </a:lnTo>
                <a:lnTo>
                  <a:pt x="350" y="110"/>
                </a:lnTo>
                <a:lnTo>
                  <a:pt x="346" y="132"/>
                </a:lnTo>
                <a:lnTo>
                  <a:pt x="340" y="156"/>
                </a:lnTo>
                <a:lnTo>
                  <a:pt x="340" y="161"/>
                </a:lnTo>
                <a:lnTo>
                  <a:pt x="340" y="178"/>
                </a:lnTo>
                <a:lnTo>
                  <a:pt x="336" y="191"/>
                </a:lnTo>
                <a:lnTo>
                  <a:pt x="329" y="194"/>
                </a:lnTo>
                <a:lnTo>
                  <a:pt x="326" y="198"/>
                </a:lnTo>
                <a:lnTo>
                  <a:pt x="322" y="201"/>
                </a:lnTo>
                <a:lnTo>
                  <a:pt x="322" y="209"/>
                </a:lnTo>
                <a:lnTo>
                  <a:pt x="318" y="214"/>
                </a:lnTo>
                <a:lnTo>
                  <a:pt x="310" y="219"/>
                </a:lnTo>
                <a:lnTo>
                  <a:pt x="310" y="231"/>
                </a:lnTo>
                <a:lnTo>
                  <a:pt x="299" y="235"/>
                </a:lnTo>
                <a:lnTo>
                  <a:pt x="292" y="235"/>
                </a:lnTo>
                <a:lnTo>
                  <a:pt x="282" y="258"/>
                </a:lnTo>
                <a:lnTo>
                  <a:pt x="274" y="282"/>
                </a:lnTo>
                <a:lnTo>
                  <a:pt x="271" y="285"/>
                </a:lnTo>
                <a:lnTo>
                  <a:pt x="268" y="305"/>
                </a:lnTo>
                <a:lnTo>
                  <a:pt x="255" y="342"/>
                </a:lnTo>
                <a:lnTo>
                  <a:pt x="239" y="368"/>
                </a:lnTo>
                <a:lnTo>
                  <a:pt x="245" y="376"/>
                </a:lnTo>
                <a:lnTo>
                  <a:pt x="242" y="376"/>
                </a:lnTo>
                <a:lnTo>
                  <a:pt x="242" y="381"/>
                </a:lnTo>
                <a:lnTo>
                  <a:pt x="239" y="389"/>
                </a:lnTo>
                <a:lnTo>
                  <a:pt x="228" y="394"/>
                </a:lnTo>
                <a:lnTo>
                  <a:pt x="218" y="400"/>
                </a:lnTo>
                <a:lnTo>
                  <a:pt x="209" y="408"/>
                </a:lnTo>
                <a:lnTo>
                  <a:pt x="210" y="414"/>
                </a:lnTo>
                <a:lnTo>
                  <a:pt x="191" y="421"/>
                </a:lnTo>
                <a:lnTo>
                  <a:pt x="177" y="429"/>
                </a:lnTo>
                <a:lnTo>
                  <a:pt x="166" y="435"/>
                </a:lnTo>
                <a:lnTo>
                  <a:pt x="155" y="444"/>
                </a:lnTo>
                <a:lnTo>
                  <a:pt x="152" y="448"/>
                </a:lnTo>
                <a:lnTo>
                  <a:pt x="140" y="457"/>
                </a:lnTo>
                <a:lnTo>
                  <a:pt x="132" y="465"/>
                </a:lnTo>
                <a:lnTo>
                  <a:pt x="132" y="477"/>
                </a:lnTo>
                <a:lnTo>
                  <a:pt x="123" y="508"/>
                </a:lnTo>
                <a:lnTo>
                  <a:pt x="119" y="523"/>
                </a:lnTo>
                <a:lnTo>
                  <a:pt x="102" y="551"/>
                </a:lnTo>
                <a:lnTo>
                  <a:pt x="101" y="556"/>
                </a:lnTo>
                <a:lnTo>
                  <a:pt x="94" y="575"/>
                </a:lnTo>
                <a:lnTo>
                  <a:pt x="82" y="607"/>
                </a:lnTo>
                <a:lnTo>
                  <a:pt x="77" y="621"/>
                </a:lnTo>
                <a:lnTo>
                  <a:pt x="77" y="624"/>
                </a:lnTo>
                <a:lnTo>
                  <a:pt x="52" y="699"/>
                </a:lnTo>
                <a:lnTo>
                  <a:pt x="46" y="712"/>
                </a:lnTo>
                <a:lnTo>
                  <a:pt x="39" y="734"/>
                </a:lnTo>
                <a:lnTo>
                  <a:pt x="29" y="771"/>
                </a:lnTo>
                <a:lnTo>
                  <a:pt x="21" y="787"/>
                </a:lnTo>
                <a:lnTo>
                  <a:pt x="11" y="817"/>
                </a:lnTo>
                <a:lnTo>
                  <a:pt x="6" y="823"/>
                </a:lnTo>
                <a:lnTo>
                  <a:pt x="6" y="830"/>
                </a:lnTo>
                <a:lnTo>
                  <a:pt x="0" y="850"/>
                </a:lnTo>
                <a:lnTo>
                  <a:pt x="21" y="894"/>
                </a:lnTo>
                <a:lnTo>
                  <a:pt x="37" y="927"/>
                </a:lnTo>
                <a:lnTo>
                  <a:pt x="37" y="930"/>
                </a:lnTo>
                <a:lnTo>
                  <a:pt x="36" y="946"/>
                </a:lnTo>
                <a:lnTo>
                  <a:pt x="36" y="958"/>
                </a:lnTo>
                <a:lnTo>
                  <a:pt x="32" y="966"/>
                </a:lnTo>
                <a:lnTo>
                  <a:pt x="36" y="986"/>
                </a:lnTo>
                <a:lnTo>
                  <a:pt x="37" y="997"/>
                </a:lnTo>
                <a:lnTo>
                  <a:pt x="37" y="1009"/>
                </a:lnTo>
                <a:lnTo>
                  <a:pt x="37" y="1013"/>
                </a:lnTo>
                <a:lnTo>
                  <a:pt x="37" y="1020"/>
                </a:lnTo>
                <a:lnTo>
                  <a:pt x="43" y="1028"/>
                </a:lnTo>
                <a:lnTo>
                  <a:pt x="46" y="1032"/>
                </a:lnTo>
                <a:lnTo>
                  <a:pt x="55" y="1038"/>
                </a:lnTo>
                <a:lnTo>
                  <a:pt x="61" y="1038"/>
                </a:lnTo>
                <a:lnTo>
                  <a:pt x="64" y="1038"/>
                </a:lnTo>
                <a:lnTo>
                  <a:pt x="87" y="1032"/>
                </a:lnTo>
                <a:lnTo>
                  <a:pt x="101" y="1036"/>
                </a:lnTo>
                <a:lnTo>
                  <a:pt x="113" y="1036"/>
                </a:lnTo>
                <a:lnTo>
                  <a:pt x="123" y="1044"/>
                </a:lnTo>
                <a:lnTo>
                  <a:pt x="126" y="1053"/>
                </a:lnTo>
                <a:lnTo>
                  <a:pt x="129" y="1060"/>
                </a:lnTo>
                <a:lnTo>
                  <a:pt x="132" y="1072"/>
                </a:lnTo>
                <a:lnTo>
                  <a:pt x="133" y="1084"/>
                </a:lnTo>
                <a:lnTo>
                  <a:pt x="137" y="1095"/>
                </a:lnTo>
                <a:lnTo>
                  <a:pt x="126" y="1093"/>
                </a:lnTo>
                <a:lnTo>
                  <a:pt x="120" y="1089"/>
                </a:lnTo>
                <a:lnTo>
                  <a:pt x="108" y="1089"/>
                </a:lnTo>
                <a:lnTo>
                  <a:pt x="101" y="1089"/>
                </a:lnTo>
                <a:lnTo>
                  <a:pt x="94" y="1085"/>
                </a:lnTo>
                <a:lnTo>
                  <a:pt x="90" y="1084"/>
                </a:lnTo>
                <a:lnTo>
                  <a:pt x="79" y="1084"/>
                </a:lnTo>
                <a:lnTo>
                  <a:pt x="79" y="1093"/>
                </a:lnTo>
                <a:lnTo>
                  <a:pt x="113" y="1111"/>
                </a:lnTo>
                <a:lnTo>
                  <a:pt x="140" y="1120"/>
                </a:lnTo>
                <a:lnTo>
                  <a:pt x="156" y="1123"/>
                </a:lnTo>
                <a:lnTo>
                  <a:pt x="177" y="1137"/>
                </a:lnTo>
                <a:lnTo>
                  <a:pt x="195" y="1160"/>
                </a:lnTo>
                <a:lnTo>
                  <a:pt x="227" y="1177"/>
                </a:lnTo>
                <a:lnTo>
                  <a:pt x="255" y="1192"/>
                </a:lnTo>
                <a:lnTo>
                  <a:pt x="285" y="1214"/>
                </a:lnTo>
                <a:lnTo>
                  <a:pt x="296" y="1217"/>
                </a:lnTo>
                <a:lnTo>
                  <a:pt x="314" y="1230"/>
                </a:lnTo>
                <a:lnTo>
                  <a:pt x="318" y="1228"/>
                </a:lnTo>
                <a:lnTo>
                  <a:pt x="314" y="1222"/>
                </a:lnTo>
                <a:lnTo>
                  <a:pt x="319" y="1217"/>
                </a:lnTo>
                <a:lnTo>
                  <a:pt x="326" y="1217"/>
                </a:lnTo>
                <a:lnTo>
                  <a:pt x="335" y="1228"/>
                </a:lnTo>
                <a:lnTo>
                  <a:pt x="340" y="1233"/>
                </a:lnTo>
                <a:lnTo>
                  <a:pt x="362" y="1243"/>
                </a:lnTo>
                <a:lnTo>
                  <a:pt x="372" y="1248"/>
                </a:lnTo>
                <a:lnTo>
                  <a:pt x="384" y="1251"/>
                </a:lnTo>
                <a:lnTo>
                  <a:pt x="393" y="1255"/>
                </a:lnTo>
                <a:lnTo>
                  <a:pt x="400" y="1259"/>
                </a:lnTo>
                <a:lnTo>
                  <a:pt x="408" y="1263"/>
                </a:lnTo>
                <a:lnTo>
                  <a:pt x="415" y="1270"/>
                </a:lnTo>
                <a:lnTo>
                  <a:pt x="419" y="1270"/>
                </a:lnTo>
                <a:lnTo>
                  <a:pt x="418" y="1279"/>
                </a:lnTo>
                <a:lnTo>
                  <a:pt x="412" y="1279"/>
                </a:lnTo>
                <a:lnTo>
                  <a:pt x="393" y="1270"/>
                </a:lnTo>
                <a:lnTo>
                  <a:pt x="384" y="1263"/>
                </a:lnTo>
                <a:lnTo>
                  <a:pt x="372" y="1260"/>
                </a:lnTo>
                <a:lnTo>
                  <a:pt x="368" y="1255"/>
                </a:lnTo>
                <a:lnTo>
                  <a:pt x="362" y="1251"/>
                </a:lnTo>
                <a:lnTo>
                  <a:pt x="357" y="1248"/>
                </a:lnTo>
                <a:lnTo>
                  <a:pt x="350" y="1243"/>
                </a:lnTo>
                <a:lnTo>
                  <a:pt x="335" y="1233"/>
                </a:lnTo>
                <a:lnTo>
                  <a:pt x="326" y="1233"/>
                </a:lnTo>
                <a:lnTo>
                  <a:pt x="340" y="1243"/>
                </a:lnTo>
                <a:lnTo>
                  <a:pt x="362" y="1255"/>
                </a:lnTo>
                <a:lnTo>
                  <a:pt x="378" y="1267"/>
                </a:lnTo>
                <a:lnTo>
                  <a:pt x="393" y="1276"/>
                </a:lnTo>
                <a:lnTo>
                  <a:pt x="404" y="1280"/>
                </a:lnTo>
                <a:lnTo>
                  <a:pt x="418" y="1292"/>
                </a:lnTo>
                <a:lnTo>
                  <a:pt x="422" y="1288"/>
                </a:lnTo>
                <a:lnTo>
                  <a:pt x="427" y="1286"/>
                </a:lnTo>
                <a:lnTo>
                  <a:pt x="430" y="1292"/>
                </a:lnTo>
                <a:lnTo>
                  <a:pt x="426" y="1295"/>
                </a:lnTo>
                <a:lnTo>
                  <a:pt x="444" y="1303"/>
                </a:lnTo>
                <a:lnTo>
                  <a:pt x="462" y="1326"/>
                </a:lnTo>
                <a:lnTo>
                  <a:pt x="483" y="1347"/>
                </a:lnTo>
                <a:lnTo>
                  <a:pt x="501" y="1363"/>
                </a:lnTo>
                <a:lnTo>
                  <a:pt x="517" y="1382"/>
                </a:lnTo>
                <a:lnTo>
                  <a:pt x="534" y="1400"/>
                </a:lnTo>
                <a:lnTo>
                  <a:pt x="552" y="1416"/>
                </a:lnTo>
                <a:lnTo>
                  <a:pt x="555" y="1419"/>
                </a:lnTo>
                <a:lnTo>
                  <a:pt x="570" y="1429"/>
                </a:lnTo>
                <a:lnTo>
                  <a:pt x="584" y="1445"/>
                </a:lnTo>
                <a:lnTo>
                  <a:pt x="596" y="1450"/>
                </a:lnTo>
                <a:lnTo>
                  <a:pt x="611" y="1454"/>
                </a:lnTo>
                <a:lnTo>
                  <a:pt x="621" y="1459"/>
                </a:lnTo>
                <a:lnTo>
                  <a:pt x="621" y="1466"/>
                </a:lnTo>
                <a:lnTo>
                  <a:pt x="625" y="1473"/>
                </a:lnTo>
                <a:lnTo>
                  <a:pt x="638" y="1475"/>
                </a:lnTo>
                <a:lnTo>
                  <a:pt x="645" y="1473"/>
                </a:lnTo>
                <a:lnTo>
                  <a:pt x="653" y="1475"/>
                </a:lnTo>
                <a:lnTo>
                  <a:pt x="657" y="1473"/>
                </a:lnTo>
                <a:lnTo>
                  <a:pt x="660" y="1473"/>
                </a:lnTo>
                <a:lnTo>
                  <a:pt x="675" y="1475"/>
                </a:lnTo>
                <a:lnTo>
                  <a:pt x="679" y="1480"/>
                </a:lnTo>
                <a:lnTo>
                  <a:pt x="683" y="1480"/>
                </a:lnTo>
                <a:lnTo>
                  <a:pt x="688" y="1488"/>
                </a:lnTo>
                <a:lnTo>
                  <a:pt x="693" y="1490"/>
                </a:lnTo>
                <a:lnTo>
                  <a:pt x="703" y="1493"/>
                </a:lnTo>
                <a:lnTo>
                  <a:pt x="707" y="1499"/>
                </a:lnTo>
                <a:lnTo>
                  <a:pt x="715" y="1509"/>
                </a:lnTo>
                <a:lnTo>
                  <a:pt x="719" y="1515"/>
                </a:lnTo>
                <a:lnTo>
                  <a:pt x="728" y="1518"/>
                </a:lnTo>
                <a:lnTo>
                  <a:pt x="733" y="1520"/>
                </a:lnTo>
                <a:lnTo>
                  <a:pt x="733" y="1515"/>
                </a:lnTo>
                <a:lnTo>
                  <a:pt x="729" y="1512"/>
                </a:lnTo>
                <a:lnTo>
                  <a:pt x="725" y="1506"/>
                </a:lnTo>
                <a:lnTo>
                  <a:pt x="721" y="1499"/>
                </a:lnTo>
                <a:lnTo>
                  <a:pt x="728" y="1499"/>
                </a:lnTo>
                <a:lnTo>
                  <a:pt x="733" y="1499"/>
                </a:lnTo>
                <a:lnTo>
                  <a:pt x="733" y="1506"/>
                </a:lnTo>
                <a:lnTo>
                  <a:pt x="737" y="1512"/>
                </a:lnTo>
                <a:lnTo>
                  <a:pt x="746" y="1515"/>
                </a:lnTo>
                <a:lnTo>
                  <a:pt x="750" y="1518"/>
                </a:lnTo>
                <a:lnTo>
                  <a:pt x="755" y="1520"/>
                </a:lnTo>
                <a:lnTo>
                  <a:pt x="759" y="1526"/>
                </a:lnTo>
                <a:lnTo>
                  <a:pt x="765" y="1526"/>
                </a:lnTo>
                <a:lnTo>
                  <a:pt x="775" y="1529"/>
                </a:lnTo>
                <a:lnTo>
                  <a:pt x="776" y="1523"/>
                </a:lnTo>
                <a:lnTo>
                  <a:pt x="779" y="1520"/>
                </a:lnTo>
                <a:lnTo>
                  <a:pt x="787" y="1520"/>
                </a:lnTo>
                <a:lnTo>
                  <a:pt x="794" y="1526"/>
                </a:lnTo>
                <a:lnTo>
                  <a:pt x="794" y="1534"/>
                </a:lnTo>
                <a:lnTo>
                  <a:pt x="796" y="1541"/>
                </a:lnTo>
                <a:lnTo>
                  <a:pt x="796" y="1549"/>
                </a:lnTo>
                <a:lnTo>
                  <a:pt x="794" y="1552"/>
                </a:lnTo>
                <a:lnTo>
                  <a:pt x="794" y="1553"/>
                </a:lnTo>
                <a:lnTo>
                  <a:pt x="796" y="1558"/>
                </a:lnTo>
                <a:lnTo>
                  <a:pt x="801" y="1560"/>
                </a:lnTo>
                <a:lnTo>
                  <a:pt x="802" y="1558"/>
                </a:lnTo>
                <a:lnTo>
                  <a:pt x="808" y="1558"/>
                </a:lnTo>
                <a:lnTo>
                  <a:pt x="808" y="1560"/>
                </a:lnTo>
                <a:lnTo>
                  <a:pt x="804" y="1568"/>
                </a:lnTo>
                <a:lnTo>
                  <a:pt x="804" y="1573"/>
                </a:lnTo>
                <a:lnTo>
                  <a:pt x="801" y="1578"/>
                </a:lnTo>
                <a:lnTo>
                  <a:pt x="796" y="1578"/>
                </a:lnTo>
                <a:lnTo>
                  <a:pt x="787" y="1560"/>
                </a:lnTo>
                <a:lnTo>
                  <a:pt x="779" y="1553"/>
                </a:lnTo>
                <a:lnTo>
                  <a:pt x="776" y="1549"/>
                </a:lnTo>
                <a:lnTo>
                  <a:pt x="775" y="1541"/>
                </a:lnTo>
                <a:lnTo>
                  <a:pt x="775" y="1537"/>
                </a:lnTo>
                <a:lnTo>
                  <a:pt x="765" y="1534"/>
                </a:lnTo>
                <a:lnTo>
                  <a:pt x="753" y="1534"/>
                </a:lnTo>
                <a:lnTo>
                  <a:pt x="746" y="1534"/>
                </a:lnTo>
                <a:lnTo>
                  <a:pt x="741" y="1534"/>
                </a:lnTo>
                <a:lnTo>
                  <a:pt x="733" y="1531"/>
                </a:lnTo>
                <a:lnTo>
                  <a:pt x="725" y="1529"/>
                </a:lnTo>
                <a:lnTo>
                  <a:pt x="728" y="1537"/>
                </a:lnTo>
                <a:lnTo>
                  <a:pt x="729" y="1542"/>
                </a:lnTo>
                <a:lnTo>
                  <a:pt x="729" y="1549"/>
                </a:lnTo>
                <a:lnTo>
                  <a:pt x="741" y="1552"/>
                </a:lnTo>
                <a:lnTo>
                  <a:pt x="748" y="1557"/>
                </a:lnTo>
                <a:lnTo>
                  <a:pt x="755" y="1560"/>
                </a:lnTo>
                <a:lnTo>
                  <a:pt x="753" y="1562"/>
                </a:lnTo>
                <a:lnTo>
                  <a:pt x="748" y="1562"/>
                </a:lnTo>
                <a:lnTo>
                  <a:pt x="741" y="1560"/>
                </a:lnTo>
                <a:lnTo>
                  <a:pt x="746" y="1570"/>
                </a:lnTo>
                <a:lnTo>
                  <a:pt x="753" y="1576"/>
                </a:lnTo>
                <a:lnTo>
                  <a:pt x="769" y="1584"/>
                </a:lnTo>
                <a:lnTo>
                  <a:pt x="794" y="1604"/>
                </a:lnTo>
                <a:lnTo>
                  <a:pt x="801" y="1609"/>
                </a:lnTo>
                <a:lnTo>
                  <a:pt x="804" y="1616"/>
                </a:lnTo>
                <a:lnTo>
                  <a:pt x="816" y="1622"/>
                </a:lnTo>
                <a:lnTo>
                  <a:pt x="834" y="1636"/>
                </a:lnTo>
                <a:lnTo>
                  <a:pt x="842" y="1641"/>
                </a:lnTo>
                <a:lnTo>
                  <a:pt x="851" y="1644"/>
                </a:lnTo>
                <a:lnTo>
                  <a:pt x="856" y="1641"/>
                </a:lnTo>
                <a:lnTo>
                  <a:pt x="860" y="1637"/>
                </a:lnTo>
                <a:lnTo>
                  <a:pt x="866" y="1645"/>
                </a:lnTo>
                <a:lnTo>
                  <a:pt x="860" y="1653"/>
                </a:lnTo>
                <a:lnTo>
                  <a:pt x="884" y="1676"/>
                </a:lnTo>
                <a:lnTo>
                  <a:pt x="900" y="1687"/>
                </a:lnTo>
                <a:lnTo>
                  <a:pt x="909" y="1693"/>
                </a:lnTo>
                <a:lnTo>
                  <a:pt x="912" y="1693"/>
                </a:lnTo>
                <a:lnTo>
                  <a:pt x="916" y="1705"/>
                </a:lnTo>
                <a:lnTo>
                  <a:pt x="919" y="1709"/>
                </a:lnTo>
                <a:lnTo>
                  <a:pt x="932" y="1716"/>
                </a:lnTo>
                <a:lnTo>
                  <a:pt x="939" y="1727"/>
                </a:lnTo>
                <a:lnTo>
                  <a:pt x="947" y="1727"/>
                </a:lnTo>
                <a:lnTo>
                  <a:pt x="959" y="1738"/>
                </a:lnTo>
                <a:lnTo>
                  <a:pt x="970" y="1749"/>
                </a:lnTo>
                <a:lnTo>
                  <a:pt x="978" y="1757"/>
                </a:lnTo>
                <a:lnTo>
                  <a:pt x="992" y="1767"/>
                </a:lnTo>
                <a:lnTo>
                  <a:pt x="1004" y="1775"/>
                </a:lnTo>
                <a:lnTo>
                  <a:pt x="1017" y="1791"/>
                </a:lnTo>
                <a:lnTo>
                  <a:pt x="1024" y="1797"/>
                </a:lnTo>
                <a:lnTo>
                  <a:pt x="1040" y="1810"/>
                </a:lnTo>
                <a:lnTo>
                  <a:pt x="1050" y="1821"/>
                </a:lnTo>
                <a:lnTo>
                  <a:pt x="1064" y="1827"/>
                </a:lnTo>
                <a:lnTo>
                  <a:pt x="1075" y="1835"/>
                </a:lnTo>
                <a:lnTo>
                  <a:pt x="1078" y="1832"/>
                </a:lnTo>
                <a:lnTo>
                  <a:pt x="1100" y="1800"/>
                </a:lnTo>
                <a:lnTo>
                  <a:pt x="1126" y="1738"/>
                </a:lnTo>
                <a:lnTo>
                  <a:pt x="1118" y="1712"/>
                </a:lnTo>
                <a:lnTo>
                  <a:pt x="1109" y="1698"/>
                </a:lnTo>
                <a:lnTo>
                  <a:pt x="1100" y="1676"/>
                </a:lnTo>
                <a:lnTo>
                  <a:pt x="1105" y="1674"/>
                </a:lnTo>
                <a:lnTo>
                  <a:pt x="1118" y="1665"/>
                </a:lnTo>
                <a:lnTo>
                  <a:pt x="1113" y="1622"/>
                </a:lnTo>
                <a:lnTo>
                  <a:pt x="1116" y="1606"/>
                </a:lnTo>
                <a:lnTo>
                  <a:pt x="1118" y="1589"/>
                </a:lnTo>
                <a:lnTo>
                  <a:pt x="1140" y="1562"/>
                </a:lnTo>
                <a:lnTo>
                  <a:pt x="1151" y="1542"/>
                </a:lnTo>
                <a:lnTo>
                  <a:pt x="1151" y="1509"/>
                </a:lnTo>
                <a:lnTo>
                  <a:pt x="1126" y="1466"/>
                </a:lnTo>
                <a:lnTo>
                  <a:pt x="1109" y="1445"/>
                </a:lnTo>
                <a:lnTo>
                  <a:pt x="1105" y="1435"/>
                </a:lnTo>
                <a:lnTo>
                  <a:pt x="1100" y="1374"/>
                </a:lnTo>
                <a:lnTo>
                  <a:pt x="1171" y="1241"/>
                </a:lnTo>
                <a:lnTo>
                  <a:pt x="1234" y="1123"/>
                </a:lnTo>
                <a:lnTo>
                  <a:pt x="1302" y="989"/>
                </a:lnTo>
                <a:lnTo>
                  <a:pt x="1412" y="982"/>
                </a:lnTo>
                <a:lnTo>
                  <a:pt x="1625" y="966"/>
                </a:lnTo>
                <a:lnTo>
                  <a:pt x="1986" y="943"/>
                </a:lnTo>
                <a:lnTo>
                  <a:pt x="1993" y="910"/>
                </a:lnTo>
                <a:lnTo>
                  <a:pt x="1986" y="855"/>
                </a:lnTo>
                <a:lnTo>
                  <a:pt x="1986" y="823"/>
                </a:lnTo>
                <a:lnTo>
                  <a:pt x="1998" y="790"/>
                </a:lnTo>
                <a:lnTo>
                  <a:pt x="2006" y="763"/>
                </a:lnTo>
                <a:lnTo>
                  <a:pt x="1978" y="747"/>
                </a:lnTo>
                <a:lnTo>
                  <a:pt x="1913" y="726"/>
                </a:lnTo>
                <a:lnTo>
                  <a:pt x="1862" y="679"/>
                </a:lnTo>
                <a:lnTo>
                  <a:pt x="1835" y="618"/>
                </a:lnTo>
                <a:lnTo>
                  <a:pt x="1746" y="564"/>
                </a:lnTo>
                <a:lnTo>
                  <a:pt x="1690" y="540"/>
                </a:lnTo>
                <a:lnTo>
                  <a:pt x="1653" y="525"/>
                </a:lnTo>
                <a:lnTo>
                  <a:pt x="1624" y="513"/>
                </a:lnTo>
                <a:lnTo>
                  <a:pt x="1578" y="457"/>
                </a:lnTo>
                <a:lnTo>
                  <a:pt x="1540" y="451"/>
                </a:lnTo>
                <a:lnTo>
                  <a:pt x="1533" y="438"/>
                </a:lnTo>
                <a:lnTo>
                  <a:pt x="1512" y="392"/>
                </a:lnTo>
                <a:lnTo>
                  <a:pt x="1473" y="369"/>
                </a:lnTo>
                <a:lnTo>
                  <a:pt x="1422" y="365"/>
                </a:lnTo>
                <a:lnTo>
                  <a:pt x="1415" y="358"/>
                </a:lnTo>
                <a:lnTo>
                  <a:pt x="1389" y="342"/>
                </a:lnTo>
                <a:lnTo>
                  <a:pt x="1383" y="339"/>
                </a:lnTo>
                <a:lnTo>
                  <a:pt x="1390" y="334"/>
                </a:lnTo>
                <a:lnTo>
                  <a:pt x="1397" y="328"/>
                </a:lnTo>
                <a:lnTo>
                  <a:pt x="1397" y="325"/>
                </a:lnTo>
                <a:lnTo>
                  <a:pt x="1400" y="317"/>
                </a:lnTo>
                <a:lnTo>
                  <a:pt x="1401" y="309"/>
                </a:lnTo>
                <a:lnTo>
                  <a:pt x="1407" y="306"/>
                </a:lnTo>
                <a:lnTo>
                  <a:pt x="1412" y="305"/>
                </a:lnTo>
                <a:lnTo>
                  <a:pt x="1415" y="297"/>
                </a:lnTo>
                <a:lnTo>
                  <a:pt x="1412" y="294"/>
                </a:lnTo>
                <a:lnTo>
                  <a:pt x="1407" y="291"/>
                </a:lnTo>
                <a:lnTo>
                  <a:pt x="1401" y="289"/>
                </a:lnTo>
                <a:lnTo>
                  <a:pt x="1400" y="278"/>
                </a:lnTo>
                <a:lnTo>
                  <a:pt x="1397" y="273"/>
                </a:lnTo>
                <a:lnTo>
                  <a:pt x="1390" y="273"/>
                </a:lnTo>
                <a:lnTo>
                  <a:pt x="1380" y="273"/>
                </a:lnTo>
                <a:lnTo>
                  <a:pt x="1371" y="273"/>
                </a:lnTo>
                <a:lnTo>
                  <a:pt x="1357" y="273"/>
                </a:lnTo>
                <a:lnTo>
                  <a:pt x="1347" y="269"/>
                </a:lnTo>
                <a:lnTo>
                  <a:pt x="1346" y="265"/>
                </a:lnTo>
                <a:lnTo>
                  <a:pt x="1349" y="258"/>
                </a:lnTo>
                <a:lnTo>
                  <a:pt x="1346" y="255"/>
                </a:lnTo>
                <a:lnTo>
                  <a:pt x="1339" y="251"/>
                </a:lnTo>
                <a:lnTo>
                  <a:pt x="1331" y="245"/>
                </a:lnTo>
                <a:lnTo>
                  <a:pt x="1322" y="243"/>
                </a:lnTo>
                <a:lnTo>
                  <a:pt x="1313" y="243"/>
                </a:lnTo>
                <a:lnTo>
                  <a:pt x="1296" y="243"/>
                </a:lnTo>
                <a:lnTo>
                  <a:pt x="1284" y="242"/>
                </a:lnTo>
                <a:lnTo>
                  <a:pt x="1275" y="242"/>
                </a:lnTo>
                <a:lnTo>
                  <a:pt x="1266" y="239"/>
                </a:lnTo>
                <a:lnTo>
                  <a:pt x="1260" y="239"/>
                </a:lnTo>
                <a:lnTo>
                  <a:pt x="1252" y="233"/>
                </a:lnTo>
                <a:lnTo>
                  <a:pt x="1249" y="231"/>
                </a:lnTo>
                <a:lnTo>
                  <a:pt x="1249" y="227"/>
                </a:lnTo>
                <a:lnTo>
                  <a:pt x="1248" y="219"/>
                </a:lnTo>
                <a:lnTo>
                  <a:pt x="1249" y="211"/>
                </a:lnTo>
                <a:lnTo>
                  <a:pt x="1249" y="206"/>
                </a:lnTo>
                <a:lnTo>
                  <a:pt x="1257" y="201"/>
                </a:lnTo>
                <a:lnTo>
                  <a:pt x="1260" y="193"/>
                </a:lnTo>
                <a:lnTo>
                  <a:pt x="1266" y="183"/>
                </a:lnTo>
                <a:lnTo>
                  <a:pt x="1263" y="175"/>
                </a:lnTo>
                <a:lnTo>
                  <a:pt x="1266" y="170"/>
                </a:lnTo>
                <a:lnTo>
                  <a:pt x="1267" y="166"/>
                </a:lnTo>
                <a:lnTo>
                  <a:pt x="1266" y="162"/>
                </a:lnTo>
                <a:lnTo>
                  <a:pt x="1260" y="156"/>
                </a:lnTo>
                <a:lnTo>
                  <a:pt x="1257" y="148"/>
                </a:lnTo>
                <a:lnTo>
                  <a:pt x="1252" y="140"/>
                </a:lnTo>
                <a:lnTo>
                  <a:pt x="1248" y="132"/>
                </a:lnTo>
                <a:lnTo>
                  <a:pt x="1241" y="123"/>
                </a:lnTo>
                <a:lnTo>
                  <a:pt x="1231" y="118"/>
                </a:lnTo>
                <a:lnTo>
                  <a:pt x="1214" y="119"/>
                </a:lnTo>
                <a:lnTo>
                  <a:pt x="1208" y="118"/>
                </a:lnTo>
                <a:lnTo>
                  <a:pt x="1194" y="115"/>
                </a:lnTo>
                <a:lnTo>
                  <a:pt x="1191" y="114"/>
                </a:lnTo>
                <a:lnTo>
                  <a:pt x="1184" y="110"/>
                </a:lnTo>
                <a:lnTo>
                  <a:pt x="1183" y="108"/>
                </a:lnTo>
                <a:lnTo>
                  <a:pt x="1183" y="99"/>
                </a:lnTo>
                <a:lnTo>
                  <a:pt x="1180" y="92"/>
                </a:lnTo>
                <a:lnTo>
                  <a:pt x="1180" y="86"/>
                </a:lnTo>
                <a:lnTo>
                  <a:pt x="1176" y="7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3" name="Freeform 1032"/>
          <p:cNvSpPr>
            <a:spLocks/>
          </p:cNvSpPr>
          <p:nvPr userDrawn="1"/>
        </p:nvSpPr>
        <p:spPr bwMode="auto">
          <a:xfrm>
            <a:off x="3738997" y="5187318"/>
            <a:ext cx="941928" cy="647657"/>
          </a:xfrm>
          <a:custGeom>
            <a:avLst/>
            <a:gdLst>
              <a:gd name="T0" fmla="*/ 2144 w 2167"/>
              <a:gd name="T1" fmla="*/ 925 h 1326"/>
              <a:gd name="T2" fmla="*/ 2167 w 2167"/>
              <a:gd name="T3" fmla="*/ 1066 h 1326"/>
              <a:gd name="T4" fmla="*/ 2090 w 2167"/>
              <a:gd name="T5" fmla="*/ 1152 h 1326"/>
              <a:gd name="T6" fmla="*/ 1986 w 2167"/>
              <a:gd name="T7" fmla="*/ 1205 h 1326"/>
              <a:gd name="T8" fmla="*/ 1905 w 2167"/>
              <a:gd name="T9" fmla="*/ 1323 h 1326"/>
              <a:gd name="T10" fmla="*/ 1752 w 2167"/>
              <a:gd name="T11" fmla="*/ 1200 h 1326"/>
              <a:gd name="T12" fmla="*/ 1679 w 2167"/>
              <a:gd name="T13" fmla="*/ 1205 h 1326"/>
              <a:gd name="T14" fmla="*/ 1521 w 2167"/>
              <a:gd name="T15" fmla="*/ 1157 h 1326"/>
              <a:gd name="T16" fmla="*/ 1436 w 2167"/>
              <a:gd name="T17" fmla="*/ 1111 h 1326"/>
              <a:gd name="T18" fmla="*/ 1497 w 2167"/>
              <a:gd name="T19" fmla="*/ 1148 h 1326"/>
              <a:gd name="T20" fmla="*/ 1408 w 2167"/>
              <a:gd name="T21" fmla="*/ 1133 h 1326"/>
              <a:gd name="T22" fmla="*/ 1217 w 2167"/>
              <a:gd name="T23" fmla="*/ 1081 h 1326"/>
              <a:gd name="T24" fmla="*/ 1165 w 2167"/>
              <a:gd name="T25" fmla="*/ 1033 h 1326"/>
              <a:gd name="T26" fmla="*/ 1008 w 2167"/>
              <a:gd name="T27" fmla="*/ 985 h 1326"/>
              <a:gd name="T28" fmla="*/ 874 w 2167"/>
              <a:gd name="T29" fmla="*/ 937 h 1326"/>
              <a:gd name="T30" fmla="*/ 806 w 2167"/>
              <a:gd name="T31" fmla="*/ 925 h 1326"/>
              <a:gd name="T32" fmla="*/ 848 w 2167"/>
              <a:gd name="T33" fmla="*/ 945 h 1326"/>
              <a:gd name="T34" fmla="*/ 667 w 2167"/>
              <a:gd name="T35" fmla="*/ 869 h 1326"/>
              <a:gd name="T36" fmla="*/ 590 w 2167"/>
              <a:gd name="T37" fmla="*/ 832 h 1326"/>
              <a:gd name="T38" fmla="*/ 419 w 2167"/>
              <a:gd name="T39" fmla="*/ 672 h 1326"/>
              <a:gd name="T40" fmla="*/ 292 w 2167"/>
              <a:gd name="T41" fmla="*/ 612 h 1326"/>
              <a:gd name="T42" fmla="*/ 83 w 2167"/>
              <a:gd name="T43" fmla="*/ 450 h 1326"/>
              <a:gd name="T44" fmla="*/ 0 w 2167"/>
              <a:gd name="T45" fmla="*/ 381 h 1326"/>
              <a:gd name="T46" fmla="*/ 104 w 2167"/>
              <a:gd name="T47" fmla="*/ 282 h 1326"/>
              <a:gd name="T48" fmla="*/ 135 w 2167"/>
              <a:gd name="T49" fmla="*/ 116 h 1326"/>
              <a:gd name="T50" fmla="*/ 275 w 2167"/>
              <a:gd name="T51" fmla="*/ 142 h 1326"/>
              <a:gd name="T52" fmla="*/ 440 w 2167"/>
              <a:gd name="T53" fmla="*/ 144 h 1326"/>
              <a:gd name="T54" fmla="*/ 567 w 2167"/>
              <a:gd name="T55" fmla="*/ 181 h 1326"/>
              <a:gd name="T56" fmla="*/ 614 w 2167"/>
              <a:gd name="T57" fmla="*/ 199 h 1326"/>
              <a:gd name="T58" fmla="*/ 655 w 2167"/>
              <a:gd name="T59" fmla="*/ 191 h 1326"/>
              <a:gd name="T60" fmla="*/ 707 w 2167"/>
              <a:gd name="T61" fmla="*/ 207 h 1326"/>
              <a:gd name="T62" fmla="*/ 744 w 2167"/>
              <a:gd name="T63" fmla="*/ 233 h 1326"/>
              <a:gd name="T64" fmla="*/ 772 w 2167"/>
              <a:gd name="T65" fmla="*/ 266 h 1326"/>
              <a:gd name="T66" fmla="*/ 826 w 2167"/>
              <a:gd name="T67" fmla="*/ 249 h 1326"/>
              <a:gd name="T68" fmla="*/ 774 w 2167"/>
              <a:gd name="T69" fmla="*/ 206 h 1326"/>
              <a:gd name="T70" fmla="*/ 738 w 2167"/>
              <a:gd name="T71" fmla="*/ 144 h 1326"/>
              <a:gd name="T72" fmla="*/ 722 w 2167"/>
              <a:gd name="T73" fmla="*/ 82 h 1326"/>
              <a:gd name="T74" fmla="*/ 710 w 2167"/>
              <a:gd name="T75" fmla="*/ 32 h 1326"/>
              <a:gd name="T76" fmla="*/ 751 w 2167"/>
              <a:gd name="T77" fmla="*/ 4 h 1326"/>
              <a:gd name="T78" fmla="*/ 793 w 2167"/>
              <a:gd name="T79" fmla="*/ 11 h 1326"/>
              <a:gd name="T80" fmla="*/ 834 w 2167"/>
              <a:gd name="T81" fmla="*/ 8 h 1326"/>
              <a:gd name="T82" fmla="*/ 916 w 2167"/>
              <a:gd name="T83" fmla="*/ 39 h 1326"/>
              <a:gd name="T84" fmla="*/ 962 w 2167"/>
              <a:gd name="T85" fmla="*/ 190 h 1326"/>
              <a:gd name="T86" fmla="*/ 1039 w 2167"/>
              <a:gd name="T87" fmla="*/ 199 h 1326"/>
              <a:gd name="T88" fmla="*/ 1151 w 2167"/>
              <a:gd name="T89" fmla="*/ 127 h 1326"/>
              <a:gd name="T90" fmla="*/ 1232 w 2167"/>
              <a:gd name="T91" fmla="*/ 107 h 1326"/>
              <a:gd name="T92" fmla="*/ 1346 w 2167"/>
              <a:gd name="T93" fmla="*/ 50 h 1326"/>
              <a:gd name="T94" fmla="*/ 1412 w 2167"/>
              <a:gd name="T95" fmla="*/ 96 h 1326"/>
              <a:gd name="T96" fmla="*/ 1444 w 2167"/>
              <a:gd name="T97" fmla="*/ 139 h 1326"/>
              <a:gd name="T98" fmla="*/ 1503 w 2167"/>
              <a:gd name="T99" fmla="*/ 181 h 1326"/>
              <a:gd name="T100" fmla="*/ 1548 w 2167"/>
              <a:gd name="T101" fmla="*/ 150 h 1326"/>
              <a:gd name="T102" fmla="*/ 1596 w 2167"/>
              <a:gd name="T103" fmla="*/ 211 h 1326"/>
              <a:gd name="T104" fmla="*/ 1656 w 2167"/>
              <a:gd name="T105" fmla="*/ 282 h 1326"/>
              <a:gd name="T106" fmla="*/ 1734 w 2167"/>
              <a:gd name="T107" fmla="*/ 341 h 1326"/>
              <a:gd name="T108" fmla="*/ 1838 w 2167"/>
              <a:gd name="T109" fmla="*/ 417 h 1326"/>
              <a:gd name="T110" fmla="*/ 1968 w 2167"/>
              <a:gd name="T111" fmla="*/ 493 h 1326"/>
              <a:gd name="T112" fmla="*/ 1967 w 2167"/>
              <a:gd name="T113" fmla="*/ 641 h 1326"/>
              <a:gd name="T114" fmla="*/ 1989 w 2167"/>
              <a:gd name="T115" fmla="*/ 747 h 1326"/>
              <a:gd name="T116" fmla="*/ 2040 w 2167"/>
              <a:gd name="T117" fmla="*/ 84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67" h="1326">
                <a:moveTo>
                  <a:pt x="2040" y="845"/>
                </a:moveTo>
                <a:lnTo>
                  <a:pt x="2044" y="846"/>
                </a:lnTo>
                <a:lnTo>
                  <a:pt x="2050" y="850"/>
                </a:lnTo>
                <a:lnTo>
                  <a:pt x="2054" y="858"/>
                </a:lnTo>
                <a:lnTo>
                  <a:pt x="2068" y="869"/>
                </a:lnTo>
                <a:lnTo>
                  <a:pt x="2078" y="881"/>
                </a:lnTo>
                <a:lnTo>
                  <a:pt x="2086" y="888"/>
                </a:lnTo>
                <a:lnTo>
                  <a:pt x="2102" y="904"/>
                </a:lnTo>
                <a:lnTo>
                  <a:pt x="2130" y="915"/>
                </a:lnTo>
                <a:lnTo>
                  <a:pt x="2144" y="925"/>
                </a:lnTo>
                <a:lnTo>
                  <a:pt x="2149" y="949"/>
                </a:lnTo>
                <a:lnTo>
                  <a:pt x="2152" y="953"/>
                </a:lnTo>
                <a:lnTo>
                  <a:pt x="2152" y="968"/>
                </a:lnTo>
                <a:lnTo>
                  <a:pt x="2152" y="974"/>
                </a:lnTo>
                <a:lnTo>
                  <a:pt x="2148" y="998"/>
                </a:lnTo>
                <a:lnTo>
                  <a:pt x="2152" y="1008"/>
                </a:lnTo>
                <a:lnTo>
                  <a:pt x="2158" y="1016"/>
                </a:lnTo>
                <a:lnTo>
                  <a:pt x="2152" y="1030"/>
                </a:lnTo>
                <a:lnTo>
                  <a:pt x="2163" y="1048"/>
                </a:lnTo>
                <a:lnTo>
                  <a:pt x="2167" y="1066"/>
                </a:lnTo>
                <a:lnTo>
                  <a:pt x="2161" y="1081"/>
                </a:lnTo>
                <a:lnTo>
                  <a:pt x="2152" y="1097"/>
                </a:lnTo>
                <a:lnTo>
                  <a:pt x="2144" y="1100"/>
                </a:lnTo>
                <a:lnTo>
                  <a:pt x="2137" y="1100"/>
                </a:lnTo>
                <a:lnTo>
                  <a:pt x="2133" y="1108"/>
                </a:lnTo>
                <a:lnTo>
                  <a:pt x="2126" y="1117"/>
                </a:lnTo>
                <a:lnTo>
                  <a:pt x="2112" y="1117"/>
                </a:lnTo>
                <a:lnTo>
                  <a:pt x="2105" y="1130"/>
                </a:lnTo>
                <a:lnTo>
                  <a:pt x="2102" y="1136"/>
                </a:lnTo>
                <a:lnTo>
                  <a:pt x="2090" y="1152"/>
                </a:lnTo>
                <a:lnTo>
                  <a:pt x="2083" y="1153"/>
                </a:lnTo>
                <a:lnTo>
                  <a:pt x="2072" y="1160"/>
                </a:lnTo>
                <a:lnTo>
                  <a:pt x="2062" y="1169"/>
                </a:lnTo>
                <a:lnTo>
                  <a:pt x="2051" y="1175"/>
                </a:lnTo>
                <a:lnTo>
                  <a:pt x="2047" y="1178"/>
                </a:lnTo>
                <a:lnTo>
                  <a:pt x="2036" y="1188"/>
                </a:lnTo>
                <a:lnTo>
                  <a:pt x="2022" y="1192"/>
                </a:lnTo>
                <a:lnTo>
                  <a:pt x="2010" y="1202"/>
                </a:lnTo>
                <a:lnTo>
                  <a:pt x="1996" y="1202"/>
                </a:lnTo>
                <a:lnTo>
                  <a:pt x="1986" y="1205"/>
                </a:lnTo>
                <a:lnTo>
                  <a:pt x="1986" y="1211"/>
                </a:lnTo>
                <a:lnTo>
                  <a:pt x="1986" y="1216"/>
                </a:lnTo>
                <a:lnTo>
                  <a:pt x="1985" y="1219"/>
                </a:lnTo>
                <a:lnTo>
                  <a:pt x="1982" y="1239"/>
                </a:lnTo>
                <a:lnTo>
                  <a:pt x="1968" y="1258"/>
                </a:lnTo>
                <a:lnTo>
                  <a:pt x="1946" y="1280"/>
                </a:lnTo>
                <a:lnTo>
                  <a:pt x="1931" y="1291"/>
                </a:lnTo>
                <a:lnTo>
                  <a:pt x="1914" y="1300"/>
                </a:lnTo>
                <a:lnTo>
                  <a:pt x="1912" y="1316"/>
                </a:lnTo>
                <a:lnTo>
                  <a:pt x="1905" y="1323"/>
                </a:lnTo>
                <a:lnTo>
                  <a:pt x="1905" y="1326"/>
                </a:lnTo>
                <a:lnTo>
                  <a:pt x="1888" y="1323"/>
                </a:lnTo>
                <a:lnTo>
                  <a:pt x="1860" y="1314"/>
                </a:lnTo>
                <a:lnTo>
                  <a:pt x="1851" y="1291"/>
                </a:lnTo>
                <a:lnTo>
                  <a:pt x="1831" y="1274"/>
                </a:lnTo>
                <a:lnTo>
                  <a:pt x="1790" y="1240"/>
                </a:lnTo>
                <a:lnTo>
                  <a:pt x="1761" y="1224"/>
                </a:lnTo>
                <a:lnTo>
                  <a:pt x="1755" y="1205"/>
                </a:lnTo>
                <a:lnTo>
                  <a:pt x="1759" y="1194"/>
                </a:lnTo>
                <a:lnTo>
                  <a:pt x="1752" y="1200"/>
                </a:lnTo>
                <a:lnTo>
                  <a:pt x="1748" y="1200"/>
                </a:lnTo>
                <a:lnTo>
                  <a:pt x="1734" y="1197"/>
                </a:lnTo>
                <a:lnTo>
                  <a:pt x="1714" y="1189"/>
                </a:lnTo>
                <a:lnTo>
                  <a:pt x="1707" y="1189"/>
                </a:lnTo>
                <a:lnTo>
                  <a:pt x="1697" y="1184"/>
                </a:lnTo>
                <a:lnTo>
                  <a:pt x="1697" y="1189"/>
                </a:lnTo>
                <a:lnTo>
                  <a:pt x="1703" y="1200"/>
                </a:lnTo>
                <a:lnTo>
                  <a:pt x="1690" y="1200"/>
                </a:lnTo>
                <a:lnTo>
                  <a:pt x="1703" y="1211"/>
                </a:lnTo>
                <a:lnTo>
                  <a:pt x="1679" y="1205"/>
                </a:lnTo>
                <a:lnTo>
                  <a:pt x="1656" y="1194"/>
                </a:lnTo>
                <a:lnTo>
                  <a:pt x="1629" y="1192"/>
                </a:lnTo>
                <a:lnTo>
                  <a:pt x="1586" y="1178"/>
                </a:lnTo>
                <a:lnTo>
                  <a:pt x="1566" y="1172"/>
                </a:lnTo>
                <a:lnTo>
                  <a:pt x="1555" y="1172"/>
                </a:lnTo>
                <a:lnTo>
                  <a:pt x="1559" y="1160"/>
                </a:lnTo>
                <a:lnTo>
                  <a:pt x="1556" y="1157"/>
                </a:lnTo>
                <a:lnTo>
                  <a:pt x="1545" y="1160"/>
                </a:lnTo>
                <a:lnTo>
                  <a:pt x="1530" y="1160"/>
                </a:lnTo>
                <a:lnTo>
                  <a:pt x="1521" y="1157"/>
                </a:lnTo>
                <a:lnTo>
                  <a:pt x="1516" y="1140"/>
                </a:lnTo>
                <a:lnTo>
                  <a:pt x="1510" y="1130"/>
                </a:lnTo>
                <a:lnTo>
                  <a:pt x="1494" y="1119"/>
                </a:lnTo>
                <a:lnTo>
                  <a:pt x="1481" y="1114"/>
                </a:lnTo>
                <a:lnTo>
                  <a:pt x="1481" y="1117"/>
                </a:lnTo>
                <a:lnTo>
                  <a:pt x="1476" y="1117"/>
                </a:lnTo>
                <a:lnTo>
                  <a:pt x="1476" y="1119"/>
                </a:lnTo>
                <a:lnTo>
                  <a:pt x="1454" y="1114"/>
                </a:lnTo>
                <a:lnTo>
                  <a:pt x="1444" y="1111"/>
                </a:lnTo>
                <a:lnTo>
                  <a:pt x="1436" y="1111"/>
                </a:lnTo>
                <a:lnTo>
                  <a:pt x="1448" y="1114"/>
                </a:lnTo>
                <a:lnTo>
                  <a:pt x="1455" y="1117"/>
                </a:lnTo>
                <a:lnTo>
                  <a:pt x="1465" y="1124"/>
                </a:lnTo>
                <a:lnTo>
                  <a:pt x="1458" y="1132"/>
                </a:lnTo>
                <a:lnTo>
                  <a:pt x="1465" y="1133"/>
                </a:lnTo>
                <a:lnTo>
                  <a:pt x="1470" y="1132"/>
                </a:lnTo>
                <a:lnTo>
                  <a:pt x="1476" y="1140"/>
                </a:lnTo>
                <a:lnTo>
                  <a:pt x="1478" y="1136"/>
                </a:lnTo>
                <a:lnTo>
                  <a:pt x="1488" y="1141"/>
                </a:lnTo>
                <a:lnTo>
                  <a:pt x="1497" y="1148"/>
                </a:lnTo>
                <a:lnTo>
                  <a:pt x="1503" y="1148"/>
                </a:lnTo>
                <a:lnTo>
                  <a:pt x="1503" y="1141"/>
                </a:lnTo>
                <a:lnTo>
                  <a:pt x="1513" y="1152"/>
                </a:lnTo>
                <a:lnTo>
                  <a:pt x="1510" y="1160"/>
                </a:lnTo>
                <a:lnTo>
                  <a:pt x="1485" y="1157"/>
                </a:lnTo>
                <a:lnTo>
                  <a:pt x="1462" y="1144"/>
                </a:lnTo>
                <a:lnTo>
                  <a:pt x="1444" y="1136"/>
                </a:lnTo>
                <a:lnTo>
                  <a:pt x="1433" y="1140"/>
                </a:lnTo>
                <a:lnTo>
                  <a:pt x="1427" y="1136"/>
                </a:lnTo>
                <a:lnTo>
                  <a:pt x="1408" y="1133"/>
                </a:lnTo>
                <a:lnTo>
                  <a:pt x="1382" y="1130"/>
                </a:lnTo>
                <a:lnTo>
                  <a:pt x="1377" y="1111"/>
                </a:lnTo>
                <a:lnTo>
                  <a:pt x="1367" y="1108"/>
                </a:lnTo>
                <a:lnTo>
                  <a:pt x="1367" y="1127"/>
                </a:lnTo>
                <a:lnTo>
                  <a:pt x="1354" y="1132"/>
                </a:lnTo>
                <a:lnTo>
                  <a:pt x="1331" y="1132"/>
                </a:lnTo>
                <a:lnTo>
                  <a:pt x="1288" y="1130"/>
                </a:lnTo>
                <a:lnTo>
                  <a:pt x="1259" y="1119"/>
                </a:lnTo>
                <a:lnTo>
                  <a:pt x="1236" y="1101"/>
                </a:lnTo>
                <a:lnTo>
                  <a:pt x="1217" y="1081"/>
                </a:lnTo>
                <a:lnTo>
                  <a:pt x="1205" y="1077"/>
                </a:lnTo>
                <a:lnTo>
                  <a:pt x="1199" y="1068"/>
                </a:lnTo>
                <a:lnTo>
                  <a:pt x="1191" y="1074"/>
                </a:lnTo>
                <a:lnTo>
                  <a:pt x="1191" y="1064"/>
                </a:lnTo>
                <a:lnTo>
                  <a:pt x="1187" y="1053"/>
                </a:lnTo>
                <a:lnTo>
                  <a:pt x="1183" y="1056"/>
                </a:lnTo>
                <a:lnTo>
                  <a:pt x="1171" y="1060"/>
                </a:lnTo>
                <a:lnTo>
                  <a:pt x="1167" y="1048"/>
                </a:lnTo>
                <a:lnTo>
                  <a:pt x="1167" y="1037"/>
                </a:lnTo>
                <a:lnTo>
                  <a:pt x="1165" y="1033"/>
                </a:lnTo>
                <a:lnTo>
                  <a:pt x="1151" y="1036"/>
                </a:lnTo>
                <a:lnTo>
                  <a:pt x="1148" y="1037"/>
                </a:lnTo>
                <a:lnTo>
                  <a:pt x="1151" y="1044"/>
                </a:lnTo>
                <a:lnTo>
                  <a:pt x="1140" y="1048"/>
                </a:lnTo>
                <a:lnTo>
                  <a:pt x="1133" y="1036"/>
                </a:lnTo>
                <a:lnTo>
                  <a:pt x="1124" y="1025"/>
                </a:lnTo>
                <a:lnTo>
                  <a:pt x="1108" y="1016"/>
                </a:lnTo>
                <a:lnTo>
                  <a:pt x="1079" y="1008"/>
                </a:lnTo>
                <a:lnTo>
                  <a:pt x="1043" y="1001"/>
                </a:lnTo>
                <a:lnTo>
                  <a:pt x="1008" y="985"/>
                </a:lnTo>
                <a:lnTo>
                  <a:pt x="993" y="984"/>
                </a:lnTo>
                <a:lnTo>
                  <a:pt x="968" y="977"/>
                </a:lnTo>
                <a:lnTo>
                  <a:pt x="946" y="974"/>
                </a:lnTo>
                <a:lnTo>
                  <a:pt x="929" y="954"/>
                </a:lnTo>
                <a:lnTo>
                  <a:pt x="914" y="949"/>
                </a:lnTo>
                <a:lnTo>
                  <a:pt x="904" y="949"/>
                </a:lnTo>
                <a:lnTo>
                  <a:pt x="897" y="944"/>
                </a:lnTo>
                <a:lnTo>
                  <a:pt x="882" y="937"/>
                </a:lnTo>
                <a:lnTo>
                  <a:pt x="876" y="931"/>
                </a:lnTo>
                <a:lnTo>
                  <a:pt x="874" y="937"/>
                </a:lnTo>
                <a:lnTo>
                  <a:pt x="863" y="931"/>
                </a:lnTo>
                <a:lnTo>
                  <a:pt x="866" y="925"/>
                </a:lnTo>
                <a:lnTo>
                  <a:pt x="842" y="923"/>
                </a:lnTo>
                <a:lnTo>
                  <a:pt x="839" y="921"/>
                </a:lnTo>
                <a:lnTo>
                  <a:pt x="839" y="928"/>
                </a:lnTo>
                <a:lnTo>
                  <a:pt x="830" y="923"/>
                </a:lnTo>
                <a:lnTo>
                  <a:pt x="826" y="923"/>
                </a:lnTo>
                <a:lnTo>
                  <a:pt x="811" y="923"/>
                </a:lnTo>
                <a:lnTo>
                  <a:pt x="806" y="921"/>
                </a:lnTo>
                <a:lnTo>
                  <a:pt x="806" y="925"/>
                </a:lnTo>
                <a:lnTo>
                  <a:pt x="838" y="934"/>
                </a:lnTo>
                <a:lnTo>
                  <a:pt x="849" y="934"/>
                </a:lnTo>
                <a:lnTo>
                  <a:pt x="857" y="934"/>
                </a:lnTo>
                <a:lnTo>
                  <a:pt x="873" y="944"/>
                </a:lnTo>
                <a:lnTo>
                  <a:pt x="884" y="949"/>
                </a:lnTo>
                <a:lnTo>
                  <a:pt x="902" y="953"/>
                </a:lnTo>
                <a:lnTo>
                  <a:pt x="921" y="961"/>
                </a:lnTo>
                <a:lnTo>
                  <a:pt x="904" y="962"/>
                </a:lnTo>
                <a:lnTo>
                  <a:pt x="879" y="958"/>
                </a:lnTo>
                <a:lnTo>
                  <a:pt x="848" y="945"/>
                </a:lnTo>
                <a:lnTo>
                  <a:pt x="823" y="941"/>
                </a:lnTo>
                <a:lnTo>
                  <a:pt x="802" y="931"/>
                </a:lnTo>
                <a:lnTo>
                  <a:pt x="786" y="923"/>
                </a:lnTo>
                <a:lnTo>
                  <a:pt x="772" y="921"/>
                </a:lnTo>
                <a:lnTo>
                  <a:pt x="758" y="918"/>
                </a:lnTo>
                <a:lnTo>
                  <a:pt x="748" y="918"/>
                </a:lnTo>
                <a:lnTo>
                  <a:pt x="716" y="898"/>
                </a:lnTo>
                <a:lnTo>
                  <a:pt x="698" y="893"/>
                </a:lnTo>
                <a:lnTo>
                  <a:pt x="668" y="882"/>
                </a:lnTo>
                <a:lnTo>
                  <a:pt x="667" y="869"/>
                </a:lnTo>
                <a:lnTo>
                  <a:pt x="660" y="858"/>
                </a:lnTo>
                <a:lnTo>
                  <a:pt x="655" y="854"/>
                </a:lnTo>
                <a:lnTo>
                  <a:pt x="651" y="859"/>
                </a:lnTo>
                <a:lnTo>
                  <a:pt x="660" y="869"/>
                </a:lnTo>
                <a:lnTo>
                  <a:pt x="643" y="866"/>
                </a:lnTo>
                <a:lnTo>
                  <a:pt x="625" y="851"/>
                </a:lnTo>
                <a:lnTo>
                  <a:pt x="617" y="846"/>
                </a:lnTo>
                <a:lnTo>
                  <a:pt x="620" y="842"/>
                </a:lnTo>
                <a:lnTo>
                  <a:pt x="608" y="842"/>
                </a:lnTo>
                <a:lnTo>
                  <a:pt x="590" y="832"/>
                </a:lnTo>
                <a:lnTo>
                  <a:pt x="581" y="827"/>
                </a:lnTo>
                <a:lnTo>
                  <a:pt x="572" y="827"/>
                </a:lnTo>
                <a:lnTo>
                  <a:pt x="559" y="821"/>
                </a:lnTo>
                <a:lnTo>
                  <a:pt x="559" y="802"/>
                </a:lnTo>
                <a:lnTo>
                  <a:pt x="523" y="771"/>
                </a:lnTo>
                <a:lnTo>
                  <a:pt x="501" y="759"/>
                </a:lnTo>
                <a:lnTo>
                  <a:pt x="482" y="742"/>
                </a:lnTo>
                <a:lnTo>
                  <a:pt x="442" y="712"/>
                </a:lnTo>
                <a:lnTo>
                  <a:pt x="423" y="702"/>
                </a:lnTo>
                <a:lnTo>
                  <a:pt x="419" y="672"/>
                </a:lnTo>
                <a:lnTo>
                  <a:pt x="401" y="659"/>
                </a:lnTo>
                <a:lnTo>
                  <a:pt x="384" y="654"/>
                </a:lnTo>
                <a:lnTo>
                  <a:pt x="353" y="631"/>
                </a:lnTo>
                <a:lnTo>
                  <a:pt x="346" y="633"/>
                </a:lnTo>
                <a:lnTo>
                  <a:pt x="337" y="636"/>
                </a:lnTo>
                <a:lnTo>
                  <a:pt x="335" y="628"/>
                </a:lnTo>
                <a:lnTo>
                  <a:pt x="328" y="631"/>
                </a:lnTo>
                <a:lnTo>
                  <a:pt x="321" y="631"/>
                </a:lnTo>
                <a:lnTo>
                  <a:pt x="303" y="619"/>
                </a:lnTo>
                <a:lnTo>
                  <a:pt x="292" y="612"/>
                </a:lnTo>
                <a:lnTo>
                  <a:pt x="279" y="616"/>
                </a:lnTo>
                <a:lnTo>
                  <a:pt x="267" y="598"/>
                </a:lnTo>
                <a:lnTo>
                  <a:pt x="252" y="568"/>
                </a:lnTo>
                <a:lnTo>
                  <a:pt x="234" y="553"/>
                </a:lnTo>
                <a:lnTo>
                  <a:pt x="214" y="537"/>
                </a:lnTo>
                <a:lnTo>
                  <a:pt x="193" y="512"/>
                </a:lnTo>
                <a:lnTo>
                  <a:pt x="178" y="503"/>
                </a:lnTo>
                <a:lnTo>
                  <a:pt x="147" y="477"/>
                </a:lnTo>
                <a:lnTo>
                  <a:pt x="109" y="456"/>
                </a:lnTo>
                <a:lnTo>
                  <a:pt x="83" y="450"/>
                </a:lnTo>
                <a:lnTo>
                  <a:pt x="61" y="442"/>
                </a:lnTo>
                <a:lnTo>
                  <a:pt x="52" y="442"/>
                </a:lnTo>
                <a:lnTo>
                  <a:pt x="30" y="450"/>
                </a:lnTo>
                <a:lnTo>
                  <a:pt x="27" y="456"/>
                </a:lnTo>
                <a:lnTo>
                  <a:pt x="21" y="469"/>
                </a:lnTo>
                <a:lnTo>
                  <a:pt x="15" y="465"/>
                </a:lnTo>
                <a:lnTo>
                  <a:pt x="0" y="472"/>
                </a:lnTo>
                <a:lnTo>
                  <a:pt x="0" y="446"/>
                </a:lnTo>
                <a:lnTo>
                  <a:pt x="0" y="409"/>
                </a:lnTo>
                <a:lnTo>
                  <a:pt x="0" y="381"/>
                </a:lnTo>
                <a:lnTo>
                  <a:pt x="0" y="353"/>
                </a:lnTo>
                <a:lnTo>
                  <a:pt x="12" y="346"/>
                </a:lnTo>
                <a:lnTo>
                  <a:pt x="21" y="341"/>
                </a:lnTo>
                <a:lnTo>
                  <a:pt x="34" y="329"/>
                </a:lnTo>
                <a:lnTo>
                  <a:pt x="47" y="319"/>
                </a:lnTo>
                <a:lnTo>
                  <a:pt x="54" y="316"/>
                </a:lnTo>
                <a:lnTo>
                  <a:pt x="62" y="321"/>
                </a:lnTo>
                <a:lnTo>
                  <a:pt x="70" y="313"/>
                </a:lnTo>
                <a:lnTo>
                  <a:pt x="86" y="301"/>
                </a:lnTo>
                <a:lnTo>
                  <a:pt x="104" y="282"/>
                </a:lnTo>
                <a:lnTo>
                  <a:pt x="112" y="279"/>
                </a:lnTo>
                <a:lnTo>
                  <a:pt x="116" y="277"/>
                </a:lnTo>
                <a:lnTo>
                  <a:pt x="112" y="253"/>
                </a:lnTo>
                <a:lnTo>
                  <a:pt x="104" y="225"/>
                </a:lnTo>
                <a:lnTo>
                  <a:pt x="94" y="203"/>
                </a:lnTo>
                <a:lnTo>
                  <a:pt x="94" y="181"/>
                </a:lnTo>
                <a:lnTo>
                  <a:pt x="94" y="160"/>
                </a:lnTo>
                <a:lnTo>
                  <a:pt x="104" y="144"/>
                </a:lnTo>
                <a:lnTo>
                  <a:pt x="117" y="130"/>
                </a:lnTo>
                <a:lnTo>
                  <a:pt x="135" y="116"/>
                </a:lnTo>
                <a:lnTo>
                  <a:pt x="149" y="112"/>
                </a:lnTo>
                <a:lnTo>
                  <a:pt x="163" y="112"/>
                </a:lnTo>
                <a:lnTo>
                  <a:pt x="180" y="112"/>
                </a:lnTo>
                <a:lnTo>
                  <a:pt x="184" y="116"/>
                </a:lnTo>
                <a:lnTo>
                  <a:pt x="200" y="111"/>
                </a:lnTo>
                <a:lnTo>
                  <a:pt x="225" y="107"/>
                </a:lnTo>
                <a:lnTo>
                  <a:pt x="249" y="107"/>
                </a:lnTo>
                <a:lnTo>
                  <a:pt x="257" y="112"/>
                </a:lnTo>
                <a:lnTo>
                  <a:pt x="267" y="130"/>
                </a:lnTo>
                <a:lnTo>
                  <a:pt x="275" y="142"/>
                </a:lnTo>
                <a:lnTo>
                  <a:pt x="283" y="155"/>
                </a:lnTo>
                <a:lnTo>
                  <a:pt x="295" y="160"/>
                </a:lnTo>
                <a:lnTo>
                  <a:pt x="307" y="163"/>
                </a:lnTo>
                <a:lnTo>
                  <a:pt x="326" y="165"/>
                </a:lnTo>
                <a:lnTo>
                  <a:pt x="337" y="163"/>
                </a:lnTo>
                <a:lnTo>
                  <a:pt x="346" y="160"/>
                </a:lnTo>
                <a:lnTo>
                  <a:pt x="354" y="155"/>
                </a:lnTo>
                <a:lnTo>
                  <a:pt x="376" y="155"/>
                </a:lnTo>
                <a:lnTo>
                  <a:pt x="408" y="155"/>
                </a:lnTo>
                <a:lnTo>
                  <a:pt x="440" y="144"/>
                </a:lnTo>
                <a:lnTo>
                  <a:pt x="469" y="139"/>
                </a:lnTo>
                <a:lnTo>
                  <a:pt x="482" y="138"/>
                </a:lnTo>
                <a:lnTo>
                  <a:pt x="491" y="144"/>
                </a:lnTo>
                <a:lnTo>
                  <a:pt x="498" y="150"/>
                </a:lnTo>
                <a:lnTo>
                  <a:pt x="506" y="157"/>
                </a:lnTo>
                <a:lnTo>
                  <a:pt x="527" y="165"/>
                </a:lnTo>
                <a:lnTo>
                  <a:pt x="541" y="173"/>
                </a:lnTo>
                <a:lnTo>
                  <a:pt x="547" y="174"/>
                </a:lnTo>
                <a:lnTo>
                  <a:pt x="557" y="178"/>
                </a:lnTo>
                <a:lnTo>
                  <a:pt x="567" y="181"/>
                </a:lnTo>
                <a:lnTo>
                  <a:pt x="574" y="178"/>
                </a:lnTo>
                <a:lnTo>
                  <a:pt x="581" y="178"/>
                </a:lnTo>
                <a:lnTo>
                  <a:pt x="585" y="173"/>
                </a:lnTo>
                <a:lnTo>
                  <a:pt x="590" y="181"/>
                </a:lnTo>
                <a:lnTo>
                  <a:pt x="590" y="187"/>
                </a:lnTo>
                <a:lnTo>
                  <a:pt x="595" y="190"/>
                </a:lnTo>
                <a:lnTo>
                  <a:pt x="602" y="190"/>
                </a:lnTo>
                <a:lnTo>
                  <a:pt x="608" y="191"/>
                </a:lnTo>
                <a:lnTo>
                  <a:pt x="611" y="197"/>
                </a:lnTo>
                <a:lnTo>
                  <a:pt x="614" y="199"/>
                </a:lnTo>
                <a:lnTo>
                  <a:pt x="620" y="199"/>
                </a:lnTo>
                <a:lnTo>
                  <a:pt x="625" y="199"/>
                </a:lnTo>
                <a:lnTo>
                  <a:pt x="632" y="197"/>
                </a:lnTo>
                <a:lnTo>
                  <a:pt x="633" y="199"/>
                </a:lnTo>
                <a:lnTo>
                  <a:pt x="640" y="203"/>
                </a:lnTo>
                <a:lnTo>
                  <a:pt x="645" y="199"/>
                </a:lnTo>
                <a:lnTo>
                  <a:pt x="651" y="199"/>
                </a:lnTo>
                <a:lnTo>
                  <a:pt x="655" y="199"/>
                </a:lnTo>
                <a:lnTo>
                  <a:pt x="655" y="195"/>
                </a:lnTo>
                <a:lnTo>
                  <a:pt x="655" y="191"/>
                </a:lnTo>
                <a:lnTo>
                  <a:pt x="660" y="190"/>
                </a:lnTo>
                <a:lnTo>
                  <a:pt x="664" y="195"/>
                </a:lnTo>
                <a:lnTo>
                  <a:pt x="667" y="197"/>
                </a:lnTo>
                <a:lnTo>
                  <a:pt x="668" y="199"/>
                </a:lnTo>
                <a:lnTo>
                  <a:pt x="675" y="203"/>
                </a:lnTo>
                <a:lnTo>
                  <a:pt x="678" y="206"/>
                </a:lnTo>
                <a:lnTo>
                  <a:pt x="685" y="206"/>
                </a:lnTo>
                <a:lnTo>
                  <a:pt x="690" y="207"/>
                </a:lnTo>
                <a:lnTo>
                  <a:pt x="698" y="211"/>
                </a:lnTo>
                <a:lnTo>
                  <a:pt x="707" y="207"/>
                </a:lnTo>
                <a:lnTo>
                  <a:pt x="710" y="206"/>
                </a:lnTo>
                <a:lnTo>
                  <a:pt x="713" y="206"/>
                </a:lnTo>
                <a:lnTo>
                  <a:pt x="716" y="206"/>
                </a:lnTo>
                <a:lnTo>
                  <a:pt x="722" y="211"/>
                </a:lnTo>
                <a:lnTo>
                  <a:pt x="726" y="215"/>
                </a:lnTo>
                <a:lnTo>
                  <a:pt x="730" y="219"/>
                </a:lnTo>
                <a:lnTo>
                  <a:pt x="733" y="225"/>
                </a:lnTo>
                <a:lnTo>
                  <a:pt x="738" y="227"/>
                </a:lnTo>
                <a:lnTo>
                  <a:pt x="740" y="230"/>
                </a:lnTo>
                <a:lnTo>
                  <a:pt x="744" y="233"/>
                </a:lnTo>
                <a:lnTo>
                  <a:pt x="751" y="233"/>
                </a:lnTo>
                <a:lnTo>
                  <a:pt x="758" y="233"/>
                </a:lnTo>
                <a:lnTo>
                  <a:pt x="761" y="237"/>
                </a:lnTo>
                <a:lnTo>
                  <a:pt x="765" y="237"/>
                </a:lnTo>
                <a:lnTo>
                  <a:pt x="765" y="241"/>
                </a:lnTo>
                <a:lnTo>
                  <a:pt x="765" y="247"/>
                </a:lnTo>
                <a:lnTo>
                  <a:pt x="765" y="253"/>
                </a:lnTo>
                <a:lnTo>
                  <a:pt x="768" y="258"/>
                </a:lnTo>
                <a:lnTo>
                  <a:pt x="768" y="263"/>
                </a:lnTo>
                <a:lnTo>
                  <a:pt x="772" y="266"/>
                </a:lnTo>
                <a:lnTo>
                  <a:pt x="776" y="269"/>
                </a:lnTo>
                <a:lnTo>
                  <a:pt x="783" y="269"/>
                </a:lnTo>
                <a:lnTo>
                  <a:pt x="793" y="269"/>
                </a:lnTo>
                <a:lnTo>
                  <a:pt x="799" y="269"/>
                </a:lnTo>
                <a:lnTo>
                  <a:pt x="802" y="266"/>
                </a:lnTo>
                <a:lnTo>
                  <a:pt x="808" y="263"/>
                </a:lnTo>
                <a:lnTo>
                  <a:pt x="814" y="261"/>
                </a:lnTo>
                <a:lnTo>
                  <a:pt x="823" y="261"/>
                </a:lnTo>
                <a:lnTo>
                  <a:pt x="826" y="255"/>
                </a:lnTo>
                <a:lnTo>
                  <a:pt x="826" y="249"/>
                </a:lnTo>
                <a:lnTo>
                  <a:pt x="826" y="243"/>
                </a:lnTo>
                <a:lnTo>
                  <a:pt x="826" y="241"/>
                </a:lnTo>
                <a:lnTo>
                  <a:pt x="817" y="237"/>
                </a:lnTo>
                <a:lnTo>
                  <a:pt x="811" y="230"/>
                </a:lnTo>
                <a:lnTo>
                  <a:pt x="806" y="225"/>
                </a:lnTo>
                <a:lnTo>
                  <a:pt x="802" y="219"/>
                </a:lnTo>
                <a:lnTo>
                  <a:pt x="794" y="215"/>
                </a:lnTo>
                <a:lnTo>
                  <a:pt x="788" y="211"/>
                </a:lnTo>
                <a:lnTo>
                  <a:pt x="783" y="206"/>
                </a:lnTo>
                <a:lnTo>
                  <a:pt x="774" y="206"/>
                </a:lnTo>
                <a:lnTo>
                  <a:pt x="765" y="199"/>
                </a:lnTo>
                <a:lnTo>
                  <a:pt x="765" y="197"/>
                </a:lnTo>
                <a:lnTo>
                  <a:pt x="758" y="195"/>
                </a:lnTo>
                <a:lnTo>
                  <a:pt x="751" y="190"/>
                </a:lnTo>
                <a:lnTo>
                  <a:pt x="748" y="187"/>
                </a:lnTo>
                <a:lnTo>
                  <a:pt x="744" y="186"/>
                </a:lnTo>
                <a:lnTo>
                  <a:pt x="741" y="173"/>
                </a:lnTo>
                <a:lnTo>
                  <a:pt x="740" y="160"/>
                </a:lnTo>
                <a:lnTo>
                  <a:pt x="740" y="155"/>
                </a:lnTo>
                <a:lnTo>
                  <a:pt x="738" y="144"/>
                </a:lnTo>
                <a:lnTo>
                  <a:pt x="734" y="134"/>
                </a:lnTo>
                <a:lnTo>
                  <a:pt x="733" y="123"/>
                </a:lnTo>
                <a:lnTo>
                  <a:pt x="733" y="116"/>
                </a:lnTo>
                <a:lnTo>
                  <a:pt x="734" y="111"/>
                </a:lnTo>
                <a:lnTo>
                  <a:pt x="734" y="104"/>
                </a:lnTo>
                <a:lnTo>
                  <a:pt x="734" y="99"/>
                </a:lnTo>
                <a:lnTo>
                  <a:pt x="733" y="96"/>
                </a:lnTo>
                <a:lnTo>
                  <a:pt x="730" y="91"/>
                </a:lnTo>
                <a:lnTo>
                  <a:pt x="726" y="87"/>
                </a:lnTo>
                <a:lnTo>
                  <a:pt x="722" y="82"/>
                </a:lnTo>
                <a:lnTo>
                  <a:pt x="726" y="76"/>
                </a:lnTo>
                <a:lnTo>
                  <a:pt x="730" y="74"/>
                </a:lnTo>
                <a:lnTo>
                  <a:pt x="733" y="71"/>
                </a:lnTo>
                <a:lnTo>
                  <a:pt x="733" y="66"/>
                </a:lnTo>
                <a:lnTo>
                  <a:pt x="726" y="66"/>
                </a:lnTo>
                <a:lnTo>
                  <a:pt x="719" y="59"/>
                </a:lnTo>
                <a:lnTo>
                  <a:pt x="716" y="50"/>
                </a:lnTo>
                <a:lnTo>
                  <a:pt x="710" y="44"/>
                </a:lnTo>
                <a:lnTo>
                  <a:pt x="710" y="39"/>
                </a:lnTo>
                <a:lnTo>
                  <a:pt x="710" y="32"/>
                </a:lnTo>
                <a:lnTo>
                  <a:pt x="710" y="21"/>
                </a:lnTo>
                <a:lnTo>
                  <a:pt x="710" y="18"/>
                </a:lnTo>
                <a:lnTo>
                  <a:pt x="710" y="11"/>
                </a:lnTo>
                <a:lnTo>
                  <a:pt x="716" y="11"/>
                </a:lnTo>
                <a:lnTo>
                  <a:pt x="722" y="7"/>
                </a:lnTo>
                <a:lnTo>
                  <a:pt x="730" y="4"/>
                </a:lnTo>
                <a:lnTo>
                  <a:pt x="734" y="0"/>
                </a:lnTo>
                <a:lnTo>
                  <a:pt x="740" y="0"/>
                </a:lnTo>
                <a:lnTo>
                  <a:pt x="744" y="0"/>
                </a:lnTo>
                <a:lnTo>
                  <a:pt x="751" y="4"/>
                </a:lnTo>
                <a:lnTo>
                  <a:pt x="758" y="4"/>
                </a:lnTo>
                <a:lnTo>
                  <a:pt x="761" y="8"/>
                </a:lnTo>
                <a:lnTo>
                  <a:pt x="761" y="13"/>
                </a:lnTo>
                <a:lnTo>
                  <a:pt x="765" y="21"/>
                </a:lnTo>
                <a:lnTo>
                  <a:pt x="765" y="24"/>
                </a:lnTo>
                <a:lnTo>
                  <a:pt x="772" y="29"/>
                </a:lnTo>
                <a:lnTo>
                  <a:pt x="780" y="21"/>
                </a:lnTo>
                <a:lnTo>
                  <a:pt x="786" y="18"/>
                </a:lnTo>
                <a:lnTo>
                  <a:pt x="788" y="13"/>
                </a:lnTo>
                <a:lnTo>
                  <a:pt x="793" y="11"/>
                </a:lnTo>
                <a:lnTo>
                  <a:pt x="794" y="7"/>
                </a:lnTo>
                <a:lnTo>
                  <a:pt x="796" y="4"/>
                </a:lnTo>
                <a:lnTo>
                  <a:pt x="799" y="0"/>
                </a:lnTo>
                <a:lnTo>
                  <a:pt x="802" y="4"/>
                </a:lnTo>
                <a:lnTo>
                  <a:pt x="802" y="7"/>
                </a:lnTo>
                <a:lnTo>
                  <a:pt x="806" y="8"/>
                </a:lnTo>
                <a:lnTo>
                  <a:pt x="817" y="7"/>
                </a:lnTo>
                <a:lnTo>
                  <a:pt x="819" y="8"/>
                </a:lnTo>
                <a:lnTo>
                  <a:pt x="830" y="8"/>
                </a:lnTo>
                <a:lnTo>
                  <a:pt x="834" y="8"/>
                </a:lnTo>
                <a:lnTo>
                  <a:pt x="842" y="8"/>
                </a:lnTo>
                <a:lnTo>
                  <a:pt x="846" y="11"/>
                </a:lnTo>
                <a:lnTo>
                  <a:pt x="849" y="11"/>
                </a:lnTo>
                <a:lnTo>
                  <a:pt x="860" y="13"/>
                </a:lnTo>
                <a:lnTo>
                  <a:pt x="866" y="11"/>
                </a:lnTo>
                <a:lnTo>
                  <a:pt x="873" y="11"/>
                </a:lnTo>
                <a:lnTo>
                  <a:pt x="879" y="11"/>
                </a:lnTo>
                <a:lnTo>
                  <a:pt x="907" y="21"/>
                </a:lnTo>
                <a:lnTo>
                  <a:pt x="910" y="29"/>
                </a:lnTo>
                <a:lnTo>
                  <a:pt x="916" y="39"/>
                </a:lnTo>
                <a:lnTo>
                  <a:pt x="921" y="63"/>
                </a:lnTo>
                <a:lnTo>
                  <a:pt x="931" y="76"/>
                </a:lnTo>
                <a:lnTo>
                  <a:pt x="939" y="92"/>
                </a:lnTo>
                <a:lnTo>
                  <a:pt x="947" y="104"/>
                </a:lnTo>
                <a:lnTo>
                  <a:pt x="950" y="112"/>
                </a:lnTo>
                <a:lnTo>
                  <a:pt x="956" y="116"/>
                </a:lnTo>
                <a:lnTo>
                  <a:pt x="957" y="142"/>
                </a:lnTo>
                <a:lnTo>
                  <a:pt x="959" y="157"/>
                </a:lnTo>
                <a:lnTo>
                  <a:pt x="959" y="174"/>
                </a:lnTo>
                <a:lnTo>
                  <a:pt x="962" y="190"/>
                </a:lnTo>
                <a:lnTo>
                  <a:pt x="962" y="197"/>
                </a:lnTo>
                <a:lnTo>
                  <a:pt x="968" y="203"/>
                </a:lnTo>
                <a:lnTo>
                  <a:pt x="980" y="206"/>
                </a:lnTo>
                <a:lnTo>
                  <a:pt x="985" y="207"/>
                </a:lnTo>
                <a:lnTo>
                  <a:pt x="993" y="211"/>
                </a:lnTo>
                <a:lnTo>
                  <a:pt x="1005" y="211"/>
                </a:lnTo>
                <a:lnTo>
                  <a:pt x="1023" y="211"/>
                </a:lnTo>
                <a:lnTo>
                  <a:pt x="1029" y="207"/>
                </a:lnTo>
                <a:lnTo>
                  <a:pt x="1032" y="206"/>
                </a:lnTo>
                <a:lnTo>
                  <a:pt x="1039" y="199"/>
                </a:lnTo>
                <a:lnTo>
                  <a:pt x="1047" y="190"/>
                </a:lnTo>
                <a:lnTo>
                  <a:pt x="1060" y="173"/>
                </a:lnTo>
                <a:lnTo>
                  <a:pt x="1065" y="157"/>
                </a:lnTo>
                <a:lnTo>
                  <a:pt x="1073" y="142"/>
                </a:lnTo>
                <a:lnTo>
                  <a:pt x="1083" y="132"/>
                </a:lnTo>
                <a:lnTo>
                  <a:pt x="1091" y="120"/>
                </a:lnTo>
                <a:lnTo>
                  <a:pt x="1093" y="120"/>
                </a:lnTo>
                <a:lnTo>
                  <a:pt x="1133" y="127"/>
                </a:lnTo>
                <a:lnTo>
                  <a:pt x="1140" y="127"/>
                </a:lnTo>
                <a:lnTo>
                  <a:pt x="1151" y="127"/>
                </a:lnTo>
                <a:lnTo>
                  <a:pt x="1153" y="123"/>
                </a:lnTo>
                <a:lnTo>
                  <a:pt x="1174" y="123"/>
                </a:lnTo>
                <a:lnTo>
                  <a:pt x="1187" y="123"/>
                </a:lnTo>
                <a:lnTo>
                  <a:pt x="1195" y="123"/>
                </a:lnTo>
                <a:lnTo>
                  <a:pt x="1199" y="127"/>
                </a:lnTo>
                <a:lnTo>
                  <a:pt x="1205" y="127"/>
                </a:lnTo>
                <a:lnTo>
                  <a:pt x="1209" y="123"/>
                </a:lnTo>
                <a:lnTo>
                  <a:pt x="1223" y="123"/>
                </a:lnTo>
                <a:lnTo>
                  <a:pt x="1229" y="112"/>
                </a:lnTo>
                <a:lnTo>
                  <a:pt x="1232" y="107"/>
                </a:lnTo>
                <a:lnTo>
                  <a:pt x="1241" y="91"/>
                </a:lnTo>
                <a:lnTo>
                  <a:pt x="1246" y="80"/>
                </a:lnTo>
                <a:lnTo>
                  <a:pt x="1261" y="55"/>
                </a:lnTo>
                <a:lnTo>
                  <a:pt x="1264" y="50"/>
                </a:lnTo>
                <a:lnTo>
                  <a:pt x="1272" y="44"/>
                </a:lnTo>
                <a:lnTo>
                  <a:pt x="1284" y="40"/>
                </a:lnTo>
                <a:lnTo>
                  <a:pt x="1299" y="44"/>
                </a:lnTo>
                <a:lnTo>
                  <a:pt x="1314" y="50"/>
                </a:lnTo>
                <a:lnTo>
                  <a:pt x="1337" y="50"/>
                </a:lnTo>
                <a:lnTo>
                  <a:pt x="1346" y="50"/>
                </a:lnTo>
                <a:lnTo>
                  <a:pt x="1365" y="50"/>
                </a:lnTo>
                <a:lnTo>
                  <a:pt x="1377" y="55"/>
                </a:lnTo>
                <a:lnTo>
                  <a:pt x="1393" y="59"/>
                </a:lnTo>
                <a:lnTo>
                  <a:pt x="1393" y="61"/>
                </a:lnTo>
                <a:lnTo>
                  <a:pt x="1394" y="69"/>
                </a:lnTo>
                <a:lnTo>
                  <a:pt x="1395" y="80"/>
                </a:lnTo>
                <a:lnTo>
                  <a:pt x="1398" y="87"/>
                </a:lnTo>
                <a:lnTo>
                  <a:pt x="1402" y="92"/>
                </a:lnTo>
                <a:lnTo>
                  <a:pt x="1408" y="96"/>
                </a:lnTo>
                <a:lnTo>
                  <a:pt x="1412" y="96"/>
                </a:lnTo>
                <a:lnTo>
                  <a:pt x="1416" y="96"/>
                </a:lnTo>
                <a:lnTo>
                  <a:pt x="1422" y="96"/>
                </a:lnTo>
                <a:lnTo>
                  <a:pt x="1430" y="92"/>
                </a:lnTo>
                <a:lnTo>
                  <a:pt x="1433" y="99"/>
                </a:lnTo>
                <a:lnTo>
                  <a:pt x="1433" y="104"/>
                </a:lnTo>
                <a:lnTo>
                  <a:pt x="1436" y="111"/>
                </a:lnTo>
                <a:lnTo>
                  <a:pt x="1436" y="114"/>
                </a:lnTo>
                <a:lnTo>
                  <a:pt x="1438" y="123"/>
                </a:lnTo>
                <a:lnTo>
                  <a:pt x="1444" y="134"/>
                </a:lnTo>
                <a:lnTo>
                  <a:pt x="1444" y="139"/>
                </a:lnTo>
                <a:lnTo>
                  <a:pt x="1447" y="142"/>
                </a:lnTo>
                <a:lnTo>
                  <a:pt x="1448" y="147"/>
                </a:lnTo>
                <a:lnTo>
                  <a:pt x="1451" y="155"/>
                </a:lnTo>
                <a:lnTo>
                  <a:pt x="1455" y="163"/>
                </a:lnTo>
                <a:lnTo>
                  <a:pt x="1458" y="170"/>
                </a:lnTo>
                <a:lnTo>
                  <a:pt x="1465" y="178"/>
                </a:lnTo>
                <a:lnTo>
                  <a:pt x="1466" y="186"/>
                </a:lnTo>
                <a:lnTo>
                  <a:pt x="1478" y="187"/>
                </a:lnTo>
                <a:lnTo>
                  <a:pt x="1490" y="186"/>
                </a:lnTo>
                <a:lnTo>
                  <a:pt x="1503" y="181"/>
                </a:lnTo>
                <a:lnTo>
                  <a:pt x="1516" y="174"/>
                </a:lnTo>
                <a:lnTo>
                  <a:pt x="1520" y="173"/>
                </a:lnTo>
                <a:lnTo>
                  <a:pt x="1520" y="166"/>
                </a:lnTo>
                <a:lnTo>
                  <a:pt x="1521" y="165"/>
                </a:lnTo>
                <a:lnTo>
                  <a:pt x="1524" y="160"/>
                </a:lnTo>
                <a:lnTo>
                  <a:pt x="1528" y="155"/>
                </a:lnTo>
                <a:lnTo>
                  <a:pt x="1531" y="147"/>
                </a:lnTo>
                <a:lnTo>
                  <a:pt x="1539" y="144"/>
                </a:lnTo>
                <a:lnTo>
                  <a:pt x="1543" y="147"/>
                </a:lnTo>
                <a:lnTo>
                  <a:pt x="1548" y="150"/>
                </a:lnTo>
                <a:lnTo>
                  <a:pt x="1555" y="157"/>
                </a:lnTo>
                <a:lnTo>
                  <a:pt x="1556" y="163"/>
                </a:lnTo>
                <a:lnTo>
                  <a:pt x="1559" y="165"/>
                </a:lnTo>
                <a:lnTo>
                  <a:pt x="1561" y="173"/>
                </a:lnTo>
                <a:lnTo>
                  <a:pt x="1563" y="181"/>
                </a:lnTo>
                <a:lnTo>
                  <a:pt x="1574" y="187"/>
                </a:lnTo>
                <a:lnTo>
                  <a:pt x="1580" y="191"/>
                </a:lnTo>
                <a:lnTo>
                  <a:pt x="1585" y="199"/>
                </a:lnTo>
                <a:lnTo>
                  <a:pt x="1589" y="206"/>
                </a:lnTo>
                <a:lnTo>
                  <a:pt x="1596" y="211"/>
                </a:lnTo>
                <a:lnTo>
                  <a:pt x="1606" y="215"/>
                </a:lnTo>
                <a:lnTo>
                  <a:pt x="1610" y="219"/>
                </a:lnTo>
                <a:lnTo>
                  <a:pt x="1610" y="227"/>
                </a:lnTo>
                <a:lnTo>
                  <a:pt x="1611" y="233"/>
                </a:lnTo>
                <a:lnTo>
                  <a:pt x="1613" y="243"/>
                </a:lnTo>
                <a:lnTo>
                  <a:pt x="1618" y="249"/>
                </a:lnTo>
                <a:lnTo>
                  <a:pt x="1628" y="258"/>
                </a:lnTo>
                <a:lnTo>
                  <a:pt x="1638" y="266"/>
                </a:lnTo>
                <a:lnTo>
                  <a:pt x="1647" y="277"/>
                </a:lnTo>
                <a:lnTo>
                  <a:pt x="1656" y="282"/>
                </a:lnTo>
                <a:lnTo>
                  <a:pt x="1661" y="290"/>
                </a:lnTo>
                <a:lnTo>
                  <a:pt x="1676" y="290"/>
                </a:lnTo>
                <a:lnTo>
                  <a:pt x="1685" y="294"/>
                </a:lnTo>
                <a:lnTo>
                  <a:pt x="1687" y="295"/>
                </a:lnTo>
                <a:lnTo>
                  <a:pt x="1690" y="303"/>
                </a:lnTo>
                <a:lnTo>
                  <a:pt x="1694" y="316"/>
                </a:lnTo>
                <a:lnTo>
                  <a:pt x="1697" y="326"/>
                </a:lnTo>
                <a:lnTo>
                  <a:pt x="1705" y="330"/>
                </a:lnTo>
                <a:lnTo>
                  <a:pt x="1714" y="341"/>
                </a:lnTo>
                <a:lnTo>
                  <a:pt x="1734" y="341"/>
                </a:lnTo>
                <a:lnTo>
                  <a:pt x="1748" y="343"/>
                </a:lnTo>
                <a:lnTo>
                  <a:pt x="1761" y="353"/>
                </a:lnTo>
                <a:lnTo>
                  <a:pt x="1769" y="362"/>
                </a:lnTo>
                <a:lnTo>
                  <a:pt x="1773" y="381"/>
                </a:lnTo>
                <a:lnTo>
                  <a:pt x="1790" y="389"/>
                </a:lnTo>
                <a:lnTo>
                  <a:pt x="1810" y="398"/>
                </a:lnTo>
                <a:lnTo>
                  <a:pt x="1816" y="405"/>
                </a:lnTo>
                <a:lnTo>
                  <a:pt x="1823" y="409"/>
                </a:lnTo>
                <a:lnTo>
                  <a:pt x="1831" y="417"/>
                </a:lnTo>
                <a:lnTo>
                  <a:pt x="1838" y="417"/>
                </a:lnTo>
                <a:lnTo>
                  <a:pt x="1851" y="417"/>
                </a:lnTo>
                <a:lnTo>
                  <a:pt x="1867" y="417"/>
                </a:lnTo>
                <a:lnTo>
                  <a:pt x="1881" y="413"/>
                </a:lnTo>
                <a:lnTo>
                  <a:pt x="1881" y="417"/>
                </a:lnTo>
                <a:lnTo>
                  <a:pt x="1896" y="422"/>
                </a:lnTo>
                <a:lnTo>
                  <a:pt x="1912" y="438"/>
                </a:lnTo>
                <a:lnTo>
                  <a:pt x="1924" y="450"/>
                </a:lnTo>
                <a:lnTo>
                  <a:pt x="1942" y="456"/>
                </a:lnTo>
                <a:lnTo>
                  <a:pt x="1958" y="472"/>
                </a:lnTo>
                <a:lnTo>
                  <a:pt x="1968" y="493"/>
                </a:lnTo>
                <a:lnTo>
                  <a:pt x="1968" y="500"/>
                </a:lnTo>
                <a:lnTo>
                  <a:pt x="1975" y="523"/>
                </a:lnTo>
                <a:lnTo>
                  <a:pt x="1975" y="548"/>
                </a:lnTo>
                <a:lnTo>
                  <a:pt x="1975" y="572"/>
                </a:lnTo>
                <a:lnTo>
                  <a:pt x="1970" y="601"/>
                </a:lnTo>
                <a:lnTo>
                  <a:pt x="1970" y="603"/>
                </a:lnTo>
                <a:lnTo>
                  <a:pt x="1970" y="612"/>
                </a:lnTo>
                <a:lnTo>
                  <a:pt x="1970" y="616"/>
                </a:lnTo>
                <a:lnTo>
                  <a:pt x="1968" y="633"/>
                </a:lnTo>
                <a:lnTo>
                  <a:pt x="1967" y="641"/>
                </a:lnTo>
                <a:lnTo>
                  <a:pt x="1963" y="646"/>
                </a:lnTo>
                <a:lnTo>
                  <a:pt x="1967" y="649"/>
                </a:lnTo>
                <a:lnTo>
                  <a:pt x="1968" y="655"/>
                </a:lnTo>
                <a:lnTo>
                  <a:pt x="1968" y="662"/>
                </a:lnTo>
                <a:lnTo>
                  <a:pt x="1968" y="672"/>
                </a:lnTo>
                <a:lnTo>
                  <a:pt x="1967" y="686"/>
                </a:lnTo>
                <a:lnTo>
                  <a:pt x="1963" y="704"/>
                </a:lnTo>
                <a:lnTo>
                  <a:pt x="1967" y="720"/>
                </a:lnTo>
                <a:lnTo>
                  <a:pt x="1978" y="735"/>
                </a:lnTo>
                <a:lnTo>
                  <a:pt x="1989" y="747"/>
                </a:lnTo>
                <a:lnTo>
                  <a:pt x="1989" y="762"/>
                </a:lnTo>
                <a:lnTo>
                  <a:pt x="1995" y="771"/>
                </a:lnTo>
                <a:lnTo>
                  <a:pt x="1996" y="775"/>
                </a:lnTo>
                <a:lnTo>
                  <a:pt x="1997" y="794"/>
                </a:lnTo>
                <a:lnTo>
                  <a:pt x="2001" y="807"/>
                </a:lnTo>
                <a:lnTo>
                  <a:pt x="2008" y="818"/>
                </a:lnTo>
                <a:lnTo>
                  <a:pt x="2010" y="829"/>
                </a:lnTo>
                <a:lnTo>
                  <a:pt x="2016" y="835"/>
                </a:lnTo>
                <a:lnTo>
                  <a:pt x="2028" y="841"/>
                </a:lnTo>
                <a:lnTo>
                  <a:pt x="2040" y="84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4" name="Freeform 1033"/>
          <p:cNvSpPr>
            <a:spLocks/>
          </p:cNvSpPr>
          <p:nvPr userDrawn="1"/>
        </p:nvSpPr>
        <p:spPr bwMode="auto">
          <a:xfrm>
            <a:off x="4567580" y="5201971"/>
            <a:ext cx="1076116" cy="780998"/>
          </a:xfrm>
          <a:custGeom>
            <a:avLst/>
            <a:gdLst>
              <a:gd name="T0" fmla="*/ 1409 w 2479"/>
              <a:gd name="T1" fmla="*/ 294 h 1601"/>
              <a:gd name="T2" fmla="*/ 1317 w 2479"/>
              <a:gd name="T3" fmla="*/ 259 h 1601"/>
              <a:gd name="T4" fmla="*/ 1214 w 2479"/>
              <a:gd name="T5" fmla="*/ 235 h 1601"/>
              <a:gd name="T6" fmla="*/ 1155 w 2479"/>
              <a:gd name="T7" fmla="*/ 149 h 1601"/>
              <a:gd name="T8" fmla="*/ 1059 w 2479"/>
              <a:gd name="T9" fmla="*/ 29 h 1601"/>
              <a:gd name="T10" fmla="*/ 965 w 2479"/>
              <a:gd name="T11" fmla="*/ 68 h 1601"/>
              <a:gd name="T12" fmla="*/ 875 w 2479"/>
              <a:gd name="T13" fmla="*/ 232 h 1601"/>
              <a:gd name="T14" fmla="*/ 792 w 2479"/>
              <a:gd name="T15" fmla="*/ 299 h 1601"/>
              <a:gd name="T16" fmla="*/ 646 w 2479"/>
              <a:gd name="T17" fmla="*/ 310 h 1601"/>
              <a:gd name="T18" fmla="*/ 588 w 2479"/>
              <a:gd name="T19" fmla="*/ 366 h 1601"/>
              <a:gd name="T20" fmla="*/ 527 w 2479"/>
              <a:gd name="T21" fmla="*/ 355 h 1601"/>
              <a:gd name="T22" fmla="*/ 462 w 2479"/>
              <a:gd name="T23" fmla="*/ 299 h 1601"/>
              <a:gd name="T24" fmla="*/ 419 w 2479"/>
              <a:gd name="T25" fmla="*/ 207 h 1601"/>
              <a:gd name="T26" fmla="*/ 329 w 2479"/>
              <a:gd name="T27" fmla="*/ 264 h 1601"/>
              <a:gd name="T28" fmla="*/ 334 w 2479"/>
              <a:gd name="T29" fmla="*/ 351 h 1601"/>
              <a:gd name="T30" fmla="*/ 312 w 2479"/>
              <a:gd name="T31" fmla="*/ 405 h 1601"/>
              <a:gd name="T32" fmla="*/ 239 w 2479"/>
              <a:gd name="T33" fmla="*/ 366 h 1601"/>
              <a:gd name="T34" fmla="*/ 163 w 2479"/>
              <a:gd name="T35" fmla="*/ 377 h 1601"/>
              <a:gd name="T36" fmla="*/ 97 w 2479"/>
              <a:gd name="T37" fmla="*/ 407 h 1601"/>
              <a:gd name="T38" fmla="*/ 48 w 2479"/>
              <a:gd name="T39" fmla="*/ 423 h 1601"/>
              <a:gd name="T40" fmla="*/ 65 w 2479"/>
              <a:gd name="T41" fmla="*/ 572 h 1601"/>
              <a:gd name="T42" fmla="*/ 63 w 2479"/>
              <a:gd name="T43" fmla="*/ 641 h 1601"/>
              <a:gd name="T44" fmla="*/ 94 w 2479"/>
              <a:gd name="T45" fmla="*/ 763 h 1601"/>
              <a:gd name="T46" fmla="*/ 149 w 2479"/>
              <a:gd name="T47" fmla="*/ 827 h 1601"/>
              <a:gd name="T48" fmla="*/ 247 w 2479"/>
              <a:gd name="T49" fmla="*/ 936 h 1601"/>
              <a:gd name="T50" fmla="*/ 247 w 2479"/>
              <a:gd name="T51" fmla="*/ 1065 h 1601"/>
              <a:gd name="T52" fmla="*/ 178 w 2479"/>
              <a:gd name="T53" fmla="*/ 1122 h 1601"/>
              <a:gd name="T54" fmla="*/ 81 w 2479"/>
              <a:gd name="T55" fmla="*/ 1174 h 1601"/>
              <a:gd name="T56" fmla="*/ 7 w 2479"/>
              <a:gd name="T57" fmla="*/ 1285 h 1601"/>
              <a:gd name="T58" fmla="*/ 159 w 2479"/>
              <a:gd name="T59" fmla="*/ 1295 h 1601"/>
              <a:gd name="T60" fmla="*/ 198 w 2479"/>
              <a:gd name="T61" fmla="*/ 1303 h 1601"/>
              <a:gd name="T62" fmla="*/ 326 w 2479"/>
              <a:gd name="T63" fmla="*/ 1392 h 1601"/>
              <a:gd name="T64" fmla="*/ 546 w 2479"/>
              <a:gd name="T65" fmla="*/ 1451 h 1601"/>
              <a:gd name="T66" fmla="*/ 802 w 2479"/>
              <a:gd name="T67" fmla="*/ 1515 h 1601"/>
              <a:gd name="T68" fmla="*/ 1080 w 2479"/>
              <a:gd name="T69" fmla="*/ 1599 h 1601"/>
              <a:gd name="T70" fmla="*/ 1297 w 2479"/>
              <a:gd name="T71" fmla="*/ 1556 h 1601"/>
              <a:gd name="T72" fmla="*/ 1463 w 2479"/>
              <a:gd name="T73" fmla="*/ 1490 h 1601"/>
              <a:gd name="T74" fmla="*/ 1671 w 2479"/>
              <a:gd name="T75" fmla="*/ 1392 h 1601"/>
              <a:gd name="T76" fmla="*/ 1770 w 2479"/>
              <a:gd name="T77" fmla="*/ 1325 h 1601"/>
              <a:gd name="T78" fmla="*/ 1964 w 2479"/>
              <a:gd name="T79" fmla="*/ 1292 h 1601"/>
              <a:gd name="T80" fmla="*/ 1843 w 2479"/>
              <a:gd name="T81" fmla="*/ 1285 h 1601"/>
              <a:gd name="T82" fmla="*/ 1968 w 2479"/>
              <a:gd name="T83" fmla="*/ 1261 h 1601"/>
              <a:gd name="T84" fmla="*/ 1946 w 2479"/>
              <a:gd name="T85" fmla="*/ 1162 h 1601"/>
              <a:gd name="T86" fmla="*/ 2036 w 2479"/>
              <a:gd name="T87" fmla="*/ 1221 h 1601"/>
              <a:gd name="T88" fmla="*/ 2134 w 2479"/>
              <a:gd name="T89" fmla="*/ 1242 h 1601"/>
              <a:gd name="T90" fmla="*/ 2061 w 2479"/>
              <a:gd name="T91" fmla="*/ 1255 h 1601"/>
              <a:gd name="T92" fmla="*/ 2390 w 2479"/>
              <a:gd name="T93" fmla="*/ 1379 h 1601"/>
              <a:gd name="T94" fmla="*/ 2293 w 2479"/>
              <a:gd name="T95" fmla="*/ 1303 h 1601"/>
              <a:gd name="T96" fmla="*/ 2191 w 2479"/>
              <a:gd name="T97" fmla="*/ 1261 h 1601"/>
              <a:gd name="T98" fmla="*/ 2275 w 2479"/>
              <a:gd name="T99" fmla="*/ 1272 h 1601"/>
              <a:gd name="T100" fmla="*/ 2384 w 2479"/>
              <a:gd name="T101" fmla="*/ 1303 h 1601"/>
              <a:gd name="T102" fmla="*/ 2353 w 2479"/>
              <a:gd name="T103" fmla="*/ 1136 h 1601"/>
              <a:gd name="T104" fmla="*/ 2424 w 2479"/>
              <a:gd name="T105" fmla="*/ 927 h 1601"/>
              <a:gd name="T106" fmla="*/ 2448 w 2479"/>
              <a:gd name="T107" fmla="*/ 768 h 1601"/>
              <a:gd name="T108" fmla="*/ 2022 w 2479"/>
              <a:gd name="T109" fmla="*/ 766 h 1601"/>
              <a:gd name="T110" fmla="*/ 1907 w 2479"/>
              <a:gd name="T111" fmla="*/ 689 h 1601"/>
              <a:gd name="T112" fmla="*/ 1799 w 2479"/>
              <a:gd name="T113" fmla="*/ 628 h 1601"/>
              <a:gd name="T114" fmla="*/ 1752 w 2479"/>
              <a:gd name="T115" fmla="*/ 525 h 1601"/>
              <a:gd name="T116" fmla="*/ 1658 w 2479"/>
              <a:gd name="T117" fmla="*/ 530 h 1601"/>
              <a:gd name="T118" fmla="*/ 1487 w 2479"/>
              <a:gd name="T119" fmla="*/ 590 h 1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79" h="1601">
                <a:moveTo>
                  <a:pt x="1384" y="462"/>
                </a:moveTo>
                <a:lnTo>
                  <a:pt x="1388" y="447"/>
                </a:lnTo>
                <a:lnTo>
                  <a:pt x="1401" y="438"/>
                </a:lnTo>
                <a:lnTo>
                  <a:pt x="1420" y="421"/>
                </a:lnTo>
                <a:lnTo>
                  <a:pt x="1433" y="391"/>
                </a:lnTo>
                <a:lnTo>
                  <a:pt x="1433" y="373"/>
                </a:lnTo>
                <a:lnTo>
                  <a:pt x="1431" y="350"/>
                </a:lnTo>
                <a:lnTo>
                  <a:pt x="1422" y="317"/>
                </a:lnTo>
                <a:lnTo>
                  <a:pt x="1409" y="294"/>
                </a:lnTo>
                <a:lnTo>
                  <a:pt x="1409" y="291"/>
                </a:lnTo>
                <a:lnTo>
                  <a:pt x="1405" y="280"/>
                </a:lnTo>
                <a:lnTo>
                  <a:pt x="1395" y="268"/>
                </a:lnTo>
                <a:lnTo>
                  <a:pt x="1373" y="251"/>
                </a:lnTo>
                <a:lnTo>
                  <a:pt x="1372" y="251"/>
                </a:lnTo>
                <a:lnTo>
                  <a:pt x="1354" y="251"/>
                </a:lnTo>
                <a:lnTo>
                  <a:pt x="1343" y="255"/>
                </a:lnTo>
                <a:lnTo>
                  <a:pt x="1335" y="255"/>
                </a:lnTo>
                <a:lnTo>
                  <a:pt x="1317" y="259"/>
                </a:lnTo>
                <a:lnTo>
                  <a:pt x="1314" y="259"/>
                </a:lnTo>
                <a:lnTo>
                  <a:pt x="1312" y="258"/>
                </a:lnTo>
                <a:lnTo>
                  <a:pt x="1301" y="255"/>
                </a:lnTo>
                <a:lnTo>
                  <a:pt x="1285" y="251"/>
                </a:lnTo>
                <a:lnTo>
                  <a:pt x="1257" y="259"/>
                </a:lnTo>
                <a:lnTo>
                  <a:pt x="1242" y="255"/>
                </a:lnTo>
                <a:lnTo>
                  <a:pt x="1238" y="242"/>
                </a:lnTo>
                <a:lnTo>
                  <a:pt x="1225" y="232"/>
                </a:lnTo>
                <a:lnTo>
                  <a:pt x="1214" y="235"/>
                </a:lnTo>
                <a:lnTo>
                  <a:pt x="1204" y="236"/>
                </a:lnTo>
                <a:lnTo>
                  <a:pt x="1191" y="236"/>
                </a:lnTo>
                <a:lnTo>
                  <a:pt x="1181" y="220"/>
                </a:lnTo>
                <a:lnTo>
                  <a:pt x="1173" y="202"/>
                </a:lnTo>
                <a:lnTo>
                  <a:pt x="1169" y="186"/>
                </a:lnTo>
                <a:lnTo>
                  <a:pt x="1166" y="184"/>
                </a:lnTo>
                <a:lnTo>
                  <a:pt x="1159" y="165"/>
                </a:lnTo>
                <a:lnTo>
                  <a:pt x="1156" y="160"/>
                </a:lnTo>
                <a:lnTo>
                  <a:pt x="1155" y="149"/>
                </a:lnTo>
                <a:lnTo>
                  <a:pt x="1142" y="143"/>
                </a:lnTo>
                <a:lnTo>
                  <a:pt x="1134" y="141"/>
                </a:lnTo>
                <a:lnTo>
                  <a:pt x="1119" y="132"/>
                </a:lnTo>
                <a:lnTo>
                  <a:pt x="1117" y="116"/>
                </a:lnTo>
                <a:lnTo>
                  <a:pt x="1108" y="92"/>
                </a:lnTo>
                <a:lnTo>
                  <a:pt x="1102" y="73"/>
                </a:lnTo>
                <a:lnTo>
                  <a:pt x="1091" y="52"/>
                </a:lnTo>
                <a:lnTo>
                  <a:pt x="1076" y="40"/>
                </a:lnTo>
                <a:lnTo>
                  <a:pt x="1059" y="29"/>
                </a:lnTo>
                <a:lnTo>
                  <a:pt x="1028" y="19"/>
                </a:lnTo>
                <a:lnTo>
                  <a:pt x="1019" y="12"/>
                </a:lnTo>
                <a:lnTo>
                  <a:pt x="1003" y="8"/>
                </a:lnTo>
                <a:lnTo>
                  <a:pt x="983" y="1"/>
                </a:lnTo>
                <a:lnTo>
                  <a:pt x="975" y="0"/>
                </a:lnTo>
                <a:lnTo>
                  <a:pt x="951" y="0"/>
                </a:lnTo>
                <a:lnTo>
                  <a:pt x="955" y="29"/>
                </a:lnTo>
                <a:lnTo>
                  <a:pt x="965" y="49"/>
                </a:lnTo>
                <a:lnTo>
                  <a:pt x="965" y="68"/>
                </a:lnTo>
                <a:lnTo>
                  <a:pt x="936" y="108"/>
                </a:lnTo>
                <a:lnTo>
                  <a:pt x="936" y="128"/>
                </a:lnTo>
                <a:lnTo>
                  <a:pt x="928" y="133"/>
                </a:lnTo>
                <a:lnTo>
                  <a:pt x="890" y="176"/>
                </a:lnTo>
                <a:lnTo>
                  <a:pt x="893" y="180"/>
                </a:lnTo>
                <a:lnTo>
                  <a:pt x="890" y="191"/>
                </a:lnTo>
                <a:lnTo>
                  <a:pt x="882" y="205"/>
                </a:lnTo>
                <a:lnTo>
                  <a:pt x="882" y="220"/>
                </a:lnTo>
                <a:lnTo>
                  <a:pt x="875" y="232"/>
                </a:lnTo>
                <a:lnTo>
                  <a:pt x="866" y="239"/>
                </a:lnTo>
                <a:lnTo>
                  <a:pt x="859" y="242"/>
                </a:lnTo>
                <a:lnTo>
                  <a:pt x="849" y="255"/>
                </a:lnTo>
                <a:lnTo>
                  <a:pt x="841" y="264"/>
                </a:lnTo>
                <a:lnTo>
                  <a:pt x="834" y="267"/>
                </a:lnTo>
                <a:lnTo>
                  <a:pt x="825" y="272"/>
                </a:lnTo>
                <a:lnTo>
                  <a:pt x="820" y="280"/>
                </a:lnTo>
                <a:lnTo>
                  <a:pt x="798" y="298"/>
                </a:lnTo>
                <a:lnTo>
                  <a:pt x="792" y="299"/>
                </a:lnTo>
                <a:lnTo>
                  <a:pt x="777" y="302"/>
                </a:lnTo>
                <a:lnTo>
                  <a:pt x="774" y="302"/>
                </a:lnTo>
                <a:lnTo>
                  <a:pt x="737" y="302"/>
                </a:lnTo>
                <a:lnTo>
                  <a:pt x="729" y="306"/>
                </a:lnTo>
                <a:lnTo>
                  <a:pt x="723" y="310"/>
                </a:lnTo>
                <a:lnTo>
                  <a:pt x="696" y="315"/>
                </a:lnTo>
                <a:lnTo>
                  <a:pt x="676" y="319"/>
                </a:lnTo>
                <a:lnTo>
                  <a:pt x="658" y="317"/>
                </a:lnTo>
                <a:lnTo>
                  <a:pt x="646" y="310"/>
                </a:lnTo>
                <a:lnTo>
                  <a:pt x="643" y="302"/>
                </a:lnTo>
                <a:lnTo>
                  <a:pt x="628" y="298"/>
                </a:lnTo>
                <a:lnTo>
                  <a:pt x="628" y="310"/>
                </a:lnTo>
                <a:lnTo>
                  <a:pt x="625" y="315"/>
                </a:lnTo>
                <a:lnTo>
                  <a:pt x="617" y="319"/>
                </a:lnTo>
                <a:lnTo>
                  <a:pt x="601" y="325"/>
                </a:lnTo>
                <a:lnTo>
                  <a:pt x="604" y="342"/>
                </a:lnTo>
                <a:lnTo>
                  <a:pt x="585" y="350"/>
                </a:lnTo>
                <a:lnTo>
                  <a:pt x="588" y="366"/>
                </a:lnTo>
                <a:lnTo>
                  <a:pt x="593" y="385"/>
                </a:lnTo>
                <a:lnTo>
                  <a:pt x="588" y="389"/>
                </a:lnTo>
                <a:lnTo>
                  <a:pt x="570" y="393"/>
                </a:lnTo>
                <a:lnTo>
                  <a:pt x="534" y="398"/>
                </a:lnTo>
                <a:lnTo>
                  <a:pt x="527" y="401"/>
                </a:lnTo>
                <a:lnTo>
                  <a:pt x="517" y="393"/>
                </a:lnTo>
                <a:lnTo>
                  <a:pt x="524" y="381"/>
                </a:lnTo>
                <a:lnTo>
                  <a:pt x="517" y="363"/>
                </a:lnTo>
                <a:lnTo>
                  <a:pt x="527" y="355"/>
                </a:lnTo>
                <a:lnTo>
                  <a:pt x="506" y="335"/>
                </a:lnTo>
                <a:lnTo>
                  <a:pt x="503" y="347"/>
                </a:lnTo>
                <a:lnTo>
                  <a:pt x="503" y="358"/>
                </a:lnTo>
                <a:lnTo>
                  <a:pt x="496" y="362"/>
                </a:lnTo>
                <a:lnTo>
                  <a:pt x="481" y="350"/>
                </a:lnTo>
                <a:lnTo>
                  <a:pt x="475" y="331"/>
                </a:lnTo>
                <a:lnTo>
                  <a:pt x="469" y="315"/>
                </a:lnTo>
                <a:lnTo>
                  <a:pt x="466" y="306"/>
                </a:lnTo>
                <a:lnTo>
                  <a:pt x="462" y="299"/>
                </a:lnTo>
                <a:lnTo>
                  <a:pt x="444" y="290"/>
                </a:lnTo>
                <a:lnTo>
                  <a:pt x="427" y="275"/>
                </a:lnTo>
                <a:lnTo>
                  <a:pt x="426" y="272"/>
                </a:lnTo>
                <a:lnTo>
                  <a:pt x="427" y="258"/>
                </a:lnTo>
                <a:lnTo>
                  <a:pt x="427" y="242"/>
                </a:lnTo>
                <a:lnTo>
                  <a:pt x="430" y="228"/>
                </a:lnTo>
                <a:lnTo>
                  <a:pt x="430" y="218"/>
                </a:lnTo>
                <a:lnTo>
                  <a:pt x="430" y="211"/>
                </a:lnTo>
                <a:lnTo>
                  <a:pt x="419" y="207"/>
                </a:lnTo>
                <a:lnTo>
                  <a:pt x="405" y="207"/>
                </a:lnTo>
                <a:lnTo>
                  <a:pt x="391" y="210"/>
                </a:lnTo>
                <a:lnTo>
                  <a:pt x="379" y="211"/>
                </a:lnTo>
                <a:lnTo>
                  <a:pt x="368" y="218"/>
                </a:lnTo>
                <a:lnTo>
                  <a:pt x="364" y="227"/>
                </a:lnTo>
                <a:lnTo>
                  <a:pt x="354" y="236"/>
                </a:lnTo>
                <a:lnTo>
                  <a:pt x="344" y="239"/>
                </a:lnTo>
                <a:lnTo>
                  <a:pt x="334" y="244"/>
                </a:lnTo>
                <a:lnTo>
                  <a:pt x="329" y="264"/>
                </a:lnTo>
                <a:lnTo>
                  <a:pt x="322" y="275"/>
                </a:lnTo>
                <a:lnTo>
                  <a:pt x="321" y="284"/>
                </a:lnTo>
                <a:lnTo>
                  <a:pt x="309" y="298"/>
                </a:lnTo>
                <a:lnTo>
                  <a:pt x="306" y="315"/>
                </a:lnTo>
                <a:lnTo>
                  <a:pt x="318" y="319"/>
                </a:lnTo>
                <a:lnTo>
                  <a:pt x="321" y="335"/>
                </a:lnTo>
                <a:lnTo>
                  <a:pt x="326" y="347"/>
                </a:lnTo>
                <a:lnTo>
                  <a:pt x="329" y="350"/>
                </a:lnTo>
                <a:lnTo>
                  <a:pt x="334" y="351"/>
                </a:lnTo>
                <a:lnTo>
                  <a:pt x="336" y="355"/>
                </a:lnTo>
                <a:lnTo>
                  <a:pt x="347" y="363"/>
                </a:lnTo>
                <a:lnTo>
                  <a:pt x="352" y="374"/>
                </a:lnTo>
                <a:lnTo>
                  <a:pt x="347" y="382"/>
                </a:lnTo>
                <a:lnTo>
                  <a:pt x="339" y="391"/>
                </a:lnTo>
                <a:lnTo>
                  <a:pt x="330" y="394"/>
                </a:lnTo>
                <a:lnTo>
                  <a:pt x="329" y="401"/>
                </a:lnTo>
                <a:lnTo>
                  <a:pt x="322" y="405"/>
                </a:lnTo>
                <a:lnTo>
                  <a:pt x="312" y="405"/>
                </a:lnTo>
                <a:lnTo>
                  <a:pt x="306" y="407"/>
                </a:lnTo>
                <a:lnTo>
                  <a:pt x="290" y="405"/>
                </a:lnTo>
                <a:lnTo>
                  <a:pt x="271" y="394"/>
                </a:lnTo>
                <a:lnTo>
                  <a:pt x="263" y="393"/>
                </a:lnTo>
                <a:lnTo>
                  <a:pt x="260" y="385"/>
                </a:lnTo>
                <a:lnTo>
                  <a:pt x="254" y="377"/>
                </a:lnTo>
                <a:lnTo>
                  <a:pt x="243" y="374"/>
                </a:lnTo>
                <a:lnTo>
                  <a:pt x="243" y="367"/>
                </a:lnTo>
                <a:lnTo>
                  <a:pt x="239" y="366"/>
                </a:lnTo>
                <a:lnTo>
                  <a:pt x="236" y="367"/>
                </a:lnTo>
                <a:lnTo>
                  <a:pt x="226" y="374"/>
                </a:lnTo>
                <a:lnTo>
                  <a:pt x="223" y="374"/>
                </a:lnTo>
                <a:lnTo>
                  <a:pt x="211" y="374"/>
                </a:lnTo>
                <a:lnTo>
                  <a:pt x="198" y="373"/>
                </a:lnTo>
                <a:lnTo>
                  <a:pt x="189" y="377"/>
                </a:lnTo>
                <a:lnTo>
                  <a:pt x="181" y="377"/>
                </a:lnTo>
                <a:lnTo>
                  <a:pt x="177" y="377"/>
                </a:lnTo>
                <a:lnTo>
                  <a:pt x="163" y="377"/>
                </a:lnTo>
                <a:lnTo>
                  <a:pt x="145" y="377"/>
                </a:lnTo>
                <a:lnTo>
                  <a:pt x="137" y="367"/>
                </a:lnTo>
                <a:lnTo>
                  <a:pt x="131" y="377"/>
                </a:lnTo>
                <a:lnTo>
                  <a:pt x="119" y="391"/>
                </a:lnTo>
                <a:lnTo>
                  <a:pt x="119" y="438"/>
                </a:lnTo>
                <a:lnTo>
                  <a:pt x="112" y="445"/>
                </a:lnTo>
                <a:lnTo>
                  <a:pt x="103" y="425"/>
                </a:lnTo>
                <a:lnTo>
                  <a:pt x="94" y="423"/>
                </a:lnTo>
                <a:lnTo>
                  <a:pt x="97" y="407"/>
                </a:lnTo>
                <a:lnTo>
                  <a:pt x="90" y="405"/>
                </a:lnTo>
                <a:lnTo>
                  <a:pt x="85" y="401"/>
                </a:lnTo>
                <a:lnTo>
                  <a:pt x="77" y="421"/>
                </a:lnTo>
                <a:lnTo>
                  <a:pt x="70" y="423"/>
                </a:lnTo>
                <a:lnTo>
                  <a:pt x="69" y="429"/>
                </a:lnTo>
                <a:lnTo>
                  <a:pt x="58" y="423"/>
                </a:lnTo>
                <a:lnTo>
                  <a:pt x="58" y="421"/>
                </a:lnTo>
                <a:lnTo>
                  <a:pt x="54" y="414"/>
                </a:lnTo>
                <a:lnTo>
                  <a:pt x="48" y="423"/>
                </a:lnTo>
                <a:lnTo>
                  <a:pt x="37" y="425"/>
                </a:lnTo>
                <a:lnTo>
                  <a:pt x="54" y="441"/>
                </a:lnTo>
                <a:lnTo>
                  <a:pt x="63" y="462"/>
                </a:lnTo>
                <a:lnTo>
                  <a:pt x="63" y="468"/>
                </a:lnTo>
                <a:lnTo>
                  <a:pt x="70" y="492"/>
                </a:lnTo>
                <a:lnTo>
                  <a:pt x="70" y="517"/>
                </a:lnTo>
                <a:lnTo>
                  <a:pt x="70" y="541"/>
                </a:lnTo>
                <a:lnTo>
                  <a:pt x="65" y="570"/>
                </a:lnTo>
                <a:lnTo>
                  <a:pt x="65" y="572"/>
                </a:lnTo>
                <a:lnTo>
                  <a:pt x="65" y="581"/>
                </a:lnTo>
                <a:lnTo>
                  <a:pt x="65" y="584"/>
                </a:lnTo>
                <a:lnTo>
                  <a:pt x="63" y="601"/>
                </a:lnTo>
                <a:lnTo>
                  <a:pt x="62" y="609"/>
                </a:lnTo>
                <a:lnTo>
                  <a:pt x="58" y="614"/>
                </a:lnTo>
                <a:lnTo>
                  <a:pt x="62" y="617"/>
                </a:lnTo>
                <a:lnTo>
                  <a:pt x="63" y="624"/>
                </a:lnTo>
                <a:lnTo>
                  <a:pt x="63" y="631"/>
                </a:lnTo>
                <a:lnTo>
                  <a:pt x="63" y="641"/>
                </a:lnTo>
                <a:lnTo>
                  <a:pt x="62" y="655"/>
                </a:lnTo>
                <a:lnTo>
                  <a:pt x="58" y="673"/>
                </a:lnTo>
                <a:lnTo>
                  <a:pt x="62" y="689"/>
                </a:lnTo>
                <a:lnTo>
                  <a:pt x="73" y="704"/>
                </a:lnTo>
                <a:lnTo>
                  <a:pt x="85" y="716"/>
                </a:lnTo>
                <a:lnTo>
                  <a:pt x="85" y="731"/>
                </a:lnTo>
                <a:lnTo>
                  <a:pt x="90" y="740"/>
                </a:lnTo>
                <a:lnTo>
                  <a:pt x="91" y="744"/>
                </a:lnTo>
                <a:lnTo>
                  <a:pt x="94" y="763"/>
                </a:lnTo>
                <a:lnTo>
                  <a:pt x="97" y="775"/>
                </a:lnTo>
                <a:lnTo>
                  <a:pt x="103" y="787"/>
                </a:lnTo>
                <a:lnTo>
                  <a:pt x="105" y="798"/>
                </a:lnTo>
                <a:lnTo>
                  <a:pt x="112" y="804"/>
                </a:lnTo>
                <a:lnTo>
                  <a:pt x="123" y="808"/>
                </a:lnTo>
                <a:lnTo>
                  <a:pt x="135" y="814"/>
                </a:lnTo>
                <a:lnTo>
                  <a:pt x="140" y="815"/>
                </a:lnTo>
                <a:lnTo>
                  <a:pt x="145" y="819"/>
                </a:lnTo>
                <a:lnTo>
                  <a:pt x="149" y="827"/>
                </a:lnTo>
                <a:lnTo>
                  <a:pt x="163" y="838"/>
                </a:lnTo>
                <a:lnTo>
                  <a:pt x="173" y="848"/>
                </a:lnTo>
                <a:lnTo>
                  <a:pt x="181" y="856"/>
                </a:lnTo>
                <a:lnTo>
                  <a:pt x="198" y="872"/>
                </a:lnTo>
                <a:lnTo>
                  <a:pt x="226" y="884"/>
                </a:lnTo>
                <a:lnTo>
                  <a:pt x="239" y="894"/>
                </a:lnTo>
                <a:lnTo>
                  <a:pt x="244" y="918"/>
                </a:lnTo>
                <a:lnTo>
                  <a:pt x="247" y="922"/>
                </a:lnTo>
                <a:lnTo>
                  <a:pt x="247" y="936"/>
                </a:lnTo>
                <a:lnTo>
                  <a:pt x="247" y="943"/>
                </a:lnTo>
                <a:lnTo>
                  <a:pt x="243" y="967"/>
                </a:lnTo>
                <a:lnTo>
                  <a:pt x="247" y="977"/>
                </a:lnTo>
                <a:lnTo>
                  <a:pt x="253" y="985"/>
                </a:lnTo>
                <a:lnTo>
                  <a:pt x="247" y="998"/>
                </a:lnTo>
                <a:lnTo>
                  <a:pt x="260" y="1017"/>
                </a:lnTo>
                <a:lnTo>
                  <a:pt x="263" y="1035"/>
                </a:lnTo>
                <a:lnTo>
                  <a:pt x="256" y="1050"/>
                </a:lnTo>
                <a:lnTo>
                  <a:pt x="247" y="1065"/>
                </a:lnTo>
                <a:lnTo>
                  <a:pt x="239" y="1069"/>
                </a:lnTo>
                <a:lnTo>
                  <a:pt x="232" y="1069"/>
                </a:lnTo>
                <a:lnTo>
                  <a:pt x="228" y="1077"/>
                </a:lnTo>
                <a:lnTo>
                  <a:pt x="221" y="1086"/>
                </a:lnTo>
                <a:lnTo>
                  <a:pt x="207" y="1086"/>
                </a:lnTo>
                <a:lnTo>
                  <a:pt x="202" y="1098"/>
                </a:lnTo>
                <a:lnTo>
                  <a:pt x="198" y="1105"/>
                </a:lnTo>
                <a:lnTo>
                  <a:pt x="185" y="1121"/>
                </a:lnTo>
                <a:lnTo>
                  <a:pt x="178" y="1122"/>
                </a:lnTo>
                <a:lnTo>
                  <a:pt x="168" y="1129"/>
                </a:lnTo>
                <a:lnTo>
                  <a:pt x="159" y="1138"/>
                </a:lnTo>
                <a:lnTo>
                  <a:pt x="146" y="1144"/>
                </a:lnTo>
                <a:lnTo>
                  <a:pt x="143" y="1146"/>
                </a:lnTo>
                <a:lnTo>
                  <a:pt x="131" y="1156"/>
                </a:lnTo>
                <a:lnTo>
                  <a:pt x="119" y="1161"/>
                </a:lnTo>
                <a:lnTo>
                  <a:pt x="105" y="1170"/>
                </a:lnTo>
                <a:lnTo>
                  <a:pt x="91" y="1170"/>
                </a:lnTo>
                <a:lnTo>
                  <a:pt x="81" y="1174"/>
                </a:lnTo>
                <a:lnTo>
                  <a:pt x="81" y="1180"/>
                </a:lnTo>
                <a:lnTo>
                  <a:pt x="81" y="1185"/>
                </a:lnTo>
                <a:lnTo>
                  <a:pt x="80" y="1188"/>
                </a:lnTo>
                <a:lnTo>
                  <a:pt x="77" y="1208"/>
                </a:lnTo>
                <a:lnTo>
                  <a:pt x="63" y="1226"/>
                </a:lnTo>
                <a:lnTo>
                  <a:pt x="41" y="1249"/>
                </a:lnTo>
                <a:lnTo>
                  <a:pt x="27" y="1260"/>
                </a:lnTo>
                <a:lnTo>
                  <a:pt x="11" y="1269"/>
                </a:lnTo>
                <a:lnTo>
                  <a:pt x="7" y="1285"/>
                </a:lnTo>
                <a:lnTo>
                  <a:pt x="0" y="1292"/>
                </a:lnTo>
                <a:lnTo>
                  <a:pt x="0" y="1295"/>
                </a:lnTo>
                <a:lnTo>
                  <a:pt x="22" y="1288"/>
                </a:lnTo>
                <a:lnTo>
                  <a:pt x="45" y="1288"/>
                </a:lnTo>
                <a:lnTo>
                  <a:pt x="80" y="1296"/>
                </a:lnTo>
                <a:lnTo>
                  <a:pt x="97" y="1296"/>
                </a:lnTo>
                <a:lnTo>
                  <a:pt x="124" y="1295"/>
                </a:lnTo>
                <a:lnTo>
                  <a:pt x="143" y="1300"/>
                </a:lnTo>
                <a:lnTo>
                  <a:pt x="159" y="1295"/>
                </a:lnTo>
                <a:lnTo>
                  <a:pt x="159" y="1288"/>
                </a:lnTo>
                <a:lnTo>
                  <a:pt x="163" y="1288"/>
                </a:lnTo>
                <a:lnTo>
                  <a:pt x="171" y="1296"/>
                </a:lnTo>
                <a:lnTo>
                  <a:pt x="177" y="1295"/>
                </a:lnTo>
                <a:lnTo>
                  <a:pt x="185" y="1296"/>
                </a:lnTo>
                <a:lnTo>
                  <a:pt x="195" y="1300"/>
                </a:lnTo>
                <a:lnTo>
                  <a:pt x="202" y="1296"/>
                </a:lnTo>
                <a:lnTo>
                  <a:pt x="204" y="1303"/>
                </a:lnTo>
                <a:lnTo>
                  <a:pt x="198" y="1303"/>
                </a:lnTo>
                <a:lnTo>
                  <a:pt x="181" y="1303"/>
                </a:lnTo>
                <a:lnTo>
                  <a:pt x="168" y="1300"/>
                </a:lnTo>
                <a:lnTo>
                  <a:pt x="177" y="1303"/>
                </a:lnTo>
                <a:lnTo>
                  <a:pt x="198" y="1309"/>
                </a:lnTo>
                <a:lnTo>
                  <a:pt x="211" y="1317"/>
                </a:lnTo>
                <a:lnTo>
                  <a:pt x="239" y="1333"/>
                </a:lnTo>
                <a:lnTo>
                  <a:pt x="265" y="1349"/>
                </a:lnTo>
                <a:lnTo>
                  <a:pt x="294" y="1365"/>
                </a:lnTo>
                <a:lnTo>
                  <a:pt x="326" y="1392"/>
                </a:lnTo>
                <a:lnTo>
                  <a:pt x="344" y="1404"/>
                </a:lnTo>
                <a:lnTo>
                  <a:pt x="372" y="1419"/>
                </a:lnTo>
                <a:lnTo>
                  <a:pt x="402" y="1442"/>
                </a:lnTo>
                <a:lnTo>
                  <a:pt x="410" y="1443"/>
                </a:lnTo>
                <a:lnTo>
                  <a:pt x="437" y="1444"/>
                </a:lnTo>
                <a:lnTo>
                  <a:pt x="466" y="1451"/>
                </a:lnTo>
                <a:lnTo>
                  <a:pt x="485" y="1448"/>
                </a:lnTo>
                <a:lnTo>
                  <a:pt x="524" y="1452"/>
                </a:lnTo>
                <a:lnTo>
                  <a:pt x="546" y="1451"/>
                </a:lnTo>
                <a:lnTo>
                  <a:pt x="579" y="1456"/>
                </a:lnTo>
                <a:lnTo>
                  <a:pt x="619" y="1466"/>
                </a:lnTo>
                <a:lnTo>
                  <a:pt x="636" y="1466"/>
                </a:lnTo>
                <a:lnTo>
                  <a:pt x="653" y="1456"/>
                </a:lnTo>
                <a:lnTo>
                  <a:pt x="671" y="1462"/>
                </a:lnTo>
                <a:lnTo>
                  <a:pt x="702" y="1468"/>
                </a:lnTo>
                <a:lnTo>
                  <a:pt x="741" y="1475"/>
                </a:lnTo>
                <a:lnTo>
                  <a:pt x="770" y="1492"/>
                </a:lnTo>
                <a:lnTo>
                  <a:pt x="802" y="1515"/>
                </a:lnTo>
                <a:lnTo>
                  <a:pt x="824" y="1534"/>
                </a:lnTo>
                <a:lnTo>
                  <a:pt x="852" y="1545"/>
                </a:lnTo>
                <a:lnTo>
                  <a:pt x="893" y="1548"/>
                </a:lnTo>
                <a:lnTo>
                  <a:pt x="936" y="1566"/>
                </a:lnTo>
                <a:lnTo>
                  <a:pt x="972" y="1569"/>
                </a:lnTo>
                <a:lnTo>
                  <a:pt x="1007" y="1575"/>
                </a:lnTo>
                <a:lnTo>
                  <a:pt x="1041" y="1591"/>
                </a:lnTo>
                <a:lnTo>
                  <a:pt x="1073" y="1599"/>
                </a:lnTo>
                <a:lnTo>
                  <a:pt x="1080" y="1599"/>
                </a:lnTo>
                <a:lnTo>
                  <a:pt x="1096" y="1601"/>
                </a:lnTo>
                <a:lnTo>
                  <a:pt x="1127" y="1591"/>
                </a:lnTo>
                <a:lnTo>
                  <a:pt x="1146" y="1586"/>
                </a:lnTo>
                <a:lnTo>
                  <a:pt x="1173" y="1586"/>
                </a:lnTo>
                <a:lnTo>
                  <a:pt x="1204" y="1586"/>
                </a:lnTo>
                <a:lnTo>
                  <a:pt x="1225" y="1586"/>
                </a:lnTo>
                <a:lnTo>
                  <a:pt x="1246" y="1585"/>
                </a:lnTo>
                <a:lnTo>
                  <a:pt x="1268" y="1575"/>
                </a:lnTo>
                <a:lnTo>
                  <a:pt x="1297" y="1556"/>
                </a:lnTo>
                <a:lnTo>
                  <a:pt x="1318" y="1539"/>
                </a:lnTo>
                <a:lnTo>
                  <a:pt x="1329" y="1535"/>
                </a:lnTo>
                <a:lnTo>
                  <a:pt x="1340" y="1534"/>
                </a:lnTo>
                <a:lnTo>
                  <a:pt x="1347" y="1527"/>
                </a:lnTo>
                <a:lnTo>
                  <a:pt x="1363" y="1527"/>
                </a:lnTo>
                <a:lnTo>
                  <a:pt x="1395" y="1519"/>
                </a:lnTo>
                <a:lnTo>
                  <a:pt x="1426" y="1508"/>
                </a:lnTo>
                <a:lnTo>
                  <a:pt x="1440" y="1498"/>
                </a:lnTo>
                <a:lnTo>
                  <a:pt x="1463" y="1490"/>
                </a:lnTo>
                <a:lnTo>
                  <a:pt x="1487" y="1478"/>
                </a:lnTo>
                <a:lnTo>
                  <a:pt x="1509" y="1466"/>
                </a:lnTo>
                <a:lnTo>
                  <a:pt x="1534" y="1459"/>
                </a:lnTo>
                <a:lnTo>
                  <a:pt x="1554" y="1451"/>
                </a:lnTo>
                <a:lnTo>
                  <a:pt x="1603" y="1443"/>
                </a:lnTo>
                <a:lnTo>
                  <a:pt x="1622" y="1435"/>
                </a:lnTo>
                <a:lnTo>
                  <a:pt x="1647" y="1426"/>
                </a:lnTo>
                <a:lnTo>
                  <a:pt x="1662" y="1412"/>
                </a:lnTo>
                <a:lnTo>
                  <a:pt x="1671" y="1392"/>
                </a:lnTo>
                <a:lnTo>
                  <a:pt x="1694" y="1379"/>
                </a:lnTo>
                <a:lnTo>
                  <a:pt x="1711" y="1363"/>
                </a:lnTo>
                <a:lnTo>
                  <a:pt x="1712" y="1352"/>
                </a:lnTo>
                <a:lnTo>
                  <a:pt x="1729" y="1355"/>
                </a:lnTo>
                <a:lnTo>
                  <a:pt x="1730" y="1349"/>
                </a:lnTo>
                <a:lnTo>
                  <a:pt x="1730" y="1341"/>
                </a:lnTo>
                <a:lnTo>
                  <a:pt x="1748" y="1336"/>
                </a:lnTo>
                <a:lnTo>
                  <a:pt x="1765" y="1330"/>
                </a:lnTo>
                <a:lnTo>
                  <a:pt x="1770" y="1325"/>
                </a:lnTo>
                <a:lnTo>
                  <a:pt x="1770" y="1319"/>
                </a:lnTo>
                <a:lnTo>
                  <a:pt x="1783" y="1317"/>
                </a:lnTo>
                <a:lnTo>
                  <a:pt x="1802" y="1315"/>
                </a:lnTo>
                <a:lnTo>
                  <a:pt x="1828" y="1312"/>
                </a:lnTo>
                <a:lnTo>
                  <a:pt x="1852" y="1312"/>
                </a:lnTo>
                <a:lnTo>
                  <a:pt x="1882" y="1303"/>
                </a:lnTo>
                <a:lnTo>
                  <a:pt x="1902" y="1300"/>
                </a:lnTo>
                <a:lnTo>
                  <a:pt x="1932" y="1295"/>
                </a:lnTo>
                <a:lnTo>
                  <a:pt x="1964" y="1292"/>
                </a:lnTo>
                <a:lnTo>
                  <a:pt x="1999" y="1288"/>
                </a:lnTo>
                <a:lnTo>
                  <a:pt x="2011" y="1282"/>
                </a:lnTo>
                <a:lnTo>
                  <a:pt x="1987" y="1282"/>
                </a:lnTo>
                <a:lnTo>
                  <a:pt x="1963" y="1282"/>
                </a:lnTo>
                <a:lnTo>
                  <a:pt x="1941" y="1285"/>
                </a:lnTo>
                <a:lnTo>
                  <a:pt x="1918" y="1285"/>
                </a:lnTo>
                <a:lnTo>
                  <a:pt x="1896" y="1288"/>
                </a:lnTo>
                <a:lnTo>
                  <a:pt x="1860" y="1292"/>
                </a:lnTo>
                <a:lnTo>
                  <a:pt x="1843" y="1285"/>
                </a:lnTo>
                <a:lnTo>
                  <a:pt x="1856" y="1269"/>
                </a:lnTo>
                <a:lnTo>
                  <a:pt x="1866" y="1269"/>
                </a:lnTo>
                <a:lnTo>
                  <a:pt x="1904" y="1274"/>
                </a:lnTo>
                <a:lnTo>
                  <a:pt x="1918" y="1274"/>
                </a:lnTo>
                <a:lnTo>
                  <a:pt x="1939" y="1272"/>
                </a:lnTo>
                <a:lnTo>
                  <a:pt x="1971" y="1272"/>
                </a:lnTo>
                <a:lnTo>
                  <a:pt x="1982" y="1255"/>
                </a:lnTo>
                <a:lnTo>
                  <a:pt x="1968" y="1252"/>
                </a:lnTo>
                <a:lnTo>
                  <a:pt x="1968" y="1261"/>
                </a:lnTo>
                <a:lnTo>
                  <a:pt x="1941" y="1264"/>
                </a:lnTo>
                <a:lnTo>
                  <a:pt x="1904" y="1264"/>
                </a:lnTo>
                <a:lnTo>
                  <a:pt x="1874" y="1260"/>
                </a:lnTo>
                <a:lnTo>
                  <a:pt x="1870" y="1236"/>
                </a:lnTo>
                <a:lnTo>
                  <a:pt x="1886" y="1229"/>
                </a:lnTo>
                <a:lnTo>
                  <a:pt x="1898" y="1218"/>
                </a:lnTo>
                <a:lnTo>
                  <a:pt x="1911" y="1196"/>
                </a:lnTo>
                <a:lnTo>
                  <a:pt x="1924" y="1169"/>
                </a:lnTo>
                <a:lnTo>
                  <a:pt x="1946" y="1162"/>
                </a:lnTo>
                <a:lnTo>
                  <a:pt x="1960" y="1162"/>
                </a:lnTo>
                <a:lnTo>
                  <a:pt x="1979" y="1180"/>
                </a:lnTo>
                <a:lnTo>
                  <a:pt x="1982" y="1193"/>
                </a:lnTo>
                <a:lnTo>
                  <a:pt x="2004" y="1209"/>
                </a:lnTo>
                <a:lnTo>
                  <a:pt x="1996" y="1226"/>
                </a:lnTo>
                <a:lnTo>
                  <a:pt x="1990" y="1244"/>
                </a:lnTo>
                <a:lnTo>
                  <a:pt x="2006" y="1239"/>
                </a:lnTo>
                <a:lnTo>
                  <a:pt x="2019" y="1233"/>
                </a:lnTo>
                <a:lnTo>
                  <a:pt x="2036" y="1221"/>
                </a:lnTo>
                <a:lnTo>
                  <a:pt x="2055" y="1196"/>
                </a:lnTo>
                <a:lnTo>
                  <a:pt x="2073" y="1196"/>
                </a:lnTo>
                <a:lnTo>
                  <a:pt x="2102" y="1204"/>
                </a:lnTo>
                <a:lnTo>
                  <a:pt x="2095" y="1233"/>
                </a:lnTo>
                <a:lnTo>
                  <a:pt x="2109" y="1233"/>
                </a:lnTo>
                <a:lnTo>
                  <a:pt x="2113" y="1209"/>
                </a:lnTo>
                <a:lnTo>
                  <a:pt x="2123" y="1208"/>
                </a:lnTo>
                <a:lnTo>
                  <a:pt x="2127" y="1224"/>
                </a:lnTo>
                <a:lnTo>
                  <a:pt x="2134" y="1242"/>
                </a:lnTo>
                <a:lnTo>
                  <a:pt x="2122" y="1260"/>
                </a:lnTo>
                <a:lnTo>
                  <a:pt x="2115" y="1272"/>
                </a:lnTo>
                <a:lnTo>
                  <a:pt x="2090" y="1269"/>
                </a:lnTo>
                <a:lnTo>
                  <a:pt x="2068" y="1272"/>
                </a:lnTo>
                <a:lnTo>
                  <a:pt x="2061" y="1260"/>
                </a:lnTo>
                <a:lnTo>
                  <a:pt x="2082" y="1260"/>
                </a:lnTo>
                <a:lnTo>
                  <a:pt x="2102" y="1249"/>
                </a:lnTo>
                <a:lnTo>
                  <a:pt x="2084" y="1244"/>
                </a:lnTo>
                <a:lnTo>
                  <a:pt x="2061" y="1255"/>
                </a:lnTo>
                <a:lnTo>
                  <a:pt x="2026" y="1272"/>
                </a:lnTo>
                <a:lnTo>
                  <a:pt x="2051" y="1279"/>
                </a:lnTo>
                <a:lnTo>
                  <a:pt x="2095" y="1285"/>
                </a:lnTo>
                <a:lnTo>
                  <a:pt x="2147" y="1288"/>
                </a:lnTo>
                <a:lnTo>
                  <a:pt x="2200" y="1303"/>
                </a:lnTo>
                <a:lnTo>
                  <a:pt x="2275" y="1330"/>
                </a:lnTo>
                <a:lnTo>
                  <a:pt x="2325" y="1355"/>
                </a:lnTo>
                <a:lnTo>
                  <a:pt x="2351" y="1363"/>
                </a:lnTo>
                <a:lnTo>
                  <a:pt x="2390" y="1379"/>
                </a:lnTo>
                <a:lnTo>
                  <a:pt x="2412" y="1391"/>
                </a:lnTo>
                <a:lnTo>
                  <a:pt x="2424" y="1391"/>
                </a:lnTo>
                <a:lnTo>
                  <a:pt x="2416" y="1383"/>
                </a:lnTo>
                <a:lnTo>
                  <a:pt x="2400" y="1375"/>
                </a:lnTo>
                <a:lnTo>
                  <a:pt x="2390" y="1355"/>
                </a:lnTo>
                <a:lnTo>
                  <a:pt x="2361" y="1344"/>
                </a:lnTo>
                <a:lnTo>
                  <a:pt x="2328" y="1327"/>
                </a:lnTo>
                <a:lnTo>
                  <a:pt x="2308" y="1312"/>
                </a:lnTo>
                <a:lnTo>
                  <a:pt x="2293" y="1303"/>
                </a:lnTo>
                <a:lnTo>
                  <a:pt x="2253" y="1295"/>
                </a:lnTo>
                <a:lnTo>
                  <a:pt x="2231" y="1295"/>
                </a:lnTo>
                <a:lnTo>
                  <a:pt x="2230" y="1300"/>
                </a:lnTo>
                <a:lnTo>
                  <a:pt x="2217" y="1295"/>
                </a:lnTo>
                <a:lnTo>
                  <a:pt x="2195" y="1282"/>
                </a:lnTo>
                <a:lnTo>
                  <a:pt x="2205" y="1274"/>
                </a:lnTo>
                <a:lnTo>
                  <a:pt x="2227" y="1279"/>
                </a:lnTo>
                <a:lnTo>
                  <a:pt x="2209" y="1274"/>
                </a:lnTo>
                <a:lnTo>
                  <a:pt x="2191" y="1261"/>
                </a:lnTo>
                <a:lnTo>
                  <a:pt x="2200" y="1260"/>
                </a:lnTo>
                <a:lnTo>
                  <a:pt x="2205" y="1252"/>
                </a:lnTo>
                <a:lnTo>
                  <a:pt x="2195" y="1242"/>
                </a:lnTo>
                <a:lnTo>
                  <a:pt x="2209" y="1233"/>
                </a:lnTo>
                <a:lnTo>
                  <a:pt x="2220" y="1221"/>
                </a:lnTo>
                <a:lnTo>
                  <a:pt x="2231" y="1236"/>
                </a:lnTo>
                <a:lnTo>
                  <a:pt x="2239" y="1252"/>
                </a:lnTo>
                <a:lnTo>
                  <a:pt x="2258" y="1264"/>
                </a:lnTo>
                <a:lnTo>
                  <a:pt x="2275" y="1272"/>
                </a:lnTo>
                <a:lnTo>
                  <a:pt x="2293" y="1285"/>
                </a:lnTo>
                <a:lnTo>
                  <a:pt x="2310" y="1287"/>
                </a:lnTo>
                <a:lnTo>
                  <a:pt x="2332" y="1282"/>
                </a:lnTo>
                <a:lnTo>
                  <a:pt x="2344" y="1264"/>
                </a:lnTo>
                <a:lnTo>
                  <a:pt x="2353" y="1292"/>
                </a:lnTo>
                <a:lnTo>
                  <a:pt x="2384" y="1325"/>
                </a:lnTo>
                <a:lnTo>
                  <a:pt x="2384" y="1319"/>
                </a:lnTo>
                <a:lnTo>
                  <a:pt x="2384" y="1315"/>
                </a:lnTo>
                <a:lnTo>
                  <a:pt x="2384" y="1303"/>
                </a:lnTo>
                <a:lnTo>
                  <a:pt x="2383" y="1292"/>
                </a:lnTo>
                <a:lnTo>
                  <a:pt x="2379" y="1272"/>
                </a:lnTo>
                <a:lnTo>
                  <a:pt x="2383" y="1264"/>
                </a:lnTo>
                <a:lnTo>
                  <a:pt x="2383" y="1252"/>
                </a:lnTo>
                <a:lnTo>
                  <a:pt x="2384" y="1236"/>
                </a:lnTo>
                <a:lnTo>
                  <a:pt x="2384" y="1233"/>
                </a:lnTo>
                <a:lnTo>
                  <a:pt x="2368" y="1200"/>
                </a:lnTo>
                <a:lnTo>
                  <a:pt x="2347" y="1156"/>
                </a:lnTo>
                <a:lnTo>
                  <a:pt x="2353" y="1136"/>
                </a:lnTo>
                <a:lnTo>
                  <a:pt x="2353" y="1129"/>
                </a:lnTo>
                <a:lnTo>
                  <a:pt x="2358" y="1122"/>
                </a:lnTo>
                <a:lnTo>
                  <a:pt x="2368" y="1093"/>
                </a:lnTo>
                <a:lnTo>
                  <a:pt x="2376" y="1077"/>
                </a:lnTo>
                <a:lnTo>
                  <a:pt x="2386" y="1040"/>
                </a:lnTo>
                <a:lnTo>
                  <a:pt x="2393" y="1018"/>
                </a:lnTo>
                <a:lnTo>
                  <a:pt x="2400" y="1005"/>
                </a:lnTo>
                <a:lnTo>
                  <a:pt x="2424" y="930"/>
                </a:lnTo>
                <a:lnTo>
                  <a:pt x="2424" y="927"/>
                </a:lnTo>
                <a:lnTo>
                  <a:pt x="2429" y="912"/>
                </a:lnTo>
                <a:lnTo>
                  <a:pt x="2441" y="880"/>
                </a:lnTo>
                <a:lnTo>
                  <a:pt x="2448" y="862"/>
                </a:lnTo>
                <a:lnTo>
                  <a:pt x="2449" y="856"/>
                </a:lnTo>
                <a:lnTo>
                  <a:pt x="2466" y="828"/>
                </a:lnTo>
                <a:lnTo>
                  <a:pt x="2470" y="814"/>
                </a:lnTo>
                <a:lnTo>
                  <a:pt x="2479" y="783"/>
                </a:lnTo>
                <a:lnTo>
                  <a:pt x="2479" y="771"/>
                </a:lnTo>
                <a:lnTo>
                  <a:pt x="2448" y="768"/>
                </a:lnTo>
                <a:lnTo>
                  <a:pt x="2416" y="771"/>
                </a:lnTo>
                <a:lnTo>
                  <a:pt x="2361" y="771"/>
                </a:lnTo>
                <a:lnTo>
                  <a:pt x="2281" y="768"/>
                </a:lnTo>
                <a:lnTo>
                  <a:pt x="2220" y="766"/>
                </a:lnTo>
                <a:lnTo>
                  <a:pt x="2127" y="758"/>
                </a:lnTo>
                <a:lnTo>
                  <a:pt x="2102" y="766"/>
                </a:lnTo>
                <a:lnTo>
                  <a:pt x="2061" y="758"/>
                </a:lnTo>
                <a:lnTo>
                  <a:pt x="2055" y="758"/>
                </a:lnTo>
                <a:lnTo>
                  <a:pt x="2022" y="766"/>
                </a:lnTo>
                <a:lnTo>
                  <a:pt x="2001" y="766"/>
                </a:lnTo>
                <a:lnTo>
                  <a:pt x="1985" y="766"/>
                </a:lnTo>
                <a:lnTo>
                  <a:pt x="1956" y="763"/>
                </a:lnTo>
                <a:lnTo>
                  <a:pt x="1936" y="761"/>
                </a:lnTo>
                <a:lnTo>
                  <a:pt x="1936" y="740"/>
                </a:lnTo>
                <a:lnTo>
                  <a:pt x="1936" y="727"/>
                </a:lnTo>
                <a:lnTo>
                  <a:pt x="1929" y="705"/>
                </a:lnTo>
                <a:lnTo>
                  <a:pt x="1921" y="692"/>
                </a:lnTo>
                <a:lnTo>
                  <a:pt x="1907" y="689"/>
                </a:lnTo>
                <a:lnTo>
                  <a:pt x="1893" y="681"/>
                </a:lnTo>
                <a:lnTo>
                  <a:pt x="1866" y="679"/>
                </a:lnTo>
                <a:lnTo>
                  <a:pt x="1852" y="667"/>
                </a:lnTo>
                <a:lnTo>
                  <a:pt x="1838" y="664"/>
                </a:lnTo>
                <a:lnTo>
                  <a:pt x="1837" y="663"/>
                </a:lnTo>
                <a:lnTo>
                  <a:pt x="1828" y="655"/>
                </a:lnTo>
                <a:lnTo>
                  <a:pt x="1810" y="640"/>
                </a:lnTo>
                <a:lnTo>
                  <a:pt x="1799" y="631"/>
                </a:lnTo>
                <a:lnTo>
                  <a:pt x="1799" y="628"/>
                </a:lnTo>
                <a:lnTo>
                  <a:pt x="1790" y="612"/>
                </a:lnTo>
                <a:lnTo>
                  <a:pt x="1778" y="601"/>
                </a:lnTo>
                <a:lnTo>
                  <a:pt x="1762" y="594"/>
                </a:lnTo>
                <a:lnTo>
                  <a:pt x="1752" y="581"/>
                </a:lnTo>
                <a:lnTo>
                  <a:pt x="1745" y="574"/>
                </a:lnTo>
                <a:lnTo>
                  <a:pt x="1736" y="561"/>
                </a:lnTo>
                <a:lnTo>
                  <a:pt x="1733" y="541"/>
                </a:lnTo>
                <a:lnTo>
                  <a:pt x="1738" y="533"/>
                </a:lnTo>
                <a:lnTo>
                  <a:pt x="1752" y="525"/>
                </a:lnTo>
                <a:lnTo>
                  <a:pt x="1762" y="518"/>
                </a:lnTo>
                <a:lnTo>
                  <a:pt x="1770" y="506"/>
                </a:lnTo>
                <a:lnTo>
                  <a:pt x="1752" y="484"/>
                </a:lnTo>
                <a:lnTo>
                  <a:pt x="1730" y="484"/>
                </a:lnTo>
                <a:lnTo>
                  <a:pt x="1723" y="492"/>
                </a:lnTo>
                <a:lnTo>
                  <a:pt x="1712" y="498"/>
                </a:lnTo>
                <a:lnTo>
                  <a:pt x="1694" y="508"/>
                </a:lnTo>
                <a:lnTo>
                  <a:pt x="1675" y="517"/>
                </a:lnTo>
                <a:lnTo>
                  <a:pt x="1658" y="530"/>
                </a:lnTo>
                <a:lnTo>
                  <a:pt x="1657" y="530"/>
                </a:lnTo>
                <a:lnTo>
                  <a:pt x="1633" y="533"/>
                </a:lnTo>
                <a:lnTo>
                  <a:pt x="1614" y="537"/>
                </a:lnTo>
                <a:lnTo>
                  <a:pt x="1596" y="561"/>
                </a:lnTo>
                <a:lnTo>
                  <a:pt x="1579" y="578"/>
                </a:lnTo>
                <a:lnTo>
                  <a:pt x="1554" y="594"/>
                </a:lnTo>
                <a:lnTo>
                  <a:pt x="1545" y="597"/>
                </a:lnTo>
                <a:lnTo>
                  <a:pt x="1516" y="601"/>
                </a:lnTo>
                <a:lnTo>
                  <a:pt x="1487" y="590"/>
                </a:lnTo>
                <a:lnTo>
                  <a:pt x="1459" y="590"/>
                </a:lnTo>
                <a:lnTo>
                  <a:pt x="1431" y="581"/>
                </a:lnTo>
                <a:lnTo>
                  <a:pt x="1422" y="570"/>
                </a:lnTo>
                <a:lnTo>
                  <a:pt x="1413" y="548"/>
                </a:lnTo>
                <a:lnTo>
                  <a:pt x="1400" y="517"/>
                </a:lnTo>
                <a:lnTo>
                  <a:pt x="1398" y="497"/>
                </a:lnTo>
                <a:lnTo>
                  <a:pt x="1388" y="473"/>
                </a:lnTo>
                <a:lnTo>
                  <a:pt x="1384" y="462"/>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5" name="Freeform 1034"/>
          <p:cNvSpPr>
            <a:spLocks/>
          </p:cNvSpPr>
          <p:nvPr userDrawn="1"/>
        </p:nvSpPr>
        <p:spPr bwMode="auto">
          <a:xfrm>
            <a:off x="6605166" y="4297888"/>
            <a:ext cx="575839" cy="1021305"/>
          </a:xfrm>
          <a:custGeom>
            <a:avLst/>
            <a:gdLst>
              <a:gd name="T0" fmla="*/ 1028 w 1326"/>
              <a:gd name="T1" fmla="*/ 1081 h 2091"/>
              <a:gd name="T2" fmla="*/ 988 w 1326"/>
              <a:gd name="T3" fmla="*/ 1081 h 2091"/>
              <a:gd name="T4" fmla="*/ 901 w 1326"/>
              <a:gd name="T5" fmla="*/ 1100 h 2091"/>
              <a:gd name="T6" fmla="*/ 929 w 1326"/>
              <a:gd name="T7" fmla="*/ 1089 h 2091"/>
              <a:gd name="T8" fmla="*/ 988 w 1326"/>
              <a:gd name="T9" fmla="*/ 978 h 2091"/>
              <a:gd name="T10" fmla="*/ 1009 w 1326"/>
              <a:gd name="T11" fmla="*/ 968 h 2091"/>
              <a:gd name="T12" fmla="*/ 999 w 1326"/>
              <a:gd name="T13" fmla="*/ 881 h 2091"/>
              <a:gd name="T14" fmla="*/ 1110 w 1326"/>
              <a:gd name="T15" fmla="*/ 603 h 2091"/>
              <a:gd name="T16" fmla="*/ 1288 w 1326"/>
              <a:gd name="T17" fmla="*/ 374 h 2091"/>
              <a:gd name="T18" fmla="*/ 1299 w 1326"/>
              <a:gd name="T19" fmla="*/ 241 h 2091"/>
              <a:gd name="T20" fmla="*/ 1298 w 1326"/>
              <a:gd name="T21" fmla="*/ 213 h 2091"/>
              <a:gd name="T22" fmla="*/ 1302 w 1326"/>
              <a:gd name="T23" fmla="*/ 195 h 2091"/>
              <a:gd name="T24" fmla="*/ 1326 w 1326"/>
              <a:gd name="T25" fmla="*/ 202 h 2091"/>
              <a:gd name="T26" fmla="*/ 1273 w 1326"/>
              <a:gd name="T27" fmla="*/ 139 h 2091"/>
              <a:gd name="T28" fmla="*/ 1218 w 1326"/>
              <a:gd name="T29" fmla="*/ 60 h 2091"/>
              <a:gd name="T30" fmla="*/ 981 w 1326"/>
              <a:gd name="T31" fmla="*/ 54 h 2091"/>
              <a:gd name="T32" fmla="*/ 923 w 1326"/>
              <a:gd name="T33" fmla="*/ 84 h 2091"/>
              <a:gd name="T34" fmla="*/ 1028 w 1326"/>
              <a:gd name="T35" fmla="*/ 46 h 2091"/>
              <a:gd name="T36" fmla="*/ 1075 w 1326"/>
              <a:gd name="T37" fmla="*/ 76 h 2091"/>
              <a:gd name="T38" fmla="*/ 995 w 1326"/>
              <a:gd name="T39" fmla="*/ 124 h 2091"/>
              <a:gd name="T40" fmla="*/ 909 w 1326"/>
              <a:gd name="T41" fmla="*/ 135 h 2091"/>
              <a:gd name="T42" fmla="*/ 749 w 1326"/>
              <a:gd name="T43" fmla="*/ 603 h 2091"/>
              <a:gd name="T44" fmla="*/ 425 w 1326"/>
              <a:gd name="T45" fmla="*/ 841 h 2091"/>
              <a:gd name="T46" fmla="*/ 67 w 1326"/>
              <a:gd name="T47" fmla="*/ 1238 h 2091"/>
              <a:gd name="T48" fmla="*/ 148 w 1326"/>
              <a:gd name="T49" fmla="*/ 1443 h 2091"/>
              <a:gd name="T50" fmla="*/ 237 w 1326"/>
              <a:gd name="T51" fmla="*/ 2059 h 2091"/>
              <a:gd name="T52" fmla="*/ 500 w 1326"/>
              <a:gd name="T53" fmla="*/ 1878 h 2091"/>
              <a:gd name="T54" fmla="*/ 714 w 1326"/>
              <a:gd name="T55" fmla="*/ 1605 h 2091"/>
              <a:gd name="T56" fmla="*/ 710 w 1326"/>
              <a:gd name="T57" fmla="*/ 1584 h 2091"/>
              <a:gd name="T58" fmla="*/ 645 w 1326"/>
              <a:gd name="T59" fmla="*/ 1618 h 2091"/>
              <a:gd name="T60" fmla="*/ 699 w 1326"/>
              <a:gd name="T61" fmla="*/ 1494 h 2091"/>
              <a:gd name="T62" fmla="*/ 677 w 1326"/>
              <a:gd name="T63" fmla="*/ 1550 h 2091"/>
              <a:gd name="T64" fmla="*/ 720 w 1326"/>
              <a:gd name="T65" fmla="*/ 1550 h 2091"/>
              <a:gd name="T66" fmla="*/ 746 w 1326"/>
              <a:gd name="T67" fmla="*/ 1511 h 2091"/>
              <a:gd name="T68" fmla="*/ 790 w 1326"/>
              <a:gd name="T69" fmla="*/ 1486 h 2091"/>
              <a:gd name="T70" fmla="*/ 801 w 1326"/>
              <a:gd name="T71" fmla="*/ 1568 h 2091"/>
              <a:gd name="T72" fmla="*/ 763 w 1326"/>
              <a:gd name="T73" fmla="*/ 1657 h 2091"/>
              <a:gd name="T74" fmla="*/ 782 w 1326"/>
              <a:gd name="T75" fmla="*/ 1719 h 2091"/>
              <a:gd name="T76" fmla="*/ 839 w 1326"/>
              <a:gd name="T77" fmla="*/ 1767 h 2091"/>
              <a:gd name="T78" fmla="*/ 873 w 1326"/>
              <a:gd name="T79" fmla="*/ 1807 h 2091"/>
              <a:gd name="T80" fmla="*/ 883 w 1326"/>
              <a:gd name="T81" fmla="*/ 1828 h 2091"/>
              <a:gd name="T82" fmla="*/ 905 w 1326"/>
              <a:gd name="T83" fmla="*/ 1865 h 2091"/>
              <a:gd name="T84" fmla="*/ 915 w 1326"/>
              <a:gd name="T85" fmla="*/ 1849 h 2091"/>
              <a:gd name="T86" fmla="*/ 963 w 1326"/>
              <a:gd name="T87" fmla="*/ 1609 h 2091"/>
              <a:gd name="T88" fmla="*/ 985 w 1326"/>
              <a:gd name="T89" fmla="*/ 1423 h 2091"/>
              <a:gd name="T90" fmla="*/ 1002 w 1326"/>
              <a:gd name="T91" fmla="*/ 1334 h 2091"/>
              <a:gd name="T92" fmla="*/ 1039 w 1326"/>
              <a:gd name="T93" fmla="*/ 1246 h 2091"/>
              <a:gd name="T94" fmla="*/ 1017 w 1326"/>
              <a:gd name="T95" fmla="*/ 1256 h 2091"/>
              <a:gd name="T96" fmla="*/ 956 w 1326"/>
              <a:gd name="T97" fmla="*/ 1274 h 2091"/>
              <a:gd name="T98" fmla="*/ 981 w 1326"/>
              <a:gd name="T99" fmla="*/ 1260 h 2091"/>
              <a:gd name="T100" fmla="*/ 937 w 1326"/>
              <a:gd name="T101" fmla="*/ 1303 h 2091"/>
              <a:gd name="T102" fmla="*/ 923 w 1326"/>
              <a:gd name="T103" fmla="*/ 1251 h 2091"/>
              <a:gd name="T104" fmla="*/ 937 w 1326"/>
              <a:gd name="T105" fmla="*/ 1219 h 2091"/>
              <a:gd name="T106" fmla="*/ 1000 w 1326"/>
              <a:gd name="T107" fmla="*/ 1183 h 2091"/>
              <a:gd name="T108" fmla="*/ 1067 w 1326"/>
              <a:gd name="T109" fmla="*/ 1115 h 2091"/>
              <a:gd name="T110" fmla="*/ 1060 w 1326"/>
              <a:gd name="T111" fmla="*/ 1070 h 2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6" h="2091">
                <a:moveTo>
                  <a:pt x="1053" y="1088"/>
                </a:moveTo>
                <a:lnTo>
                  <a:pt x="1049" y="1084"/>
                </a:lnTo>
                <a:lnTo>
                  <a:pt x="1049" y="1080"/>
                </a:lnTo>
                <a:lnTo>
                  <a:pt x="1045" y="1081"/>
                </a:lnTo>
                <a:lnTo>
                  <a:pt x="1039" y="1088"/>
                </a:lnTo>
                <a:lnTo>
                  <a:pt x="1036" y="1084"/>
                </a:lnTo>
                <a:lnTo>
                  <a:pt x="1034" y="1080"/>
                </a:lnTo>
                <a:lnTo>
                  <a:pt x="1028" y="1081"/>
                </a:lnTo>
                <a:lnTo>
                  <a:pt x="1027" y="1094"/>
                </a:lnTo>
                <a:lnTo>
                  <a:pt x="1017" y="1100"/>
                </a:lnTo>
                <a:lnTo>
                  <a:pt x="1020" y="1088"/>
                </a:lnTo>
                <a:lnTo>
                  <a:pt x="1013" y="1081"/>
                </a:lnTo>
                <a:lnTo>
                  <a:pt x="1012" y="1081"/>
                </a:lnTo>
                <a:lnTo>
                  <a:pt x="1005" y="1088"/>
                </a:lnTo>
                <a:lnTo>
                  <a:pt x="1000" y="1077"/>
                </a:lnTo>
                <a:lnTo>
                  <a:pt x="988" y="1081"/>
                </a:lnTo>
                <a:lnTo>
                  <a:pt x="978" y="1088"/>
                </a:lnTo>
                <a:lnTo>
                  <a:pt x="970" y="1094"/>
                </a:lnTo>
                <a:lnTo>
                  <a:pt x="947" y="1104"/>
                </a:lnTo>
                <a:lnTo>
                  <a:pt x="941" y="1121"/>
                </a:lnTo>
                <a:lnTo>
                  <a:pt x="923" y="1137"/>
                </a:lnTo>
                <a:lnTo>
                  <a:pt x="923" y="1121"/>
                </a:lnTo>
                <a:lnTo>
                  <a:pt x="915" y="1107"/>
                </a:lnTo>
                <a:lnTo>
                  <a:pt x="901" y="1100"/>
                </a:lnTo>
                <a:lnTo>
                  <a:pt x="901" y="1084"/>
                </a:lnTo>
                <a:lnTo>
                  <a:pt x="892" y="1069"/>
                </a:lnTo>
                <a:lnTo>
                  <a:pt x="904" y="1069"/>
                </a:lnTo>
                <a:lnTo>
                  <a:pt x="915" y="1059"/>
                </a:lnTo>
                <a:lnTo>
                  <a:pt x="933" y="1057"/>
                </a:lnTo>
                <a:lnTo>
                  <a:pt x="933" y="1062"/>
                </a:lnTo>
                <a:lnTo>
                  <a:pt x="923" y="1077"/>
                </a:lnTo>
                <a:lnTo>
                  <a:pt x="929" y="1089"/>
                </a:lnTo>
                <a:lnTo>
                  <a:pt x="941" y="1073"/>
                </a:lnTo>
                <a:lnTo>
                  <a:pt x="944" y="1052"/>
                </a:lnTo>
                <a:lnTo>
                  <a:pt x="951" y="1032"/>
                </a:lnTo>
                <a:lnTo>
                  <a:pt x="960" y="998"/>
                </a:lnTo>
                <a:lnTo>
                  <a:pt x="960" y="994"/>
                </a:lnTo>
                <a:lnTo>
                  <a:pt x="970" y="994"/>
                </a:lnTo>
                <a:lnTo>
                  <a:pt x="978" y="988"/>
                </a:lnTo>
                <a:lnTo>
                  <a:pt x="988" y="978"/>
                </a:lnTo>
                <a:lnTo>
                  <a:pt x="999" y="964"/>
                </a:lnTo>
                <a:lnTo>
                  <a:pt x="988" y="964"/>
                </a:lnTo>
                <a:lnTo>
                  <a:pt x="981" y="961"/>
                </a:lnTo>
                <a:lnTo>
                  <a:pt x="978" y="938"/>
                </a:lnTo>
                <a:lnTo>
                  <a:pt x="981" y="921"/>
                </a:lnTo>
                <a:lnTo>
                  <a:pt x="988" y="929"/>
                </a:lnTo>
                <a:lnTo>
                  <a:pt x="999" y="946"/>
                </a:lnTo>
                <a:lnTo>
                  <a:pt x="1009" y="968"/>
                </a:lnTo>
                <a:lnTo>
                  <a:pt x="999" y="997"/>
                </a:lnTo>
                <a:lnTo>
                  <a:pt x="991" y="1029"/>
                </a:lnTo>
                <a:lnTo>
                  <a:pt x="1002" y="1017"/>
                </a:lnTo>
                <a:lnTo>
                  <a:pt x="1012" y="998"/>
                </a:lnTo>
                <a:lnTo>
                  <a:pt x="1020" y="978"/>
                </a:lnTo>
                <a:lnTo>
                  <a:pt x="1012" y="946"/>
                </a:lnTo>
                <a:lnTo>
                  <a:pt x="995" y="914"/>
                </a:lnTo>
                <a:lnTo>
                  <a:pt x="999" y="881"/>
                </a:lnTo>
                <a:lnTo>
                  <a:pt x="1002" y="842"/>
                </a:lnTo>
                <a:lnTo>
                  <a:pt x="1005" y="809"/>
                </a:lnTo>
                <a:lnTo>
                  <a:pt x="1020" y="782"/>
                </a:lnTo>
                <a:lnTo>
                  <a:pt x="1039" y="758"/>
                </a:lnTo>
                <a:lnTo>
                  <a:pt x="1060" y="727"/>
                </a:lnTo>
                <a:lnTo>
                  <a:pt x="1075" y="674"/>
                </a:lnTo>
                <a:lnTo>
                  <a:pt x="1092" y="631"/>
                </a:lnTo>
                <a:lnTo>
                  <a:pt x="1110" y="603"/>
                </a:lnTo>
                <a:lnTo>
                  <a:pt x="1132" y="578"/>
                </a:lnTo>
                <a:lnTo>
                  <a:pt x="1171" y="541"/>
                </a:lnTo>
                <a:lnTo>
                  <a:pt x="1208" y="498"/>
                </a:lnTo>
                <a:lnTo>
                  <a:pt x="1223" y="465"/>
                </a:lnTo>
                <a:lnTo>
                  <a:pt x="1243" y="444"/>
                </a:lnTo>
                <a:lnTo>
                  <a:pt x="1254" y="429"/>
                </a:lnTo>
                <a:lnTo>
                  <a:pt x="1262" y="406"/>
                </a:lnTo>
                <a:lnTo>
                  <a:pt x="1288" y="374"/>
                </a:lnTo>
                <a:lnTo>
                  <a:pt x="1302" y="352"/>
                </a:lnTo>
                <a:lnTo>
                  <a:pt x="1298" y="342"/>
                </a:lnTo>
                <a:lnTo>
                  <a:pt x="1298" y="321"/>
                </a:lnTo>
                <a:lnTo>
                  <a:pt x="1304" y="309"/>
                </a:lnTo>
                <a:lnTo>
                  <a:pt x="1304" y="293"/>
                </a:lnTo>
                <a:lnTo>
                  <a:pt x="1302" y="277"/>
                </a:lnTo>
                <a:lnTo>
                  <a:pt x="1299" y="254"/>
                </a:lnTo>
                <a:lnTo>
                  <a:pt x="1299" y="241"/>
                </a:lnTo>
                <a:lnTo>
                  <a:pt x="1310" y="241"/>
                </a:lnTo>
                <a:lnTo>
                  <a:pt x="1310" y="227"/>
                </a:lnTo>
                <a:lnTo>
                  <a:pt x="1304" y="226"/>
                </a:lnTo>
                <a:lnTo>
                  <a:pt x="1302" y="233"/>
                </a:lnTo>
                <a:lnTo>
                  <a:pt x="1292" y="229"/>
                </a:lnTo>
                <a:lnTo>
                  <a:pt x="1298" y="221"/>
                </a:lnTo>
                <a:lnTo>
                  <a:pt x="1302" y="213"/>
                </a:lnTo>
                <a:lnTo>
                  <a:pt x="1298" y="213"/>
                </a:lnTo>
                <a:lnTo>
                  <a:pt x="1294" y="217"/>
                </a:lnTo>
                <a:lnTo>
                  <a:pt x="1288" y="217"/>
                </a:lnTo>
                <a:lnTo>
                  <a:pt x="1292" y="209"/>
                </a:lnTo>
                <a:lnTo>
                  <a:pt x="1294" y="202"/>
                </a:lnTo>
                <a:lnTo>
                  <a:pt x="1294" y="199"/>
                </a:lnTo>
                <a:lnTo>
                  <a:pt x="1292" y="195"/>
                </a:lnTo>
                <a:lnTo>
                  <a:pt x="1294" y="195"/>
                </a:lnTo>
                <a:lnTo>
                  <a:pt x="1302" y="195"/>
                </a:lnTo>
                <a:lnTo>
                  <a:pt x="1304" y="195"/>
                </a:lnTo>
                <a:lnTo>
                  <a:pt x="1310" y="199"/>
                </a:lnTo>
                <a:lnTo>
                  <a:pt x="1316" y="199"/>
                </a:lnTo>
                <a:lnTo>
                  <a:pt x="1313" y="205"/>
                </a:lnTo>
                <a:lnTo>
                  <a:pt x="1310" y="218"/>
                </a:lnTo>
                <a:lnTo>
                  <a:pt x="1316" y="226"/>
                </a:lnTo>
                <a:lnTo>
                  <a:pt x="1320" y="213"/>
                </a:lnTo>
                <a:lnTo>
                  <a:pt x="1326" y="202"/>
                </a:lnTo>
                <a:lnTo>
                  <a:pt x="1326" y="186"/>
                </a:lnTo>
                <a:lnTo>
                  <a:pt x="1316" y="183"/>
                </a:lnTo>
                <a:lnTo>
                  <a:pt x="1299" y="183"/>
                </a:lnTo>
                <a:lnTo>
                  <a:pt x="1292" y="183"/>
                </a:lnTo>
                <a:lnTo>
                  <a:pt x="1292" y="167"/>
                </a:lnTo>
                <a:lnTo>
                  <a:pt x="1285" y="155"/>
                </a:lnTo>
                <a:lnTo>
                  <a:pt x="1279" y="146"/>
                </a:lnTo>
                <a:lnTo>
                  <a:pt x="1273" y="139"/>
                </a:lnTo>
                <a:lnTo>
                  <a:pt x="1270" y="135"/>
                </a:lnTo>
                <a:lnTo>
                  <a:pt x="1266" y="122"/>
                </a:lnTo>
                <a:lnTo>
                  <a:pt x="1258" y="114"/>
                </a:lnTo>
                <a:lnTo>
                  <a:pt x="1248" y="112"/>
                </a:lnTo>
                <a:lnTo>
                  <a:pt x="1240" y="106"/>
                </a:lnTo>
                <a:lnTo>
                  <a:pt x="1234" y="94"/>
                </a:lnTo>
                <a:lnTo>
                  <a:pt x="1227" y="76"/>
                </a:lnTo>
                <a:lnTo>
                  <a:pt x="1218" y="60"/>
                </a:lnTo>
                <a:lnTo>
                  <a:pt x="1196" y="52"/>
                </a:lnTo>
                <a:lnTo>
                  <a:pt x="1151" y="20"/>
                </a:lnTo>
                <a:lnTo>
                  <a:pt x="1117" y="9"/>
                </a:lnTo>
                <a:lnTo>
                  <a:pt x="1068" y="0"/>
                </a:lnTo>
                <a:lnTo>
                  <a:pt x="1049" y="12"/>
                </a:lnTo>
                <a:lnTo>
                  <a:pt x="1031" y="20"/>
                </a:lnTo>
                <a:lnTo>
                  <a:pt x="1005" y="43"/>
                </a:lnTo>
                <a:lnTo>
                  <a:pt x="981" y="54"/>
                </a:lnTo>
                <a:lnTo>
                  <a:pt x="956" y="60"/>
                </a:lnTo>
                <a:lnTo>
                  <a:pt x="933" y="56"/>
                </a:lnTo>
                <a:lnTo>
                  <a:pt x="923" y="62"/>
                </a:lnTo>
                <a:lnTo>
                  <a:pt x="915" y="71"/>
                </a:lnTo>
                <a:lnTo>
                  <a:pt x="912" y="84"/>
                </a:lnTo>
                <a:lnTo>
                  <a:pt x="915" y="91"/>
                </a:lnTo>
                <a:lnTo>
                  <a:pt x="929" y="94"/>
                </a:lnTo>
                <a:lnTo>
                  <a:pt x="923" y="84"/>
                </a:lnTo>
                <a:lnTo>
                  <a:pt x="935" y="71"/>
                </a:lnTo>
                <a:lnTo>
                  <a:pt x="941" y="71"/>
                </a:lnTo>
                <a:lnTo>
                  <a:pt x="953" y="76"/>
                </a:lnTo>
                <a:lnTo>
                  <a:pt x="981" y="76"/>
                </a:lnTo>
                <a:lnTo>
                  <a:pt x="1005" y="76"/>
                </a:lnTo>
                <a:lnTo>
                  <a:pt x="1020" y="68"/>
                </a:lnTo>
                <a:lnTo>
                  <a:pt x="1027" y="60"/>
                </a:lnTo>
                <a:lnTo>
                  <a:pt x="1028" y="46"/>
                </a:lnTo>
                <a:lnTo>
                  <a:pt x="1036" y="48"/>
                </a:lnTo>
                <a:lnTo>
                  <a:pt x="1049" y="48"/>
                </a:lnTo>
                <a:lnTo>
                  <a:pt x="1060" y="46"/>
                </a:lnTo>
                <a:lnTo>
                  <a:pt x="1068" y="40"/>
                </a:lnTo>
                <a:lnTo>
                  <a:pt x="1079" y="46"/>
                </a:lnTo>
                <a:lnTo>
                  <a:pt x="1082" y="60"/>
                </a:lnTo>
                <a:lnTo>
                  <a:pt x="1077" y="64"/>
                </a:lnTo>
                <a:lnTo>
                  <a:pt x="1075" y="76"/>
                </a:lnTo>
                <a:lnTo>
                  <a:pt x="1068" y="94"/>
                </a:lnTo>
                <a:lnTo>
                  <a:pt x="1071" y="106"/>
                </a:lnTo>
                <a:lnTo>
                  <a:pt x="1049" y="112"/>
                </a:lnTo>
                <a:lnTo>
                  <a:pt x="1031" y="110"/>
                </a:lnTo>
                <a:lnTo>
                  <a:pt x="1027" y="114"/>
                </a:lnTo>
                <a:lnTo>
                  <a:pt x="1013" y="118"/>
                </a:lnTo>
                <a:lnTo>
                  <a:pt x="1009" y="118"/>
                </a:lnTo>
                <a:lnTo>
                  <a:pt x="995" y="124"/>
                </a:lnTo>
                <a:lnTo>
                  <a:pt x="988" y="131"/>
                </a:lnTo>
                <a:lnTo>
                  <a:pt x="973" y="122"/>
                </a:lnTo>
                <a:lnTo>
                  <a:pt x="967" y="119"/>
                </a:lnTo>
                <a:lnTo>
                  <a:pt x="951" y="127"/>
                </a:lnTo>
                <a:lnTo>
                  <a:pt x="935" y="131"/>
                </a:lnTo>
                <a:lnTo>
                  <a:pt x="923" y="127"/>
                </a:lnTo>
                <a:lnTo>
                  <a:pt x="919" y="135"/>
                </a:lnTo>
                <a:lnTo>
                  <a:pt x="909" y="135"/>
                </a:lnTo>
                <a:lnTo>
                  <a:pt x="929" y="305"/>
                </a:lnTo>
                <a:lnTo>
                  <a:pt x="915" y="352"/>
                </a:lnTo>
                <a:lnTo>
                  <a:pt x="912" y="361"/>
                </a:lnTo>
                <a:lnTo>
                  <a:pt x="897" y="406"/>
                </a:lnTo>
                <a:lnTo>
                  <a:pt x="890" y="421"/>
                </a:lnTo>
                <a:lnTo>
                  <a:pt x="851" y="528"/>
                </a:lnTo>
                <a:lnTo>
                  <a:pt x="832" y="544"/>
                </a:lnTo>
                <a:lnTo>
                  <a:pt x="749" y="603"/>
                </a:lnTo>
                <a:lnTo>
                  <a:pt x="714" y="631"/>
                </a:lnTo>
                <a:lnTo>
                  <a:pt x="696" y="642"/>
                </a:lnTo>
                <a:lnTo>
                  <a:pt x="660" y="666"/>
                </a:lnTo>
                <a:lnTo>
                  <a:pt x="597" y="716"/>
                </a:lnTo>
                <a:lnTo>
                  <a:pt x="579" y="727"/>
                </a:lnTo>
                <a:lnTo>
                  <a:pt x="440" y="830"/>
                </a:lnTo>
                <a:lnTo>
                  <a:pt x="428" y="838"/>
                </a:lnTo>
                <a:lnTo>
                  <a:pt x="425" y="841"/>
                </a:lnTo>
                <a:lnTo>
                  <a:pt x="222" y="990"/>
                </a:lnTo>
                <a:lnTo>
                  <a:pt x="168" y="1021"/>
                </a:lnTo>
                <a:lnTo>
                  <a:pt x="150" y="1037"/>
                </a:lnTo>
                <a:lnTo>
                  <a:pt x="0" y="1141"/>
                </a:lnTo>
                <a:lnTo>
                  <a:pt x="17" y="1172"/>
                </a:lnTo>
                <a:lnTo>
                  <a:pt x="39" y="1196"/>
                </a:lnTo>
                <a:lnTo>
                  <a:pt x="47" y="1213"/>
                </a:lnTo>
                <a:lnTo>
                  <a:pt x="67" y="1238"/>
                </a:lnTo>
                <a:lnTo>
                  <a:pt x="77" y="1263"/>
                </a:lnTo>
                <a:lnTo>
                  <a:pt x="93" y="1290"/>
                </a:lnTo>
                <a:lnTo>
                  <a:pt x="105" y="1314"/>
                </a:lnTo>
                <a:lnTo>
                  <a:pt x="115" y="1342"/>
                </a:lnTo>
                <a:lnTo>
                  <a:pt x="124" y="1360"/>
                </a:lnTo>
                <a:lnTo>
                  <a:pt x="132" y="1382"/>
                </a:lnTo>
                <a:lnTo>
                  <a:pt x="140" y="1411"/>
                </a:lnTo>
                <a:lnTo>
                  <a:pt x="148" y="1443"/>
                </a:lnTo>
                <a:lnTo>
                  <a:pt x="151" y="1479"/>
                </a:lnTo>
                <a:lnTo>
                  <a:pt x="160" y="1558"/>
                </a:lnTo>
                <a:lnTo>
                  <a:pt x="172" y="1701"/>
                </a:lnTo>
                <a:lnTo>
                  <a:pt x="195" y="1922"/>
                </a:lnTo>
                <a:lnTo>
                  <a:pt x="204" y="2043"/>
                </a:lnTo>
                <a:lnTo>
                  <a:pt x="223" y="2067"/>
                </a:lnTo>
                <a:lnTo>
                  <a:pt x="253" y="2055"/>
                </a:lnTo>
                <a:lnTo>
                  <a:pt x="237" y="2059"/>
                </a:lnTo>
                <a:lnTo>
                  <a:pt x="258" y="2045"/>
                </a:lnTo>
                <a:lnTo>
                  <a:pt x="320" y="2057"/>
                </a:lnTo>
                <a:lnTo>
                  <a:pt x="354" y="2086"/>
                </a:lnTo>
                <a:lnTo>
                  <a:pt x="386" y="2091"/>
                </a:lnTo>
                <a:lnTo>
                  <a:pt x="409" y="2057"/>
                </a:lnTo>
                <a:lnTo>
                  <a:pt x="425" y="1999"/>
                </a:lnTo>
                <a:lnTo>
                  <a:pt x="458" y="1935"/>
                </a:lnTo>
                <a:lnTo>
                  <a:pt x="500" y="1878"/>
                </a:lnTo>
                <a:lnTo>
                  <a:pt x="540" y="1776"/>
                </a:lnTo>
                <a:lnTo>
                  <a:pt x="612" y="1753"/>
                </a:lnTo>
                <a:lnTo>
                  <a:pt x="645" y="1725"/>
                </a:lnTo>
                <a:lnTo>
                  <a:pt x="671" y="1712"/>
                </a:lnTo>
                <a:lnTo>
                  <a:pt x="677" y="1697"/>
                </a:lnTo>
                <a:lnTo>
                  <a:pt x="699" y="1649"/>
                </a:lnTo>
                <a:lnTo>
                  <a:pt x="711" y="1624"/>
                </a:lnTo>
                <a:lnTo>
                  <a:pt x="714" y="1605"/>
                </a:lnTo>
                <a:lnTo>
                  <a:pt x="728" y="1588"/>
                </a:lnTo>
                <a:lnTo>
                  <a:pt x="720" y="1578"/>
                </a:lnTo>
                <a:lnTo>
                  <a:pt x="718" y="1584"/>
                </a:lnTo>
                <a:lnTo>
                  <a:pt x="711" y="1588"/>
                </a:lnTo>
                <a:lnTo>
                  <a:pt x="706" y="1605"/>
                </a:lnTo>
                <a:lnTo>
                  <a:pt x="699" y="1620"/>
                </a:lnTo>
                <a:lnTo>
                  <a:pt x="696" y="1593"/>
                </a:lnTo>
                <a:lnTo>
                  <a:pt x="710" y="1584"/>
                </a:lnTo>
                <a:lnTo>
                  <a:pt x="714" y="1568"/>
                </a:lnTo>
                <a:lnTo>
                  <a:pt x="706" y="1568"/>
                </a:lnTo>
                <a:lnTo>
                  <a:pt x="691" y="1572"/>
                </a:lnTo>
                <a:lnTo>
                  <a:pt x="686" y="1584"/>
                </a:lnTo>
                <a:lnTo>
                  <a:pt x="677" y="1588"/>
                </a:lnTo>
                <a:lnTo>
                  <a:pt x="663" y="1593"/>
                </a:lnTo>
                <a:lnTo>
                  <a:pt x="655" y="1610"/>
                </a:lnTo>
                <a:lnTo>
                  <a:pt x="645" y="1618"/>
                </a:lnTo>
                <a:lnTo>
                  <a:pt x="648" y="1605"/>
                </a:lnTo>
                <a:lnTo>
                  <a:pt x="648" y="1589"/>
                </a:lnTo>
                <a:lnTo>
                  <a:pt x="652" y="1578"/>
                </a:lnTo>
                <a:lnTo>
                  <a:pt x="660" y="1562"/>
                </a:lnTo>
                <a:lnTo>
                  <a:pt x="664" y="1546"/>
                </a:lnTo>
                <a:lnTo>
                  <a:pt x="671" y="1527"/>
                </a:lnTo>
                <a:lnTo>
                  <a:pt x="680" y="1511"/>
                </a:lnTo>
                <a:lnTo>
                  <a:pt x="699" y="1494"/>
                </a:lnTo>
                <a:lnTo>
                  <a:pt x="706" y="1477"/>
                </a:lnTo>
                <a:lnTo>
                  <a:pt x="711" y="1454"/>
                </a:lnTo>
                <a:lnTo>
                  <a:pt x="714" y="1463"/>
                </a:lnTo>
                <a:lnTo>
                  <a:pt x="711" y="1485"/>
                </a:lnTo>
                <a:lnTo>
                  <a:pt x="710" y="1494"/>
                </a:lnTo>
                <a:lnTo>
                  <a:pt x="695" y="1511"/>
                </a:lnTo>
                <a:lnTo>
                  <a:pt x="680" y="1530"/>
                </a:lnTo>
                <a:lnTo>
                  <a:pt x="677" y="1550"/>
                </a:lnTo>
                <a:lnTo>
                  <a:pt x="670" y="1576"/>
                </a:lnTo>
                <a:lnTo>
                  <a:pt x="664" y="1588"/>
                </a:lnTo>
                <a:lnTo>
                  <a:pt x="674" y="1580"/>
                </a:lnTo>
                <a:lnTo>
                  <a:pt x="680" y="1572"/>
                </a:lnTo>
                <a:lnTo>
                  <a:pt x="691" y="1562"/>
                </a:lnTo>
                <a:lnTo>
                  <a:pt x="706" y="1561"/>
                </a:lnTo>
                <a:lnTo>
                  <a:pt x="714" y="1562"/>
                </a:lnTo>
                <a:lnTo>
                  <a:pt x="720" y="1550"/>
                </a:lnTo>
                <a:lnTo>
                  <a:pt x="728" y="1535"/>
                </a:lnTo>
                <a:lnTo>
                  <a:pt x="729" y="1527"/>
                </a:lnTo>
                <a:lnTo>
                  <a:pt x="729" y="1545"/>
                </a:lnTo>
                <a:lnTo>
                  <a:pt x="735" y="1562"/>
                </a:lnTo>
                <a:lnTo>
                  <a:pt x="743" y="1556"/>
                </a:lnTo>
                <a:lnTo>
                  <a:pt x="746" y="1545"/>
                </a:lnTo>
                <a:lnTo>
                  <a:pt x="746" y="1530"/>
                </a:lnTo>
                <a:lnTo>
                  <a:pt x="746" y="1511"/>
                </a:lnTo>
                <a:lnTo>
                  <a:pt x="753" y="1511"/>
                </a:lnTo>
                <a:lnTo>
                  <a:pt x="767" y="1505"/>
                </a:lnTo>
                <a:lnTo>
                  <a:pt x="767" y="1485"/>
                </a:lnTo>
                <a:lnTo>
                  <a:pt x="774" y="1479"/>
                </a:lnTo>
                <a:lnTo>
                  <a:pt x="778" y="1463"/>
                </a:lnTo>
                <a:lnTo>
                  <a:pt x="782" y="1463"/>
                </a:lnTo>
                <a:lnTo>
                  <a:pt x="782" y="1479"/>
                </a:lnTo>
                <a:lnTo>
                  <a:pt x="790" y="1486"/>
                </a:lnTo>
                <a:lnTo>
                  <a:pt x="797" y="1486"/>
                </a:lnTo>
                <a:lnTo>
                  <a:pt x="794" y="1497"/>
                </a:lnTo>
                <a:lnTo>
                  <a:pt x="787" y="1511"/>
                </a:lnTo>
                <a:lnTo>
                  <a:pt x="801" y="1519"/>
                </a:lnTo>
                <a:lnTo>
                  <a:pt x="807" y="1538"/>
                </a:lnTo>
                <a:lnTo>
                  <a:pt x="807" y="1550"/>
                </a:lnTo>
                <a:lnTo>
                  <a:pt x="807" y="1558"/>
                </a:lnTo>
                <a:lnTo>
                  <a:pt x="801" y="1568"/>
                </a:lnTo>
                <a:lnTo>
                  <a:pt x="794" y="1576"/>
                </a:lnTo>
                <a:lnTo>
                  <a:pt x="785" y="1580"/>
                </a:lnTo>
                <a:lnTo>
                  <a:pt x="785" y="1589"/>
                </a:lnTo>
                <a:lnTo>
                  <a:pt x="790" y="1605"/>
                </a:lnTo>
                <a:lnTo>
                  <a:pt x="785" y="1618"/>
                </a:lnTo>
                <a:lnTo>
                  <a:pt x="778" y="1636"/>
                </a:lnTo>
                <a:lnTo>
                  <a:pt x="769" y="1649"/>
                </a:lnTo>
                <a:lnTo>
                  <a:pt x="763" y="1657"/>
                </a:lnTo>
                <a:lnTo>
                  <a:pt x="763" y="1668"/>
                </a:lnTo>
                <a:lnTo>
                  <a:pt x="763" y="1679"/>
                </a:lnTo>
                <a:lnTo>
                  <a:pt x="756" y="1687"/>
                </a:lnTo>
                <a:lnTo>
                  <a:pt x="746" y="1712"/>
                </a:lnTo>
                <a:lnTo>
                  <a:pt x="756" y="1713"/>
                </a:lnTo>
                <a:lnTo>
                  <a:pt x="763" y="1713"/>
                </a:lnTo>
                <a:lnTo>
                  <a:pt x="774" y="1712"/>
                </a:lnTo>
                <a:lnTo>
                  <a:pt x="782" y="1719"/>
                </a:lnTo>
                <a:lnTo>
                  <a:pt x="801" y="1724"/>
                </a:lnTo>
                <a:lnTo>
                  <a:pt x="819" y="1725"/>
                </a:lnTo>
                <a:lnTo>
                  <a:pt x="828" y="1725"/>
                </a:lnTo>
                <a:lnTo>
                  <a:pt x="843" y="1728"/>
                </a:lnTo>
                <a:lnTo>
                  <a:pt x="846" y="1743"/>
                </a:lnTo>
                <a:lnTo>
                  <a:pt x="839" y="1745"/>
                </a:lnTo>
                <a:lnTo>
                  <a:pt x="839" y="1759"/>
                </a:lnTo>
                <a:lnTo>
                  <a:pt x="839" y="1767"/>
                </a:lnTo>
                <a:lnTo>
                  <a:pt x="846" y="1771"/>
                </a:lnTo>
                <a:lnTo>
                  <a:pt x="851" y="1767"/>
                </a:lnTo>
                <a:lnTo>
                  <a:pt x="858" y="1767"/>
                </a:lnTo>
                <a:lnTo>
                  <a:pt x="865" y="1775"/>
                </a:lnTo>
                <a:lnTo>
                  <a:pt x="873" y="1783"/>
                </a:lnTo>
                <a:lnTo>
                  <a:pt x="877" y="1795"/>
                </a:lnTo>
                <a:lnTo>
                  <a:pt x="873" y="1799"/>
                </a:lnTo>
                <a:lnTo>
                  <a:pt x="873" y="1807"/>
                </a:lnTo>
                <a:lnTo>
                  <a:pt x="870" y="1817"/>
                </a:lnTo>
                <a:lnTo>
                  <a:pt x="869" y="1823"/>
                </a:lnTo>
                <a:lnTo>
                  <a:pt x="873" y="1827"/>
                </a:lnTo>
                <a:lnTo>
                  <a:pt x="880" y="1817"/>
                </a:lnTo>
                <a:lnTo>
                  <a:pt x="886" y="1801"/>
                </a:lnTo>
                <a:lnTo>
                  <a:pt x="887" y="1804"/>
                </a:lnTo>
                <a:lnTo>
                  <a:pt x="887" y="1817"/>
                </a:lnTo>
                <a:lnTo>
                  <a:pt x="883" y="1828"/>
                </a:lnTo>
                <a:lnTo>
                  <a:pt x="887" y="1840"/>
                </a:lnTo>
                <a:lnTo>
                  <a:pt x="886" y="1854"/>
                </a:lnTo>
                <a:lnTo>
                  <a:pt x="880" y="1854"/>
                </a:lnTo>
                <a:lnTo>
                  <a:pt x="880" y="1870"/>
                </a:lnTo>
                <a:lnTo>
                  <a:pt x="887" y="1873"/>
                </a:lnTo>
                <a:lnTo>
                  <a:pt x="897" y="1862"/>
                </a:lnTo>
                <a:lnTo>
                  <a:pt x="897" y="1857"/>
                </a:lnTo>
                <a:lnTo>
                  <a:pt x="905" y="1865"/>
                </a:lnTo>
                <a:lnTo>
                  <a:pt x="897" y="1878"/>
                </a:lnTo>
                <a:lnTo>
                  <a:pt x="897" y="1895"/>
                </a:lnTo>
                <a:lnTo>
                  <a:pt x="904" y="1892"/>
                </a:lnTo>
                <a:lnTo>
                  <a:pt x="901" y="1881"/>
                </a:lnTo>
                <a:lnTo>
                  <a:pt x="904" y="1881"/>
                </a:lnTo>
                <a:lnTo>
                  <a:pt x="912" y="1884"/>
                </a:lnTo>
                <a:lnTo>
                  <a:pt x="922" y="1879"/>
                </a:lnTo>
                <a:lnTo>
                  <a:pt x="915" y="1849"/>
                </a:lnTo>
                <a:lnTo>
                  <a:pt x="923" y="1788"/>
                </a:lnTo>
                <a:lnTo>
                  <a:pt x="941" y="1769"/>
                </a:lnTo>
                <a:lnTo>
                  <a:pt x="947" y="1740"/>
                </a:lnTo>
                <a:lnTo>
                  <a:pt x="945" y="1712"/>
                </a:lnTo>
                <a:lnTo>
                  <a:pt x="947" y="1666"/>
                </a:lnTo>
                <a:lnTo>
                  <a:pt x="941" y="1650"/>
                </a:lnTo>
                <a:lnTo>
                  <a:pt x="953" y="1626"/>
                </a:lnTo>
                <a:lnTo>
                  <a:pt x="963" y="1609"/>
                </a:lnTo>
                <a:lnTo>
                  <a:pt x="973" y="1578"/>
                </a:lnTo>
                <a:lnTo>
                  <a:pt x="973" y="1553"/>
                </a:lnTo>
                <a:lnTo>
                  <a:pt x="978" y="1517"/>
                </a:lnTo>
                <a:lnTo>
                  <a:pt x="977" y="1485"/>
                </a:lnTo>
                <a:lnTo>
                  <a:pt x="985" y="1458"/>
                </a:lnTo>
                <a:lnTo>
                  <a:pt x="991" y="1437"/>
                </a:lnTo>
                <a:lnTo>
                  <a:pt x="988" y="1427"/>
                </a:lnTo>
                <a:lnTo>
                  <a:pt x="985" y="1423"/>
                </a:lnTo>
                <a:lnTo>
                  <a:pt x="977" y="1419"/>
                </a:lnTo>
                <a:lnTo>
                  <a:pt x="981" y="1397"/>
                </a:lnTo>
                <a:lnTo>
                  <a:pt x="988" y="1402"/>
                </a:lnTo>
                <a:lnTo>
                  <a:pt x="991" y="1394"/>
                </a:lnTo>
                <a:lnTo>
                  <a:pt x="999" y="1392"/>
                </a:lnTo>
                <a:lnTo>
                  <a:pt x="999" y="1386"/>
                </a:lnTo>
                <a:lnTo>
                  <a:pt x="999" y="1352"/>
                </a:lnTo>
                <a:lnTo>
                  <a:pt x="1002" y="1334"/>
                </a:lnTo>
                <a:lnTo>
                  <a:pt x="1012" y="1319"/>
                </a:lnTo>
                <a:lnTo>
                  <a:pt x="1021" y="1299"/>
                </a:lnTo>
                <a:lnTo>
                  <a:pt x="1039" y="1286"/>
                </a:lnTo>
                <a:lnTo>
                  <a:pt x="1053" y="1266"/>
                </a:lnTo>
                <a:lnTo>
                  <a:pt x="1053" y="1247"/>
                </a:lnTo>
                <a:lnTo>
                  <a:pt x="1053" y="1256"/>
                </a:lnTo>
                <a:lnTo>
                  <a:pt x="1049" y="1251"/>
                </a:lnTo>
                <a:lnTo>
                  <a:pt x="1039" y="1246"/>
                </a:lnTo>
                <a:lnTo>
                  <a:pt x="1034" y="1246"/>
                </a:lnTo>
                <a:lnTo>
                  <a:pt x="1027" y="1247"/>
                </a:lnTo>
                <a:lnTo>
                  <a:pt x="1028" y="1251"/>
                </a:lnTo>
                <a:lnTo>
                  <a:pt x="1028" y="1263"/>
                </a:lnTo>
                <a:lnTo>
                  <a:pt x="1021" y="1276"/>
                </a:lnTo>
                <a:lnTo>
                  <a:pt x="1012" y="1294"/>
                </a:lnTo>
                <a:lnTo>
                  <a:pt x="1013" y="1276"/>
                </a:lnTo>
                <a:lnTo>
                  <a:pt x="1017" y="1256"/>
                </a:lnTo>
                <a:lnTo>
                  <a:pt x="1009" y="1240"/>
                </a:lnTo>
                <a:lnTo>
                  <a:pt x="1005" y="1246"/>
                </a:lnTo>
                <a:lnTo>
                  <a:pt x="999" y="1251"/>
                </a:lnTo>
                <a:lnTo>
                  <a:pt x="991" y="1247"/>
                </a:lnTo>
                <a:lnTo>
                  <a:pt x="977" y="1247"/>
                </a:lnTo>
                <a:lnTo>
                  <a:pt x="970" y="1251"/>
                </a:lnTo>
                <a:lnTo>
                  <a:pt x="963" y="1266"/>
                </a:lnTo>
                <a:lnTo>
                  <a:pt x="956" y="1274"/>
                </a:lnTo>
                <a:lnTo>
                  <a:pt x="944" y="1290"/>
                </a:lnTo>
                <a:lnTo>
                  <a:pt x="945" y="1298"/>
                </a:lnTo>
                <a:lnTo>
                  <a:pt x="960" y="1280"/>
                </a:lnTo>
                <a:lnTo>
                  <a:pt x="967" y="1271"/>
                </a:lnTo>
                <a:lnTo>
                  <a:pt x="973" y="1260"/>
                </a:lnTo>
                <a:lnTo>
                  <a:pt x="985" y="1255"/>
                </a:lnTo>
                <a:lnTo>
                  <a:pt x="991" y="1255"/>
                </a:lnTo>
                <a:lnTo>
                  <a:pt x="981" y="1260"/>
                </a:lnTo>
                <a:lnTo>
                  <a:pt x="977" y="1268"/>
                </a:lnTo>
                <a:lnTo>
                  <a:pt x="977" y="1278"/>
                </a:lnTo>
                <a:lnTo>
                  <a:pt x="970" y="1278"/>
                </a:lnTo>
                <a:lnTo>
                  <a:pt x="970" y="1288"/>
                </a:lnTo>
                <a:lnTo>
                  <a:pt x="963" y="1298"/>
                </a:lnTo>
                <a:lnTo>
                  <a:pt x="960" y="1306"/>
                </a:lnTo>
                <a:lnTo>
                  <a:pt x="953" y="1306"/>
                </a:lnTo>
                <a:lnTo>
                  <a:pt x="937" y="1303"/>
                </a:lnTo>
                <a:lnTo>
                  <a:pt x="933" y="1296"/>
                </a:lnTo>
                <a:lnTo>
                  <a:pt x="922" y="1303"/>
                </a:lnTo>
                <a:lnTo>
                  <a:pt x="922" y="1278"/>
                </a:lnTo>
                <a:lnTo>
                  <a:pt x="923" y="1286"/>
                </a:lnTo>
                <a:lnTo>
                  <a:pt x="933" y="1280"/>
                </a:lnTo>
                <a:lnTo>
                  <a:pt x="935" y="1266"/>
                </a:lnTo>
                <a:lnTo>
                  <a:pt x="935" y="1260"/>
                </a:lnTo>
                <a:lnTo>
                  <a:pt x="923" y="1251"/>
                </a:lnTo>
                <a:lnTo>
                  <a:pt x="922" y="1244"/>
                </a:lnTo>
                <a:lnTo>
                  <a:pt x="929" y="1251"/>
                </a:lnTo>
                <a:lnTo>
                  <a:pt x="935" y="1247"/>
                </a:lnTo>
                <a:lnTo>
                  <a:pt x="937" y="1238"/>
                </a:lnTo>
                <a:lnTo>
                  <a:pt x="937" y="1230"/>
                </a:lnTo>
                <a:lnTo>
                  <a:pt x="935" y="1232"/>
                </a:lnTo>
                <a:lnTo>
                  <a:pt x="929" y="1238"/>
                </a:lnTo>
                <a:lnTo>
                  <a:pt x="937" y="1219"/>
                </a:lnTo>
                <a:lnTo>
                  <a:pt x="941" y="1213"/>
                </a:lnTo>
                <a:lnTo>
                  <a:pt x="953" y="1213"/>
                </a:lnTo>
                <a:lnTo>
                  <a:pt x="967" y="1207"/>
                </a:lnTo>
                <a:lnTo>
                  <a:pt x="973" y="1193"/>
                </a:lnTo>
                <a:lnTo>
                  <a:pt x="988" y="1172"/>
                </a:lnTo>
                <a:lnTo>
                  <a:pt x="995" y="1169"/>
                </a:lnTo>
                <a:lnTo>
                  <a:pt x="991" y="1180"/>
                </a:lnTo>
                <a:lnTo>
                  <a:pt x="1000" y="1183"/>
                </a:lnTo>
                <a:lnTo>
                  <a:pt x="991" y="1196"/>
                </a:lnTo>
                <a:lnTo>
                  <a:pt x="973" y="1199"/>
                </a:lnTo>
                <a:lnTo>
                  <a:pt x="985" y="1203"/>
                </a:lnTo>
                <a:lnTo>
                  <a:pt x="1000" y="1196"/>
                </a:lnTo>
                <a:lnTo>
                  <a:pt x="1002" y="1193"/>
                </a:lnTo>
                <a:lnTo>
                  <a:pt x="1020" y="1185"/>
                </a:lnTo>
                <a:lnTo>
                  <a:pt x="1052" y="1155"/>
                </a:lnTo>
                <a:lnTo>
                  <a:pt x="1067" y="1115"/>
                </a:lnTo>
                <a:lnTo>
                  <a:pt x="1068" y="1089"/>
                </a:lnTo>
                <a:lnTo>
                  <a:pt x="1067" y="1070"/>
                </a:lnTo>
                <a:lnTo>
                  <a:pt x="1053" y="1059"/>
                </a:lnTo>
                <a:lnTo>
                  <a:pt x="1043" y="1038"/>
                </a:lnTo>
                <a:lnTo>
                  <a:pt x="1043" y="1044"/>
                </a:lnTo>
                <a:lnTo>
                  <a:pt x="1045" y="1057"/>
                </a:lnTo>
                <a:lnTo>
                  <a:pt x="1052" y="1064"/>
                </a:lnTo>
                <a:lnTo>
                  <a:pt x="1060" y="1070"/>
                </a:lnTo>
                <a:lnTo>
                  <a:pt x="1053" y="1081"/>
                </a:lnTo>
                <a:lnTo>
                  <a:pt x="1053" y="1089"/>
                </a:lnTo>
                <a:lnTo>
                  <a:pt x="1053" y="108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6" name="Freeform 1035"/>
          <p:cNvSpPr>
            <a:spLocks/>
          </p:cNvSpPr>
          <p:nvPr userDrawn="1"/>
        </p:nvSpPr>
        <p:spPr bwMode="auto">
          <a:xfrm>
            <a:off x="5564226" y="5149221"/>
            <a:ext cx="720451" cy="385370"/>
          </a:xfrm>
          <a:custGeom>
            <a:avLst/>
            <a:gdLst>
              <a:gd name="T0" fmla="*/ 1299 w 1659"/>
              <a:gd name="T1" fmla="*/ 623 h 787"/>
              <a:gd name="T2" fmla="*/ 1310 w 1659"/>
              <a:gd name="T3" fmla="*/ 568 h 787"/>
              <a:gd name="T4" fmla="*/ 1241 w 1659"/>
              <a:gd name="T5" fmla="*/ 524 h 787"/>
              <a:gd name="T6" fmla="*/ 1218 w 1659"/>
              <a:gd name="T7" fmla="*/ 449 h 787"/>
              <a:gd name="T8" fmla="*/ 1153 w 1659"/>
              <a:gd name="T9" fmla="*/ 433 h 787"/>
              <a:gd name="T10" fmla="*/ 1099 w 1659"/>
              <a:gd name="T11" fmla="*/ 417 h 787"/>
              <a:gd name="T12" fmla="*/ 1050 w 1659"/>
              <a:gd name="T13" fmla="*/ 472 h 787"/>
              <a:gd name="T14" fmla="*/ 955 w 1659"/>
              <a:gd name="T15" fmla="*/ 500 h 787"/>
              <a:gd name="T16" fmla="*/ 852 w 1659"/>
              <a:gd name="T17" fmla="*/ 616 h 787"/>
              <a:gd name="T18" fmla="*/ 771 w 1659"/>
              <a:gd name="T19" fmla="*/ 723 h 787"/>
              <a:gd name="T20" fmla="*/ 706 w 1659"/>
              <a:gd name="T21" fmla="*/ 706 h 787"/>
              <a:gd name="T22" fmla="*/ 646 w 1659"/>
              <a:gd name="T23" fmla="*/ 667 h 787"/>
              <a:gd name="T24" fmla="*/ 590 w 1659"/>
              <a:gd name="T25" fmla="*/ 613 h 787"/>
              <a:gd name="T26" fmla="*/ 573 w 1659"/>
              <a:gd name="T27" fmla="*/ 526 h 787"/>
              <a:gd name="T28" fmla="*/ 520 w 1659"/>
              <a:gd name="T29" fmla="*/ 437 h 787"/>
              <a:gd name="T30" fmla="*/ 443 w 1659"/>
              <a:gd name="T31" fmla="*/ 417 h 787"/>
              <a:gd name="T32" fmla="*/ 401 w 1659"/>
              <a:gd name="T33" fmla="*/ 488 h 787"/>
              <a:gd name="T34" fmla="*/ 376 w 1659"/>
              <a:gd name="T35" fmla="*/ 609 h 787"/>
              <a:gd name="T36" fmla="*/ 324 w 1659"/>
              <a:gd name="T37" fmla="*/ 693 h 787"/>
              <a:gd name="T38" fmla="*/ 260 w 1659"/>
              <a:gd name="T39" fmla="*/ 736 h 787"/>
              <a:gd name="T40" fmla="*/ 228 w 1659"/>
              <a:gd name="T41" fmla="*/ 644 h 787"/>
              <a:gd name="T42" fmla="*/ 182 w 1659"/>
              <a:gd name="T43" fmla="*/ 581 h 787"/>
              <a:gd name="T44" fmla="*/ 121 w 1659"/>
              <a:gd name="T45" fmla="*/ 537 h 787"/>
              <a:gd name="T46" fmla="*/ 65 w 1659"/>
              <a:gd name="T47" fmla="*/ 488 h 787"/>
              <a:gd name="T48" fmla="*/ 39 w 1659"/>
              <a:gd name="T49" fmla="*/ 449 h 787"/>
              <a:gd name="T50" fmla="*/ 31 w 1659"/>
              <a:gd name="T51" fmla="*/ 387 h 787"/>
              <a:gd name="T52" fmla="*/ 6 w 1659"/>
              <a:gd name="T53" fmla="*/ 326 h 787"/>
              <a:gd name="T54" fmla="*/ 54 w 1659"/>
              <a:gd name="T55" fmla="*/ 274 h 787"/>
              <a:gd name="T56" fmla="*/ 115 w 1659"/>
              <a:gd name="T57" fmla="*/ 249 h 787"/>
              <a:gd name="T58" fmla="*/ 140 w 1659"/>
              <a:gd name="T59" fmla="*/ 278 h 787"/>
              <a:gd name="T60" fmla="*/ 164 w 1659"/>
              <a:gd name="T61" fmla="*/ 239 h 787"/>
              <a:gd name="T62" fmla="*/ 213 w 1659"/>
              <a:gd name="T63" fmla="*/ 222 h 787"/>
              <a:gd name="T64" fmla="*/ 252 w 1659"/>
              <a:gd name="T65" fmla="*/ 225 h 787"/>
              <a:gd name="T66" fmla="*/ 281 w 1659"/>
              <a:gd name="T67" fmla="*/ 184 h 787"/>
              <a:gd name="T68" fmla="*/ 173 w 1659"/>
              <a:gd name="T69" fmla="*/ 225 h 787"/>
              <a:gd name="T70" fmla="*/ 155 w 1659"/>
              <a:gd name="T71" fmla="*/ 218 h 787"/>
              <a:gd name="T72" fmla="*/ 295 w 1659"/>
              <a:gd name="T73" fmla="*/ 160 h 787"/>
              <a:gd name="T74" fmla="*/ 313 w 1659"/>
              <a:gd name="T75" fmla="*/ 171 h 787"/>
              <a:gd name="T76" fmla="*/ 480 w 1659"/>
              <a:gd name="T77" fmla="*/ 155 h 787"/>
              <a:gd name="T78" fmla="*/ 457 w 1659"/>
              <a:gd name="T79" fmla="*/ 191 h 787"/>
              <a:gd name="T80" fmla="*/ 489 w 1659"/>
              <a:gd name="T81" fmla="*/ 198 h 787"/>
              <a:gd name="T82" fmla="*/ 497 w 1659"/>
              <a:gd name="T83" fmla="*/ 171 h 787"/>
              <a:gd name="T84" fmla="*/ 520 w 1659"/>
              <a:gd name="T85" fmla="*/ 171 h 787"/>
              <a:gd name="T86" fmla="*/ 520 w 1659"/>
              <a:gd name="T87" fmla="*/ 160 h 787"/>
              <a:gd name="T88" fmla="*/ 617 w 1659"/>
              <a:gd name="T89" fmla="*/ 135 h 787"/>
              <a:gd name="T90" fmla="*/ 729 w 1659"/>
              <a:gd name="T91" fmla="*/ 63 h 787"/>
              <a:gd name="T92" fmla="*/ 745 w 1659"/>
              <a:gd name="T93" fmla="*/ 43 h 787"/>
              <a:gd name="T94" fmla="*/ 837 w 1659"/>
              <a:gd name="T95" fmla="*/ 21 h 787"/>
              <a:gd name="T96" fmla="*/ 852 w 1659"/>
              <a:gd name="T97" fmla="*/ 84 h 787"/>
              <a:gd name="T98" fmla="*/ 951 w 1659"/>
              <a:gd name="T99" fmla="*/ 107 h 787"/>
              <a:gd name="T100" fmla="*/ 1032 w 1659"/>
              <a:gd name="T101" fmla="*/ 278 h 787"/>
              <a:gd name="T102" fmla="*/ 1121 w 1659"/>
              <a:gd name="T103" fmla="*/ 333 h 787"/>
              <a:gd name="T104" fmla="*/ 1223 w 1659"/>
              <a:gd name="T105" fmla="*/ 387 h 787"/>
              <a:gd name="T106" fmla="*/ 1302 w 1659"/>
              <a:gd name="T107" fmla="*/ 347 h 787"/>
              <a:gd name="T108" fmla="*/ 1316 w 1659"/>
              <a:gd name="T109" fmla="*/ 286 h 787"/>
              <a:gd name="T110" fmla="*/ 1377 w 1659"/>
              <a:gd name="T111" fmla="*/ 286 h 787"/>
              <a:gd name="T112" fmla="*/ 1493 w 1659"/>
              <a:gd name="T113" fmla="*/ 333 h 787"/>
              <a:gd name="T114" fmla="*/ 1659 w 1659"/>
              <a:gd name="T115" fmla="*/ 446 h 787"/>
              <a:gd name="T116" fmla="*/ 1450 w 1659"/>
              <a:gd name="T117" fmla="*/ 728 h 787"/>
              <a:gd name="T118" fmla="*/ 1447 w 1659"/>
              <a:gd name="T119" fmla="*/ 684 h 787"/>
              <a:gd name="T120" fmla="*/ 1389 w 1659"/>
              <a:gd name="T121" fmla="*/ 663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59" h="787">
                <a:moveTo>
                  <a:pt x="1334" y="653"/>
                </a:moveTo>
                <a:lnTo>
                  <a:pt x="1326" y="653"/>
                </a:lnTo>
                <a:lnTo>
                  <a:pt x="1316" y="651"/>
                </a:lnTo>
                <a:lnTo>
                  <a:pt x="1310" y="651"/>
                </a:lnTo>
                <a:lnTo>
                  <a:pt x="1302" y="644"/>
                </a:lnTo>
                <a:lnTo>
                  <a:pt x="1299" y="643"/>
                </a:lnTo>
                <a:lnTo>
                  <a:pt x="1299" y="639"/>
                </a:lnTo>
                <a:lnTo>
                  <a:pt x="1298" y="631"/>
                </a:lnTo>
                <a:lnTo>
                  <a:pt x="1299" y="623"/>
                </a:lnTo>
                <a:lnTo>
                  <a:pt x="1299" y="616"/>
                </a:lnTo>
                <a:lnTo>
                  <a:pt x="1307" y="612"/>
                </a:lnTo>
                <a:lnTo>
                  <a:pt x="1310" y="604"/>
                </a:lnTo>
                <a:lnTo>
                  <a:pt x="1316" y="595"/>
                </a:lnTo>
                <a:lnTo>
                  <a:pt x="1312" y="587"/>
                </a:lnTo>
                <a:lnTo>
                  <a:pt x="1316" y="581"/>
                </a:lnTo>
                <a:lnTo>
                  <a:pt x="1317" y="577"/>
                </a:lnTo>
                <a:lnTo>
                  <a:pt x="1316" y="573"/>
                </a:lnTo>
                <a:lnTo>
                  <a:pt x="1310" y="568"/>
                </a:lnTo>
                <a:lnTo>
                  <a:pt x="1307" y="560"/>
                </a:lnTo>
                <a:lnTo>
                  <a:pt x="1302" y="552"/>
                </a:lnTo>
                <a:lnTo>
                  <a:pt x="1298" y="544"/>
                </a:lnTo>
                <a:lnTo>
                  <a:pt x="1291" y="533"/>
                </a:lnTo>
                <a:lnTo>
                  <a:pt x="1281" y="529"/>
                </a:lnTo>
                <a:lnTo>
                  <a:pt x="1265" y="530"/>
                </a:lnTo>
                <a:lnTo>
                  <a:pt x="1258" y="529"/>
                </a:lnTo>
                <a:lnTo>
                  <a:pt x="1244" y="526"/>
                </a:lnTo>
                <a:lnTo>
                  <a:pt x="1241" y="524"/>
                </a:lnTo>
                <a:lnTo>
                  <a:pt x="1234" y="521"/>
                </a:lnTo>
                <a:lnTo>
                  <a:pt x="1233" y="520"/>
                </a:lnTo>
                <a:lnTo>
                  <a:pt x="1233" y="510"/>
                </a:lnTo>
                <a:lnTo>
                  <a:pt x="1229" y="504"/>
                </a:lnTo>
                <a:lnTo>
                  <a:pt x="1229" y="497"/>
                </a:lnTo>
                <a:lnTo>
                  <a:pt x="1226" y="486"/>
                </a:lnTo>
                <a:lnTo>
                  <a:pt x="1223" y="469"/>
                </a:lnTo>
                <a:lnTo>
                  <a:pt x="1222" y="461"/>
                </a:lnTo>
                <a:lnTo>
                  <a:pt x="1218" y="449"/>
                </a:lnTo>
                <a:lnTo>
                  <a:pt x="1211" y="446"/>
                </a:lnTo>
                <a:lnTo>
                  <a:pt x="1201" y="446"/>
                </a:lnTo>
                <a:lnTo>
                  <a:pt x="1194" y="449"/>
                </a:lnTo>
                <a:lnTo>
                  <a:pt x="1186" y="456"/>
                </a:lnTo>
                <a:lnTo>
                  <a:pt x="1179" y="456"/>
                </a:lnTo>
                <a:lnTo>
                  <a:pt x="1171" y="453"/>
                </a:lnTo>
                <a:lnTo>
                  <a:pt x="1168" y="448"/>
                </a:lnTo>
                <a:lnTo>
                  <a:pt x="1157" y="438"/>
                </a:lnTo>
                <a:lnTo>
                  <a:pt x="1153" y="433"/>
                </a:lnTo>
                <a:lnTo>
                  <a:pt x="1144" y="430"/>
                </a:lnTo>
                <a:lnTo>
                  <a:pt x="1136" y="433"/>
                </a:lnTo>
                <a:lnTo>
                  <a:pt x="1128" y="437"/>
                </a:lnTo>
                <a:lnTo>
                  <a:pt x="1121" y="437"/>
                </a:lnTo>
                <a:lnTo>
                  <a:pt x="1118" y="425"/>
                </a:lnTo>
                <a:lnTo>
                  <a:pt x="1118" y="417"/>
                </a:lnTo>
                <a:lnTo>
                  <a:pt x="1113" y="411"/>
                </a:lnTo>
                <a:lnTo>
                  <a:pt x="1103" y="411"/>
                </a:lnTo>
                <a:lnTo>
                  <a:pt x="1099" y="417"/>
                </a:lnTo>
                <a:lnTo>
                  <a:pt x="1090" y="422"/>
                </a:lnTo>
                <a:lnTo>
                  <a:pt x="1078" y="425"/>
                </a:lnTo>
                <a:lnTo>
                  <a:pt x="1067" y="422"/>
                </a:lnTo>
                <a:lnTo>
                  <a:pt x="1067" y="430"/>
                </a:lnTo>
                <a:lnTo>
                  <a:pt x="1063" y="441"/>
                </a:lnTo>
                <a:lnTo>
                  <a:pt x="1060" y="457"/>
                </a:lnTo>
                <a:lnTo>
                  <a:pt x="1058" y="466"/>
                </a:lnTo>
                <a:lnTo>
                  <a:pt x="1058" y="469"/>
                </a:lnTo>
                <a:lnTo>
                  <a:pt x="1050" y="472"/>
                </a:lnTo>
                <a:lnTo>
                  <a:pt x="1040" y="466"/>
                </a:lnTo>
                <a:lnTo>
                  <a:pt x="1027" y="466"/>
                </a:lnTo>
                <a:lnTo>
                  <a:pt x="1013" y="469"/>
                </a:lnTo>
                <a:lnTo>
                  <a:pt x="1005" y="473"/>
                </a:lnTo>
                <a:lnTo>
                  <a:pt x="1003" y="478"/>
                </a:lnTo>
                <a:lnTo>
                  <a:pt x="992" y="482"/>
                </a:lnTo>
                <a:lnTo>
                  <a:pt x="982" y="486"/>
                </a:lnTo>
                <a:lnTo>
                  <a:pt x="966" y="497"/>
                </a:lnTo>
                <a:lnTo>
                  <a:pt x="955" y="500"/>
                </a:lnTo>
                <a:lnTo>
                  <a:pt x="942" y="513"/>
                </a:lnTo>
                <a:lnTo>
                  <a:pt x="933" y="521"/>
                </a:lnTo>
                <a:lnTo>
                  <a:pt x="927" y="526"/>
                </a:lnTo>
                <a:lnTo>
                  <a:pt x="927" y="533"/>
                </a:lnTo>
                <a:lnTo>
                  <a:pt x="919" y="546"/>
                </a:lnTo>
                <a:lnTo>
                  <a:pt x="911" y="552"/>
                </a:lnTo>
                <a:lnTo>
                  <a:pt x="899" y="564"/>
                </a:lnTo>
                <a:lnTo>
                  <a:pt x="866" y="603"/>
                </a:lnTo>
                <a:lnTo>
                  <a:pt x="852" y="616"/>
                </a:lnTo>
                <a:lnTo>
                  <a:pt x="846" y="624"/>
                </a:lnTo>
                <a:lnTo>
                  <a:pt x="844" y="628"/>
                </a:lnTo>
                <a:lnTo>
                  <a:pt x="834" y="639"/>
                </a:lnTo>
                <a:lnTo>
                  <a:pt x="822" y="656"/>
                </a:lnTo>
                <a:lnTo>
                  <a:pt x="811" y="669"/>
                </a:lnTo>
                <a:lnTo>
                  <a:pt x="809" y="677"/>
                </a:lnTo>
                <a:lnTo>
                  <a:pt x="803" y="684"/>
                </a:lnTo>
                <a:lnTo>
                  <a:pt x="788" y="706"/>
                </a:lnTo>
                <a:lnTo>
                  <a:pt x="771" y="723"/>
                </a:lnTo>
                <a:lnTo>
                  <a:pt x="768" y="730"/>
                </a:lnTo>
                <a:lnTo>
                  <a:pt x="761" y="730"/>
                </a:lnTo>
                <a:lnTo>
                  <a:pt x="753" y="730"/>
                </a:lnTo>
                <a:lnTo>
                  <a:pt x="743" y="730"/>
                </a:lnTo>
                <a:lnTo>
                  <a:pt x="736" y="728"/>
                </a:lnTo>
                <a:lnTo>
                  <a:pt x="725" y="723"/>
                </a:lnTo>
                <a:lnTo>
                  <a:pt x="714" y="717"/>
                </a:lnTo>
                <a:lnTo>
                  <a:pt x="713" y="712"/>
                </a:lnTo>
                <a:lnTo>
                  <a:pt x="706" y="706"/>
                </a:lnTo>
                <a:lnTo>
                  <a:pt x="702" y="700"/>
                </a:lnTo>
                <a:lnTo>
                  <a:pt x="698" y="693"/>
                </a:lnTo>
                <a:lnTo>
                  <a:pt x="695" y="684"/>
                </a:lnTo>
                <a:lnTo>
                  <a:pt x="689" y="680"/>
                </a:lnTo>
                <a:lnTo>
                  <a:pt x="684" y="677"/>
                </a:lnTo>
                <a:lnTo>
                  <a:pt x="675" y="672"/>
                </a:lnTo>
                <a:lnTo>
                  <a:pt x="663" y="667"/>
                </a:lnTo>
                <a:lnTo>
                  <a:pt x="652" y="667"/>
                </a:lnTo>
                <a:lnTo>
                  <a:pt x="646" y="667"/>
                </a:lnTo>
                <a:lnTo>
                  <a:pt x="638" y="667"/>
                </a:lnTo>
                <a:lnTo>
                  <a:pt x="620" y="667"/>
                </a:lnTo>
                <a:lnTo>
                  <a:pt x="615" y="667"/>
                </a:lnTo>
                <a:lnTo>
                  <a:pt x="605" y="656"/>
                </a:lnTo>
                <a:lnTo>
                  <a:pt x="602" y="653"/>
                </a:lnTo>
                <a:lnTo>
                  <a:pt x="595" y="647"/>
                </a:lnTo>
                <a:lnTo>
                  <a:pt x="594" y="628"/>
                </a:lnTo>
                <a:lnTo>
                  <a:pt x="594" y="624"/>
                </a:lnTo>
                <a:lnTo>
                  <a:pt x="590" y="613"/>
                </a:lnTo>
                <a:lnTo>
                  <a:pt x="585" y="597"/>
                </a:lnTo>
                <a:lnTo>
                  <a:pt x="580" y="595"/>
                </a:lnTo>
                <a:lnTo>
                  <a:pt x="579" y="589"/>
                </a:lnTo>
                <a:lnTo>
                  <a:pt x="573" y="577"/>
                </a:lnTo>
                <a:lnTo>
                  <a:pt x="573" y="572"/>
                </a:lnTo>
                <a:lnTo>
                  <a:pt x="579" y="560"/>
                </a:lnTo>
                <a:lnTo>
                  <a:pt x="576" y="549"/>
                </a:lnTo>
                <a:lnTo>
                  <a:pt x="573" y="533"/>
                </a:lnTo>
                <a:lnTo>
                  <a:pt x="573" y="526"/>
                </a:lnTo>
                <a:lnTo>
                  <a:pt x="579" y="506"/>
                </a:lnTo>
                <a:lnTo>
                  <a:pt x="576" y="500"/>
                </a:lnTo>
                <a:lnTo>
                  <a:pt x="576" y="497"/>
                </a:lnTo>
                <a:lnTo>
                  <a:pt x="576" y="482"/>
                </a:lnTo>
                <a:lnTo>
                  <a:pt x="554" y="472"/>
                </a:lnTo>
                <a:lnTo>
                  <a:pt x="551" y="469"/>
                </a:lnTo>
                <a:lnTo>
                  <a:pt x="544" y="464"/>
                </a:lnTo>
                <a:lnTo>
                  <a:pt x="532" y="453"/>
                </a:lnTo>
                <a:lnTo>
                  <a:pt x="520" y="437"/>
                </a:lnTo>
                <a:lnTo>
                  <a:pt x="520" y="430"/>
                </a:lnTo>
                <a:lnTo>
                  <a:pt x="509" y="425"/>
                </a:lnTo>
                <a:lnTo>
                  <a:pt x="507" y="425"/>
                </a:lnTo>
                <a:lnTo>
                  <a:pt x="501" y="422"/>
                </a:lnTo>
                <a:lnTo>
                  <a:pt x="494" y="422"/>
                </a:lnTo>
                <a:lnTo>
                  <a:pt x="480" y="422"/>
                </a:lnTo>
                <a:lnTo>
                  <a:pt x="465" y="422"/>
                </a:lnTo>
                <a:lnTo>
                  <a:pt x="453" y="422"/>
                </a:lnTo>
                <a:lnTo>
                  <a:pt x="443" y="417"/>
                </a:lnTo>
                <a:lnTo>
                  <a:pt x="436" y="421"/>
                </a:lnTo>
                <a:lnTo>
                  <a:pt x="431" y="422"/>
                </a:lnTo>
                <a:lnTo>
                  <a:pt x="422" y="430"/>
                </a:lnTo>
                <a:lnTo>
                  <a:pt x="421" y="430"/>
                </a:lnTo>
                <a:lnTo>
                  <a:pt x="414" y="441"/>
                </a:lnTo>
                <a:lnTo>
                  <a:pt x="411" y="456"/>
                </a:lnTo>
                <a:lnTo>
                  <a:pt x="407" y="461"/>
                </a:lnTo>
                <a:lnTo>
                  <a:pt x="401" y="469"/>
                </a:lnTo>
                <a:lnTo>
                  <a:pt x="401" y="488"/>
                </a:lnTo>
                <a:lnTo>
                  <a:pt x="399" y="500"/>
                </a:lnTo>
                <a:lnTo>
                  <a:pt x="399" y="521"/>
                </a:lnTo>
                <a:lnTo>
                  <a:pt x="396" y="544"/>
                </a:lnTo>
                <a:lnTo>
                  <a:pt x="391" y="568"/>
                </a:lnTo>
                <a:lnTo>
                  <a:pt x="391" y="572"/>
                </a:lnTo>
                <a:lnTo>
                  <a:pt x="391" y="589"/>
                </a:lnTo>
                <a:lnTo>
                  <a:pt x="386" y="603"/>
                </a:lnTo>
                <a:lnTo>
                  <a:pt x="379" y="605"/>
                </a:lnTo>
                <a:lnTo>
                  <a:pt x="376" y="609"/>
                </a:lnTo>
                <a:lnTo>
                  <a:pt x="373" y="612"/>
                </a:lnTo>
                <a:lnTo>
                  <a:pt x="373" y="620"/>
                </a:lnTo>
                <a:lnTo>
                  <a:pt x="368" y="624"/>
                </a:lnTo>
                <a:lnTo>
                  <a:pt x="360" y="631"/>
                </a:lnTo>
                <a:lnTo>
                  <a:pt x="360" y="643"/>
                </a:lnTo>
                <a:lnTo>
                  <a:pt x="349" y="647"/>
                </a:lnTo>
                <a:lnTo>
                  <a:pt x="341" y="647"/>
                </a:lnTo>
                <a:lnTo>
                  <a:pt x="332" y="669"/>
                </a:lnTo>
                <a:lnTo>
                  <a:pt x="324" y="693"/>
                </a:lnTo>
                <a:lnTo>
                  <a:pt x="321" y="696"/>
                </a:lnTo>
                <a:lnTo>
                  <a:pt x="318" y="715"/>
                </a:lnTo>
                <a:lnTo>
                  <a:pt x="305" y="754"/>
                </a:lnTo>
                <a:lnTo>
                  <a:pt x="290" y="779"/>
                </a:lnTo>
                <a:lnTo>
                  <a:pt x="295" y="787"/>
                </a:lnTo>
                <a:lnTo>
                  <a:pt x="283" y="776"/>
                </a:lnTo>
                <a:lnTo>
                  <a:pt x="271" y="763"/>
                </a:lnTo>
                <a:lnTo>
                  <a:pt x="265" y="746"/>
                </a:lnTo>
                <a:lnTo>
                  <a:pt x="260" y="736"/>
                </a:lnTo>
                <a:lnTo>
                  <a:pt x="260" y="723"/>
                </a:lnTo>
                <a:lnTo>
                  <a:pt x="265" y="707"/>
                </a:lnTo>
                <a:lnTo>
                  <a:pt x="265" y="693"/>
                </a:lnTo>
                <a:lnTo>
                  <a:pt x="265" y="687"/>
                </a:lnTo>
                <a:lnTo>
                  <a:pt x="265" y="680"/>
                </a:lnTo>
                <a:lnTo>
                  <a:pt x="258" y="663"/>
                </a:lnTo>
                <a:lnTo>
                  <a:pt x="249" y="656"/>
                </a:lnTo>
                <a:lnTo>
                  <a:pt x="241" y="655"/>
                </a:lnTo>
                <a:lnTo>
                  <a:pt x="228" y="644"/>
                </a:lnTo>
                <a:lnTo>
                  <a:pt x="223" y="635"/>
                </a:lnTo>
                <a:lnTo>
                  <a:pt x="222" y="624"/>
                </a:lnTo>
                <a:lnTo>
                  <a:pt x="219" y="616"/>
                </a:lnTo>
                <a:lnTo>
                  <a:pt x="213" y="613"/>
                </a:lnTo>
                <a:lnTo>
                  <a:pt x="207" y="609"/>
                </a:lnTo>
                <a:lnTo>
                  <a:pt x="207" y="603"/>
                </a:lnTo>
                <a:lnTo>
                  <a:pt x="205" y="591"/>
                </a:lnTo>
                <a:lnTo>
                  <a:pt x="190" y="587"/>
                </a:lnTo>
                <a:lnTo>
                  <a:pt x="182" y="581"/>
                </a:lnTo>
                <a:lnTo>
                  <a:pt x="179" y="577"/>
                </a:lnTo>
                <a:lnTo>
                  <a:pt x="173" y="573"/>
                </a:lnTo>
                <a:lnTo>
                  <a:pt x="169" y="577"/>
                </a:lnTo>
                <a:lnTo>
                  <a:pt x="162" y="579"/>
                </a:lnTo>
                <a:lnTo>
                  <a:pt x="144" y="572"/>
                </a:lnTo>
                <a:lnTo>
                  <a:pt x="140" y="560"/>
                </a:lnTo>
                <a:lnTo>
                  <a:pt x="132" y="552"/>
                </a:lnTo>
                <a:lnTo>
                  <a:pt x="126" y="546"/>
                </a:lnTo>
                <a:lnTo>
                  <a:pt x="121" y="537"/>
                </a:lnTo>
                <a:lnTo>
                  <a:pt x="115" y="533"/>
                </a:lnTo>
                <a:lnTo>
                  <a:pt x="108" y="530"/>
                </a:lnTo>
                <a:lnTo>
                  <a:pt x="105" y="530"/>
                </a:lnTo>
                <a:lnTo>
                  <a:pt x="96" y="521"/>
                </a:lnTo>
                <a:lnTo>
                  <a:pt x="92" y="504"/>
                </a:lnTo>
                <a:lnTo>
                  <a:pt x="86" y="494"/>
                </a:lnTo>
                <a:lnTo>
                  <a:pt x="79" y="488"/>
                </a:lnTo>
                <a:lnTo>
                  <a:pt x="71" y="486"/>
                </a:lnTo>
                <a:lnTo>
                  <a:pt x="65" y="488"/>
                </a:lnTo>
                <a:lnTo>
                  <a:pt x="64" y="490"/>
                </a:lnTo>
                <a:lnTo>
                  <a:pt x="59" y="497"/>
                </a:lnTo>
                <a:lnTo>
                  <a:pt x="56" y="490"/>
                </a:lnTo>
                <a:lnTo>
                  <a:pt x="50" y="488"/>
                </a:lnTo>
                <a:lnTo>
                  <a:pt x="42" y="488"/>
                </a:lnTo>
                <a:lnTo>
                  <a:pt x="39" y="469"/>
                </a:lnTo>
                <a:lnTo>
                  <a:pt x="34" y="461"/>
                </a:lnTo>
                <a:lnTo>
                  <a:pt x="39" y="453"/>
                </a:lnTo>
                <a:lnTo>
                  <a:pt x="39" y="449"/>
                </a:lnTo>
                <a:lnTo>
                  <a:pt x="34" y="446"/>
                </a:lnTo>
                <a:lnTo>
                  <a:pt x="34" y="433"/>
                </a:lnTo>
                <a:lnTo>
                  <a:pt x="31" y="425"/>
                </a:lnTo>
                <a:lnTo>
                  <a:pt x="39" y="422"/>
                </a:lnTo>
                <a:lnTo>
                  <a:pt x="43" y="411"/>
                </a:lnTo>
                <a:lnTo>
                  <a:pt x="47" y="405"/>
                </a:lnTo>
                <a:lnTo>
                  <a:pt x="42" y="400"/>
                </a:lnTo>
                <a:lnTo>
                  <a:pt x="34" y="395"/>
                </a:lnTo>
                <a:lnTo>
                  <a:pt x="31" y="387"/>
                </a:lnTo>
                <a:lnTo>
                  <a:pt x="31" y="381"/>
                </a:lnTo>
                <a:lnTo>
                  <a:pt x="31" y="370"/>
                </a:lnTo>
                <a:lnTo>
                  <a:pt x="24" y="357"/>
                </a:lnTo>
                <a:lnTo>
                  <a:pt x="20" y="347"/>
                </a:lnTo>
                <a:lnTo>
                  <a:pt x="20" y="345"/>
                </a:lnTo>
                <a:lnTo>
                  <a:pt x="20" y="338"/>
                </a:lnTo>
                <a:lnTo>
                  <a:pt x="13" y="338"/>
                </a:lnTo>
                <a:lnTo>
                  <a:pt x="7" y="334"/>
                </a:lnTo>
                <a:lnTo>
                  <a:pt x="6" y="326"/>
                </a:lnTo>
                <a:lnTo>
                  <a:pt x="6" y="315"/>
                </a:lnTo>
                <a:lnTo>
                  <a:pt x="0" y="311"/>
                </a:lnTo>
                <a:lnTo>
                  <a:pt x="0" y="305"/>
                </a:lnTo>
                <a:lnTo>
                  <a:pt x="0" y="301"/>
                </a:lnTo>
                <a:lnTo>
                  <a:pt x="13" y="297"/>
                </a:lnTo>
                <a:lnTo>
                  <a:pt x="24" y="291"/>
                </a:lnTo>
                <a:lnTo>
                  <a:pt x="31" y="291"/>
                </a:lnTo>
                <a:lnTo>
                  <a:pt x="42" y="286"/>
                </a:lnTo>
                <a:lnTo>
                  <a:pt x="54" y="274"/>
                </a:lnTo>
                <a:lnTo>
                  <a:pt x="64" y="270"/>
                </a:lnTo>
                <a:lnTo>
                  <a:pt x="78" y="265"/>
                </a:lnTo>
                <a:lnTo>
                  <a:pt x="89" y="255"/>
                </a:lnTo>
                <a:lnTo>
                  <a:pt x="97" y="249"/>
                </a:lnTo>
                <a:lnTo>
                  <a:pt x="105" y="243"/>
                </a:lnTo>
                <a:lnTo>
                  <a:pt x="114" y="241"/>
                </a:lnTo>
                <a:lnTo>
                  <a:pt x="121" y="241"/>
                </a:lnTo>
                <a:lnTo>
                  <a:pt x="124" y="243"/>
                </a:lnTo>
                <a:lnTo>
                  <a:pt x="115" y="249"/>
                </a:lnTo>
                <a:lnTo>
                  <a:pt x="108" y="255"/>
                </a:lnTo>
                <a:lnTo>
                  <a:pt x="103" y="259"/>
                </a:lnTo>
                <a:lnTo>
                  <a:pt x="105" y="265"/>
                </a:lnTo>
                <a:lnTo>
                  <a:pt x="105" y="271"/>
                </a:lnTo>
                <a:lnTo>
                  <a:pt x="114" y="271"/>
                </a:lnTo>
                <a:lnTo>
                  <a:pt x="121" y="271"/>
                </a:lnTo>
                <a:lnTo>
                  <a:pt x="129" y="274"/>
                </a:lnTo>
                <a:lnTo>
                  <a:pt x="132" y="278"/>
                </a:lnTo>
                <a:lnTo>
                  <a:pt x="140" y="278"/>
                </a:lnTo>
                <a:lnTo>
                  <a:pt x="147" y="271"/>
                </a:lnTo>
                <a:lnTo>
                  <a:pt x="158" y="266"/>
                </a:lnTo>
                <a:lnTo>
                  <a:pt x="170" y="265"/>
                </a:lnTo>
                <a:lnTo>
                  <a:pt x="179" y="262"/>
                </a:lnTo>
                <a:lnTo>
                  <a:pt x="183" y="255"/>
                </a:lnTo>
                <a:lnTo>
                  <a:pt x="179" y="249"/>
                </a:lnTo>
                <a:lnTo>
                  <a:pt x="173" y="243"/>
                </a:lnTo>
                <a:lnTo>
                  <a:pt x="169" y="241"/>
                </a:lnTo>
                <a:lnTo>
                  <a:pt x="164" y="239"/>
                </a:lnTo>
                <a:lnTo>
                  <a:pt x="173" y="239"/>
                </a:lnTo>
                <a:lnTo>
                  <a:pt x="182" y="234"/>
                </a:lnTo>
                <a:lnTo>
                  <a:pt x="187" y="230"/>
                </a:lnTo>
                <a:lnTo>
                  <a:pt x="190" y="225"/>
                </a:lnTo>
                <a:lnTo>
                  <a:pt x="194" y="231"/>
                </a:lnTo>
                <a:lnTo>
                  <a:pt x="195" y="234"/>
                </a:lnTo>
                <a:lnTo>
                  <a:pt x="202" y="231"/>
                </a:lnTo>
                <a:lnTo>
                  <a:pt x="207" y="225"/>
                </a:lnTo>
                <a:lnTo>
                  <a:pt x="213" y="222"/>
                </a:lnTo>
                <a:lnTo>
                  <a:pt x="216" y="218"/>
                </a:lnTo>
                <a:lnTo>
                  <a:pt x="216" y="216"/>
                </a:lnTo>
                <a:lnTo>
                  <a:pt x="219" y="216"/>
                </a:lnTo>
                <a:lnTo>
                  <a:pt x="219" y="222"/>
                </a:lnTo>
                <a:lnTo>
                  <a:pt x="219" y="230"/>
                </a:lnTo>
                <a:lnTo>
                  <a:pt x="219" y="231"/>
                </a:lnTo>
                <a:lnTo>
                  <a:pt x="223" y="234"/>
                </a:lnTo>
                <a:lnTo>
                  <a:pt x="233" y="231"/>
                </a:lnTo>
                <a:lnTo>
                  <a:pt x="252" y="225"/>
                </a:lnTo>
                <a:lnTo>
                  <a:pt x="265" y="218"/>
                </a:lnTo>
                <a:lnTo>
                  <a:pt x="277" y="216"/>
                </a:lnTo>
                <a:lnTo>
                  <a:pt x="278" y="216"/>
                </a:lnTo>
                <a:lnTo>
                  <a:pt x="281" y="208"/>
                </a:lnTo>
                <a:lnTo>
                  <a:pt x="287" y="207"/>
                </a:lnTo>
                <a:lnTo>
                  <a:pt x="283" y="200"/>
                </a:lnTo>
                <a:lnTo>
                  <a:pt x="278" y="198"/>
                </a:lnTo>
                <a:lnTo>
                  <a:pt x="281" y="191"/>
                </a:lnTo>
                <a:lnTo>
                  <a:pt x="281" y="184"/>
                </a:lnTo>
                <a:lnTo>
                  <a:pt x="265" y="187"/>
                </a:lnTo>
                <a:lnTo>
                  <a:pt x="252" y="191"/>
                </a:lnTo>
                <a:lnTo>
                  <a:pt x="241" y="195"/>
                </a:lnTo>
                <a:lnTo>
                  <a:pt x="227" y="200"/>
                </a:lnTo>
                <a:lnTo>
                  <a:pt x="219" y="204"/>
                </a:lnTo>
                <a:lnTo>
                  <a:pt x="205" y="212"/>
                </a:lnTo>
                <a:lnTo>
                  <a:pt x="187" y="216"/>
                </a:lnTo>
                <a:lnTo>
                  <a:pt x="182" y="218"/>
                </a:lnTo>
                <a:lnTo>
                  <a:pt x="173" y="225"/>
                </a:lnTo>
                <a:lnTo>
                  <a:pt x="162" y="230"/>
                </a:lnTo>
                <a:lnTo>
                  <a:pt x="152" y="231"/>
                </a:lnTo>
                <a:lnTo>
                  <a:pt x="152" y="239"/>
                </a:lnTo>
                <a:lnTo>
                  <a:pt x="144" y="239"/>
                </a:lnTo>
                <a:lnTo>
                  <a:pt x="142" y="241"/>
                </a:lnTo>
                <a:lnTo>
                  <a:pt x="137" y="241"/>
                </a:lnTo>
                <a:lnTo>
                  <a:pt x="132" y="234"/>
                </a:lnTo>
                <a:lnTo>
                  <a:pt x="140" y="230"/>
                </a:lnTo>
                <a:lnTo>
                  <a:pt x="155" y="218"/>
                </a:lnTo>
                <a:lnTo>
                  <a:pt x="182" y="212"/>
                </a:lnTo>
                <a:lnTo>
                  <a:pt x="216" y="195"/>
                </a:lnTo>
                <a:lnTo>
                  <a:pt x="237" y="188"/>
                </a:lnTo>
                <a:lnTo>
                  <a:pt x="249" y="184"/>
                </a:lnTo>
                <a:lnTo>
                  <a:pt x="255" y="179"/>
                </a:lnTo>
                <a:lnTo>
                  <a:pt x="269" y="174"/>
                </a:lnTo>
                <a:lnTo>
                  <a:pt x="278" y="171"/>
                </a:lnTo>
                <a:lnTo>
                  <a:pt x="287" y="167"/>
                </a:lnTo>
                <a:lnTo>
                  <a:pt x="295" y="160"/>
                </a:lnTo>
                <a:lnTo>
                  <a:pt x="299" y="166"/>
                </a:lnTo>
                <a:lnTo>
                  <a:pt x="303" y="171"/>
                </a:lnTo>
                <a:lnTo>
                  <a:pt x="299" y="176"/>
                </a:lnTo>
                <a:lnTo>
                  <a:pt x="299" y="179"/>
                </a:lnTo>
                <a:lnTo>
                  <a:pt x="306" y="179"/>
                </a:lnTo>
                <a:lnTo>
                  <a:pt x="313" y="182"/>
                </a:lnTo>
                <a:lnTo>
                  <a:pt x="318" y="182"/>
                </a:lnTo>
                <a:lnTo>
                  <a:pt x="318" y="174"/>
                </a:lnTo>
                <a:lnTo>
                  <a:pt x="313" y="171"/>
                </a:lnTo>
                <a:lnTo>
                  <a:pt x="306" y="160"/>
                </a:lnTo>
                <a:lnTo>
                  <a:pt x="318" y="160"/>
                </a:lnTo>
                <a:lnTo>
                  <a:pt x="331" y="160"/>
                </a:lnTo>
                <a:lnTo>
                  <a:pt x="364" y="155"/>
                </a:lnTo>
                <a:lnTo>
                  <a:pt x="388" y="151"/>
                </a:lnTo>
                <a:lnTo>
                  <a:pt x="428" y="151"/>
                </a:lnTo>
                <a:lnTo>
                  <a:pt x="457" y="151"/>
                </a:lnTo>
                <a:lnTo>
                  <a:pt x="469" y="151"/>
                </a:lnTo>
                <a:lnTo>
                  <a:pt x="480" y="155"/>
                </a:lnTo>
                <a:lnTo>
                  <a:pt x="477" y="158"/>
                </a:lnTo>
                <a:lnTo>
                  <a:pt x="477" y="160"/>
                </a:lnTo>
                <a:lnTo>
                  <a:pt x="468" y="167"/>
                </a:lnTo>
                <a:lnTo>
                  <a:pt x="457" y="171"/>
                </a:lnTo>
                <a:lnTo>
                  <a:pt x="454" y="171"/>
                </a:lnTo>
                <a:lnTo>
                  <a:pt x="462" y="176"/>
                </a:lnTo>
                <a:lnTo>
                  <a:pt x="457" y="182"/>
                </a:lnTo>
                <a:lnTo>
                  <a:pt x="457" y="187"/>
                </a:lnTo>
                <a:lnTo>
                  <a:pt x="457" y="191"/>
                </a:lnTo>
                <a:lnTo>
                  <a:pt x="465" y="191"/>
                </a:lnTo>
                <a:lnTo>
                  <a:pt x="472" y="188"/>
                </a:lnTo>
                <a:lnTo>
                  <a:pt x="477" y="187"/>
                </a:lnTo>
                <a:lnTo>
                  <a:pt x="487" y="184"/>
                </a:lnTo>
                <a:lnTo>
                  <a:pt x="480" y="191"/>
                </a:lnTo>
                <a:lnTo>
                  <a:pt x="480" y="198"/>
                </a:lnTo>
                <a:lnTo>
                  <a:pt x="484" y="204"/>
                </a:lnTo>
                <a:lnTo>
                  <a:pt x="489" y="207"/>
                </a:lnTo>
                <a:lnTo>
                  <a:pt x="489" y="198"/>
                </a:lnTo>
                <a:lnTo>
                  <a:pt x="489" y="191"/>
                </a:lnTo>
                <a:lnTo>
                  <a:pt x="494" y="188"/>
                </a:lnTo>
                <a:lnTo>
                  <a:pt x="497" y="188"/>
                </a:lnTo>
                <a:lnTo>
                  <a:pt x="507" y="187"/>
                </a:lnTo>
                <a:lnTo>
                  <a:pt x="512" y="184"/>
                </a:lnTo>
                <a:lnTo>
                  <a:pt x="515" y="179"/>
                </a:lnTo>
                <a:lnTo>
                  <a:pt x="512" y="174"/>
                </a:lnTo>
                <a:lnTo>
                  <a:pt x="504" y="171"/>
                </a:lnTo>
                <a:lnTo>
                  <a:pt x="497" y="171"/>
                </a:lnTo>
                <a:lnTo>
                  <a:pt x="494" y="171"/>
                </a:lnTo>
                <a:lnTo>
                  <a:pt x="489" y="166"/>
                </a:lnTo>
                <a:lnTo>
                  <a:pt x="489" y="160"/>
                </a:lnTo>
                <a:lnTo>
                  <a:pt x="501" y="158"/>
                </a:lnTo>
                <a:lnTo>
                  <a:pt x="504" y="158"/>
                </a:lnTo>
                <a:lnTo>
                  <a:pt x="509" y="160"/>
                </a:lnTo>
                <a:lnTo>
                  <a:pt x="512" y="166"/>
                </a:lnTo>
                <a:lnTo>
                  <a:pt x="519" y="171"/>
                </a:lnTo>
                <a:lnTo>
                  <a:pt x="520" y="171"/>
                </a:lnTo>
                <a:lnTo>
                  <a:pt x="526" y="171"/>
                </a:lnTo>
                <a:lnTo>
                  <a:pt x="527" y="176"/>
                </a:lnTo>
                <a:lnTo>
                  <a:pt x="526" y="182"/>
                </a:lnTo>
                <a:lnTo>
                  <a:pt x="526" y="184"/>
                </a:lnTo>
                <a:lnTo>
                  <a:pt x="530" y="182"/>
                </a:lnTo>
                <a:lnTo>
                  <a:pt x="536" y="176"/>
                </a:lnTo>
                <a:lnTo>
                  <a:pt x="536" y="167"/>
                </a:lnTo>
                <a:lnTo>
                  <a:pt x="530" y="160"/>
                </a:lnTo>
                <a:lnTo>
                  <a:pt x="520" y="160"/>
                </a:lnTo>
                <a:lnTo>
                  <a:pt x="515" y="158"/>
                </a:lnTo>
                <a:lnTo>
                  <a:pt x="512" y="156"/>
                </a:lnTo>
                <a:lnTo>
                  <a:pt x="527" y="155"/>
                </a:lnTo>
                <a:lnTo>
                  <a:pt x="536" y="156"/>
                </a:lnTo>
                <a:lnTo>
                  <a:pt x="544" y="155"/>
                </a:lnTo>
                <a:lnTo>
                  <a:pt x="562" y="148"/>
                </a:lnTo>
                <a:lnTo>
                  <a:pt x="584" y="143"/>
                </a:lnTo>
                <a:lnTo>
                  <a:pt x="605" y="137"/>
                </a:lnTo>
                <a:lnTo>
                  <a:pt x="617" y="135"/>
                </a:lnTo>
                <a:lnTo>
                  <a:pt x="634" y="124"/>
                </a:lnTo>
                <a:lnTo>
                  <a:pt x="648" y="115"/>
                </a:lnTo>
                <a:lnTo>
                  <a:pt x="667" y="107"/>
                </a:lnTo>
                <a:lnTo>
                  <a:pt x="678" y="99"/>
                </a:lnTo>
                <a:lnTo>
                  <a:pt x="693" y="91"/>
                </a:lnTo>
                <a:lnTo>
                  <a:pt x="702" y="81"/>
                </a:lnTo>
                <a:lnTo>
                  <a:pt x="713" y="73"/>
                </a:lnTo>
                <a:lnTo>
                  <a:pt x="721" y="65"/>
                </a:lnTo>
                <a:lnTo>
                  <a:pt x="729" y="63"/>
                </a:lnTo>
                <a:lnTo>
                  <a:pt x="736" y="63"/>
                </a:lnTo>
                <a:lnTo>
                  <a:pt x="745" y="79"/>
                </a:lnTo>
                <a:lnTo>
                  <a:pt x="753" y="81"/>
                </a:lnTo>
                <a:lnTo>
                  <a:pt x="756" y="75"/>
                </a:lnTo>
                <a:lnTo>
                  <a:pt x="753" y="65"/>
                </a:lnTo>
                <a:lnTo>
                  <a:pt x="753" y="60"/>
                </a:lnTo>
                <a:lnTo>
                  <a:pt x="745" y="55"/>
                </a:lnTo>
                <a:lnTo>
                  <a:pt x="743" y="48"/>
                </a:lnTo>
                <a:lnTo>
                  <a:pt x="745" y="43"/>
                </a:lnTo>
                <a:lnTo>
                  <a:pt x="768" y="31"/>
                </a:lnTo>
                <a:lnTo>
                  <a:pt x="783" y="25"/>
                </a:lnTo>
                <a:lnTo>
                  <a:pt x="793" y="17"/>
                </a:lnTo>
                <a:lnTo>
                  <a:pt x="803" y="5"/>
                </a:lnTo>
                <a:lnTo>
                  <a:pt x="811" y="1"/>
                </a:lnTo>
                <a:lnTo>
                  <a:pt x="825" y="0"/>
                </a:lnTo>
                <a:lnTo>
                  <a:pt x="826" y="0"/>
                </a:lnTo>
                <a:lnTo>
                  <a:pt x="833" y="5"/>
                </a:lnTo>
                <a:lnTo>
                  <a:pt x="837" y="21"/>
                </a:lnTo>
                <a:lnTo>
                  <a:pt x="841" y="27"/>
                </a:lnTo>
                <a:lnTo>
                  <a:pt x="844" y="27"/>
                </a:lnTo>
                <a:lnTo>
                  <a:pt x="844" y="44"/>
                </a:lnTo>
                <a:lnTo>
                  <a:pt x="841" y="52"/>
                </a:lnTo>
                <a:lnTo>
                  <a:pt x="844" y="57"/>
                </a:lnTo>
                <a:lnTo>
                  <a:pt x="851" y="60"/>
                </a:lnTo>
                <a:lnTo>
                  <a:pt x="851" y="68"/>
                </a:lnTo>
                <a:lnTo>
                  <a:pt x="852" y="79"/>
                </a:lnTo>
                <a:lnTo>
                  <a:pt x="852" y="84"/>
                </a:lnTo>
                <a:lnTo>
                  <a:pt x="864" y="88"/>
                </a:lnTo>
                <a:lnTo>
                  <a:pt x="872" y="92"/>
                </a:lnTo>
                <a:lnTo>
                  <a:pt x="879" y="96"/>
                </a:lnTo>
                <a:lnTo>
                  <a:pt x="889" y="96"/>
                </a:lnTo>
                <a:lnTo>
                  <a:pt x="895" y="104"/>
                </a:lnTo>
                <a:lnTo>
                  <a:pt x="904" y="105"/>
                </a:lnTo>
                <a:lnTo>
                  <a:pt x="908" y="105"/>
                </a:lnTo>
                <a:lnTo>
                  <a:pt x="927" y="107"/>
                </a:lnTo>
                <a:lnTo>
                  <a:pt x="951" y="107"/>
                </a:lnTo>
                <a:lnTo>
                  <a:pt x="966" y="107"/>
                </a:lnTo>
                <a:lnTo>
                  <a:pt x="982" y="105"/>
                </a:lnTo>
                <a:lnTo>
                  <a:pt x="996" y="107"/>
                </a:lnTo>
                <a:lnTo>
                  <a:pt x="1003" y="155"/>
                </a:lnTo>
                <a:lnTo>
                  <a:pt x="1005" y="195"/>
                </a:lnTo>
                <a:lnTo>
                  <a:pt x="1005" y="239"/>
                </a:lnTo>
                <a:lnTo>
                  <a:pt x="1009" y="255"/>
                </a:lnTo>
                <a:lnTo>
                  <a:pt x="1017" y="278"/>
                </a:lnTo>
                <a:lnTo>
                  <a:pt x="1032" y="278"/>
                </a:lnTo>
                <a:lnTo>
                  <a:pt x="1035" y="294"/>
                </a:lnTo>
                <a:lnTo>
                  <a:pt x="1040" y="305"/>
                </a:lnTo>
                <a:lnTo>
                  <a:pt x="1055" y="311"/>
                </a:lnTo>
                <a:lnTo>
                  <a:pt x="1070" y="311"/>
                </a:lnTo>
                <a:lnTo>
                  <a:pt x="1078" y="313"/>
                </a:lnTo>
                <a:lnTo>
                  <a:pt x="1086" y="326"/>
                </a:lnTo>
                <a:lnTo>
                  <a:pt x="1095" y="326"/>
                </a:lnTo>
                <a:lnTo>
                  <a:pt x="1113" y="326"/>
                </a:lnTo>
                <a:lnTo>
                  <a:pt x="1121" y="333"/>
                </a:lnTo>
                <a:lnTo>
                  <a:pt x="1128" y="345"/>
                </a:lnTo>
                <a:lnTo>
                  <a:pt x="1144" y="357"/>
                </a:lnTo>
                <a:lnTo>
                  <a:pt x="1153" y="365"/>
                </a:lnTo>
                <a:lnTo>
                  <a:pt x="1162" y="373"/>
                </a:lnTo>
                <a:lnTo>
                  <a:pt x="1168" y="381"/>
                </a:lnTo>
                <a:lnTo>
                  <a:pt x="1176" y="387"/>
                </a:lnTo>
                <a:lnTo>
                  <a:pt x="1179" y="390"/>
                </a:lnTo>
                <a:lnTo>
                  <a:pt x="1190" y="387"/>
                </a:lnTo>
                <a:lnTo>
                  <a:pt x="1223" y="387"/>
                </a:lnTo>
                <a:lnTo>
                  <a:pt x="1256" y="386"/>
                </a:lnTo>
                <a:lnTo>
                  <a:pt x="1261" y="386"/>
                </a:lnTo>
                <a:lnTo>
                  <a:pt x="1267" y="387"/>
                </a:lnTo>
                <a:lnTo>
                  <a:pt x="1287" y="387"/>
                </a:lnTo>
                <a:lnTo>
                  <a:pt x="1291" y="390"/>
                </a:lnTo>
                <a:lnTo>
                  <a:pt x="1302" y="387"/>
                </a:lnTo>
                <a:lnTo>
                  <a:pt x="1299" y="373"/>
                </a:lnTo>
                <a:lnTo>
                  <a:pt x="1298" y="363"/>
                </a:lnTo>
                <a:lnTo>
                  <a:pt x="1302" y="347"/>
                </a:lnTo>
                <a:lnTo>
                  <a:pt x="1307" y="338"/>
                </a:lnTo>
                <a:lnTo>
                  <a:pt x="1307" y="330"/>
                </a:lnTo>
                <a:lnTo>
                  <a:pt x="1299" y="323"/>
                </a:lnTo>
                <a:lnTo>
                  <a:pt x="1298" y="317"/>
                </a:lnTo>
                <a:lnTo>
                  <a:pt x="1302" y="313"/>
                </a:lnTo>
                <a:lnTo>
                  <a:pt x="1310" y="311"/>
                </a:lnTo>
                <a:lnTo>
                  <a:pt x="1316" y="305"/>
                </a:lnTo>
                <a:lnTo>
                  <a:pt x="1316" y="297"/>
                </a:lnTo>
                <a:lnTo>
                  <a:pt x="1316" y="286"/>
                </a:lnTo>
                <a:lnTo>
                  <a:pt x="1317" y="282"/>
                </a:lnTo>
                <a:lnTo>
                  <a:pt x="1323" y="281"/>
                </a:lnTo>
                <a:lnTo>
                  <a:pt x="1326" y="286"/>
                </a:lnTo>
                <a:lnTo>
                  <a:pt x="1331" y="290"/>
                </a:lnTo>
                <a:lnTo>
                  <a:pt x="1344" y="286"/>
                </a:lnTo>
                <a:lnTo>
                  <a:pt x="1353" y="290"/>
                </a:lnTo>
                <a:lnTo>
                  <a:pt x="1363" y="290"/>
                </a:lnTo>
                <a:lnTo>
                  <a:pt x="1368" y="286"/>
                </a:lnTo>
                <a:lnTo>
                  <a:pt x="1377" y="286"/>
                </a:lnTo>
                <a:lnTo>
                  <a:pt x="1384" y="281"/>
                </a:lnTo>
                <a:lnTo>
                  <a:pt x="1395" y="282"/>
                </a:lnTo>
                <a:lnTo>
                  <a:pt x="1409" y="290"/>
                </a:lnTo>
                <a:lnTo>
                  <a:pt x="1417" y="294"/>
                </a:lnTo>
                <a:lnTo>
                  <a:pt x="1427" y="297"/>
                </a:lnTo>
                <a:lnTo>
                  <a:pt x="1439" y="294"/>
                </a:lnTo>
                <a:lnTo>
                  <a:pt x="1447" y="297"/>
                </a:lnTo>
                <a:lnTo>
                  <a:pt x="1472" y="315"/>
                </a:lnTo>
                <a:lnTo>
                  <a:pt x="1493" y="333"/>
                </a:lnTo>
                <a:lnTo>
                  <a:pt x="1508" y="342"/>
                </a:lnTo>
                <a:lnTo>
                  <a:pt x="1543" y="347"/>
                </a:lnTo>
                <a:lnTo>
                  <a:pt x="1575" y="354"/>
                </a:lnTo>
                <a:lnTo>
                  <a:pt x="1609" y="357"/>
                </a:lnTo>
                <a:lnTo>
                  <a:pt x="1624" y="357"/>
                </a:lnTo>
                <a:lnTo>
                  <a:pt x="1638" y="354"/>
                </a:lnTo>
                <a:lnTo>
                  <a:pt x="1645" y="350"/>
                </a:lnTo>
                <a:lnTo>
                  <a:pt x="1651" y="357"/>
                </a:lnTo>
                <a:lnTo>
                  <a:pt x="1659" y="446"/>
                </a:lnTo>
                <a:lnTo>
                  <a:pt x="1655" y="446"/>
                </a:lnTo>
                <a:lnTo>
                  <a:pt x="1656" y="546"/>
                </a:lnTo>
                <a:lnTo>
                  <a:pt x="1656" y="759"/>
                </a:lnTo>
                <a:lnTo>
                  <a:pt x="1439" y="754"/>
                </a:lnTo>
                <a:lnTo>
                  <a:pt x="1433" y="751"/>
                </a:lnTo>
                <a:lnTo>
                  <a:pt x="1440" y="746"/>
                </a:lnTo>
                <a:lnTo>
                  <a:pt x="1447" y="739"/>
                </a:lnTo>
                <a:lnTo>
                  <a:pt x="1447" y="736"/>
                </a:lnTo>
                <a:lnTo>
                  <a:pt x="1450" y="728"/>
                </a:lnTo>
                <a:lnTo>
                  <a:pt x="1451" y="720"/>
                </a:lnTo>
                <a:lnTo>
                  <a:pt x="1457" y="717"/>
                </a:lnTo>
                <a:lnTo>
                  <a:pt x="1461" y="715"/>
                </a:lnTo>
                <a:lnTo>
                  <a:pt x="1465" y="707"/>
                </a:lnTo>
                <a:lnTo>
                  <a:pt x="1461" y="706"/>
                </a:lnTo>
                <a:lnTo>
                  <a:pt x="1457" y="703"/>
                </a:lnTo>
                <a:lnTo>
                  <a:pt x="1451" y="700"/>
                </a:lnTo>
                <a:lnTo>
                  <a:pt x="1450" y="690"/>
                </a:lnTo>
                <a:lnTo>
                  <a:pt x="1447" y="684"/>
                </a:lnTo>
                <a:lnTo>
                  <a:pt x="1440" y="684"/>
                </a:lnTo>
                <a:lnTo>
                  <a:pt x="1431" y="684"/>
                </a:lnTo>
                <a:lnTo>
                  <a:pt x="1421" y="684"/>
                </a:lnTo>
                <a:lnTo>
                  <a:pt x="1407" y="684"/>
                </a:lnTo>
                <a:lnTo>
                  <a:pt x="1397" y="680"/>
                </a:lnTo>
                <a:lnTo>
                  <a:pt x="1395" y="676"/>
                </a:lnTo>
                <a:lnTo>
                  <a:pt x="1399" y="669"/>
                </a:lnTo>
                <a:lnTo>
                  <a:pt x="1395" y="667"/>
                </a:lnTo>
                <a:lnTo>
                  <a:pt x="1389" y="663"/>
                </a:lnTo>
                <a:lnTo>
                  <a:pt x="1381" y="656"/>
                </a:lnTo>
                <a:lnTo>
                  <a:pt x="1372" y="655"/>
                </a:lnTo>
                <a:lnTo>
                  <a:pt x="1363" y="655"/>
                </a:lnTo>
                <a:lnTo>
                  <a:pt x="1345" y="655"/>
                </a:lnTo>
                <a:lnTo>
                  <a:pt x="1334" y="653"/>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7" name="Freeform 1036"/>
          <p:cNvSpPr>
            <a:spLocks/>
          </p:cNvSpPr>
          <p:nvPr userDrawn="1"/>
        </p:nvSpPr>
        <p:spPr bwMode="auto">
          <a:xfrm>
            <a:off x="4510257" y="4231950"/>
            <a:ext cx="1182946" cy="1346599"/>
          </a:xfrm>
          <a:custGeom>
            <a:avLst/>
            <a:gdLst>
              <a:gd name="T0" fmla="*/ 1633 w 2722"/>
              <a:gd name="T1" fmla="*/ 1923 h 2757"/>
              <a:gd name="T2" fmla="*/ 1467 w 2722"/>
              <a:gd name="T3" fmla="*/ 1855 h 2757"/>
              <a:gd name="T4" fmla="*/ 815 w 2722"/>
              <a:gd name="T5" fmla="*/ 912 h 2757"/>
              <a:gd name="T6" fmla="*/ 723 w 2722"/>
              <a:gd name="T7" fmla="*/ 552 h 2757"/>
              <a:gd name="T8" fmla="*/ 320 w 2722"/>
              <a:gd name="T9" fmla="*/ 37 h 2757"/>
              <a:gd name="T10" fmla="*/ 141 w 2722"/>
              <a:gd name="T11" fmla="*/ 29 h 2757"/>
              <a:gd name="T12" fmla="*/ 50 w 2722"/>
              <a:gd name="T13" fmla="*/ 63 h 2757"/>
              <a:gd name="T14" fmla="*/ 173 w 2722"/>
              <a:gd name="T15" fmla="*/ 99 h 2757"/>
              <a:gd name="T16" fmla="*/ 167 w 2722"/>
              <a:gd name="T17" fmla="*/ 188 h 2757"/>
              <a:gd name="T18" fmla="*/ 102 w 2722"/>
              <a:gd name="T19" fmla="*/ 269 h 2757"/>
              <a:gd name="T20" fmla="*/ 137 w 2722"/>
              <a:gd name="T21" fmla="*/ 341 h 2757"/>
              <a:gd name="T22" fmla="*/ 79 w 2722"/>
              <a:gd name="T23" fmla="*/ 441 h 2757"/>
              <a:gd name="T24" fmla="*/ 108 w 2722"/>
              <a:gd name="T25" fmla="*/ 543 h 2757"/>
              <a:gd name="T26" fmla="*/ 149 w 2722"/>
              <a:gd name="T27" fmla="*/ 648 h 2757"/>
              <a:gd name="T28" fmla="*/ 249 w 2722"/>
              <a:gd name="T29" fmla="*/ 676 h 2757"/>
              <a:gd name="T30" fmla="*/ 296 w 2722"/>
              <a:gd name="T31" fmla="*/ 758 h 2757"/>
              <a:gd name="T32" fmla="*/ 259 w 2722"/>
              <a:gd name="T33" fmla="*/ 870 h 2757"/>
              <a:gd name="T34" fmla="*/ 169 w 2722"/>
              <a:gd name="T35" fmla="*/ 893 h 2757"/>
              <a:gd name="T36" fmla="*/ 127 w 2722"/>
              <a:gd name="T37" fmla="*/ 941 h 2757"/>
              <a:gd name="T38" fmla="*/ 108 w 2722"/>
              <a:gd name="T39" fmla="*/ 1050 h 2757"/>
              <a:gd name="T40" fmla="*/ 137 w 2722"/>
              <a:gd name="T41" fmla="*/ 1130 h 2757"/>
              <a:gd name="T42" fmla="*/ 235 w 2722"/>
              <a:gd name="T43" fmla="*/ 1087 h 2757"/>
              <a:gd name="T44" fmla="*/ 357 w 2722"/>
              <a:gd name="T45" fmla="*/ 966 h 2757"/>
              <a:gd name="T46" fmla="*/ 469 w 2722"/>
              <a:gd name="T47" fmla="*/ 923 h 2757"/>
              <a:gd name="T48" fmla="*/ 606 w 2722"/>
              <a:gd name="T49" fmla="*/ 998 h 2757"/>
              <a:gd name="T50" fmla="*/ 549 w 2722"/>
              <a:gd name="T51" fmla="*/ 1124 h 2757"/>
              <a:gd name="T52" fmla="*/ 574 w 2722"/>
              <a:gd name="T53" fmla="*/ 1256 h 2757"/>
              <a:gd name="T54" fmla="*/ 679 w 2722"/>
              <a:gd name="T55" fmla="*/ 1251 h 2757"/>
              <a:gd name="T56" fmla="*/ 833 w 2722"/>
              <a:gd name="T57" fmla="*/ 1276 h 2757"/>
              <a:gd name="T58" fmla="*/ 776 w 2722"/>
              <a:gd name="T59" fmla="*/ 1391 h 2757"/>
              <a:gd name="T60" fmla="*/ 719 w 2722"/>
              <a:gd name="T61" fmla="*/ 1596 h 2757"/>
              <a:gd name="T62" fmla="*/ 816 w 2722"/>
              <a:gd name="T63" fmla="*/ 1686 h 2757"/>
              <a:gd name="T64" fmla="*/ 892 w 2722"/>
              <a:gd name="T65" fmla="*/ 1749 h 2757"/>
              <a:gd name="T66" fmla="*/ 763 w 2722"/>
              <a:gd name="T67" fmla="*/ 1793 h 2757"/>
              <a:gd name="T68" fmla="*/ 723 w 2722"/>
              <a:gd name="T69" fmla="*/ 1943 h 2757"/>
              <a:gd name="T70" fmla="*/ 783 w 2722"/>
              <a:gd name="T71" fmla="*/ 2029 h 2757"/>
              <a:gd name="T72" fmla="*/ 862 w 2722"/>
              <a:gd name="T73" fmla="*/ 2141 h 2757"/>
              <a:gd name="T74" fmla="*/ 1067 w 2722"/>
              <a:gd name="T75" fmla="*/ 2114 h 2757"/>
              <a:gd name="T76" fmla="*/ 1158 w 2722"/>
              <a:gd name="T77" fmla="*/ 2005 h 2757"/>
              <a:gd name="T78" fmla="*/ 1285 w 2722"/>
              <a:gd name="T79" fmla="*/ 2135 h 2757"/>
              <a:gd name="T80" fmla="*/ 1356 w 2722"/>
              <a:gd name="T81" fmla="*/ 2218 h 2757"/>
              <a:gd name="T82" fmla="*/ 1473 w 2722"/>
              <a:gd name="T83" fmla="*/ 2241 h 2757"/>
              <a:gd name="T84" fmla="*/ 1563 w 2722"/>
              <a:gd name="T85" fmla="*/ 2359 h 2757"/>
              <a:gd name="T86" fmla="*/ 1552 w 2722"/>
              <a:gd name="T87" fmla="*/ 2556 h 2757"/>
              <a:gd name="T88" fmla="*/ 1764 w 2722"/>
              <a:gd name="T89" fmla="*/ 2519 h 2757"/>
              <a:gd name="T90" fmla="*/ 1892 w 2722"/>
              <a:gd name="T91" fmla="*/ 2504 h 2757"/>
              <a:gd name="T92" fmla="*/ 1930 w 2722"/>
              <a:gd name="T93" fmla="*/ 2614 h 2757"/>
              <a:gd name="T94" fmla="*/ 2051 w 2722"/>
              <a:gd name="T95" fmla="*/ 2678 h 2757"/>
              <a:gd name="T96" fmla="*/ 2191 w 2722"/>
              <a:gd name="T97" fmla="*/ 2744 h 2757"/>
              <a:gd name="T98" fmla="*/ 2629 w 2722"/>
              <a:gd name="T99" fmla="*/ 2739 h 2757"/>
              <a:gd name="T100" fmla="*/ 2719 w 2722"/>
              <a:gd name="T101" fmla="*/ 2673 h 2757"/>
              <a:gd name="T102" fmla="*/ 2692 w 2722"/>
              <a:gd name="T103" fmla="*/ 2567 h 2757"/>
              <a:gd name="T104" fmla="*/ 2634 w 2722"/>
              <a:gd name="T105" fmla="*/ 2489 h 2757"/>
              <a:gd name="T106" fmla="*/ 2567 w 2722"/>
              <a:gd name="T107" fmla="*/ 2440 h 2757"/>
              <a:gd name="T108" fmla="*/ 2506 w 2722"/>
              <a:gd name="T109" fmla="*/ 2368 h 2757"/>
              <a:gd name="T110" fmla="*/ 2466 w 2722"/>
              <a:gd name="T111" fmla="*/ 2333 h 2757"/>
              <a:gd name="T112" fmla="*/ 2458 w 2722"/>
              <a:gd name="T113" fmla="*/ 2268 h 2757"/>
              <a:gd name="T114" fmla="*/ 2433 w 2722"/>
              <a:gd name="T115" fmla="*/ 2196 h 2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22" h="2757">
                <a:moveTo>
                  <a:pt x="2131" y="2170"/>
                </a:moveTo>
                <a:lnTo>
                  <a:pt x="2144" y="2158"/>
                </a:lnTo>
                <a:lnTo>
                  <a:pt x="2082" y="2069"/>
                </a:lnTo>
                <a:lnTo>
                  <a:pt x="1993" y="2010"/>
                </a:lnTo>
                <a:lnTo>
                  <a:pt x="1935" y="1976"/>
                </a:lnTo>
                <a:lnTo>
                  <a:pt x="1873" y="1915"/>
                </a:lnTo>
                <a:lnTo>
                  <a:pt x="1793" y="1923"/>
                </a:lnTo>
                <a:lnTo>
                  <a:pt x="1692" y="1915"/>
                </a:lnTo>
                <a:lnTo>
                  <a:pt x="1562" y="1885"/>
                </a:lnTo>
                <a:lnTo>
                  <a:pt x="1633" y="1923"/>
                </a:lnTo>
                <a:lnTo>
                  <a:pt x="1671" y="1959"/>
                </a:lnTo>
                <a:lnTo>
                  <a:pt x="1667" y="1963"/>
                </a:lnTo>
                <a:lnTo>
                  <a:pt x="1625" y="1931"/>
                </a:lnTo>
                <a:lnTo>
                  <a:pt x="1552" y="1928"/>
                </a:lnTo>
                <a:lnTo>
                  <a:pt x="1552" y="1955"/>
                </a:lnTo>
                <a:lnTo>
                  <a:pt x="1531" y="1954"/>
                </a:lnTo>
                <a:lnTo>
                  <a:pt x="1506" y="1915"/>
                </a:lnTo>
                <a:lnTo>
                  <a:pt x="1512" y="1911"/>
                </a:lnTo>
                <a:lnTo>
                  <a:pt x="1504" y="1880"/>
                </a:lnTo>
                <a:lnTo>
                  <a:pt x="1467" y="1855"/>
                </a:lnTo>
                <a:lnTo>
                  <a:pt x="1535" y="1890"/>
                </a:lnTo>
                <a:lnTo>
                  <a:pt x="1506" y="1861"/>
                </a:lnTo>
                <a:lnTo>
                  <a:pt x="1415" y="1779"/>
                </a:lnTo>
                <a:lnTo>
                  <a:pt x="1346" y="1675"/>
                </a:lnTo>
                <a:lnTo>
                  <a:pt x="1238" y="1564"/>
                </a:lnTo>
                <a:lnTo>
                  <a:pt x="1230" y="1450"/>
                </a:lnTo>
                <a:lnTo>
                  <a:pt x="1196" y="1380"/>
                </a:lnTo>
                <a:lnTo>
                  <a:pt x="1129" y="1280"/>
                </a:lnTo>
                <a:lnTo>
                  <a:pt x="901" y="1012"/>
                </a:lnTo>
                <a:lnTo>
                  <a:pt x="815" y="912"/>
                </a:lnTo>
                <a:lnTo>
                  <a:pt x="735" y="814"/>
                </a:lnTo>
                <a:lnTo>
                  <a:pt x="708" y="692"/>
                </a:lnTo>
                <a:lnTo>
                  <a:pt x="657" y="567"/>
                </a:lnTo>
                <a:lnTo>
                  <a:pt x="578" y="449"/>
                </a:lnTo>
                <a:lnTo>
                  <a:pt x="532" y="303"/>
                </a:lnTo>
                <a:lnTo>
                  <a:pt x="494" y="205"/>
                </a:lnTo>
                <a:lnTo>
                  <a:pt x="634" y="402"/>
                </a:lnTo>
                <a:lnTo>
                  <a:pt x="704" y="536"/>
                </a:lnTo>
                <a:lnTo>
                  <a:pt x="718" y="675"/>
                </a:lnTo>
                <a:lnTo>
                  <a:pt x="723" y="552"/>
                </a:lnTo>
                <a:lnTo>
                  <a:pt x="647" y="382"/>
                </a:lnTo>
                <a:lnTo>
                  <a:pt x="443" y="115"/>
                </a:lnTo>
                <a:lnTo>
                  <a:pt x="430" y="120"/>
                </a:lnTo>
                <a:lnTo>
                  <a:pt x="425" y="120"/>
                </a:lnTo>
                <a:lnTo>
                  <a:pt x="418" y="120"/>
                </a:lnTo>
                <a:lnTo>
                  <a:pt x="393" y="107"/>
                </a:lnTo>
                <a:lnTo>
                  <a:pt x="373" y="90"/>
                </a:lnTo>
                <a:lnTo>
                  <a:pt x="339" y="56"/>
                </a:lnTo>
                <a:lnTo>
                  <a:pt x="332" y="51"/>
                </a:lnTo>
                <a:lnTo>
                  <a:pt x="320" y="37"/>
                </a:lnTo>
                <a:lnTo>
                  <a:pt x="308" y="23"/>
                </a:lnTo>
                <a:lnTo>
                  <a:pt x="290" y="16"/>
                </a:lnTo>
                <a:lnTo>
                  <a:pt x="267" y="0"/>
                </a:lnTo>
                <a:lnTo>
                  <a:pt x="246" y="0"/>
                </a:lnTo>
                <a:lnTo>
                  <a:pt x="234" y="12"/>
                </a:lnTo>
                <a:lnTo>
                  <a:pt x="224" y="21"/>
                </a:lnTo>
                <a:lnTo>
                  <a:pt x="221" y="37"/>
                </a:lnTo>
                <a:lnTo>
                  <a:pt x="195" y="34"/>
                </a:lnTo>
                <a:lnTo>
                  <a:pt x="169" y="34"/>
                </a:lnTo>
                <a:lnTo>
                  <a:pt x="141" y="29"/>
                </a:lnTo>
                <a:lnTo>
                  <a:pt x="127" y="29"/>
                </a:lnTo>
                <a:lnTo>
                  <a:pt x="115" y="40"/>
                </a:lnTo>
                <a:lnTo>
                  <a:pt x="104" y="37"/>
                </a:lnTo>
                <a:lnTo>
                  <a:pt x="96" y="34"/>
                </a:lnTo>
                <a:lnTo>
                  <a:pt x="71" y="32"/>
                </a:lnTo>
                <a:lnTo>
                  <a:pt x="40" y="34"/>
                </a:lnTo>
                <a:lnTo>
                  <a:pt x="16" y="34"/>
                </a:lnTo>
                <a:lnTo>
                  <a:pt x="0" y="45"/>
                </a:lnTo>
                <a:lnTo>
                  <a:pt x="1" y="63"/>
                </a:lnTo>
                <a:lnTo>
                  <a:pt x="50" y="63"/>
                </a:lnTo>
                <a:lnTo>
                  <a:pt x="65" y="63"/>
                </a:lnTo>
                <a:lnTo>
                  <a:pt x="79" y="63"/>
                </a:lnTo>
                <a:lnTo>
                  <a:pt x="86" y="64"/>
                </a:lnTo>
                <a:lnTo>
                  <a:pt x="96" y="64"/>
                </a:lnTo>
                <a:lnTo>
                  <a:pt x="102" y="64"/>
                </a:lnTo>
                <a:lnTo>
                  <a:pt x="108" y="59"/>
                </a:lnTo>
                <a:lnTo>
                  <a:pt x="111" y="64"/>
                </a:lnTo>
                <a:lnTo>
                  <a:pt x="130" y="74"/>
                </a:lnTo>
                <a:lnTo>
                  <a:pt x="149" y="90"/>
                </a:lnTo>
                <a:lnTo>
                  <a:pt x="173" y="99"/>
                </a:lnTo>
                <a:lnTo>
                  <a:pt x="194" y="112"/>
                </a:lnTo>
                <a:lnTo>
                  <a:pt x="210" y="123"/>
                </a:lnTo>
                <a:lnTo>
                  <a:pt x="212" y="138"/>
                </a:lnTo>
                <a:lnTo>
                  <a:pt x="199" y="150"/>
                </a:lnTo>
                <a:lnTo>
                  <a:pt x="184" y="155"/>
                </a:lnTo>
                <a:lnTo>
                  <a:pt x="173" y="163"/>
                </a:lnTo>
                <a:lnTo>
                  <a:pt x="162" y="166"/>
                </a:lnTo>
                <a:lnTo>
                  <a:pt x="159" y="179"/>
                </a:lnTo>
                <a:lnTo>
                  <a:pt x="162" y="186"/>
                </a:lnTo>
                <a:lnTo>
                  <a:pt x="167" y="188"/>
                </a:lnTo>
                <a:lnTo>
                  <a:pt x="167" y="202"/>
                </a:lnTo>
                <a:lnTo>
                  <a:pt x="162" y="215"/>
                </a:lnTo>
                <a:lnTo>
                  <a:pt x="158" y="227"/>
                </a:lnTo>
                <a:lnTo>
                  <a:pt x="149" y="241"/>
                </a:lnTo>
                <a:lnTo>
                  <a:pt x="145" y="249"/>
                </a:lnTo>
                <a:lnTo>
                  <a:pt x="130" y="254"/>
                </a:lnTo>
                <a:lnTo>
                  <a:pt x="115" y="250"/>
                </a:lnTo>
                <a:lnTo>
                  <a:pt x="108" y="250"/>
                </a:lnTo>
                <a:lnTo>
                  <a:pt x="99" y="258"/>
                </a:lnTo>
                <a:lnTo>
                  <a:pt x="102" y="269"/>
                </a:lnTo>
                <a:lnTo>
                  <a:pt x="112" y="271"/>
                </a:lnTo>
                <a:lnTo>
                  <a:pt x="117" y="277"/>
                </a:lnTo>
                <a:lnTo>
                  <a:pt x="123" y="282"/>
                </a:lnTo>
                <a:lnTo>
                  <a:pt x="117" y="292"/>
                </a:lnTo>
                <a:lnTo>
                  <a:pt x="115" y="302"/>
                </a:lnTo>
                <a:lnTo>
                  <a:pt x="117" y="308"/>
                </a:lnTo>
                <a:lnTo>
                  <a:pt x="117" y="319"/>
                </a:lnTo>
                <a:lnTo>
                  <a:pt x="123" y="329"/>
                </a:lnTo>
                <a:lnTo>
                  <a:pt x="134" y="338"/>
                </a:lnTo>
                <a:lnTo>
                  <a:pt x="137" y="341"/>
                </a:lnTo>
                <a:lnTo>
                  <a:pt x="141" y="353"/>
                </a:lnTo>
                <a:lnTo>
                  <a:pt x="137" y="364"/>
                </a:lnTo>
                <a:lnTo>
                  <a:pt x="137" y="380"/>
                </a:lnTo>
                <a:lnTo>
                  <a:pt x="115" y="394"/>
                </a:lnTo>
                <a:lnTo>
                  <a:pt x="99" y="406"/>
                </a:lnTo>
                <a:lnTo>
                  <a:pt x="96" y="413"/>
                </a:lnTo>
                <a:lnTo>
                  <a:pt x="93" y="414"/>
                </a:lnTo>
                <a:lnTo>
                  <a:pt x="86" y="420"/>
                </a:lnTo>
                <a:lnTo>
                  <a:pt x="83" y="438"/>
                </a:lnTo>
                <a:lnTo>
                  <a:pt x="79" y="441"/>
                </a:lnTo>
                <a:lnTo>
                  <a:pt x="72" y="460"/>
                </a:lnTo>
                <a:lnTo>
                  <a:pt x="83" y="465"/>
                </a:lnTo>
                <a:lnTo>
                  <a:pt x="86" y="476"/>
                </a:lnTo>
                <a:lnTo>
                  <a:pt x="86" y="480"/>
                </a:lnTo>
                <a:lnTo>
                  <a:pt x="93" y="494"/>
                </a:lnTo>
                <a:lnTo>
                  <a:pt x="102" y="499"/>
                </a:lnTo>
                <a:lnTo>
                  <a:pt x="115" y="509"/>
                </a:lnTo>
                <a:lnTo>
                  <a:pt x="123" y="521"/>
                </a:lnTo>
                <a:lnTo>
                  <a:pt x="115" y="536"/>
                </a:lnTo>
                <a:lnTo>
                  <a:pt x="108" y="543"/>
                </a:lnTo>
                <a:lnTo>
                  <a:pt x="117" y="547"/>
                </a:lnTo>
                <a:lnTo>
                  <a:pt x="137" y="559"/>
                </a:lnTo>
                <a:lnTo>
                  <a:pt x="137" y="563"/>
                </a:lnTo>
                <a:lnTo>
                  <a:pt x="141" y="571"/>
                </a:lnTo>
                <a:lnTo>
                  <a:pt x="127" y="601"/>
                </a:lnTo>
                <a:lnTo>
                  <a:pt x="126" y="615"/>
                </a:lnTo>
                <a:lnTo>
                  <a:pt x="127" y="619"/>
                </a:lnTo>
                <a:lnTo>
                  <a:pt x="130" y="625"/>
                </a:lnTo>
                <a:lnTo>
                  <a:pt x="144" y="640"/>
                </a:lnTo>
                <a:lnTo>
                  <a:pt x="149" y="648"/>
                </a:lnTo>
                <a:lnTo>
                  <a:pt x="167" y="664"/>
                </a:lnTo>
                <a:lnTo>
                  <a:pt x="181" y="678"/>
                </a:lnTo>
                <a:lnTo>
                  <a:pt x="188" y="684"/>
                </a:lnTo>
                <a:lnTo>
                  <a:pt x="203" y="676"/>
                </a:lnTo>
                <a:lnTo>
                  <a:pt x="220" y="667"/>
                </a:lnTo>
                <a:lnTo>
                  <a:pt x="227" y="662"/>
                </a:lnTo>
                <a:lnTo>
                  <a:pt x="231" y="662"/>
                </a:lnTo>
                <a:lnTo>
                  <a:pt x="239" y="659"/>
                </a:lnTo>
                <a:lnTo>
                  <a:pt x="249" y="662"/>
                </a:lnTo>
                <a:lnTo>
                  <a:pt x="249" y="676"/>
                </a:lnTo>
                <a:lnTo>
                  <a:pt x="246" y="687"/>
                </a:lnTo>
                <a:lnTo>
                  <a:pt x="246" y="696"/>
                </a:lnTo>
                <a:lnTo>
                  <a:pt x="267" y="700"/>
                </a:lnTo>
                <a:lnTo>
                  <a:pt x="277" y="696"/>
                </a:lnTo>
                <a:lnTo>
                  <a:pt x="285" y="703"/>
                </a:lnTo>
                <a:lnTo>
                  <a:pt x="289" y="708"/>
                </a:lnTo>
                <a:lnTo>
                  <a:pt x="296" y="714"/>
                </a:lnTo>
                <a:lnTo>
                  <a:pt x="307" y="719"/>
                </a:lnTo>
                <a:lnTo>
                  <a:pt x="307" y="742"/>
                </a:lnTo>
                <a:lnTo>
                  <a:pt x="296" y="758"/>
                </a:lnTo>
                <a:lnTo>
                  <a:pt x="290" y="775"/>
                </a:lnTo>
                <a:lnTo>
                  <a:pt x="281" y="784"/>
                </a:lnTo>
                <a:lnTo>
                  <a:pt x="274" y="797"/>
                </a:lnTo>
                <a:lnTo>
                  <a:pt x="274" y="807"/>
                </a:lnTo>
                <a:lnTo>
                  <a:pt x="270" y="822"/>
                </a:lnTo>
                <a:lnTo>
                  <a:pt x="275" y="842"/>
                </a:lnTo>
                <a:lnTo>
                  <a:pt x="277" y="855"/>
                </a:lnTo>
                <a:lnTo>
                  <a:pt x="277" y="867"/>
                </a:lnTo>
                <a:lnTo>
                  <a:pt x="270" y="874"/>
                </a:lnTo>
                <a:lnTo>
                  <a:pt x="259" y="870"/>
                </a:lnTo>
                <a:lnTo>
                  <a:pt x="242" y="863"/>
                </a:lnTo>
                <a:lnTo>
                  <a:pt x="227" y="855"/>
                </a:lnTo>
                <a:lnTo>
                  <a:pt x="216" y="851"/>
                </a:lnTo>
                <a:lnTo>
                  <a:pt x="210" y="847"/>
                </a:lnTo>
                <a:lnTo>
                  <a:pt x="207" y="845"/>
                </a:lnTo>
                <a:lnTo>
                  <a:pt x="195" y="845"/>
                </a:lnTo>
                <a:lnTo>
                  <a:pt x="184" y="851"/>
                </a:lnTo>
                <a:lnTo>
                  <a:pt x="179" y="855"/>
                </a:lnTo>
                <a:lnTo>
                  <a:pt x="173" y="874"/>
                </a:lnTo>
                <a:lnTo>
                  <a:pt x="169" y="893"/>
                </a:lnTo>
                <a:lnTo>
                  <a:pt x="162" y="904"/>
                </a:lnTo>
                <a:lnTo>
                  <a:pt x="152" y="909"/>
                </a:lnTo>
                <a:lnTo>
                  <a:pt x="141" y="909"/>
                </a:lnTo>
                <a:lnTo>
                  <a:pt x="126" y="909"/>
                </a:lnTo>
                <a:lnTo>
                  <a:pt x="104" y="923"/>
                </a:lnTo>
                <a:lnTo>
                  <a:pt x="104" y="926"/>
                </a:lnTo>
                <a:lnTo>
                  <a:pt x="99" y="930"/>
                </a:lnTo>
                <a:lnTo>
                  <a:pt x="99" y="937"/>
                </a:lnTo>
                <a:lnTo>
                  <a:pt x="108" y="941"/>
                </a:lnTo>
                <a:lnTo>
                  <a:pt x="127" y="941"/>
                </a:lnTo>
                <a:lnTo>
                  <a:pt x="137" y="937"/>
                </a:lnTo>
                <a:lnTo>
                  <a:pt x="166" y="926"/>
                </a:lnTo>
                <a:lnTo>
                  <a:pt x="167" y="937"/>
                </a:lnTo>
                <a:lnTo>
                  <a:pt x="152" y="961"/>
                </a:lnTo>
                <a:lnTo>
                  <a:pt x="144" y="970"/>
                </a:lnTo>
                <a:lnTo>
                  <a:pt x="130" y="986"/>
                </a:lnTo>
                <a:lnTo>
                  <a:pt x="134" y="996"/>
                </a:lnTo>
                <a:lnTo>
                  <a:pt x="123" y="1012"/>
                </a:lnTo>
                <a:lnTo>
                  <a:pt x="115" y="1032"/>
                </a:lnTo>
                <a:lnTo>
                  <a:pt x="108" y="1050"/>
                </a:lnTo>
                <a:lnTo>
                  <a:pt x="108" y="1061"/>
                </a:lnTo>
                <a:lnTo>
                  <a:pt x="112" y="1074"/>
                </a:lnTo>
                <a:lnTo>
                  <a:pt x="115" y="1079"/>
                </a:lnTo>
                <a:lnTo>
                  <a:pt x="117" y="1082"/>
                </a:lnTo>
                <a:lnTo>
                  <a:pt x="117" y="1095"/>
                </a:lnTo>
                <a:lnTo>
                  <a:pt x="126" y="1097"/>
                </a:lnTo>
                <a:lnTo>
                  <a:pt x="127" y="1109"/>
                </a:lnTo>
                <a:lnTo>
                  <a:pt x="127" y="1117"/>
                </a:lnTo>
                <a:lnTo>
                  <a:pt x="134" y="1124"/>
                </a:lnTo>
                <a:lnTo>
                  <a:pt x="137" y="1130"/>
                </a:lnTo>
                <a:lnTo>
                  <a:pt x="145" y="1133"/>
                </a:lnTo>
                <a:lnTo>
                  <a:pt x="159" y="1127"/>
                </a:lnTo>
                <a:lnTo>
                  <a:pt x="167" y="1127"/>
                </a:lnTo>
                <a:lnTo>
                  <a:pt x="173" y="1124"/>
                </a:lnTo>
                <a:lnTo>
                  <a:pt x="173" y="1127"/>
                </a:lnTo>
                <a:lnTo>
                  <a:pt x="176" y="1124"/>
                </a:lnTo>
                <a:lnTo>
                  <a:pt x="179" y="1122"/>
                </a:lnTo>
                <a:lnTo>
                  <a:pt x="194" y="1114"/>
                </a:lnTo>
                <a:lnTo>
                  <a:pt x="212" y="1104"/>
                </a:lnTo>
                <a:lnTo>
                  <a:pt x="235" y="1087"/>
                </a:lnTo>
                <a:lnTo>
                  <a:pt x="242" y="1082"/>
                </a:lnTo>
                <a:lnTo>
                  <a:pt x="246" y="1072"/>
                </a:lnTo>
                <a:lnTo>
                  <a:pt x="270" y="1049"/>
                </a:lnTo>
                <a:lnTo>
                  <a:pt x="275" y="1042"/>
                </a:lnTo>
                <a:lnTo>
                  <a:pt x="281" y="1034"/>
                </a:lnTo>
                <a:lnTo>
                  <a:pt x="308" y="1012"/>
                </a:lnTo>
                <a:lnTo>
                  <a:pt x="332" y="988"/>
                </a:lnTo>
                <a:lnTo>
                  <a:pt x="343" y="974"/>
                </a:lnTo>
                <a:lnTo>
                  <a:pt x="351" y="968"/>
                </a:lnTo>
                <a:lnTo>
                  <a:pt x="357" y="966"/>
                </a:lnTo>
                <a:lnTo>
                  <a:pt x="361" y="961"/>
                </a:lnTo>
                <a:lnTo>
                  <a:pt x="369" y="965"/>
                </a:lnTo>
                <a:lnTo>
                  <a:pt x="378" y="957"/>
                </a:lnTo>
                <a:lnTo>
                  <a:pt x="398" y="977"/>
                </a:lnTo>
                <a:lnTo>
                  <a:pt x="411" y="993"/>
                </a:lnTo>
                <a:lnTo>
                  <a:pt x="422" y="1009"/>
                </a:lnTo>
                <a:lnTo>
                  <a:pt x="440" y="968"/>
                </a:lnTo>
                <a:lnTo>
                  <a:pt x="430" y="944"/>
                </a:lnTo>
                <a:lnTo>
                  <a:pt x="433" y="926"/>
                </a:lnTo>
                <a:lnTo>
                  <a:pt x="469" y="923"/>
                </a:lnTo>
                <a:lnTo>
                  <a:pt x="474" y="898"/>
                </a:lnTo>
                <a:lnTo>
                  <a:pt x="477" y="885"/>
                </a:lnTo>
                <a:lnTo>
                  <a:pt x="516" y="885"/>
                </a:lnTo>
                <a:lnTo>
                  <a:pt x="530" y="875"/>
                </a:lnTo>
                <a:lnTo>
                  <a:pt x="556" y="905"/>
                </a:lnTo>
                <a:lnTo>
                  <a:pt x="549" y="937"/>
                </a:lnTo>
                <a:lnTo>
                  <a:pt x="552" y="966"/>
                </a:lnTo>
                <a:lnTo>
                  <a:pt x="569" y="977"/>
                </a:lnTo>
                <a:lnTo>
                  <a:pt x="592" y="998"/>
                </a:lnTo>
                <a:lnTo>
                  <a:pt x="606" y="998"/>
                </a:lnTo>
                <a:lnTo>
                  <a:pt x="618" y="1008"/>
                </a:lnTo>
                <a:lnTo>
                  <a:pt x="654" y="1040"/>
                </a:lnTo>
                <a:lnTo>
                  <a:pt x="634" y="1061"/>
                </a:lnTo>
                <a:lnTo>
                  <a:pt x="622" y="1068"/>
                </a:lnTo>
                <a:lnTo>
                  <a:pt x="602" y="1084"/>
                </a:lnTo>
                <a:lnTo>
                  <a:pt x="584" y="1090"/>
                </a:lnTo>
                <a:lnTo>
                  <a:pt x="560" y="1082"/>
                </a:lnTo>
                <a:lnTo>
                  <a:pt x="549" y="1090"/>
                </a:lnTo>
                <a:lnTo>
                  <a:pt x="546" y="1101"/>
                </a:lnTo>
                <a:lnTo>
                  <a:pt x="549" y="1124"/>
                </a:lnTo>
                <a:lnTo>
                  <a:pt x="549" y="1127"/>
                </a:lnTo>
                <a:lnTo>
                  <a:pt x="546" y="1160"/>
                </a:lnTo>
                <a:lnTo>
                  <a:pt x="546" y="1184"/>
                </a:lnTo>
                <a:lnTo>
                  <a:pt x="546" y="1195"/>
                </a:lnTo>
                <a:lnTo>
                  <a:pt x="538" y="1207"/>
                </a:lnTo>
                <a:lnTo>
                  <a:pt x="538" y="1218"/>
                </a:lnTo>
                <a:lnTo>
                  <a:pt x="541" y="1231"/>
                </a:lnTo>
                <a:lnTo>
                  <a:pt x="552" y="1236"/>
                </a:lnTo>
                <a:lnTo>
                  <a:pt x="569" y="1248"/>
                </a:lnTo>
                <a:lnTo>
                  <a:pt x="574" y="1256"/>
                </a:lnTo>
                <a:lnTo>
                  <a:pt x="596" y="1256"/>
                </a:lnTo>
                <a:lnTo>
                  <a:pt x="602" y="1260"/>
                </a:lnTo>
                <a:lnTo>
                  <a:pt x="610" y="1276"/>
                </a:lnTo>
                <a:lnTo>
                  <a:pt x="615" y="1283"/>
                </a:lnTo>
                <a:lnTo>
                  <a:pt x="622" y="1291"/>
                </a:lnTo>
                <a:lnTo>
                  <a:pt x="631" y="1291"/>
                </a:lnTo>
                <a:lnTo>
                  <a:pt x="647" y="1283"/>
                </a:lnTo>
                <a:lnTo>
                  <a:pt x="660" y="1268"/>
                </a:lnTo>
                <a:lnTo>
                  <a:pt x="668" y="1260"/>
                </a:lnTo>
                <a:lnTo>
                  <a:pt x="679" y="1251"/>
                </a:lnTo>
                <a:lnTo>
                  <a:pt x="687" y="1231"/>
                </a:lnTo>
                <a:lnTo>
                  <a:pt x="698" y="1218"/>
                </a:lnTo>
                <a:lnTo>
                  <a:pt x="710" y="1218"/>
                </a:lnTo>
                <a:lnTo>
                  <a:pt x="715" y="1218"/>
                </a:lnTo>
                <a:lnTo>
                  <a:pt x="732" y="1218"/>
                </a:lnTo>
                <a:lnTo>
                  <a:pt x="743" y="1231"/>
                </a:lnTo>
                <a:lnTo>
                  <a:pt x="758" y="1243"/>
                </a:lnTo>
                <a:lnTo>
                  <a:pt x="788" y="1256"/>
                </a:lnTo>
                <a:lnTo>
                  <a:pt x="820" y="1271"/>
                </a:lnTo>
                <a:lnTo>
                  <a:pt x="833" y="1276"/>
                </a:lnTo>
                <a:lnTo>
                  <a:pt x="859" y="1278"/>
                </a:lnTo>
                <a:lnTo>
                  <a:pt x="853" y="1299"/>
                </a:lnTo>
                <a:lnTo>
                  <a:pt x="838" y="1300"/>
                </a:lnTo>
                <a:lnTo>
                  <a:pt x="833" y="1310"/>
                </a:lnTo>
                <a:lnTo>
                  <a:pt x="820" y="1324"/>
                </a:lnTo>
                <a:lnTo>
                  <a:pt x="806" y="1340"/>
                </a:lnTo>
                <a:lnTo>
                  <a:pt x="798" y="1355"/>
                </a:lnTo>
                <a:lnTo>
                  <a:pt x="783" y="1366"/>
                </a:lnTo>
                <a:lnTo>
                  <a:pt x="780" y="1380"/>
                </a:lnTo>
                <a:lnTo>
                  <a:pt x="776" y="1391"/>
                </a:lnTo>
                <a:lnTo>
                  <a:pt x="766" y="1407"/>
                </a:lnTo>
                <a:lnTo>
                  <a:pt x="758" y="1435"/>
                </a:lnTo>
                <a:lnTo>
                  <a:pt x="747" y="1481"/>
                </a:lnTo>
                <a:lnTo>
                  <a:pt x="732" y="1510"/>
                </a:lnTo>
                <a:lnTo>
                  <a:pt x="726" y="1529"/>
                </a:lnTo>
                <a:lnTo>
                  <a:pt x="723" y="1537"/>
                </a:lnTo>
                <a:lnTo>
                  <a:pt x="715" y="1542"/>
                </a:lnTo>
                <a:lnTo>
                  <a:pt x="704" y="1564"/>
                </a:lnTo>
                <a:lnTo>
                  <a:pt x="704" y="1582"/>
                </a:lnTo>
                <a:lnTo>
                  <a:pt x="719" y="1596"/>
                </a:lnTo>
                <a:lnTo>
                  <a:pt x="726" y="1613"/>
                </a:lnTo>
                <a:lnTo>
                  <a:pt x="715" y="1630"/>
                </a:lnTo>
                <a:lnTo>
                  <a:pt x="718" y="1646"/>
                </a:lnTo>
                <a:lnTo>
                  <a:pt x="743" y="1659"/>
                </a:lnTo>
                <a:lnTo>
                  <a:pt x="754" y="1664"/>
                </a:lnTo>
                <a:lnTo>
                  <a:pt x="762" y="1664"/>
                </a:lnTo>
                <a:lnTo>
                  <a:pt x="773" y="1675"/>
                </a:lnTo>
                <a:lnTo>
                  <a:pt x="780" y="1678"/>
                </a:lnTo>
                <a:lnTo>
                  <a:pt x="791" y="1681"/>
                </a:lnTo>
                <a:lnTo>
                  <a:pt x="816" y="1686"/>
                </a:lnTo>
                <a:lnTo>
                  <a:pt x="830" y="1694"/>
                </a:lnTo>
                <a:lnTo>
                  <a:pt x="846" y="1694"/>
                </a:lnTo>
                <a:lnTo>
                  <a:pt x="862" y="1694"/>
                </a:lnTo>
                <a:lnTo>
                  <a:pt x="880" y="1699"/>
                </a:lnTo>
                <a:lnTo>
                  <a:pt x="892" y="1704"/>
                </a:lnTo>
                <a:lnTo>
                  <a:pt x="905" y="1712"/>
                </a:lnTo>
                <a:lnTo>
                  <a:pt x="911" y="1715"/>
                </a:lnTo>
                <a:lnTo>
                  <a:pt x="905" y="1723"/>
                </a:lnTo>
                <a:lnTo>
                  <a:pt x="899" y="1739"/>
                </a:lnTo>
                <a:lnTo>
                  <a:pt x="892" y="1749"/>
                </a:lnTo>
                <a:lnTo>
                  <a:pt x="881" y="1755"/>
                </a:lnTo>
                <a:lnTo>
                  <a:pt x="871" y="1760"/>
                </a:lnTo>
                <a:lnTo>
                  <a:pt x="853" y="1763"/>
                </a:lnTo>
                <a:lnTo>
                  <a:pt x="838" y="1768"/>
                </a:lnTo>
                <a:lnTo>
                  <a:pt x="822" y="1769"/>
                </a:lnTo>
                <a:lnTo>
                  <a:pt x="812" y="1772"/>
                </a:lnTo>
                <a:lnTo>
                  <a:pt x="793" y="1779"/>
                </a:lnTo>
                <a:lnTo>
                  <a:pt x="780" y="1779"/>
                </a:lnTo>
                <a:lnTo>
                  <a:pt x="768" y="1779"/>
                </a:lnTo>
                <a:lnTo>
                  <a:pt x="763" y="1793"/>
                </a:lnTo>
                <a:lnTo>
                  <a:pt x="763" y="1823"/>
                </a:lnTo>
                <a:lnTo>
                  <a:pt x="766" y="1835"/>
                </a:lnTo>
                <a:lnTo>
                  <a:pt x="763" y="1855"/>
                </a:lnTo>
                <a:lnTo>
                  <a:pt x="763" y="1868"/>
                </a:lnTo>
                <a:lnTo>
                  <a:pt x="763" y="1879"/>
                </a:lnTo>
                <a:lnTo>
                  <a:pt x="762" y="1902"/>
                </a:lnTo>
                <a:lnTo>
                  <a:pt x="747" y="1907"/>
                </a:lnTo>
                <a:lnTo>
                  <a:pt x="735" y="1923"/>
                </a:lnTo>
                <a:lnTo>
                  <a:pt x="732" y="1928"/>
                </a:lnTo>
                <a:lnTo>
                  <a:pt x="723" y="1943"/>
                </a:lnTo>
                <a:lnTo>
                  <a:pt x="714" y="1955"/>
                </a:lnTo>
                <a:lnTo>
                  <a:pt x="708" y="1963"/>
                </a:lnTo>
                <a:lnTo>
                  <a:pt x="710" y="1979"/>
                </a:lnTo>
                <a:lnTo>
                  <a:pt x="710" y="1994"/>
                </a:lnTo>
                <a:lnTo>
                  <a:pt x="718" y="2014"/>
                </a:lnTo>
                <a:lnTo>
                  <a:pt x="730" y="2018"/>
                </a:lnTo>
                <a:lnTo>
                  <a:pt x="747" y="2023"/>
                </a:lnTo>
                <a:lnTo>
                  <a:pt x="763" y="2023"/>
                </a:lnTo>
                <a:lnTo>
                  <a:pt x="776" y="2029"/>
                </a:lnTo>
                <a:lnTo>
                  <a:pt x="783" y="2029"/>
                </a:lnTo>
                <a:lnTo>
                  <a:pt x="791" y="2031"/>
                </a:lnTo>
                <a:lnTo>
                  <a:pt x="806" y="2035"/>
                </a:lnTo>
                <a:lnTo>
                  <a:pt x="820" y="2046"/>
                </a:lnTo>
                <a:lnTo>
                  <a:pt x="820" y="2062"/>
                </a:lnTo>
                <a:lnTo>
                  <a:pt x="820" y="2071"/>
                </a:lnTo>
                <a:lnTo>
                  <a:pt x="820" y="2089"/>
                </a:lnTo>
                <a:lnTo>
                  <a:pt x="826" y="2098"/>
                </a:lnTo>
                <a:lnTo>
                  <a:pt x="838" y="2118"/>
                </a:lnTo>
                <a:lnTo>
                  <a:pt x="840" y="2133"/>
                </a:lnTo>
                <a:lnTo>
                  <a:pt x="862" y="2141"/>
                </a:lnTo>
                <a:lnTo>
                  <a:pt x="880" y="2129"/>
                </a:lnTo>
                <a:lnTo>
                  <a:pt x="896" y="2127"/>
                </a:lnTo>
                <a:lnTo>
                  <a:pt x="929" y="2119"/>
                </a:lnTo>
                <a:lnTo>
                  <a:pt x="946" y="2111"/>
                </a:lnTo>
                <a:lnTo>
                  <a:pt x="966" y="2105"/>
                </a:lnTo>
                <a:lnTo>
                  <a:pt x="984" y="2127"/>
                </a:lnTo>
                <a:lnTo>
                  <a:pt x="996" y="2150"/>
                </a:lnTo>
                <a:lnTo>
                  <a:pt x="1021" y="2162"/>
                </a:lnTo>
                <a:lnTo>
                  <a:pt x="1058" y="2119"/>
                </a:lnTo>
                <a:lnTo>
                  <a:pt x="1067" y="2114"/>
                </a:lnTo>
                <a:lnTo>
                  <a:pt x="1067" y="2094"/>
                </a:lnTo>
                <a:lnTo>
                  <a:pt x="1095" y="2054"/>
                </a:lnTo>
                <a:lnTo>
                  <a:pt x="1095" y="2035"/>
                </a:lnTo>
                <a:lnTo>
                  <a:pt x="1086" y="2015"/>
                </a:lnTo>
                <a:lnTo>
                  <a:pt x="1082" y="1986"/>
                </a:lnTo>
                <a:lnTo>
                  <a:pt x="1105" y="1986"/>
                </a:lnTo>
                <a:lnTo>
                  <a:pt x="1113" y="1987"/>
                </a:lnTo>
                <a:lnTo>
                  <a:pt x="1133" y="1994"/>
                </a:lnTo>
                <a:lnTo>
                  <a:pt x="1150" y="1998"/>
                </a:lnTo>
                <a:lnTo>
                  <a:pt x="1158" y="2005"/>
                </a:lnTo>
                <a:lnTo>
                  <a:pt x="1190" y="2015"/>
                </a:lnTo>
                <a:lnTo>
                  <a:pt x="1206" y="2026"/>
                </a:lnTo>
                <a:lnTo>
                  <a:pt x="1221" y="2038"/>
                </a:lnTo>
                <a:lnTo>
                  <a:pt x="1233" y="2059"/>
                </a:lnTo>
                <a:lnTo>
                  <a:pt x="1238" y="2078"/>
                </a:lnTo>
                <a:lnTo>
                  <a:pt x="1248" y="2102"/>
                </a:lnTo>
                <a:lnTo>
                  <a:pt x="1249" y="2118"/>
                </a:lnTo>
                <a:lnTo>
                  <a:pt x="1264" y="2127"/>
                </a:lnTo>
                <a:lnTo>
                  <a:pt x="1273" y="2129"/>
                </a:lnTo>
                <a:lnTo>
                  <a:pt x="1285" y="2135"/>
                </a:lnTo>
                <a:lnTo>
                  <a:pt x="1286" y="2146"/>
                </a:lnTo>
                <a:lnTo>
                  <a:pt x="1289" y="2151"/>
                </a:lnTo>
                <a:lnTo>
                  <a:pt x="1296" y="2170"/>
                </a:lnTo>
                <a:lnTo>
                  <a:pt x="1299" y="2172"/>
                </a:lnTo>
                <a:lnTo>
                  <a:pt x="1303" y="2188"/>
                </a:lnTo>
                <a:lnTo>
                  <a:pt x="1311" y="2206"/>
                </a:lnTo>
                <a:lnTo>
                  <a:pt x="1321" y="2222"/>
                </a:lnTo>
                <a:lnTo>
                  <a:pt x="1335" y="2222"/>
                </a:lnTo>
                <a:lnTo>
                  <a:pt x="1344" y="2221"/>
                </a:lnTo>
                <a:lnTo>
                  <a:pt x="1356" y="2218"/>
                </a:lnTo>
                <a:lnTo>
                  <a:pt x="1368" y="2228"/>
                </a:lnTo>
                <a:lnTo>
                  <a:pt x="1372" y="2241"/>
                </a:lnTo>
                <a:lnTo>
                  <a:pt x="1387" y="2245"/>
                </a:lnTo>
                <a:lnTo>
                  <a:pt x="1415" y="2237"/>
                </a:lnTo>
                <a:lnTo>
                  <a:pt x="1432" y="2241"/>
                </a:lnTo>
                <a:lnTo>
                  <a:pt x="1443" y="2244"/>
                </a:lnTo>
                <a:lnTo>
                  <a:pt x="1444" y="2245"/>
                </a:lnTo>
                <a:lnTo>
                  <a:pt x="1447" y="2245"/>
                </a:lnTo>
                <a:lnTo>
                  <a:pt x="1465" y="2241"/>
                </a:lnTo>
                <a:lnTo>
                  <a:pt x="1473" y="2241"/>
                </a:lnTo>
                <a:lnTo>
                  <a:pt x="1484" y="2237"/>
                </a:lnTo>
                <a:lnTo>
                  <a:pt x="1502" y="2237"/>
                </a:lnTo>
                <a:lnTo>
                  <a:pt x="1504" y="2237"/>
                </a:lnTo>
                <a:lnTo>
                  <a:pt x="1526" y="2255"/>
                </a:lnTo>
                <a:lnTo>
                  <a:pt x="1535" y="2266"/>
                </a:lnTo>
                <a:lnTo>
                  <a:pt x="1540" y="2277"/>
                </a:lnTo>
                <a:lnTo>
                  <a:pt x="1540" y="2280"/>
                </a:lnTo>
                <a:lnTo>
                  <a:pt x="1552" y="2303"/>
                </a:lnTo>
                <a:lnTo>
                  <a:pt x="1562" y="2336"/>
                </a:lnTo>
                <a:lnTo>
                  <a:pt x="1563" y="2359"/>
                </a:lnTo>
                <a:lnTo>
                  <a:pt x="1563" y="2377"/>
                </a:lnTo>
                <a:lnTo>
                  <a:pt x="1550" y="2407"/>
                </a:lnTo>
                <a:lnTo>
                  <a:pt x="1531" y="2424"/>
                </a:lnTo>
                <a:lnTo>
                  <a:pt x="1519" y="2433"/>
                </a:lnTo>
                <a:lnTo>
                  <a:pt x="1515" y="2448"/>
                </a:lnTo>
                <a:lnTo>
                  <a:pt x="1519" y="2459"/>
                </a:lnTo>
                <a:lnTo>
                  <a:pt x="1528" y="2483"/>
                </a:lnTo>
                <a:lnTo>
                  <a:pt x="1530" y="2503"/>
                </a:lnTo>
                <a:lnTo>
                  <a:pt x="1544" y="2534"/>
                </a:lnTo>
                <a:lnTo>
                  <a:pt x="1552" y="2556"/>
                </a:lnTo>
                <a:lnTo>
                  <a:pt x="1562" y="2567"/>
                </a:lnTo>
                <a:lnTo>
                  <a:pt x="1589" y="2577"/>
                </a:lnTo>
                <a:lnTo>
                  <a:pt x="1617" y="2577"/>
                </a:lnTo>
                <a:lnTo>
                  <a:pt x="1646" y="2587"/>
                </a:lnTo>
                <a:lnTo>
                  <a:pt x="1675" y="2583"/>
                </a:lnTo>
                <a:lnTo>
                  <a:pt x="1685" y="2580"/>
                </a:lnTo>
                <a:lnTo>
                  <a:pt x="1710" y="2564"/>
                </a:lnTo>
                <a:lnTo>
                  <a:pt x="1726" y="2547"/>
                </a:lnTo>
                <a:lnTo>
                  <a:pt x="1744" y="2523"/>
                </a:lnTo>
                <a:lnTo>
                  <a:pt x="1764" y="2519"/>
                </a:lnTo>
                <a:lnTo>
                  <a:pt x="1787" y="2516"/>
                </a:lnTo>
                <a:lnTo>
                  <a:pt x="1789" y="2516"/>
                </a:lnTo>
                <a:lnTo>
                  <a:pt x="1805" y="2503"/>
                </a:lnTo>
                <a:lnTo>
                  <a:pt x="1824" y="2494"/>
                </a:lnTo>
                <a:lnTo>
                  <a:pt x="1842" y="2484"/>
                </a:lnTo>
                <a:lnTo>
                  <a:pt x="1854" y="2478"/>
                </a:lnTo>
                <a:lnTo>
                  <a:pt x="1860" y="2470"/>
                </a:lnTo>
                <a:lnTo>
                  <a:pt x="1882" y="2470"/>
                </a:lnTo>
                <a:lnTo>
                  <a:pt x="1900" y="2492"/>
                </a:lnTo>
                <a:lnTo>
                  <a:pt x="1892" y="2504"/>
                </a:lnTo>
                <a:lnTo>
                  <a:pt x="1882" y="2511"/>
                </a:lnTo>
                <a:lnTo>
                  <a:pt x="1869" y="2519"/>
                </a:lnTo>
                <a:lnTo>
                  <a:pt x="1863" y="2527"/>
                </a:lnTo>
                <a:lnTo>
                  <a:pt x="1866" y="2547"/>
                </a:lnTo>
                <a:lnTo>
                  <a:pt x="1876" y="2560"/>
                </a:lnTo>
                <a:lnTo>
                  <a:pt x="1882" y="2567"/>
                </a:lnTo>
                <a:lnTo>
                  <a:pt x="1892" y="2580"/>
                </a:lnTo>
                <a:lnTo>
                  <a:pt x="1909" y="2587"/>
                </a:lnTo>
                <a:lnTo>
                  <a:pt x="1920" y="2598"/>
                </a:lnTo>
                <a:lnTo>
                  <a:pt x="1930" y="2614"/>
                </a:lnTo>
                <a:lnTo>
                  <a:pt x="1930" y="2617"/>
                </a:lnTo>
                <a:lnTo>
                  <a:pt x="1941" y="2626"/>
                </a:lnTo>
                <a:lnTo>
                  <a:pt x="1959" y="2641"/>
                </a:lnTo>
                <a:lnTo>
                  <a:pt x="1967" y="2649"/>
                </a:lnTo>
                <a:lnTo>
                  <a:pt x="1968" y="2650"/>
                </a:lnTo>
                <a:lnTo>
                  <a:pt x="1982" y="2653"/>
                </a:lnTo>
                <a:lnTo>
                  <a:pt x="1996" y="2665"/>
                </a:lnTo>
                <a:lnTo>
                  <a:pt x="2024" y="2667"/>
                </a:lnTo>
                <a:lnTo>
                  <a:pt x="2039" y="2675"/>
                </a:lnTo>
                <a:lnTo>
                  <a:pt x="2051" y="2678"/>
                </a:lnTo>
                <a:lnTo>
                  <a:pt x="2060" y="2691"/>
                </a:lnTo>
                <a:lnTo>
                  <a:pt x="2066" y="2713"/>
                </a:lnTo>
                <a:lnTo>
                  <a:pt x="2066" y="2726"/>
                </a:lnTo>
                <a:lnTo>
                  <a:pt x="2066" y="2747"/>
                </a:lnTo>
                <a:lnTo>
                  <a:pt x="2086" y="2749"/>
                </a:lnTo>
                <a:lnTo>
                  <a:pt x="2115" y="2752"/>
                </a:lnTo>
                <a:lnTo>
                  <a:pt x="2131" y="2752"/>
                </a:lnTo>
                <a:lnTo>
                  <a:pt x="2152" y="2752"/>
                </a:lnTo>
                <a:lnTo>
                  <a:pt x="2186" y="2744"/>
                </a:lnTo>
                <a:lnTo>
                  <a:pt x="2191" y="2744"/>
                </a:lnTo>
                <a:lnTo>
                  <a:pt x="2232" y="2752"/>
                </a:lnTo>
                <a:lnTo>
                  <a:pt x="2257" y="2744"/>
                </a:lnTo>
                <a:lnTo>
                  <a:pt x="2350" y="2752"/>
                </a:lnTo>
                <a:lnTo>
                  <a:pt x="2411" y="2754"/>
                </a:lnTo>
                <a:lnTo>
                  <a:pt x="2491" y="2757"/>
                </a:lnTo>
                <a:lnTo>
                  <a:pt x="2546" y="2757"/>
                </a:lnTo>
                <a:lnTo>
                  <a:pt x="2578" y="2754"/>
                </a:lnTo>
                <a:lnTo>
                  <a:pt x="2609" y="2757"/>
                </a:lnTo>
                <a:lnTo>
                  <a:pt x="2617" y="2749"/>
                </a:lnTo>
                <a:lnTo>
                  <a:pt x="2629" y="2739"/>
                </a:lnTo>
                <a:lnTo>
                  <a:pt x="2632" y="2736"/>
                </a:lnTo>
                <a:lnTo>
                  <a:pt x="2645" y="2726"/>
                </a:lnTo>
                <a:lnTo>
                  <a:pt x="2654" y="2721"/>
                </a:lnTo>
                <a:lnTo>
                  <a:pt x="2668" y="2713"/>
                </a:lnTo>
                <a:lnTo>
                  <a:pt x="2688" y="2706"/>
                </a:lnTo>
                <a:lnTo>
                  <a:pt x="2686" y="2699"/>
                </a:lnTo>
                <a:lnTo>
                  <a:pt x="2696" y="2691"/>
                </a:lnTo>
                <a:lnTo>
                  <a:pt x="2706" y="2686"/>
                </a:lnTo>
                <a:lnTo>
                  <a:pt x="2717" y="2681"/>
                </a:lnTo>
                <a:lnTo>
                  <a:pt x="2719" y="2673"/>
                </a:lnTo>
                <a:lnTo>
                  <a:pt x="2719" y="2667"/>
                </a:lnTo>
                <a:lnTo>
                  <a:pt x="2722" y="2667"/>
                </a:lnTo>
                <a:lnTo>
                  <a:pt x="2711" y="2657"/>
                </a:lnTo>
                <a:lnTo>
                  <a:pt x="2699" y="2643"/>
                </a:lnTo>
                <a:lnTo>
                  <a:pt x="2692" y="2626"/>
                </a:lnTo>
                <a:lnTo>
                  <a:pt x="2688" y="2617"/>
                </a:lnTo>
                <a:lnTo>
                  <a:pt x="2688" y="2603"/>
                </a:lnTo>
                <a:lnTo>
                  <a:pt x="2692" y="2587"/>
                </a:lnTo>
                <a:lnTo>
                  <a:pt x="2692" y="2574"/>
                </a:lnTo>
                <a:lnTo>
                  <a:pt x="2692" y="2567"/>
                </a:lnTo>
                <a:lnTo>
                  <a:pt x="2692" y="2560"/>
                </a:lnTo>
                <a:lnTo>
                  <a:pt x="2686" y="2543"/>
                </a:lnTo>
                <a:lnTo>
                  <a:pt x="2678" y="2536"/>
                </a:lnTo>
                <a:lnTo>
                  <a:pt x="2668" y="2535"/>
                </a:lnTo>
                <a:lnTo>
                  <a:pt x="2656" y="2524"/>
                </a:lnTo>
                <a:lnTo>
                  <a:pt x="2650" y="2515"/>
                </a:lnTo>
                <a:lnTo>
                  <a:pt x="2649" y="2504"/>
                </a:lnTo>
                <a:lnTo>
                  <a:pt x="2646" y="2496"/>
                </a:lnTo>
                <a:lnTo>
                  <a:pt x="2641" y="2494"/>
                </a:lnTo>
                <a:lnTo>
                  <a:pt x="2634" y="2489"/>
                </a:lnTo>
                <a:lnTo>
                  <a:pt x="2634" y="2483"/>
                </a:lnTo>
                <a:lnTo>
                  <a:pt x="2632" y="2471"/>
                </a:lnTo>
                <a:lnTo>
                  <a:pt x="2617" y="2467"/>
                </a:lnTo>
                <a:lnTo>
                  <a:pt x="2609" y="2462"/>
                </a:lnTo>
                <a:lnTo>
                  <a:pt x="2606" y="2457"/>
                </a:lnTo>
                <a:lnTo>
                  <a:pt x="2601" y="2454"/>
                </a:lnTo>
                <a:lnTo>
                  <a:pt x="2596" y="2457"/>
                </a:lnTo>
                <a:lnTo>
                  <a:pt x="2589" y="2459"/>
                </a:lnTo>
                <a:lnTo>
                  <a:pt x="2571" y="2452"/>
                </a:lnTo>
                <a:lnTo>
                  <a:pt x="2567" y="2440"/>
                </a:lnTo>
                <a:lnTo>
                  <a:pt x="2559" y="2432"/>
                </a:lnTo>
                <a:lnTo>
                  <a:pt x="2555" y="2427"/>
                </a:lnTo>
                <a:lnTo>
                  <a:pt x="2548" y="2417"/>
                </a:lnTo>
                <a:lnTo>
                  <a:pt x="2542" y="2415"/>
                </a:lnTo>
                <a:lnTo>
                  <a:pt x="2537" y="2411"/>
                </a:lnTo>
                <a:lnTo>
                  <a:pt x="2533" y="2411"/>
                </a:lnTo>
                <a:lnTo>
                  <a:pt x="2523" y="2401"/>
                </a:lnTo>
                <a:lnTo>
                  <a:pt x="2520" y="2384"/>
                </a:lnTo>
                <a:lnTo>
                  <a:pt x="2513" y="2375"/>
                </a:lnTo>
                <a:lnTo>
                  <a:pt x="2506" y="2368"/>
                </a:lnTo>
                <a:lnTo>
                  <a:pt x="2498" y="2367"/>
                </a:lnTo>
                <a:lnTo>
                  <a:pt x="2493" y="2368"/>
                </a:lnTo>
                <a:lnTo>
                  <a:pt x="2491" y="2371"/>
                </a:lnTo>
                <a:lnTo>
                  <a:pt x="2487" y="2377"/>
                </a:lnTo>
                <a:lnTo>
                  <a:pt x="2483" y="2371"/>
                </a:lnTo>
                <a:lnTo>
                  <a:pt x="2479" y="2368"/>
                </a:lnTo>
                <a:lnTo>
                  <a:pt x="2469" y="2368"/>
                </a:lnTo>
                <a:lnTo>
                  <a:pt x="2466" y="2349"/>
                </a:lnTo>
                <a:lnTo>
                  <a:pt x="2462" y="2341"/>
                </a:lnTo>
                <a:lnTo>
                  <a:pt x="2466" y="2333"/>
                </a:lnTo>
                <a:lnTo>
                  <a:pt x="2466" y="2329"/>
                </a:lnTo>
                <a:lnTo>
                  <a:pt x="2462" y="2327"/>
                </a:lnTo>
                <a:lnTo>
                  <a:pt x="2462" y="2313"/>
                </a:lnTo>
                <a:lnTo>
                  <a:pt x="2458" y="2305"/>
                </a:lnTo>
                <a:lnTo>
                  <a:pt x="2466" y="2303"/>
                </a:lnTo>
                <a:lnTo>
                  <a:pt x="2472" y="2292"/>
                </a:lnTo>
                <a:lnTo>
                  <a:pt x="2475" y="2285"/>
                </a:lnTo>
                <a:lnTo>
                  <a:pt x="2469" y="2280"/>
                </a:lnTo>
                <a:lnTo>
                  <a:pt x="2462" y="2276"/>
                </a:lnTo>
                <a:lnTo>
                  <a:pt x="2458" y="2268"/>
                </a:lnTo>
                <a:lnTo>
                  <a:pt x="2458" y="2261"/>
                </a:lnTo>
                <a:lnTo>
                  <a:pt x="2458" y="2250"/>
                </a:lnTo>
                <a:lnTo>
                  <a:pt x="2451" y="2237"/>
                </a:lnTo>
                <a:lnTo>
                  <a:pt x="2447" y="2228"/>
                </a:lnTo>
                <a:lnTo>
                  <a:pt x="2447" y="2225"/>
                </a:lnTo>
                <a:lnTo>
                  <a:pt x="2447" y="2218"/>
                </a:lnTo>
                <a:lnTo>
                  <a:pt x="2440" y="2218"/>
                </a:lnTo>
                <a:lnTo>
                  <a:pt x="2435" y="2214"/>
                </a:lnTo>
                <a:lnTo>
                  <a:pt x="2433" y="2206"/>
                </a:lnTo>
                <a:lnTo>
                  <a:pt x="2433" y="2196"/>
                </a:lnTo>
                <a:lnTo>
                  <a:pt x="2429" y="2191"/>
                </a:lnTo>
                <a:lnTo>
                  <a:pt x="2429" y="2185"/>
                </a:lnTo>
                <a:lnTo>
                  <a:pt x="2429" y="2181"/>
                </a:lnTo>
                <a:lnTo>
                  <a:pt x="2385" y="2206"/>
                </a:lnTo>
                <a:lnTo>
                  <a:pt x="2245" y="2232"/>
                </a:lnTo>
                <a:lnTo>
                  <a:pt x="2162" y="2191"/>
                </a:lnTo>
                <a:lnTo>
                  <a:pt x="2131" y="2170"/>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8" name="Freeform 1038"/>
          <p:cNvSpPr>
            <a:spLocks/>
          </p:cNvSpPr>
          <p:nvPr userDrawn="1"/>
        </p:nvSpPr>
        <p:spPr bwMode="auto">
          <a:xfrm>
            <a:off x="755576" y="1311631"/>
            <a:ext cx="784288" cy="1301176"/>
          </a:xfrm>
          <a:custGeom>
            <a:avLst/>
            <a:gdLst>
              <a:gd name="T0" fmla="*/ 18 w 1805"/>
              <a:gd name="T1" fmla="*/ 80 h 2664"/>
              <a:gd name="T2" fmla="*/ 84 w 1805"/>
              <a:gd name="T3" fmla="*/ 264 h 2664"/>
              <a:gd name="T4" fmla="*/ 176 w 1805"/>
              <a:gd name="T5" fmla="*/ 362 h 2664"/>
              <a:gd name="T6" fmla="*/ 206 w 1805"/>
              <a:gd name="T7" fmla="*/ 437 h 2664"/>
              <a:gd name="T8" fmla="*/ 145 w 1805"/>
              <a:gd name="T9" fmla="*/ 411 h 2664"/>
              <a:gd name="T10" fmla="*/ 176 w 1805"/>
              <a:gd name="T11" fmla="*/ 526 h 2664"/>
              <a:gd name="T12" fmla="*/ 172 w 1805"/>
              <a:gd name="T13" fmla="*/ 568 h 2664"/>
              <a:gd name="T14" fmla="*/ 238 w 1805"/>
              <a:gd name="T15" fmla="*/ 655 h 2664"/>
              <a:gd name="T16" fmla="*/ 283 w 1805"/>
              <a:gd name="T17" fmla="*/ 784 h 2664"/>
              <a:gd name="T18" fmla="*/ 328 w 1805"/>
              <a:gd name="T19" fmla="*/ 897 h 2664"/>
              <a:gd name="T20" fmla="*/ 365 w 1805"/>
              <a:gd name="T21" fmla="*/ 1081 h 2664"/>
              <a:gd name="T22" fmla="*/ 387 w 1805"/>
              <a:gd name="T23" fmla="*/ 1200 h 2664"/>
              <a:gd name="T24" fmla="*/ 408 w 1805"/>
              <a:gd name="T25" fmla="*/ 1166 h 2664"/>
              <a:gd name="T26" fmla="*/ 412 w 1805"/>
              <a:gd name="T27" fmla="*/ 1153 h 2664"/>
              <a:gd name="T28" fmla="*/ 433 w 1805"/>
              <a:gd name="T29" fmla="*/ 1217 h 2664"/>
              <a:gd name="T30" fmla="*/ 467 w 1805"/>
              <a:gd name="T31" fmla="*/ 1363 h 2664"/>
              <a:gd name="T32" fmla="*/ 499 w 1805"/>
              <a:gd name="T33" fmla="*/ 1483 h 2664"/>
              <a:gd name="T34" fmla="*/ 550 w 1805"/>
              <a:gd name="T35" fmla="*/ 1617 h 2664"/>
              <a:gd name="T36" fmla="*/ 627 w 1805"/>
              <a:gd name="T37" fmla="*/ 1682 h 2664"/>
              <a:gd name="T38" fmla="*/ 707 w 1805"/>
              <a:gd name="T39" fmla="*/ 1774 h 2664"/>
              <a:gd name="T40" fmla="*/ 831 w 1805"/>
              <a:gd name="T41" fmla="*/ 1836 h 2664"/>
              <a:gd name="T42" fmla="*/ 929 w 1805"/>
              <a:gd name="T43" fmla="*/ 1974 h 2664"/>
              <a:gd name="T44" fmla="*/ 971 w 1805"/>
              <a:gd name="T45" fmla="*/ 2052 h 2664"/>
              <a:gd name="T46" fmla="*/ 1046 w 1805"/>
              <a:gd name="T47" fmla="*/ 2096 h 2664"/>
              <a:gd name="T48" fmla="*/ 1089 w 1805"/>
              <a:gd name="T49" fmla="*/ 2186 h 2664"/>
              <a:gd name="T50" fmla="*/ 1115 w 1805"/>
              <a:gd name="T51" fmla="*/ 2253 h 2664"/>
              <a:gd name="T52" fmla="*/ 1156 w 1805"/>
              <a:gd name="T53" fmla="*/ 2291 h 2664"/>
              <a:gd name="T54" fmla="*/ 1173 w 1805"/>
              <a:gd name="T55" fmla="*/ 2412 h 2664"/>
              <a:gd name="T56" fmla="*/ 1133 w 1805"/>
              <a:gd name="T57" fmla="*/ 2540 h 2664"/>
              <a:gd name="T58" fmla="*/ 1759 w 1805"/>
              <a:gd name="T59" fmla="*/ 2662 h 2664"/>
              <a:gd name="T60" fmla="*/ 1782 w 1805"/>
              <a:gd name="T61" fmla="*/ 2508 h 2664"/>
              <a:gd name="T62" fmla="*/ 1759 w 1805"/>
              <a:gd name="T63" fmla="*/ 2393 h 2664"/>
              <a:gd name="T64" fmla="*/ 1689 w 1805"/>
              <a:gd name="T65" fmla="*/ 2384 h 2664"/>
              <a:gd name="T66" fmla="*/ 1631 w 1805"/>
              <a:gd name="T67" fmla="*/ 2304 h 2664"/>
              <a:gd name="T68" fmla="*/ 1574 w 1805"/>
              <a:gd name="T69" fmla="*/ 2222 h 2664"/>
              <a:gd name="T70" fmla="*/ 1562 w 1805"/>
              <a:gd name="T71" fmla="*/ 2160 h 2664"/>
              <a:gd name="T72" fmla="*/ 1538 w 1805"/>
              <a:gd name="T73" fmla="*/ 2127 h 2664"/>
              <a:gd name="T74" fmla="*/ 1483 w 1805"/>
              <a:gd name="T75" fmla="*/ 2181 h 2664"/>
              <a:gd name="T76" fmla="*/ 1480 w 1805"/>
              <a:gd name="T77" fmla="*/ 2078 h 2664"/>
              <a:gd name="T78" fmla="*/ 1455 w 1805"/>
              <a:gd name="T79" fmla="*/ 1977 h 2664"/>
              <a:gd name="T80" fmla="*/ 1408 w 1805"/>
              <a:gd name="T81" fmla="*/ 1872 h 2664"/>
              <a:gd name="T82" fmla="*/ 1300 w 1805"/>
              <a:gd name="T83" fmla="*/ 1762 h 2664"/>
              <a:gd name="T84" fmla="*/ 1223 w 1805"/>
              <a:gd name="T85" fmla="*/ 1674 h 2664"/>
              <a:gd name="T86" fmla="*/ 1170 w 1805"/>
              <a:gd name="T87" fmla="*/ 1631 h 2664"/>
              <a:gd name="T88" fmla="*/ 1122 w 1805"/>
              <a:gd name="T89" fmla="*/ 1551 h 2664"/>
              <a:gd name="T90" fmla="*/ 1073 w 1805"/>
              <a:gd name="T91" fmla="*/ 1487 h 2664"/>
              <a:gd name="T92" fmla="*/ 1039 w 1805"/>
              <a:gd name="T93" fmla="*/ 1408 h 2664"/>
              <a:gd name="T94" fmla="*/ 1047 w 1805"/>
              <a:gd name="T95" fmla="*/ 1229 h 2664"/>
              <a:gd name="T96" fmla="*/ 1055 w 1805"/>
              <a:gd name="T97" fmla="*/ 994 h 2664"/>
              <a:gd name="T98" fmla="*/ 987 w 1805"/>
              <a:gd name="T99" fmla="*/ 891 h 2664"/>
              <a:gd name="T100" fmla="*/ 1000 w 1805"/>
              <a:gd name="T101" fmla="*/ 745 h 2664"/>
              <a:gd name="T102" fmla="*/ 1057 w 1805"/>
              <a:gd name="T103" fmla="*/ 615 h 2664"/>
              <a:gd name="T104" fmla="*/ 1000 w 1805"/>
              <a:gd name="T105" fmla="*/ 505 h 2664"/>
              <a:gd name="T106" fmla="*/ 938 w 1805"/>
              <a:gd name="T107" fmla="*/ 430 h 2664"/>
              <a:gd name="T108" fmla="*/ 910 w 1805"/>
              <a:gd name="T109" fmla="*/ 395 h 2664"/>
              <a:gd name="T110" fmla="*/ 959 w 1805"/>
              <a:gd name="T111" fmla="*/ 429 h 2664"/>
              <a:gd name="T112" fmla="*/ 1015 w 1805"/>
              <a:gd name="T113" fmla="*/ 455 h 2664"/>
              <a:gd name="T114" fmla="*/ 1039 w 1805"/>
              <a:gd name="T115" fmla="*/ 355 h 2664"/>
              <a:gd name="T116" fmla="*/ 1042 w 1805"/>
              <a:gd name="T117" fmla="*/ 303 h 2664"/>
              <a:gd name="T118" fmla="*/ 1014 w 1805"/>
              <a:gd name="T119" fmla="*/ 236 h 2664"/>
              <a:gd name="T120" fmla="*/ 1083 w 1805"/>
              <a:gd name="T121" fmla="*/ 153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05" h="2664">
                <a:moveTo>
                  <a:pt x="1083" y="153"/>
                </a:moveTo>
                <a:lnTo>
                  <a:pt x="1115" y="116"/>
                </a:lnTo>
                <a:lnTo>
                  <a:pt x="1141" y="56"/>
                </a:lnTo>
                <a:lnTo>
                  <a:pt x="203" y="0"/>
                </a:lnTo>
                <a:lnTo>
                  <a:pt x="0" y="19"/>
                </a:lnTo>
                <a:lnTo>
                  <a:pt x="18" y="80"/>
                </a:lnTo>
                <a:lnTo>
                  <a:pt x="44" y="139"/>
                </a:lnTo>
                <a:lnTo>
                  <a:pt x="68" y="150"/>
                </a:lnTo>
                <a:lnTo>
                  <a:pt x="76" y="174"/>
                </a:lnTo>
                <a:lnTo>
                  <a:pt x="87" y="216"/>
                </a:lnTo>
                <a:lnTo>
                  <a:pt x="87" y="239"/>
                </a:lnTo>
                <a:lnTo>
                  <a:pt x="84" y="264"/>
                </a:lnTo>
                <a:lnTo>
                  <a:pt x="98" y="288"/>
                </a:lnTo>
                <a:lnTo>
                  <a:pt x="114" y="309"/>
                </a:lnTo>
                <a:lnTo>
                  <a:pt x="134" y="317"/>
                </a:lnTo>
                <a:lnTo>
                  <a:pt x="147" y="347"/>
                </a:lnTo>
                <a:lnTo>
                  <a:pt x="166" y="355"/>
                </a:lnTo>
                <a:lnTo>
                  <a:pt x="176" y="362"/>
                </a:lnTo>
                <a:lnTo>
                  <a:pt x="187" y="370"/>
                </a:lnTo>
                <a:lnTo>
                  <a:pt x="203" y="370"/>
                </a:lnTo>
                <a:lnTo>
                  <a:pt x="210" y="398"/>
                </a:lnTo>
                <a:lnTo>
                  <a:pt x="225" y="399"/>
                </a:lnTo>
                <a:lnTo>
                  <a:pt x="212" y="450"/>
                </a:lnTo>
                <a:lnTo>
                  <a:pt x="206" y="437"/>
                </a:lnTo>
                <a:lnTo>
                  <a:pt x="210" y="421"/>
                </a:lnTo>
                <a:lnTo>
                  <a:pt x="210" y="411"/>
                </a:lnTo>
                <a:lnTo>
                  <a:pt x="200" y="433"/>
                </a:lnTo>
                <a:lnTo>
                  <a:pt x="184" y="430"/>
                </a:lnTo>
                <a:lnTo>
                  <a:pt x="156" y="417"/>
                </a:lnTo>
                <a:lnTo>
                  <a:pt x="145" y="411"/>
                </a:lnTo>
                <a:lnTo>
                  <a:pt x="123" y="421"/>
                </a:lnTo>
                <a:lnTo>
                  <a:pt x="137" y="441"/>
                </a:lnTo>
                <a:lnTo>
                  <a:pt x="148" y="455"/>
                </a:lnTo>
                <a:lnTo>
                  <a:pt x="166" y="469"/>
                </a:lnTo>
                <a:lnTo>
                  <a:pt x="169" y="496"/>
                </a:lnTo>
                <a:lnTo>
                  <a:pt x="176" y="526"/>
                </a:lnTo>
                <a:lnTo>
                  <a:pt x="166" y="526"/>
                </a:lnTo>
                <a:lnTo>
                  <a:pt x="156" y="526"/>
                </a:lnTo>
                <a:lnTo>
                  <a:pt x="148" y="541"/>
                </a:lnTo>
                <a:lnTo>
                  <a:pt x="162" y="560"/>
                </a:lnTo>
                <a:lnTo>
                  <a:pt x="170" y="569"/>
                </a:lnTo>
                <a:lnTo>
                  <a:pt x="172" y="568"/>
                </a:lnTo>
                <a:lnTo>
                  <a:pt x="187" y="601"/>
                </a:lnTo>
                <a:lnTo>
                  <a:pt x="194" y="597"/>
                </a:lnTo>
                <a:lnTo>
                  <a:pt x="210" y="609"/>
                </a:lnTo>
                <a:lnTo>
                  <a:pt x="225" y="628"/>
                </a:lnTo>
                <a:lnTo>
                  <a:pt x="230" y="639"/>
                </a:lnTo>
                <a:lnTo>
                  <a:pt x="238" y="655"/>
                </a:lnTo>
                <a:lnTo>
                  <a:pt x="242" y="673"/>
                </a:lnTo>
                <a:lnTo>
                  <a:pt x="255" y="681"/>
                </a:lnTo>
                <a:lnTo>
                  <a:pt x="264" y="700"/>
                </a:lnTo>
                <a:lnTo>
                  <a:pt x="278" y="712"/>
                </a:lnTo>
                <a:lnTo>
                  <a:pt x="296" y="775"/>
                </a:lnTo>
                <a:lnTo>
                  <a:pt x="283" y="784"/>
                </a:lnTo>
                <a:lnTo>
                  <a:pt x="289" y="804"/>
                </a:lnTo>
                <a:lnTo>
                  <a:pt x="289" y="826"/>
                </a:lnTo>
                <a:lnTo>
                  <a:pt x="286" y="867"/>
                </a:lnTo>
                <a:lnTo>
                  <a:pt x="296" y="894"/>
                </a:lnTo>
                <a:lnTo>
                  <a:pt x="318" y="894"/>
                </a:lnTo>
                <a:lnTo>
                  <a:pt x="328" y="897"/>
                </a:lnTo>
                <a:lnTo>
                  <a:pt x="336" y="929"/>
                </a:lnTo>
                <a:lnTo>
                  <a:pt x="363" y="963"/>
                </a:lnTo>
                <a:lnTo>
                  <a:pt x="365" y="987"/>
                </a:lnTo>
                <a:lnTo>
                  <a:pt x="365" y="1010"/>
                </a:lnTo>
                <a:lnTo>
                  <a:pt x="363" y="1041"/>
                </a:lnTo>
                <a:lnTo>
                  <a:pt x="365" y="1081"/>
                </a:lnTo>
                <a:lnTo>
                  <a:pt x="363" y="1099"/>
                </a:lnTo>
                <a:lnTo>
                  <a:pt x="363" y="1136"/>
                </a:lnTo>
                <a:lnTo>
                  <a:pt x="372" y="1177"/>
                </a:lnTo>
                <a:lnTo>
                  <a:pt x="387" y="1217"/>
                </a:lnTo>
                <a:lnTo>
                  <a:pt x="396" y="1209"/>
                </a:lnTo>
                <a:lnTo>
                  <a:pt x="387" y="1200"/>
                </a:lnTo>
                <a:lnTo>
                  <a:pt x="384" y="1177"/>
                </a:lnTo>
                <a:lnTo>
                  <a:pt x="387" y="1166"/>
                </a:lnTo>
                <a:lnTo>
                  <a:pt x="393" y="1166"/>
                </a:lnTo>
                <a:lnTo>
                  <a:pt x="396" y="1177"/>
                </a:lnTo>
                <a:lnTo>
                  <a:pt x="408" y="1181"/>
                </a:lnTo>
                <a:lnTo>
                  <a:pt x="408" y="1166"/>
                </a:lnTo>
                <a:lnTo>
                  <a:pt x="401" y="1145"/>
                </a:lnTo>
                <a:lnTo>
                  <a:pt x="396" y="1126"/>
                </a:lnTo>
                <a:lnTo>
                  <a:pt x="401" y="1126"/>
                </a:lnTo>
                <a:lnTo>
                  <a:pt x="409" y="1133"/>
                </a:lnTo>
                <a:lnTo>
                  <a:pt x="408" y="1141"/>
                </a:lnTo>
                <a:lnTo>
                  <a:pt x="412" y="1153"/>
                </a:lnTo>
                <a:lnTo>
                  <a:pt x="427" y="1176"/>
                </a:lnTo>
                <a:lnTo>
                  <a:pt x="421" y="1198"/>
                </a:lnTo>
                <a:lnTo>
                  <a:pt x="401" y="1206"/>
                </a:lnTo>
                <a:lnTo>
                  <a:pt x="409" y="1206"/>
                </a:lnTo>
                <a:lnTo>
                  <a:pt x="421" y="1211"/>
                </a:lnTo>
                <a:lnTo>
                  <a:pt x="433" y="1217"/>
                </a:lnTo>
                <a:lnTo>
                  <a:pt x="449" y="1228"/>
                </a:lnTo>
                <a:lnTo>
                  <a:pt x="462" y="1248"/>
                </a:lnTo>
                <a:lnTo>
                  <a:pt x="470" y="1283"/>
                </a:lnTo>
                <a:lnTo>
                  <a:pt x="465" y="1309"/>
                </a:lnTo>
                <a:lnTo>
                  <a:pt x="459" y="1336"/>
                </a:lnTo>
                <a:lnTo>
                  <a:pt x="467" y="1363"/>
                </a:lnTo>
                <a:lnTo>
                  <a:pt x="465" y="1389"/>
                </a:lnTo>
                <a:lnTo>
                  <a:pt x="462" y="1411"/>
                </a:lnTo>
                <a:lnTo>
                  <a:pt x="455" y="1431"/>
                </a:lnTo>
                <a:lnTo>
                  <a:pt x="446" y="1444"/>
                </a:lnTo>
                <a:lnTo>
                  <a:pt x="470" y="1463"/>
                </a:lnTo>
                <a:lnTo>
                  <a:pt x="499" y="1483"/>
                </a:lnTo>
                <a:lnTo>
                  <a:pt x="499" y="1515"/>
                </a:lnTo>
                <a:lnTo>
                  <a:pt x="501" y="1530"/>
                </a:lnTo>
                <a:lnTo>
                  <a:pt x="487" y="1566"/>
                </a:lnTo>
                <a:lnTo>
                  <a:pt x="504" y="1587"/>
                </a:lnTo>
                <a:lnTo>
                  <a:pt x="513" y="1605"/>
                </a:lnTo>
                <a:lnTo>
                  <a:pt x="550" y="1617"/>
                </a:lnTo>
                <a:lnTo>
                  <a:pt x="567" y="1639"/>
                </a:lnTo>
                <a:lnTo>
                  <a:pt x="581" y="1670"/>
                </a:lnTo>
                <a:lnTo>
                  <a:pt x="592" y="1666"/>
                </a:lnTo>
                <a:lnTo>
                  <a:pt x="599" y="1665"/>
                </a:lnTo>
                <a:lnTo>
                  <a:pt x="612" y="1674"/>
                </a:lnTo>
                <a:lnTo>
                  <a:pt x="627" y="1682"/>
                </a:lnTo>
                <a:lnTo>
                  <a:pt x="640" y="1697"/>
                </a:lnTo>
                <a:lnTo>
                  <a:pt x="657" y="1717"/>
                </a:lnTo>
                <a:lnTo>
                  <a:pt x="675" y="1734"/>
                </a:lnTo>
                <a:lnTo>
                  <a:pt x="689" y="1762"/>
                </a:lnTo>
                <a:lnTo>
                  <a:pt x="695" y="1770"/>
                </a:lnTo>
                <a:lnTo>
                  <a:pt x="707" y="1774"/>
                </a:lnTo>
                <a:lnTo>
                  <a:pt x="730" y="1784"/>
                </a:lnTo>
                <a:lnTo>
                  <a:pt x="758" y="1792"/>
                </a:lnTo>
                <a:lnTo>
                  <a:pt x="773" y="1798"/>
                </a:lnTo>
                <a:lnTo>
                  <a:pt x="798" y="1798"/>
                </a:lnTo>
                <a:lnTo>
                  <a:pt x="813" y="1817"/>
                </a:lnTo>
                <a:lnTo>
                  <a:pt x="831" y="1836"/>
                </a:lnTo>
                <a:lnTo>
                  <a:pt x="866" y="1872"/>
                </a:lnTo>
                <a:lnTo>
                  <a:pt x="898" y="1919"/>
                </a:lnTo>
                <a:lnTo>
                  <a:pt x="916" y="1940"/>
                </a:lnTo>
                <a:lnTo>
                  <a:pt x="917" y="1955"/>
                </a:lnTo>
                <a:lnTo>
                  <a:pt x="917" y="1966"/>
                </a:lnTo>
                <a:lnTo>
                  <a:pt x="929" y="1974"/>
                </a:lnTo>
                <a:lnTo>
                  <a:pt x="935" y="1987"/>
                </a:lnTo>
                <a:lnTo>
                  <a:pt x="947" y="1987"/>
                </a:lnTo>
                <a:lnTo>
                  <a:pt x="956" y="1995"/>
                </a:lnTo>
                <a:lnTo>
                  <a:pt x="964" y="2004"/>
                </a:lnTo>
                <a:lnTo>
                  <a:pt x="971" y="2028"/>
                </a:lnTo>
                <a:lnTo>
                  <a:pt x="971" y="2052"/>
                </a:lnTo>
                <a:lnTo>
                  <a:pt x="981" y="2070"/>
                </a:lnTo>
                <a:lnTo>
                  <a:pt x="992" y="2074"/>
                </a:lnTo>
                <a:lnTo>
                  <a:pt x="1000" y="2090"/>
                </a:lnTo>
                <a:lnTo>
                  <a:pt x="1014" y="2090"/>
                </a:lnTo>
                <a:lnTo>
                  <a:pt x="1025" y="2088"/>
                </a:lnTo>
                <a:lnTo>
                  <a:pt x="1046" y="2096"/>
                </a:lnTo>
                <a:lnTo>
                  <a:pt x="1055" y="2111"/>
                </a:lnTo>
                <a:lnTo>
                  <a:pt x="1064" y="2122"/>
                </a:lnTo>
                <a:lnTo>
                  <a:pt x="1075" y="2144"/>
                </a:lnTo>
                <a:lnTo>
                  <a:pt x="1079" y="2181"/>
                </a:lnTo>
                <a:lnTo>
                  <a:pt x="1087" y="2185"/>
                </a:lnTo>
                <a:lnTo>
                  <a:pt x="1089" y="2186"/>
                </a:lnTo>
                <a:lnTo>
                  <a:pt x="1100" y="2201"/>
                </a:lnTo>
                <a:lnTo>
                  <a:pt x="1091" y="2221"/>
                </a:lnTo>
                <a:lnTo>
                  <a:pt x="1100" y="2222"/>
                </a:lnTo>
                <a:lnTo>
                  <a:pt x="1112" y="2227"/>
                </a:lnTo>
                <a:lnTo>
                  <a:pt x="1115" y="2238"/>
                </a:lnTo>
                <a:lnTo>
                  <a:pt x="1115" y="2253"/>
                </a:lnTo>
                <a:lnTo>
                  <a:pt x="1123" y="2253"/>
                </a:lnTo>
                <a:lnTo>
                  <a:pt x="1129" y="2253"/>
                </a:lnTo>
                <a:lnTo>
                  <a:pt x="1153" y="2256"/>
                </a:lnTo>
                <a:lnTo>
                  <a:pt x="1156" y="2264"/>
                </a:lnTo>
                <a:lnTo>
                  <a:pt x="1155" y="2277"/>
                </a:lnTo>
                <a:lnTo>
                  <a:pt x="1156" y="2291"/>
                </a:lnTo>
                <a:lnTo>
                  <a:pt x="1176" y="2294"/>
                </a:lnTo>
                <a:lnTo>
                  <a:pt x="1181" y="2306"/>
                </a:lnTo>
                <a:lnTo>
                  <a:pt x="1191" y="2320"/>
                </a:lnTo>
                <a:lnTo>
                  <a:pt x="1188" y="2342"/>
                </a:lnTo>
                <a:lnTo>
                  <a:pt x="1181" y="2382"/>
                </a:lnTo>
                <a:lnTo>
                  <a:pt x="1173" y="2412"/>
                </a:lnTo>
                <a:lnTo>
                  <a:pt x="1159" y="2434"/>
                </a:lnTo>
                <a:lnTo>
                  <a:pt x="1143" y="2463"/>
                </a:lnTo>
                <a:lnTo>
                  <a:pt x="1153" y="2476"/>
                </a:lnTo>
                <a:lnTo>
                  <a:pt x="1176" y="2480"/>
                </a:lnTo>
                <a:lnTo>
                  <a:pt x="1155" y="2516"/>
                </a:lnTo>
                <a:lnTo>
                  <a:pt x="1133" y="2540"/>
                </a:lnTo>
                <a:lnTo>
                  <a:pt x="1129" y="2551"/>
                </a:lnTo>
                <a:lnTo>
                  <a:pt x="1129" y="2568"/>
                </a:lnTo>
                <a:lnTo>
                  <a:pt x="1143" y="2584"/>
                </a:lnTo>
                <a:lnTo>
                  <a:pt x="1129" y="2603"/>
                </a:lnTo>
                <a:lnTo>
                  <a:pt x="1759" y="2664"/>
                </a:lnTo>
                <a:lnTo>
                  <a:pt x="1759" y="2662"/>
                </a:lnTo>
                <a:lnTo>
                  <a:pt x="1793" y="2636"/>
                </a:lnTo>
                <a:lnTo>
                  <a:pt x="1789" y="2603"/>
                </a:lnTo>
                <a:lnTo>
                  <a:pt x="1793" y="2581"/>
                </a:lnTo>
                <a:lnTo>
                  <a:pt x="1805" y="2563"/>
                </a:lnTo>
                <a:lnTo>
                  <a:pt x="1801" y="2536"/>
                </a:lnTo>
                <a:lnTo>
                  <a:pt x="1782" y="2508"/>
                </a:lnTo>
                <a:lnTo>
                  <a:pt x="1771" y="2476"/>
                </a:lnTo>
                <a:lnTo>
                  <a:pt x="1771" y="2453"/>
                </a:lnTo>
                <a:lnTo>
                  <a:pt x="1769" y="2428"/>
                </a:lnTo>
                <a:lnTo>
                  <a:pt x="1771" y="2397"/>
                </a:lnTo>
                <a:lnTo>
                  <a:pt x="1765" y="2401"/>
                </a:lnTo>
                <a:lnTo>
                  <a:pt x="1759" y="2393"/>
                </a:lnTo>
                <a:lnTo>
                  <a:pt x="1746" y="2378"/>
                </a:lnTo>
                <a:lnTo>
                  <a:pt x="1739" y="2382"/>
                </a:lnTo>
                <a:lnTo>
                  <a:pt x="1734" y="2378"/>
                </a:lnTo>
                <a:lnTo>
                  <a:pt x="1715" y="2384"/>
                </a:lnTo>
                <a:lnTo>
                  <a:pt x="1697" y="2382"/>
                </a:lnTo>
                <a:lnTo>
                  <a:pt x="1689" y="2384"/>
                </a:lnTo>
                <a:lnTo>
                  <a:pt x="1672" y="2370"/>
                </a:lnTo>
                <a:lnTo>
                  <a:pt x="1661" y="2372"/>
                </a:lnTo>
                <a:lnTo>
                  <a:pt x="1646" y="2368"/>
                </a:lnTo>
                <a:lnTo>
                  <a:pt x="1635" y="2346"/>
                </a:lnTo>
                <a:lnTo>
                  <a:pt x="1627" y="2325"/>
                </a:lnTo>
                <a:lnTo>
                  <a:pt x="1631" y="2304"/>
                </a:lnTo>
                <a:lnTo>
                  <a:pt x="1621" y="2289"/>
                </a:lnTo>
                <a:lnTo>
                  <a:pt x="1627" y="2269"/>
                </a:lnTo>
                <a:lnTo>
                  <a:pt x="1627" y="2234"/>
                </a:lnTo>
                <a:lnTo>
                  <a:pt x="1611" y="2209"/>
                </a:lnTo>
                <a:lnTo>
                  <a:pt x="1595" y="2211"/>
                </a:lnTo>
                <a:lnTo>
                  <a:pt x="1574" y="2222"/>
                </a:lnTo>
                <a:lnTo>
                  <a:pt x="1552" y="2222"/>
                </a:lnTo>
                <a:lnTo>
                  <a:pt x="1552" y="2214"/>
                </a:lnTo>
                <a:lnTo>
                  <a:pt x="1556" y="2203"/>
                </a:lnTo>
                <a:lnTo>
                  <a:pt x="1541" y="2195"/>
                </a:lnTo>
                <a:lnTo>
                  <a:pt x="1556" y="2173"/>
                </a:lnTo>
                <a:lnTo>
                  <a:pt x="1562" y="2160"/>
                </a:lnTo>
                <a:lnTo>
                  <a:pt x="1556" y="2143"/>
                </a:lnTo>
                <a:lnTo>
                  <a:pt x="1562" y="2135"/>
                </a:lnTo>
                <a:lnTo>
                  <a:pt x="1556" y="2130"/>
                </a:lnTo>
                <a:lnTo>
                  <a:pt x="1552" y="2122"/>
                </a:lnTo>
                <a:lnTo>
                  <a:pt x="1548" y="2118"/>
                </a:lnTo>
                <a:lnTo>
                  <a:pt x="1538" y="2127"/>
                </a:lnTo>
                <a:lnTo>
                  <a:pt x="1522" y="2120"/>
                </a:lnTo>
                <a:lnTo>
                  <a:pt x="1516" y="2122"/>
                </a:lnTo>
                <a:lnTo>
                  <a:pt x="1504" y="2135"/>
                </a:lnTo>
                <a:lnTo>
                  <a:pt x="1506" y="2151"/>
                </a:lnTo>
                <a:lnTo>
                  <a:pt x="1498" y="2168"/>
                </a:lnTo>
                <a:lnTo>
                  <a:pt x="1483" y="2181"/>
                </a:lnTo>
                <a:lnTo>
                  <a:pt x="1472" y="2157"/>
                </a:lnTo>
                <a:lnTo>
                  <a:pt x="1469" y="2138"/>
                </a:lnTo>
                <a:lnTo>
                  <a:pt x="1463" y="2104"/>
                </a:lnTo>
                <a:lnTo>
                  <a:pt x="1466" y="2088"/>
                </a:lnTo>
                <a:lnTo>
                  <a:pt x="1472" y="2078"/>
                </a:lnTo>
                <a:lnTo>
                  <a:pt x="1480" y="2078"/>
                </a:lnTo>
                <a:lnTo>
                  <a:pt x="1488" y="2067"/>
                </a:lnTo>
                <a:lnTo>
                  <a:pt x="1480" y="2022"/>
                </a:lnTo>
                <a:lnTo>
                  <a:pt x="1479" y="2009"/>
                </a:lnTo>
                <a:lnTo>
                  <a:pt x="1463" y="2004"/>
                </a:lnTo>
                <a:lnTo>
                  <a:pt x="1463" y="1985"/>
                </a:lnTo>
                <a:lnTo>
                  <a:pt x="1455" y="1977"/>
                </a:lnTo>
                <a:lnTo>
                  <a:pt x="1472" y="1958"/>
                </a:lnTo>
                <a:lnTo>
                  <a:pt x="1457" y="1944"/>
                </a:lnTo>
                <a:lnTo>
                  <a:pt x="1444" y="1915"/>
                </a:lnTo>
                <a:lnTo>
                  <a:pt x="1423" y="1907"/>
                </a:lnTo>
                <a:lnTo>
                  <a:pt x="1417" y="1888"/>
                </a:lnTo>
                <a:lnTo>
                  <a:pt x="1408" y="1872"/>
                </a:lnTo>
                <a:lnTo>
                  <a:pt x="1382" y="1863"/>
                </a:lnTo>
                <a:lnTo>
                  <a:pt x="1372" y="1852"/>
                </a:lnTo>
                <a:lnTo>
                  <a:pt x="1354" y="1830"/>
                </a:lnTo>
                <a:lnTo>
                  <a:pt x="1336" y="1814"/>
                </a:lnTo>
                <a:lnTo>
                  <a:pt x="1317" y="1792"/>
                </a:lnTo>
                <a:lnTo>
                  <a:pt x="1300" y="1762"/>
                </a:lnTo>
                <a:lnTo>
                  <a:pt x="1278" y="1746"/>
                </a:lnTo>
                <a:lnTo>
                  <a:pt x="1270" y="1724"/>
                </a:lnTo>
                <a:lnTo>
                  <a:pt x="1255" y="1713"/>
                </a:lnTo>
                <a:lnTo>
                  <a:pt x="1242" y="1708"/>
                </a:lnTo>
                <a:lnTo>
                  <a:pt x="1236" y="1692"/>
                </a:lnTo>
                <a:lnTo>
                  <a:pt x="1223" y="1674"/>
                </a:lnTo>
                <a:lnTo>
                  <a:pt x="1214" y="1666"/>
                </a:lnTo>
                <a:lnTo>
                  <a:pt x="1208" y="1645"/>
                </a:lnTo>
                <a:lnTo>
                  <a:pt x="1184" y="1634"/>
                </a:lnTo>
                <a:lnTo>
                  <a:pt x="1181" y="1622"/>
                </a:lnTo>
                <a:lnTo>
                  <a:pt x="1176" y="1622"/>
                </a:lnTo>
                <a:lnTo>
                  <a:pt x="1170" y="1631"/>
                </a:lnTo>
                <a:lnTo>
                  <a:pt x="1155" y="1645"/>
                </a:lnTo>
                <a:lnTo>
                  <a:pt x="1133" y="1637"/>
                </a:lnTo>
                <a:lnTo>
                  <a:pt x="1126" y="1617"/>
                </a:lnTo>
                <a:lnTo>
                  <a:pt x="1129" y="1590"/>
                </a:lnTo>
                <a:lnTo>
                  <a:pt x="1133" y="1565"/>
                </a:lnTo>
                <a:lnTo>
                  <a:pt x="1122" y="1551"/>
                </a:lnTo>
                <a:lnTo>
                  <a:pt x="1112" y="1539"/>
                </a:lnTo>
                <a:lnTo>
                  <a:pt x="1104" y="1526"/>
                </a:lnTo>
                <a:lnTo>
                  <a:pt x="1100" y="1530"/>
                </a:lnTo>
                <a:lnTo>
                  <a:pt x="1089" y="1515"/>
                </a:lnTo>
                <a:lnTo>
                  <a:pt x="1079" y="1506"/>
                </a:lnTo>
                <a:lnTo>
                  <a:pt x="1073" y="1487"/>
                </a:lnTo>
                <a:lnTo>
                  <a:pt x="1067" y="1483"/>
                </a:lnTo>
                <a:lnTo>
                  <a:pt x="1055" y="1479"/>
                </a:lnTo>
                <a:lnTo>
                  <a:pt x="1046" y="1463"/>
                </a:lnTo>
                <a:lnTo>
                  <a:pt x="1032" y="1452"/>
                </a:lnTo>
                <a:lnTo>
                  <a:pt x="1032" y="1435"/>
                </a:lnTo>
                <a:lnTo>
                  <a:pt x="1039" y="1408"/>
                </a:lnTo>
                <a:lnTo>
                  <a:pt x="1029" y="1376"/>
                </a:lnTo>
                <a:lnTo>
                  <a:pt x="1032" y="1349"/>
                </a:lnTo>
                <a:lnTo>
                  <a:pt x="1033" y="1324"/>
                </a:lnTo>
                <a:lnTo>
                  <a:pt x="1046" y="1289"/>
                </a:lnTo>
                <a:lnTo>
                  <a:pt x="1048" y="1259"/>
                </a:lnTo>
                <a:lnTo>
                  <a:pt x="1047" y="1229"/>
                </a:lnTo>
                <a:lnTo>
                  <a:pt x="1032" y="1184"/>
                </a:lnTo>
                <a:lnTo>
                  <a:pt x="1032" y="1141"/>
                </a:lnTo>
                <a:lnTo>
                  <a:pt x="1042" y="1117"/>
                </a:lnTo>
                <a:lnTo>
                  <a:pt x="1047" y="1077"/>
                </a:lnTo>
                <a:lnTo>
                  <a:pt x="1051" y="1043"/>
                </a:lnTo>
                <a:lnTo>
                  <a:pt x="1055" y="994"/>
                </a:lnTo>
                <a:lnTo>
                  <a:pt x="1039" y="977"/>
                </a:lnTo>
                <a:lnTo>
                  <a:pt x="1007" y="961"/>
                </a:lnTo>
                <a:lnTo>
                  <a:pt x="1002" y="937"/>
                </a:lnTo>
                <a:lnTo>
                  <a:pt x="1014" y="916"/>
                </a:lnTo>
                <a:lnTo>
                  <a:pt x="1007" y="910"/>
                </a:lnTo>
                <a:lnTo>
                  <a:pt x="987" y="891"/>
                </a:lnTo>
                <a:lnTo>
                  <a:pt x="984" y="868"/>
                </a:lnTo>
                <a:lnTo>
                  <a:pt x="987" y="842"/>
                </a:lnTo>
                <a:lnTo>
                  <a:pt x="992" y="817"/>
                </a:lnTo>
                <a:lnTo>
                  <a:pt x="992" y="791"/>
                </a:lnTo>
                <a:lnTo>
                  <a:pt x="992" y="764"/>
                </a:lnTo>
                <a:lnTo>
                  <a:pt x="1000" y="745"/>
                </a:lnTo>
                <a:lnTo>
                  <a:pt x="1014" y="731"/>
                </a:lnTo>
                <a:lnTo>
                  <a:pt x="1018" y="701"/>
                </a:lnTo>
                <a:lnTo>
                  <a:pt x="1025" y="672"/>
                </a:lnTo>
                <a:lnTo>
                  <a:pt x="1033" y="648"/>
                </a:lnTo>
                <a:lnTo>
                  <a:pt x="1047" y="631"/>
                </a:lnTo>
                <a:lnTo>
                  <a:pt x="1057" y="615"/>
                </a:lnTo>
                <a:lnTo>
                  <a:pt x="1055" y="586"/>
                </a:lnTo>
                <a:lnTo>
                  <a:pt x="1042" y="570"/>
                </a:lnTo>
                <a:lnTo>
                  <a:pt x="1033" y="548"/>
                </a:lnTo>
                <a:lnTo>
                  <a:pt x="1021" y="524"/>
                </a:lnTo>
                <a:lnTo>
                  <a:pt x="1007" y="518"/>
                </a:lnTo>
                <a:lnTo>
                  <a:pt x="1000" y="505"/>
                </a:lnTo>
                <a:lnTo>
                  <a:pt x="987" y="493"/>
                </a:lnTo>
                <a:lnTo>
                  <a:pt x="981" y="481"/>
                </a:lnTo>
                <a:lnTo>
                  <a:pt x="968" y="474"/>
                </a:lnTo>
                <a:lnTo>
                  <a:pt x="959" y="463"/>
                </a:lnTo>
                <a:lnTo>
                  <a:pt x="949" y="441"/>
                </a:lnTo>
                <a:lnTo>
                  <a:pt x="938" y="430"/>
                </a:lnTo>
                <a:lnTo>
                  <a:pt x="932" y="430"/>
                </a:lnTo>
                <a:lnTo>
                  <a:pt x="924" y="430"/>
                </a:lnTo>
                <a:lnTo>
                  <a:pt x="924" y="422"/>
                </a:lnTo>
                <a:lnTo>
                  <a:pt x="921" y="411"/>
                </a:lnTo>
                <a:lnTo>
                  <a:pt x="917" y="399"/>
                </a:lnTo>
                <a:lnTo>
                  <a:pt x="910" y="395"/>
                </a:lnTo>
                <a:lnTo>
                  <a:pt x="910" y="387"/>
                </a:lnTo>
                <a:lnTo>
                  <a:pt x="921" y="386"/>
                </a:lnTo>
                <a:lnTo>
                  <a:pt x="929" y="387"/>
                </a:lnTo>
                <a:lnTo>
                  <a:pt x="932" y="406"/>
                </a:lnTo>
                <a:lnTo>
                  <a:pt x="941" y="425"/>
                </a:lnTo>
                <a:lnTo>
                  <a:pt x="959" y="429"/>
                </a:lnTo>
                <a:lnTo>
                  <a:pt x="971" y="441"/>
                </a:lnTo>
                <a:lnTo>
                  <a:pt x="990" y="458"/>
                </a:lnTo>
                <a:lnTo>
                  <a:pt x="1010" y="481"/>
                </a:lnTo>
                <a:lnTo>
                  <a:pt x="1015" y="496"/>
                </a:lnTo>
                <a:lnTo>
                  <a:pt x="1015" y="458"/>
                </a:lnTo>
                <a:lnTo>
                  <a:pt x="1015" y="455"/>
                </a:lnTo>
                <a:lnTo>
                  <a:pt x="1032" y="425"/>
                </a:lnTo>
                <a:lnTo>
                  <a:pt x="1033" y="413"/>
                </a:lnTo>
                <a:lnTo>
                  <a:pt x="1039" y="395"/>
                </a:lnTo>
                <a:lnTo>
                  <a:pt x="1042" y="382"/>
                </a:lnTo>
                <a:lnTo>
                  <a:pt x="1042" y="367"/>
                </a:lnTo>
                <a:lnTo>
                  <a:pt x="1039" y="355"/>
                </a:lnTo>
                <a:lnTo>
                  <a:pt x="1039" y="339"/>
                </a:lnTo>
                <a:lnTo>
                  <a:pt x="1032" y="328"/>
                </a:lnTo>
                <a:lnTo>
                  <a:pt x="1033" y="319"/>
                </a:lnTo>
                <a:lnTo>
                  <a:pt x="1046" y="312"/>
                </a:lnTo>
                <a:lnTo>
                  <a:pt x="1047" y="306"/>
                </a:lnTo>
                <a:lnTo>
                  <a:pt x="1042" y="303"/>
                </a:lnTo>
                <a:lnTo>
                  <a:pt x="1033" y="296"/>
                </a:lnTo>
                <a:lnTo>
                  <a:pt x="1032" y="286"/>
                </a:lnTo>
                <a:lnTo>
                  <a:pt x="1025" y="275"/>
                </a:lnTo>
                <a:lnTo>
                  <a:pt x="1014" y="264"/>
                </a:lnTo>
                <a:lnTo>
                  <a:pt x="1002" y="243"/>
                </a:lnTo>
                <a:lnTo>
                  <a:pt x="1014" y="236"/>
                </a:lnTo>
                <a:lnTo>
                  <a:pt x="1018" y="228"/>
                </a:lnTo>
                <a:lnTo>
                  <a:pt x="1024" y="222"/>
                </a:lnTo>
                <a:lnTo>
                  <a:pt x="1029" y="208"/>
                </a:lnTo>
                <a:lnTo>
                  <a:pt x="1033" y="203"/>
                </a:lnTo>
                <a:lnTo>
                  <a:pt x="1046" y="199"/>
                </a:lnTo>
                <a:lnTo>
                  <a:pt x="1083" y="153"/>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19" name="Freeform 1039"/>
          <p:cNvSpPr>
            <a:spLocks/>
          </p:cNvSpPr>
          <p:nvPr userDrawn="1"/>
        </p:nvSpPr>
        <p:spPr bwMode="auto">
          <a:xfrm>
            <a:off x="1026559" y="2557126"/>
            <a:ext cx="1121715" cy="1466754"/>
          </a:xfrm>
          <a:custGeom>
            <a:avLst/>
            <a:gdLst>
              <a:gd name="T0" fmla="*/ 2068 w 2583"/>
              <a:gd name="T1" fmla="*/ 2571 h 3002"/>
              <a:gd name="T2" fmla="*/ 1816 w 2583"/>
              <a:gd name="T3" fmla="*/ 2332 h 3002"/>
              <a:gd name="T4" fmla="*/ 1667 w 2583"/>
              <a:gd name="T5" fmla="*/ 2194 h 3002"/>
              <a:gd name="T6" fmla="*/ 1588 w 2583"/>
              <a:gd name="T7" fmla="*/ 2146 h 3002"/>
              <a:gd name="T8" fmla="*/ 1588 w 2583"/>
              <a:gd name="T9" fmla="*/ 2132 h 3002"/>
              <a:gd name="T10" fmla="*/ 1490 w 2583"/>
              <a:gd name="T11" fmla="*/ 1995 h 3002"/>
              <a:gd name="T12" fmla="*/ 1436 w 2583"/>
              <a:gd name="T13" fmla="*/ 2017 h 3002"/>
              <a:gd name="T14" fmla="*/ 1444 w 2583"/>
              <a:gd name="T15" fmla="*/ 2038 h 3002"/>
              <a:gd name="T16" fmla="*/ 1366 w 2583"/>
              <a:gd name="T17" fmla="*/ 1862 h 3002"/>
              <a:gd name="T18" fmla="*/ 1352 w 2583"/>
              <a:gd name="T19" fmla="*/ 1922 h 3002"/>
              <a:gd name="T20" fmla="*/ 1321 w 2583"/>
              <a:gd name="T21" fmla="*/ 1872 h 3002"/>
              <a:gd name="T22" fmla="*/ 1290 w 2583"/>
              <a:gd name="T23" fmla="*/ 1869 h 3002"/>
              <a:gd name="T24" fmla="*/ 1313 w 2583"/>
              <a:gd name="T25" fmla="*/ 1783 h 3002"/>
              <a:gd name="T26" fmla="*/ 1258 w 2583"/>
              <a:gd name="T27" fmla="*/ 1834 h 3002"/>
              <a:gd name="T28" fmla="*/ 1298 w 2583"/>
              <a:gd name="T29" fmla="*/ 1686 h 3002"/>
              <a:gd name="T30" fmla="*/ 1341 w 2583"/>
              <a:gd name="T31" fmla="*/ 1568 h 3002"/>
              <a:gd name="T32" fmla="*/ 1370 w 2583"/>
              <a:gd name="T33" fmla="*/ 1457 h 3002"/>
              <a:gd name="T34" fmla="*/ 1370 w 2583"/>
              <a:gd name="T35" fmla="*/ 1338 h 3002"/>
              <a:gd name="T36" fmla="*/ 1348 w 2583"/>
              <a:gd name="T37" fmla="*/ 1391 h 3002"/>
              <a:gd name="T38" fmla="*/ 1298 w 2583"/>
              <a:gd name="T39" fmla="*/ 1170 h 3002"/>
              <a:gd name="T40" fmla="*/ 1142 w 2583"/>
              <a:gd name="T41" fmla="*/ 1043 h 3002"/>
              <a:gd name="T42" fmla="*/ 1053 w 2583"/>
              <a:gd name="T43" fmla="*/ 1003 h 3002"/>
              <a:gd name="T44" fmla="*/ 995 w 2583"/>
              <a:gd name="T45" fmla="*/ 938 h 3002"/>
              <a:gd name="T46" fmla="*/ 933 w 2583"/>
              <a:gd name="T47" fmla="*/ 816 h 3002"/>
              <a:gd name="T48" fmla="*/ 918 w 2583"/>
              <a:gd name="T49" fmla="*/ 730 h 3002"/>
              <a:gd name="T50" fmla="*/ 928 w 2583"/>
              <a:gd name="T51" fmla="*/ 679 h 3002"/>
              <a:gd name="T52" fmla="*/ 829 w 2583"/>
              <a:gd name="T53" fmla="*/ 747 h 3002"/>
              <a:gd name="T54" fmla="*/ 721 w 2583"/>
              <a:gd name="T55" fmla="*/ 686 h 3002"/>
              <a:gd name="T56" fmla="*/ 626 w 2583"/>
              <a:gd name="T57" fmla="*/ 722 h 3002"/>
              <a:gd name="T58" fmla="*/ 531 w 2583"/>
              <a:gd name="T59" fmla="*/ 600 h 3002"/>
              <a:gd name="T60" fmla="*/ 345 w 2583"/>
              <a:gd name="T61" fmla="*/ 489 h 3002"/>
              <a:gd name="T62" fmla="*/ 259 w 2583"/>
              <a:gd name="T63" fmla="*/ 333 h 3002"/>
              <a:gd name="T64" fmla="*/ 114 w 2583"/>
              <a:gd name="T65" fmla="*/ 202 h 3002"/>
              <a:gd name="T66" fmla="*/ 27 w 2583"/>
              <a:gd name="T67" fmla="*/ 118 h 3002"/>
              <a:gd name="T68" fmla="*/ 146 w 2583"/>
              <a:gd name="T69" fmla="*/ 94 h 3002"/>
              <a:gd name="T70" fmla="*/ 346 w 2583"/>
              <a:gd name="T71" fmla="*/ 98 h 3002"/>
              <a:gd name="T72" fmla="*/ 440 w 2583"/>
              <a:gd name="T73" fmla="*/ 158 h 3002"/>
              <a:gd name="T74" fmla="*/ 506 w 2583"/>
              <a:gd name="T75" fmla="*/ 147 h 3002"/>
              <a:gd name="T76" fmla="*/ 465 w 2583"/>
              <a:gd name="T77" fmla="*/ 98 h 3002"/>
              <a:gd name="T78" fmla="*/ 404 w 2583"/>
              <a:gd name="T79" fmla="*/ 66 h 3002"/>
              <a:gd name="T80" fmla="*/ 505 w 2583"/>
              <a:gd name="T81" fmla="*/ 54 h 3002"/>
              <a:gd name="T82" fmla="*/ 1212 w 2583"/>
              <a:gd name="T83" fmla="*/ 309 h 3002"/>
              <a:gd name="T84" fmla="*/ 1366 w 2583"/>
              <a:gd name="T85" fmla="*/ 534 h 3002"/>
              <a:gd name="T86" fmla="*/ 1490 w 2583"/>
              <a:gd name="T87" fmla="*/ 659 h 3002"/>
              <a:gd name="T88" fmla="*/ 1501 w 2583"/>
              <a:gd name="T89" fmla="*/ 805 h 3002"/>
              <a:gd name="T90" fmla="*/ 1570 w 2583"/>
              <a:gd name="T91" fmla="*/ 905 h 3002"/>
              <a:gd name="T92" fmla="*/ 1597 w 2583"/>
              <a:gd name="T93" fmla="*/ 805 h 3002"/>
              <a:gd name="T94" fmla="*/ 1708 w 2583"/>
              <a:gd name="T95" fmla="*/ 988 h 3002"/>
              <a:gd name="T96" fmla="*/ 1746 w 2583"/>
              <a:gd name="T97" fmla="*/ 1208 h 3002"/>
              <a:gd name="T98" fmla="*/ 1797 w 2583"/>
              <a:gd name="T99" fmla="*/ 1470 h 3002"/>
              <a:gd name="T100" fmla="*/ 1871 w 2583"/>
              <a:gd name="T101" fmla="*/ 1597 h 3002"/>
              <a:gd name="T102" fmla="*/ 1969 w 2583"/>
              <a:gd name="T103" fmla="*/ 1823 h 3002"/>
              <a:gd name="T104" fmla="*/ 1980 w 2583"/>
              <a:gd name="T105" fmla="*/ 2108 h 3002"/>
              <a:gd name="T106" fmla="*/ 2095 w 2583"/>
              <a:gd name="T107" fmla="*/ 2277 h 3002"/>
              <a:gd name="T108" fmla="*/ 2126 w 2583"/>
              <a:gd name="T109" fmla="*/ 2327 h 3002"/>
              <a:gd name="T110" fmla="*/ 2179 w 2583"/>
              <a:gd name="T111" fmla="*/ 2204 h 3002"/>
              <a:gd name="T112" fmla="*/ 2342 w 2583"/>
              <a:gd name="T113" fmla="*/ 2363 h 3002"/>
              <a:gd name="T114" fmla="*/ 2455 w 2583"/>
              <a:gd name="T115" fmla="*/ 2601 h 3002"/>
              <a:gd name="T116" fmla="*/ 2565 w 2583"/>
              <a:gd name="T117" fmla="*/ 2825 h 3002"/>
              <a:gd name="T118" fmla="*/ 2335 w 2583"/>
              <a:gd name="T119" fmla="*/ 2992 h 3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3" h="3002">
                <a:moveTo>
                  <a:pt x="2203" y="2797"/>
                </a:moveTo>
                <a:lnTo>
                  <a:pt x="2198" y="2772"/>
                </a:lnTo>
                <a:lnTo>
                  <a:pt x="2176" y="2728"/>
                </a:lnTo>
                <a:lnTo>
                  <a:pt x="2158" y="2709"/>
                </a:lnTo>
                <a:lnTo>
                  <a:pt x="2148" y="2677"/>
                </a:lnTo>
                <a:lnTo>
                  <a:pt x="2139" y="2656"/>
                </a:lnTo>
                <a:lnTo>
                  <a:pt x="2118" y="2617"/>
                </a:lnTo>
                <a:lnTo>
                  <a:pt x="2111" y="2597"/>
                </a:lnTo>
                <a:lnTo>
                  <a:pt x="2090" y="2579"/>
                </a:lnTo>
                <a:lnTo>
                  <a:pt x="2068" y="2571"/>
                </a:lnTo>
                <a:lnTo>
                  <a:pt x="2045" y="2554"/>
                </a:lnTo>
                <a:lnTo>
                  <a:pt x="2010" y="2550"/>
                </a:lnTo>
                <a:lnTo>
                  <a:pt x="1980" y="2527"/>
                </a:lnTo>
                <a:lnTo>
                  <a:pt x="1949" y="2502"/>
                </a:lnTo>
                <a:lnTo>
                  <a:pt x="1920" y="2460"/>
                </a:lnTo>
                <a:lnTo>
                  <a:pt x="1912" y="2436"/>
                </a:lnTo>
                <a:lnTo>
                  <a:pt x="1889" y="2406"/>
                </a:lnTo>
                <a:lnTo>
                  <a:pt x="1868" y="2378"/>
                </a:lnTo>
                <a:lnTo>
                  <a:pt x="1836" y="2354"/>
                </a:lnTo>
                <a:lnTo>
                  <a:pt x="1816" y="2332"/>
                </a:lnTo>
                <a:lnTo>
                  <a:pt x="1797" y="2299"/>
                </a:lnTo>
                <a:lnTo>
                  <a:pt x="1761" y="2268"/>
                </a:lnTo>
                <a:lnTo>
                  <a:pt x="1735" y="2247"/>
                </a:lnTo>
                <a:lnTo>
                  <a:pt x="1723" y="2240"/>
                </a:lnTo>
                <a:lnTo>
                  <a:pt x="1727" y="2228"/>
                </a:lnTo>
                <a:lnTo>
                  <a:pt x="1735" y="2221"/>
                </a:lnTo>
                <a:lnTo>
                  <a:pt x="1723" y="2221"/>
                </a:lnTo>
                <a:lnTo>
                  <a:pt x="1714" y="2221"/>
                </a:lnTo>
                <a:lnTo>
                  <a:pt x="1696" y="2215"/>
                </a:lnTo>
                <a:lnTo>
                  <a:pt x="1667" y="2194"/>
                </a:lnTo>
                <a:lnTo>
                  <a:pt x="1622" y="2177"/>
                </a:lnTo>
                <a:lnTo>
                  <a:pt x="1576" y="2157"/>
                </a:lnTo>
                <a:lnTo>
                  <a:pt x="1534" y="2152"/>
                </a:lnTo>
                <a:lnTo>
                  <a:pt x="1511" y="2146"/>
                </a:lnTo>
                <a:lnTo>
                  <a:pt x="1490" y="2129"/>
                </a:lnTo>
                <a:lnTo>
                  <a:pt x="1501" y="2117"/>
                </a:lnTo>
                <a:lnTo>
                  <a:pt x="1518" y="2117"/>
                </a:lnTo>
                <a:lnTo>
                  <a:pt x="1534" y="2117"/>
                </a:lnTo>
                <a:lnTo>
                  <a:pt x="1561" y="2129"/>
                </a:lnTo>
                <a:lnTo>
                  <a:pt x="1588" y="2146"/>
                </a:lnTo>
                <a:lnTo>
                  <a:pt x="1622" y="2162"/>
                </a:lnTo>
                <a:lnTo>
                  <a:pt x="1642" y="2170"/>
                </a:lnTo>
                <a:lnTo>
                  <a:pt x="1653" y="2177"/>
                </a:lnTo>
                <a:lnTo>
                  <a:pt x="1670" y="2188"/>
                </a:lnTo>
                <a:lnTo>
                  <a:pt x="1673" y="2178"/>
                </a:lnTo>
                <a:lnTo>
                  <a:pt x="1656" y="2169"/>
                </a:lnTo>
                <a:lnTo>
                  <a:pt x="1646" y="2169"/>
                </a:lnTo>
                <a:lnTo>
                  <a:pt x="1638" y="2159"/>
                </a:lnTo>
                <a:lnTo>
                  <a:pt x="1612" y="2146"/>
                </a:lnTo>
                <a:lnTo>
                  <a:pt x="1588" y="2132"/>
                </a:lnTo>
                <a:lnTo>
                  <a:pt x="1580" y="2121"/>
                </a:lnTo>
                <a:lnTo>
                  <a:pt x="1563" y="2108"/>
                </a:lnTo>
                <a:lnTo>
                  <a:pt x="1548" y="2106"/>
                </a:lnTo>
                <a:lnTo>
                  <a:pt x="1544" y="2094"/>
                </a:lnTo>
                <a:lnTo>
                  <a:pt x="1532" y="2084"/>
                </a:lnTo>
                <a:lnTo>
                  <a:pt x="1523" y="2078"/>
                </a:lnTo>
                <a:lnTo>
                  <a:pt x="1515" y="2048"/>
                </a:lnTo>
                <a:lnTo>
                  <a:pt x="1507" y="2022"/>
                </a:lnTo>
                <a:lnTo>
                  <a:pt x="1511" y="2007"/>
                </a:lnTo>
                <a:lnTo>
                  <a:pt x="1490" y="1995"/>
                </a:lnTo>
                <a:lnTo>
                  <a:pt x="1484" y="1998"/>
                </a:lnTo>
                <a:lnTo>
                  <a:pt x="1487" y="2003"/>
                </a:lnTo>
                <a:lnTo>
                  <a:pt x="1490" y="2013"/>
                </a:lnTo>
                <a:lnTo>
                  <a:pt x="1489" y="2017"/>
                </a:lnTo>
                <a:lnTo>
                  <a:pt x="1484" y="2029"/>
                </a:lnTo>
                <a:lnTo>
                  <a:pt x="1472" y="2032"/>
                </a:lnTo>
                <a:lnTo>
                  <a:pt x="1472" y="2017"/>
                </a:lnTo>
                <a:lnTo>
                  <a:pt x="1465" y="2021"/>
                </a:lnTo>
                <a:lnTo>
                  <a:pt x="1456" y="2025"/>
                </a:lnTo>
                <a:lnTo>
                  <a:pt x="1436" y="2017"/>
                </a:lnTo>
                <a:lnTo>
                  <a:pt x="1436" y="2013"/>
                </a:lnTo>
                <a:lnTo>
                  <a:pt x="1447" y="2007"/>
                </a:lnTo>
                <a:lnTo>
                  <a:pt x="1449" y="2013"/>
                </a:lnTo>
                <a:lnTo>
                  <a:pt x="1447" y="2003"/>
                </a:lnTo>
                <a:lnTo>
                  <a:pt x="1436" y="2001"/>
                </a:lnTo>
                <a:lnTo>
                  <a:pt x="1429" y="1995"/>
                </a:lnTo>
                <a:lnTo>
                  <a:pt x="1429" y="2001"/>
                </a:lnTo>
                <a:lnTo>
                  <a:pt x="1432" y="2014"/>
                </a:lnTo>
                <a:lnTo>
                  <a:pt x="1429" y="2025"/>
                </a:lnTo>
                <a:lnTo>
                  <a:pt x="1444" y="2038"/>
                </a:lnTo>
                <a:lnTo>
                  <a:pt x="1456" y="2050"/>
                </a:lnTo>
                <a:lnTo>
                  <a:pt x="1435" y="2048"/>
                </a:lnTo>
                <a:lnTo>
                  <a:pt x="1418" y="2038"/>
                </a:lnTo>
                <a:lnTo>
                  <a:pt x="1418" y="2005"/>
                </a:lnTo>
                <a:lnTo>
                  <a:pt x="1418" y="1991"/>
                </a:lnTo>
                <a:lnTo>
                  <a:pt x="1415" y="1962"/>
                </a:lnTo>
                <a:lnTo>
                  <a:pt x="1395" y="1934"/>
                </a:lnTo>
                <a:lnTo>
                  <a:pt x="1382" y="1907"/>
                </a:lnTo>
                <a:lnTo>
                  <a:pt x="1370" y="1875"/>
                </a:lnTo>
                <a:lnTo>
                  <a:pt x="1366" y="1862"/>
                </a:lnTo>
                <a:lnTo>
                  <a:pt x="1363" y="1842"/>
                </a:lnTo>
                <a:lnTo>
                  <a:pt x="1354" y="1834"/>
                </a:lnTo>
                <a:lnTo>
                  <a:pt x="1354" y="1842"/>
                </a:lnTo>
                <a:lnTo>
                  <a:pt x="1357" y="1864"/>
                </a:lnTo>
                <a:lnTo>
                  <a:pt x="1357" y="1882"/>
                </a:lnTo>
                <a:lnTo>
                  <a:pt x="1370" y="1907"/>
                </a:lnTo>
                <a:lnTo>
                  <a:pt x="1363" y="1912"/>
                </a:lnTo>
                <a:lnTo>
                  <a:pt x="1361" y="1915"/>
                </a:lnTo>
                <a:lnTo>
                  <a:pt x="1361" y="1925"/>
                </a:lnTo>
                <a:lnTo>
                  <a:pt x="1352" y="1922"/>
                </a:lnTo>
                <a:lnTo>
                  <a:pt x="1348" y="1926"/>
                </a:lnTo>
                <a:lnTo>
                  <a:pt x="1339" y="1922"/>
                </a:lnTo>
                <a:lnTo>
                  <a:pt x="1339" y="1899"/>
                </a:lnTo>
                <a:lnTo>
                  <a:pt x="1336" y="1882"/>
                </a:lnTo>
                <a:lnTo>
                  <a:pt x="1328" y="1874"/>
                </a:lnTo>
                <a:lnTo>
                  <a:pt x="1336" y="1869"/>
                </a:lnTo>
                <a:lnTo>
                  <a:pt x="1339" y="1862"/>
                </a:lnTo>
                <a:lnTo>
                  <a:pt x="1330" y="1858"/>
                </a:lnTo>
                <a:lnTo>
                  <a:pt x="1320" y="1858"/>
                </a:lnTo>
                <a:lnTo>
                  <a:pt x="1321" y="1872"/>
                </a:lnTo>
                <a:lnTo>
                  <a:pt x="1321" y="1898"/>
                </a:lnTo>
                <a:lnTo>
                  <a:pt x="1321" y="1912"/>
                </a:lnTo>
                <a:lnTo>
                  <a:pt x="1321" y="1926"/>
                </a:lnTo>
                <a:lnTo>
                  <a:pt x="1308" y="1938"/>
                </a:lnTo>
                <a:lnTo>
                  <a:pt x="1305" y="1920"/>
                </a:lnTo>
                <a:lnTo>
                  <a:pt x="1298" y="1920"/>
                </a:lnTo>
                <a:lnTo>
                  <a:pt x="1298" y="1907"/>
                </a:lnTo>
                <a:lnTo>
                  <a:pt x="1287" y="1899"/>
                </a:lnTo>
                <a:lnTo>
                  <a:pt x="1298" y="1882"/>
                </a:lnTo>
                <a:lnTo>
                  <a:pt x="1290" y="1869"/>
                </a:lnTo>
                <a:lnTo>
                  <a:pt x="1290" y="1862"/>
                </a:lnTo>
                <a:lnTo>
                  <a:pt x="1298" y="1848"/>
                </a:lnTo>
                <a:lnTo>
                  <a:pt x="1298" y="1835"/>
                </a:lnTo>
                <a:lnTo>
                  <a:pt x="1302" y="1823"/>
                </a:lnTo>
                <a:lnTo>
                  <a:pt x="1305" y="1819"/>
                </a:lnTo>
                <a:lnTo>
                  <a:pt x="1316" y="1811"/>
                </a:lnTo>
                <a:lnTo>
                  <a:pt x="1313" y="1806"/>
                </a:lnTo>
                <a:lnTo>
                  <a:pt x="1310" y="1800"/>
                </a:lnTo>
                <a:lnTo>
                  <a:pt x="1302" y="1800"/>
                </a:lnTo>
                <a:lnTo>
                  <a:pt x="1313" y="1783"/>
                </a:lnTo>
                <a:lnTo>
                  <a:pt x="1308" y="1766"/>
                </a:lnTo>
                <a:lnTo>
                  <a:pt x="1298" y="1774"/>
                </a:lnTo>
                <a:lnTo>
                  <a:pt x="1290" y="1798"/>
                </a:lnTo>
                <a:lnTo>
                  <a:pt x="1290" y="1808"/>
                </a:lnTo>
                <a:lnTo>
                  <a:pt x="1278" y="1822"/>
                </a:lnTo>
                <a:lnTo>
                  <a:pt x="1281" y="1835"/>
                </a:lnTo>
                <a:lnTo>
                  <a:pt x="1277" y="1847"/>
                </a:lnTo>
                <a:lnTo>
                  <a:pt x="1271" y="1856"/>
                </a:lnTo>
                <a:lnTo>
                  <a:pt x="1266" y="1858"/>
                </a:lnTo>
                <a:lnTo>
                  <a:pt x="1258" y="1834"/>
                </a:lnTo>
                <a:lnTo>
                  <a:pt x="1266" y="1815"/>
                </a:lnTo>
                <a:lnTo>
                  <a:pt x="1273" y="1794"/>
                </a:lnTo>
                <a:lnTo>
                  <a:pt x="1278" y="1775"/>
                </a:lnTo>
                <a:lnTo>
                  <a:pt x="1278" y="1764"/>
                </a:lnTo>
                <a:lnTo>
                  <a:pt x="1281" y="1748"/>
                </a:lnTo>
                <a:lnTo>
                  <a:pt x="1285" y="1743"/>
                </a:lnTo>
                <a:lnTo>
                  <a:pt x="1285" y="1726"/>
                </a:lnTo>
                <a:lnTo>
                  <a:pt x="1295" y="1708"/>
                </a:lnTo>
                <a:lnTo>
                  <a:pt x="1302" y="1695"/>
                </a:lnTo>
                <a:lnTo>
                  <a:pt x="1298" y="1686"/>
                </a:lnTo>
                <a:lnTo>
                  <a:pt x="1305" y="1675"/>
                </a:lnTo>
                <a:lnTo>
                  <a:pt x="1320" y="1659"/>
                </a:lnTo>
                <a:lnTo>
                  <a:pt x="1327" y="1637"/>
                </a:lnTo>
                <a:lnTo>
                  <a:pt x="1332" y="1617"/>
                </a:lnTo>
                <a:lnTo>
                  <a:pt x="1327" y="1611"/>
                </a:lnTo>
                <a:lnTo>
                  <a:pt x="1332" y="1601"/>
                </a:lnTo>
                <a:lnTo>
                  <a:pt x="1330" y="1593"/>
                </a:lnTo>
                <a:lnTo>
                  <a:pt x="1332" y="1587"/>
                </a:lnTo>
                <a:lnTo>
                  <a:pt x="1336" y="1579"/>
                </a:lnTo>
                <a:lnTo>
                  <a:pt x="1341" y="1568"/>
                </a:lnTo>
                <a:lnTo>
                  <a:pt x="1341" y="1553"/>
                </a:lnTo>
                <a:lnTo>
                  <a:pt x="1336" y="1545"/>
                </a:lnTo>
                <a:lnTo>
                  <a:pt x="1345" y="1534"/>
                </a:lnTo>
                <a:lnTo>
                  <a:pt x="1353" y="1528"/>
                </a:lnTo>
                <a:lnTo>
                  <a:pt x="1374" y="1526"/>
                </a:lnTo>
                <a:lnTo>
                  <a:pt x="1379" y="1517"/>
                </a:lnTo>
                <a:lnTo>
                  <a:pt x="1374" y="1517"/>
                </a:lnTo>
                <a:lnTo>
                  <a:pt x="1353" y="1520"/>
                </a:lnTo>
                <a:lnTo>
                  <a:pt x="1357" y="1490"/>
                </a:lnTo>
                <a:lnTo>
                  <a:pt x="1370" y="1457"/>
                </a:lnTo>
                <a:lnTo>
                  <a:pt x="1376" y="1442"/>
                </a:lnTo>
                <a:lnTo>
                  <a:pt x="1379" y="1428"/>
                </a:lnTo>
                <a:lnTo>
                  <a:pt x="1374" y="1415"/>
                </a:lnTo>
                <a:lnTo>
                  <a:pt x="1376" y="1398"/>
                </a:lnTo>
                <a:lnTo>
                  <a:pt x="1379" y="1380"/>
                </a:lnTo>
                <a:lnTo>
                  <a:pt x="1376" y="1367"/>
                </a:lnTo>
                <a:lnTo>
                  <a:pt x="1376" y="1345"/>
                </a:lnTo>
                <a:lnTo>
                  <a:pt x="1379" y="1330"/>
                </a:lnTo>
                <a:lnTo>
                  <a:pt x="1379" y="1329"/>
                </a:lnTo>
                <a:lnTo>
                  <a:pt x="1370" y="1338"/>
                </a:lnTo>
                <a:lnTo>
                  <a:pt x="1363" y="1351"/>
                </a:lnTo>
                <a:lnTo>
                  <a:pt x="1357" y="1375"/>
                </a:lnTo>
                <a:lnTo>
                  <a:pt x="1357" y="1407"/>
                </a:lnTo>
                <a:lnTo>
                  <a:pt x="1357" y="1428"/>
                </a:lnTo>
                <a:lnTo>
                  <a:pt x="1353" y="1450"/>
                </a:lnTo>
                <a:lnTo>
                  <a:pt x="1348" y="1474"/>
                </a:lnTo>
                <a:lnTo>
                  <a:pt x="1339" y="1460"/>
                </a:lnTo>
                <a:lnTo>
                  <a:pt x="1339" y="1429"/>
                </a:lnTo>
                <a:lnTo>
                  <a:pt x="1341" y="1407"/>
                </a:lnTo>
                <a:lnTo>
                  <a:pt x="1348" y="1391"/>
                </a:lnTo>
                <a:lnTo>
                  <a:pt x="1345" y="1365"/>
                </a:lnTo>
                <a:lnTo>
                  <a:pt x="1336" y="1337"/>
                </a:lnTo>
                <a:lnTo>
                  <a:pt x="1330" y="1300"/>
                </a:lnTo>
                <a:lnTo>
                  <a:pt x="1332" y="1282"/>
                </a:lnTo>
                <a:lnTo>
                  <a:pt x="1336" y="1259"/>
                </a:lnTo>
                <a:lnTo>
                  <a:pt x="1316" y="1226"/>
                </a:lnTo>
                <a:lnTo>
                  <a:pt x="1302" y="1203"/>
                </a:lnTo>
                <a:lnTo>
                  <a:pt x="1308" y="1180"/>
                </a:lnTo>
                <a:lnTo>
                  <a:pt x="1302" y="1159"/>
                </a:lnTo>
                <a:lnTo>
                  <a:pt x="1298" y="1170"/>
                </a:lnTo>
                <a:lnTo>
                  <a:pt x="1290" y="1186"/>
                </a:lnTo>
                <a:lnTo>
                  <a:pt x="1277" y="1184"/>
                </a:lnTo>
                <a:lnTo>
                  <a:pt x="1258" y="1141"/>
                </a:lnTo>
                <a:lnTo>
                  <a:pt x="1237" y="1095"/>
                </a:lnTo>
                <a:lnTo>
                  <a:pt x="1219" y="1077"/>
                </a:lnTo>
                <a:lnTo>
                  <a:pt x="1205" y="1077"/>
                </a:lnTo>
                <a:lnTo>
                  <a:pt x="1170" y="1080"/>
                </a:lnTo>
                <a:lnTo>
                  <a:pt x="1142" y="1064"/>
                </a:lnTo>
                <a:lnTo>
                  <a:pt x="1136" y="1055"/>
                </a:lnTo>
                <a:lnTo>
                  <a:pt x="1142" y="1043"/>
                </a:lnTo>
                <a:lnTo>
                  <a:pt x="1136" y="1036"/>
                </a:lnTo>
                <a:lnTo>
                  <a:pt x="1115" y="1036"/>
                </a:lnTo>
                <a:lnTo>
                  <a:pt x="1114" y="1039"/>
                </a:lnTo>
                <a:lnTo>
                  <a:pt x="1105" y="1047"/>
                </a:lnTo>
                <a:lnTo>
                  <a:pt x="1090" y="1029"/>
                </a:lnTo>
                <a:lnTo>
                  <a:pt x="1087" y="1019"/>
                </a:lnTo>
                <a:lnTo>
                  <a:pt x="1081" y="1013"/>
                </a:lnTo>
                <a:lnTo>
                  <a:pt x="1074" y="1013"/>
                </a:lnTo>
                <a:lnTo>
                  <a:pt x="1072" y="1005"/>
                </a:lnTo>
                <a:lnTo>
                  <a:pt x="1053" y="1003"/>
                </a:lnTo>
                <a:lnTo>
                  <a:pt x="1024" y="986"/>
                </a:lnTo>
                <a:lnTo>
                  <a:pt x="1014" y="976"/>
                </a:lnTo>
                <a:lnTo>
                  <a:pt x="1024" y="969"/>
                </a:lnTo>
                <a:lnTo>
                  <a:pt x="1034" y="976"/>
                </a:lnTo>
                <a:lnTo>
                  <a:pt x="1053" y="985"/>
                </a:lnTo>
                <a:lnTo>
                  <a:pt x="1069" y="985"/>
                </a:lnTo>
                <a:lnTo>
                  <a:pt x="1056" y="961"/>
                </a:lnTo>
                <a:lnTo>
                  <a:pt x="1038" y="957"/>
                </a:lnTo>
                <a:lnTo>
                  <a:pt x="1014" y="957"/>
                </a:lnTo>
                <a:lnTo>
                  <a:pt x="995" y="938"/>
                </a:lnTo>
                <a:lnTo>
                  <a:pt x="982" y="941"/>
                </a:lnTo>
                <a:lnTo>
                  <a:pt x="963" y="929"/>
                </a:lnTo>
                <a:lnTo>
                  <a:pt x="948" y="912"/>
                </a:lnTo>
                <a:lnTo>
                  <a:pt x="938" y="898"/>
                </a:lnTo>
                <a:lnTo>
                  <a:pt x="938" y="890"/>
                </a:lnTo>
                <a:lnTo>
                  <a:pt x="963" y="898"/>
                </a:lnTo>
                <a:lnTo>
                  <a:pt x="953" y="878"/>
                </a:lnTo>
                <a:lnTo>
                  <a:pt x="956" y="872"/>
                </a:lnTo>
                <a:lnTo>
                  <a:pt x="951" y="853"/>
                </a:lnTo>
                <a:lnTo>
                  <a:pt x="933" y="816"/>
                </a:lnTo>
                <a:lnTo>
                  <a:pt x="915" y="795"/>
                </a:lnTo>
                <a:lnTo>
                  <a:pt x="915" y="774"/>
                </a:lnTo>
                <a:lnTo>
                  <a:pt x="912" y="761"/>
                </a:lnTo>
                <a:lnTo>
                  <a:pt x="915" y="757"/>
                </a:lnTo>
                <a:lnTo>
                  <a:pt x="924" y="753"/>
                </a:lnTo>
                <a:lnTo>
                  <a:pt x="938" y="746"/>
                </a:lnTo>
                <a:lnTo>
                  <a:pt x="942" y="730"/>
                </a:lnTo>
                <a:lnTo>
                  <a:pt x="933" y="717"/>
                </a:lnTo>
                <a:lnTo>
                  <a:pt x="930" y="715"/>
                </a:lnTo>
                <a:lnTo>
                  <a:pt x="918" y="730"/>
                </a:lnTo>
                <a:lnTo>
                  <a:pt x="902" y="735"/>
                </a:lnTo>
                <a:lnTo>
                  <a:pt x="893" y="747"/>
                </a:lnTo>
                <a:lnTo>
                  <a:pt x="875" y="747"/>
                </a:lnTo>
                <a:lnTo>
                  <a:pt x="865" y="739"/>
                </a:lnTo>
                <a:lnTo>
                  <a:pt x="865" y="735"/>
                </a:lnTo>
                <a:lnTo>
                  <a:pt x="880" y="738"/>
                </a:lnTo>
                <a:lnTo>
                  <a:pt x="883" y="725"/>
                </a:lnTo>
                <a:lnTo>
                  <a:pt x="898" y="713"/>
                </a:lnTo>
                <a:lnTo>
                  <a:pt x="916" y="705"/>
                </a:lnTo>
                <a:lnTo>
                  <a:pt x="928" y="679"/>
                </a:lnTo>
                <a:lnTo>
                  <a:pt x="918" y="644"/>
                </a:lnTo>
                <a:lnTo>
                  <a:pt x="918" y="623"/>
                </a:lnTo>
                <a:lnTo>
                  <a:pt x="916" y="616"/>
                </a:lnTo>
                <a:lnTo>
                  <a:pt x="906" y="626"/>
                </a:lnTo>
                <a:lnTo>
                  <a:pt x="890" y="654"/>
                </a:lnTo>
                <a:lnTo>
                  <a:pt x="880" y="687"/>
                </a:lnTo>
                <a:lnTo>
                  <a:pt x="876" y="713"/>
                </a:lnTo>
                <a:lnTo>
                  <a:pt x="856" y="717"/>
                </a:lnTo>
                <a:lnTo>
                  <a:pt x="845" y="735"/>
                </a:lnTo>
                <a:lnTo>
                  <a:pt x="829" y="747"/>
                </a:lnTo>
                <a:lnTo>
                  <a:pt x="793" y="725"/>
                </a:lnTo>
                <a:lnTo>
                  <a:pt x="771" y="717"/>
                </a:lnTo>
                <a:lnTo>
                  <a:pt x="752" y="709"/>
                </a:lnTo>
                <a:lnTo>
                  <a:pt x="758" y="702"/>
                </a:lnTo>
                <a:lnTo>
                  <a:pt x="771" y="705"/>
                </a:lnTo>
                <a:lnTo>
                  <a:pt x="800" y="697"/>
                </a:lnTo>
                <a:lnTo>
                  <a:pt x="779" y="686"/>
                </a:lnTo>
                <a:lnTo>
                  <a:pt x="757" y="682"/>
                </a:lnTo>
                <a:lnTo>
                  <a:pt x="747" y="679"/>
                </a:lnTo>
                <a:lnTo>
                  <a:pt x="721" y="686"/>
                </a:lnTo>
                <a:lnTo>
                  <a:pt x="714" y="706"/>
                </a:lnTo>
                <a:lnTo>
                  <a:pt x="727" y="706"/>
                </a:lnTo>
                <a:lnTo>
                  <a:pt x="733" y="705"/>
                </a:lnTo>
                <a:lnTo>
                  <a:pt x="735" y="713"/>
                </a:lnTo>
                <a:lnTo>
                  <a:pt x="721" y="730"/>
                </a:lnTo>
                <a:lnTo>
                  <a:pt x="697" y="753"/>
                </a:lnTo>
                <a:lnTo>
                  <a:pt x="669" y="761"/>
                </a:lnTo>
                <a:lnTo>
                  <a:pt x="653" y="747"/>
                </a:lnTo>
                <a:lnTo>
                  <a:pt x="627" y="738"/>
                </a:lnTo>
                <a:lnTo>
                  <a:pt x="626" y="722"/>
                </a:lnTo>
                <a:lnTo>
                  <a:pt x="634" y="725"/>
                </a:lnTo>
                <a:lnTo>
                  <a:pt x="650" y="738"/>
                </a:lnTo>
                <a:lnTo>
                  <a:pt x="663" y="730"/>
                </a:lnTo>
                <a:lnTo>
                  <a:pt x="638" y="715"/>
                </a:lnTo>
                <a:lnTo>
                  <a:pt x="616" y="706"/>
                </a:lnTo>
                <a:lnTo>
                  <a:pt x="602" y="694"/>
                </a:lnTo>
                <a:lnTo>
                  <a:pt x="595" y="667"/>
                </a:lnTo>
                <a:lnTo>
                  <a:pt x="588" y="642"/>
                </a:lnTo>
                <a:lnTo>
                  <a:pt x="558" y="614"/>
                </a:lnTo>
                <a:lnTo>
                  <a:pt x="531" y="600"/>
                </a:lnTo>
                <a:lnTo>
                  <a:pt x="498" y="612"/>
                </a:lnTo>
                <a:lnTo>
                  <a:pt x="475" y="614"/>
                </a:lnTo>
                <a:lnTo>
                  <a:pt x="475" y="599"/>
                </a:lnTo>
                <a:lnTo>
                  <a:pt x="460" y="587"/>
                </a:lnTo>
                <a:lnTo>
                  <a:pt x="457" y="564"/>
                </a:lnTo>
                <a:lnTo>
                  <a:pt x="436" y="531"/>
                </a:lnTo>
                <a:lnTo>
                  <a:pt x="422" y="504"/>
                </a:lnTo>
                <a:lnTo>
                  <a:pt x="392" y="489"/>
                </a:lnTo>
                <a:lnTo>
                  <a:pt x="364" y="488"/>
                </a:lnTo>
                <a:lnTo>
                  <a:pt x="345" y="489"/>
                </a:lnTo>
                <a:lnTo>
                  <a:pt x="325" y="500"/>
                </a:lnTo>
                <a:lnTo>
                  <a:pt x="309" y="488"/>
                </a:lnTo>
                <a:lnTo>
                  <a:pt x="296" y="467"/>
                </a:lnTo>
                <a:lnTo>
                  <a:pt x="274" y="467"/>
                </a:lnTo>
                <a:lnTo>
                  <a:pt x="269" y="456"/>
                </a:lnTo>
                <a:lnTo>
                  <a:pt x="262" y="440"/>
                </a:lnTo>
                <a:lnTo>
                  <a:pt x="252" y="431"/>
                </a:lnTo>
                <a:lnTo>
                  <a:pt x="260" y="397"/>
                </a:lnTo>
                <a:lnTo>
                  <a:pt x="262" y="352"/>
                </a:lnTo>
                <a:lnTo>
                  <a:pt x="259" y="333"/>
                </a:lnTo>
                <a:lnTo>
                  <a:pt x="255" y="317"/>
                </a:lnTo>
                <a:lnTo>
                  <a:pt x="245" y="309"/>
                </a:lnTo>
                <a:lnTo>
                  <a:pt x="216" y="290"/>
                </a:lnTo>
                <a:lnTo>
                  <a:pt x="193" y="274"/>
                </a:lnTo>
                <a:lnTo>
                  <a:pt x="179" y="269"/>
                </a:lnTo>
                <a:lnTo>
                  <a:pt x="158" y="276"/>
                </a:lnTo>
                <a:lnTo>
                  <a:pt x="143" y="258"/>
                </a:lnTo>
                <a:lnTo>
                  <a:pt x="137" y="236"/>
                </a:lnTo>
                <a:lnTo>
                  <a:pt x="119" y="218"/>
                </a:lnTo>
                <a:lnTo>
                  <a:pt x="114" y="202"/>
                </a:lnTo>
                <a:lnTo>
                  <a:pt x="119" y="177"/>
                </a:lnTo>
                <a:lnTo>
                  <a:pt x="108" y="165"/>
                </a:lnTo>
                <a:lnTo>
                  <a:pt x="100" y="173"/>
                </a:lnTo>
                <a:lnTo>
                  <a:pt x="83" y="170"/>
                </a:lnTo>
                <a:lnTo>
                  <a:pt x="67" y="153"/>
                </a:lnTo>
                <a:lnTo>
                  <a:pt x="58" y="155"/>
                </a:lnTo>
                <a:lnTo>
                  <a:pt x="53" y="170"/>
                </a:lnTo>
                <a:lnTo>
                  <a:pt x="47" y="153"/>
                </a:lnTo>
                <a:lnTo>
                  <a:pt x="35" y="143"/>
                </a:lnTo>
                <a:lnTo>
                  <a:pt x="27" y="118"/>
                </a:lnTo>
                <a:lnTo>
                  <a:pt x="11" y="98"/>
                </a:lnTo>
                <a:lnTo>
                  <a:pt x="0" y="79"/>
                </a:lnTo>
                <a:lnTo>
                  <a:pt x="13" y="67"/>
                </a:lnTo>
                <a:lnTo>
                  <a:pt x="42" y="66"/>
                </a:lnTo>
                <a:lnTo>
                  <a:pt x="45" y="71"/>
                </a:lnTo>
                <a:lnTo>
                  <a:pt x="67" y="79"/>
                </a:lnTo>
                <a:lnTo>
                  <a:pt x="93" y="71"/>
                </a:lnTo>
                <a:lnTo>
                  <a:pt x="100" y="77"/>
                </a:lnTo>
                <a:lnTo>
                  <a:pt x="125" y="93"/>
                </a:lnTo>
                <a:lnTo>
                  <a:pt x="146" y="94"/>
                </a:lnTo>
                <a:lnTo>
                  <a:pt x="158" y="93"/>
                </a:lnTo>
                <a:lnTo>
                  <a:pt x="177" y="106"/>
                </a:lnTo>
                <a:lnTo>
                  <a:pt x="193" y="123"/>
                </a:lnTo>
                <a:lnTo>
                  <a:pt x="213" y="125"/>
                </a:lnTo>
                <a:lnTo>
                  <a:pt x="233" y="125"/>
                </a:lnTo>
                <a:lnTo>
                  <a:pt x="260" y="127"/>
                </a:lnTo>
                <a:lnTo>
                  <a:pt x="292" y="123"/>
                </a:lnTo>
                <a:lnTo>
                  <a:pt x="313" y="119"/>
                </a:lnTo>
                <a:lnTo>
                  <a:pt x="328" y="114"/>
                </a:lnTo>
                <a:lnTo>
                  <a:pt x="346" y="98"/>
                </a:lnTo>
                <a:lnTo>
                  <a:pt x="357" y="87"/>
                </a:lnTo>
                <a:lnTo>
                  <a:pt x="368" y="79"/>
                </a:lnTo>
                <a:lnTo>
                  <a:pt x="383" y="71"/>
                </a:lnTo>
                <a:lnTo>
                  <a:pt x="392" y="83"/>
                </a:lnTo>
                <a:lnTo>
                  <a:pt x="383" y="94"/>
                </a:lnTo>
                <a:lnTo>
                  <a:pt x="377" y="115"/>
                </a:lnTo>
                <a:lnTo>
                  <a:pt x="383" y="134"/>
                </a:lnTo>
                <a:lnTo>
                  <a:pt x="404" y="143"/>
                </a:lnTo>
                <a:lnTo>
                  <a:pt x="423" y="147"/>
                </a:lnTo>
                <a:lnTo>
                  <a:pt x="440" y="158"/>
                </a:lnTo>
                <a:lnTo>
                  <a:pt x="432" y="145"/>
                </a:lnTo>
                <a:lnTo>
                  <a:pt x="425" y="135"/>
                </a:lnTo>
                <a:lnTo>
                  <a:pt x="440" y="135"/>
                </a:lnTo>
                <a:lnTo>
                  <a:pt x="450" y="135"/>
                </a:lnTo>
                <a:lnTo>
                  <a:pt x="460" y="141"/>
                </a:lnTo>
                <a:lnTo>
                  <a:pt x="468" y="135"/>
                </a:lnTo>
                <a:lnTo>
                  <a:pt x="486" y="134"/>
                </a:lnTo>
                <a:lnTo>
                  <a:pt x="500" y="127"/>
                </a:lnTo>
                <a:lnTo>
                  <a:pt x="506" y="135"/>
                </a:lnTo>
                <a:lnTo>
                  <a:pt x="506" y="147"/>
                </a:lnTo>
                <a:lnTo>
                  <a:pt x="518" y="134"/>
                </a:lnTo>
                <a:lnTo>
                  <a:pt x="515" y="114"/>
                </a:lnTo>
                <a:lnTo>
                  <a:pt x="505" y="101"/>
                </a:lnTo>
                <a:lnTo>
                  <a:pt x="498" y="101"/>
                </a:lnTo>
                <a:lnTo>
                  <a:pt x="491" y="102"/>
                </a:lnTo>
                <a:lnTo>
                  <a:pt x="483" y="110"/>
                </a:lnTo>
                <a:lnTo>
                  <a:pt x="476" y="91"/>
                </a:lnTo>
                <a:lnTo>
                  <a:pt x="472" y="79"/>
                </a:lnTo>
                <a:lnTo>
                  <a:pt x="465" y="79"/>
                </a:lnTo>
                <a:lnTo>
                  <a:pt x="465" y="98"/>
                </a:lnTo>
                <a:lnTo>
                  <a:pt x="460" y="114"/>
                </a:lnTo>
                <a:lnTo>
                  <a:pt x="444" y="114"/>
                </a:lnTo>
                <a:lnTo>
                  <a:pt x="433" y="102"/>
                </a:lnTo>
                <a:lnTo>
                  <a:pt x="428" y="93"/>
                </a:lnTo>
                <a:lnTo>
                  <a:pt x="440" y="85"/>
                </a:lnTo>
                <a:lnTo>
                  <a:pt x="440" y="67"/>
                </a:lnTo>
                <a:lnTo>
                  <a:pt x="433" y="66"/>
                </a:lnTo>
                <a:lnTo>
                  <a:pt x="418" y="71"/>
                </a:lnTo>
                <a:lnTo>
                  <a:pt x="404" y="79"/>
                </a:lnTo>
                <a:lnTo>
                  <a:pt x="404" y="66"/>
                </a:lnTo>
                <a:lnTo>
                  <a:pt x="415" y="51"/>
                </a:lnTo>
                <a:lnTo>
                  <a:pt x="432" y="39"/>
                </a:lnTo>
                <a:lnTo>
                  <a:pt x="444" y="24"/>
                </a:lnTo>
                <a:lnTo>
                  <a:pt x="454" y="15"/>
                </a:lnTo>
                <a:lnTo>
                  <a:pt x="468" y="0"/>
                </a:lnTo>
                <a:lnTo>
                  <a:pt x="472" y="10"/>
                </a:lnTo>
                <a:lnTo>
                  <a:pt x="475" y="27"/>
                </a:lnTo>
                <a:lnTo>
                  <a:pt x="483" y="40"/>
                </a:lnTo>
                <a:lnTo>
                  <a:pt x="500" y="40"/>
                </a:lnTo>
                <a:lnTo>
                  <a:pt x="505" y="54"/>
                </a:lnTo>
                <a:lnTo>
                  <a:pt x="1136" y="115"/>
                </a:lnTo>
                <a:lnTo>
                  <a:pt x="1132" y="135"/>
                </a:lnTo>
                <a:lnTo>
                  <a:pt x="1136" y="189"/>
                </a:lnTo>
                <a:lnTo>
                  <a:pt x="1147" y="218"/>
                </a:lnTo>
                <a:lnTo>
                  <a:pt x="1161" y="236"/>
                </a:lnTo>
                <a:lnTo>
                  <a:pt x="1165" y="257"/>
                </a:lnTo>
                <a:lnTo>
                  <a:pt x="1170" y="271"/>
                </a:lnTo>
                <a:lnTo>
                  <a:pt x="1179" y="271"/>
                </a:lnTo>
                <a:lnTo>
                  <a:pt x="1197" y="292"/>
                </a:lnTo>
                <a:lnTo>
                  <a:pt x="1212" y="309"/>
                </a:lnTo>
                <a:lnTo>
                  <a:pt x="1240" y="332"/>
                </a:lnTo>
                <a:lnTo>
                  <a:pt x="1277" y="340"/>
                </a:lnTo>
                <a:lnTo>
                  <a:pt x="1302" y="354"/>
                </a:lnTo>
                <a:lnTo>
                  <a:pt x="1321" y="383"/>
                </a:lnTo>
                <a:lnTo>
                  <a:pt x="1336" y="405"/>
                </a:lnTo>
                <a:lnTo>
                  <a:pt x="1336" y="440"/>
                </a:lnTo>
                <a:lnTo>
                  <a:pt x="1345" y="467"/>
                </a:lnTo>
                <a:lnTo>
                  <a:pt x="1348" y="487"/>
                </a:lnTo>
                <a:lnTo>
                  <a:pt x="1361" y="510"/>
                </a:lnTo>
                <a:lnTo>
                  <a:pt x="1366" y="534"/>
                </a:lnTo>
                <a:lnTo>
                  <a:pt x="1376" y="540"/>
                </a:lnTo>
                <a:lnTo>
                  <a:pt x="1381" y="559"/>
                </a:lnTo>
                <a:lnTo>
                  <a:pt x="1379" y="571"/>
                </a:lnTo>
                <a:lnTo>
                  <a:pt x="1379" y="590"/>
                </a:lnTo>
                <a:lnTo>
                  <a:pt x="1401" y="599"/>
                </a:lnTo>
                <a:lnTo>
                  <a:pt x="1436" y="623"/>
                </a:lnTo>
                <a:lnTo>
                  <a:pt x="1461" y="642"/>
                </a:lnTo>
                <a:lnTo>
                  <a:pt x="1476" y="648"/>
                </a:lnTo>
                <a:lnTo>
                  <a:pt x="1487" y="648"/>
                </a:lnTo>
                <a:lnTo>
                  <a:pt x="1490" y="659"/>
                </a:lnTo>
                <a:lnTo>
                  <a:pt x="1469" y="674"/>
                </a:lnTo>
                <a:lnTo>
                  <a:pt x="1459" y="690"/>
                </a:lnTo>
                <a:lnTo>
                  <a:pt x="1453" y="705"/>
                </a:lnTo>
                <a:lnTo>
                  <a:pt x="1459" y="709"/>
                </a:lnTo>
                <a:lnTo>
                  <a:pt x="1462" y="725"/>
                </a:lnTo>
                <a:lnTo>
                  <a:pt x="1476" y="739"/>
                </a:lnTo>
                <a:lnTo>
                  <a:pt x="1479" y="755"/>
                </a:lnTo>
                <a:lnTo>
                  <a:pt x="1494" y="761"/>
                </a:lnTo>
                <a:lnTo>
                  <a:pt x="1511" y="779"/>
                </a:lnTo>
                <a:lnTo>
                  <a:pt x="1501" y="805"/>
                </a:lnTo>
                <a:lnTo>
                  <a:pt x="1487" y="835"/>
                </a:lnTo>
                <a:lnTo>
                  <a:pt x="1490" y="861"/>
                </a:lnTo>
                <a:lnTo>
                  <a:pt x="1490" y="882"/>
                </a:lnTo>
                <a:lnTo>
                  <a:pt x="1514" y="913"/>
                </a:lnTo>
                <a:lnTo>
                  <a:pt x="1534" y="941"/>
                </a:lnTo>
                <a:lnTo>
                  <a:pt x="1544" y="954"/>
                </a:lnTo>
                <a:lnTo>
                  <a:pt x="1563" y="956"/>
                </a:lnTo>
                <a:lnTo>
                  <a:pt x="1587" y="944"/>
                </a:lnTo>
                <a:lnTo>
                  <a:pt x="1588" y="929"/>
                </a:lnTo>
                <a:lnTo>
                  <a:pt x="1570" y="905"/>
                </a:lnTo>
                <a:lnTo>
                  <a:pt x="1552" y="882"/>
                </a:lnTo>
                <a:lnTo>
                  <a:pt x="1532" y="878"/>
                </a:lnTo>
                <a:lnTo>
                  <a:pt x="1532" y="862"/>
                </a:lnTo>
                <a:lnTo>
                  <a:pt x="1523" y="821"/>
                </a:lnTo>
                <a:lnTo>
                  <a:pt x="1520" y="790"/>
                </a:lnTo>
                <a:lnTo>
                  <a:pt x="1515" y="765"/>
                </a:lnTo>
                <a:lnTo>
                  <a:pt x="1534" y="755"/>
                </a:lnTo>
                <a:lnTo>
                  <a:pt x="1544" y="753"/>
                </a:lnTo>
                <a:lnTo>
                  <a:pt x="1561" y="757"/>
                </a:lnTo>
                <a:lnTo>
                  <a:pt x="1597" y="805"/>
                </a:lnTo>
                <a:lnTo>
                  <a:pt x="1625" y="835"/>
                </a:lnTo>
                <a:lnTo>
                  <a:pt x="1642" y="853"/>
                </a:lnTo>
                <a:lnTo>
                  <a:pt x="1656" y="865"/>
                </a:lnTo>
                <a:lnTo>
                  <a:pt x="1656" y="909"/>
                </a:lnTo>
                <a:lnTo>
                  <a:pt x="1656" y="936"/>
                </a:lnTo>
                <a:lnTo>
                  <a:pt x="1677" y="954"/>
                </a:lnTo>
                <a:lnTo>
                  <a:pt x="1705" y="961"/>
                </a:lnTo>
                <a:lnTo>
                  <a:pt x="1708" y="957"/>
                </a:lnTo>
                <a:lnTo>
                  <a:pt x="1711" y="976"/>
                </a:lnTo>
                <a:lnTo>
                  <a:pt x="1708" y="988"/>
                </a:lnTo>
                <a:lnTo>
                  <a:pt x="1702" y="996"/>
                </a:lnTo>
                <a:lnTo>
                  <a:pt x="1695" y="1032"/>
                </a:lnTo>
                <a:lnTo>
                  <a:pt x="1708" y="1059"/>
                </a:lnTo>
                <a:lnTo>
                  <a:pt x="1720" y="1064"/>
                </a:lnTo>
                <a:lnTo>
                  <a:pt x="1723" y="1088"/>
                </a:lnTo>
                <a:lnTo>
                  <a:pt x="1714" y="1122"/>
                </a:lnTo>
                <a:lnTo>
                  <a:pt x="1718" y="1147"/>
                </a:lnTo>
                <a:lnTo>
                  <a:pt x="1718" y="1159"/>
                </a:lnTo>
                <a:lnTo>
                  <a:pt x="1738" y="1178"/>
                </a:lnTo>
                <a:lnTo>
                  <a:pt x="1746" y="1208"/>
                </a:lnTo>
                <a:lnTo>
                  <a:pt x="1751" y="1234"/>
                </a:lnTo>
                <a:lnTo>
                  <a:pt x="1743" y="1254"/>
                </a:lnTo>
                <a:lnTo>
                  <a:pt x="1731" y="1278"/>
                </a:lnTo>
                <a:lnTo>
                  <a:pt x="1731" y="1303"/>
                </a:lnTo>
                <a:lnTo>
                  <a:pt x="1743" y="1322"/>
                </a:lnTo>
                <a:lnTo>
                  <a:pt x="1731" y="1334"/>
                </a:lnTo>
                <a:lnTo>
                  <a:pt x="1754" y="1390"/>
                </a:lnTo>
                <a:lnTo>
                  <a:pt x="1772" y="1412"/>
                </a:lnTo>
                <a:lnTo>
                  <a:pt x="1786" y="1437"/>
                </a:lnTo>
                <a:lnTo>
                  <a:pt x="1797" y="1470"/>
                </a:lnTo>
                <a:lnTo>
                  <a:pt x="1810" y="1486"/>
                </a:lnTo>
                <a:lnTo>
                  <a:pt x="1816" y="1486"/>
                </a:lnTo>
                <a:lnTo>
                  <a:pt x="1816" y="1504"/>
                </a:lnTo>
                <a:lnTo>
                  <a:pt x="1833" y="1517"/>
                </a:lnTo>
                <a:lnTo>
                  <a:pt x="1851" y="1524"/>
                </a:lnTo>
                <a:lnTo>
                  <a:pt x="1854" y="1532"/>
                </a:lnTo>
                <a:lnTo>
                  <a:pt x="1858" y="1532"/>
                </a:lnTo>
                <a:lnTo>
                  <a:pt x="1871" y="1553"/>
                </a:lnTo>
                <a:lnTo>
                  <a:pt x="1871" y="1579"/>
                </a:lnTo>
                <a:lnTo>
                  <a:pt x="1871" y="1597"/>
                </a:lnTo>
                <a:lnTo>
                  <a:pt x="1880" y="1617"/>
                </a:lnTo>
                <a:lnTo>
                  <a:pt x="1883" y="1637"/>
                </a:lnTo>
                <a:lnTo>
                  <a:pt x="1886" y="1660"/>
                </a:lnTo>
                <a:lnTo>
                  <a:pt x="1886" y="1700"/>
                </a:lnTo>
                <a:lnTo>
                  <a:pt x="1883" y="1728"/>
                </a:lnTo>
                <a:lnTo>
                  <a:pt x="1899" y="1751"/>
                </a:lnTo>
                <a:lnTo>
                  <a:pt x="1920" y="1775"/>
                </a:lnTo>
                <a:lnTo>
                  <a:pt x="1937" y="1796"/>
                </a:lnTo>
                <a:lnTo>
                  <a:pt x="1955" y="1808"/>
                </a:lnTo>
                <a:lnTo>
                  <a:pt x="1969" y="1823"/>
                </a:lnTo>
                <a:lnTo>
                  <a:pt x="1980" y="1858"/>
                </a:lnTo>
                <a:lnTo>
                  <a:pt x="1992" y="1882"/>
                </a:lnTo>
                <a:lnTo>
                  <a:pt x="2000" y="1907"/>
                </a:lnTo>
                <a:lnTo>
                  <a:pt x="2009" y="1925"/>
                </a:lnTo>
                <a:lnTo>
                  <a:pt x="2007" y="1950"/>
                </a:lnTo>
                <a:lnTo>
                  <a:pt x="1995" y="1971"/>
                </a:lnTo>
                <a:lnTo>
                  <a:pt x="1978" y="2003"/>
                </a:lnTo>
                <a:lnTo>
                  <a:pt x="1963" y="2041"/>
                </a:lnTo>
                <a:lnTo>
                  <a:pt x="1967" y="2078"/>
                </a:lnTo>
                <a:lnTo>
                  <a:pt x="1980" y="2108"/>
                </a:lnTo>
                <a:lnTo>
                  <a:pt x="1982" y="2144"/>
                </a:lnTo>
                <a:lnTo>
                  <a:pt x="1982" y="2188"/>
                </a:lnTo>
                <a:lnTo>
                  <a:pt x="2007" y="2216"/>
                </a:lnTo>
                <a:lnTo>
                  <a:pt x="2017" y="2241"/>
                </a:lnTo>
                <a:lnTo>
                  <a:pt x="2034" y="2252"/>
                </a:lnTo>
                <a:lnTo>
                  <a:pt x="2043" y="2263"/>
                </a:lnTo>
                <a:lnTo>
                  <a:pt x="2053" y="2263"/>
                </a:lnTo>
                <a:lnTo>
                  <a:pt x="2068" y="2273"/>
                </a:lnTo>
                <a:lnTo>
                  <a:pt x="2086" y="2280"/>
                </a:lnTo>
                <a:lnTo>
                  <a:pt x="2095" y="2277"/>
                </a:lnTo>
                <a:lnTo>
                  <a:pt x="2107" y="2277"/>
                </a:lnTo>
                <a:lnTo>
                  <a:pt x="2123" y="2271"/>
                </a:lnTo>
                <a:lnTo>
                  <a:pt x="2148" y="2271"/>
                </a:lnTo>
                <a:lnTo>
                  <a:pt x="2144" y="2281"/>
                </a:lnTo>
                <a:lnTo>
                  <a:pt x="2132" y="2291"/>
                </a:lnTo>
                <a:lnTo>
                  <a:pt x="2118" y="2288"/>
                </a:lnTo>
                <a:lnTo>
                  <a:pt x="2111" y="2288"/>
                </a:lnTo>
                <a:lnTo>
                  <a:pt x="2111" y="2307"/>
                </a:lnTo>
                <a:lnTo>
                  <a:pt x="2123" y="2315"/>
                </a:lnTo>
                <a:lnTo>
                  <a:pt x="2126" y="2327"/>
                </a:lnTo>
                <a:lnTo>
                  <a:pt x="2142" y="2321"/>
                </a:lnTo>
                <a:lnTo>
                  <a:pt x="2144" y="2327"/>
                </a:lnTo>
                <a:lnTo>
                  <a:pt x="2162" y="2320"/>
                </a:lnTo>
                <a:lnTo>
                  <a:pt x="2166" y="2288"/>
                </a:lnTo>
                <a:lnTo>
                  <a:pt x="2171" y="2264"/>
                </a:lnTo>
                <a:lnTo>
                  <a:pt x="2166" y="2240"/>
                </a:lnTo>
                <a:lnTo>
                  <a:pt x="2154" y="2231"/>
                </a:lnTo>
                <a:lnTo>
                  <a:pt x="2158" y="2221"/>
                </a:lnTo>
                <a:lnTo>
                  <a:pt x="2166" y="2212"/>
                </a:lnTo>
                <a:lnTo>
                  <a:pt x="2179" y="2204"/>
                </a:lnTo>
                <a:lnTo>
                  <a:pt x="2193" y="2188"/>
                </a:lnTo>
                <a:lnTo>
                  <a:pt x="2200" y="2191"/>
                </a:lnTo>
                <a:lnTo>
                  <a:pt x="2226" y="2191"/>
                </a:lnTo>
                <a:lnTo>
                  <a:pt x="2227" y="2217"/>
                </a:lnTo>
                <a:lnTo>
                  <a:pt x="2240" y="2233"/>
                </a:lnTo>
                <a:lnTo>
                  <a:pt x="2258" y="2264"/>
                </a:lnTo>
                <a:lnTo>
                  <a:pt x="2286" y="2288"/>
                </a:lnTo>
                <a:lnTo>
                  <a:pt x="2312" y="2307"/>
                </a:lnTo>
                <a:lnTo>
                  <a:pt x="2332" y="2335"/>
                </a:lnTo>
                <a:lnTo>
                  <a:pt x="2342" y="2363"/>
                </a:lnTo>
                <a:lnTo>
                  <a:pt x="2356" y="2380"/>
                </a:lnTo>
                <a:lnTo>
                  <a:pt x="2422" y="2398"/>
                </a:lnTo>
                <a:lnTo>
                  <a:pt x="2421" y="2423"/>
                </a:lnTo>
                <a:lnTo>
                  <a:pt x="2415" y="2455"/>
                </a:lnTo>
                <a:lnTo>
                  <a:pt x="2425" y="2486"/>
                </a:lnTo>
                <a:lnTo>
                  <a:pt x="2443" y="2513"/>
                </a:lnTo>
                <a:lnTo>
                  <a:pt x="2460" y="2527"/>
                </a:lnTo>
                <a:lnTo>
                  <a:pt x="2465" y="2555"/>
                </a:lnTo>
                <a:lnTo>
                  <a:pt x="2457" y="2583"/>
                </a:lnTo>
                <a:lnTo>
                  <a:pt x="2455" y="2601"/>
                </a:lnTo>
                <a:lnTo>
                  <a:pt x="2475" y="2617"/>
                </a:lnTo>
                <a:lnTo>
                  <a:pt x="2505" y="2627"/>
                </a:lnTo>
                <a:lnTo>
                  <a:pt x="2529" y="2634"/>
                </a:lnTo>
                <a:lnTo>
                  <a:pt x="2540" y="2653"/>
                </a:lnTo>
                <a:lnTo>
                  <a:pt x="2559" y="2669"/>
                </a:lnTo>
                <a:lnTo>
                  <a:pt x="2559" y="2700"/>
                </a:lnTo>
                <a:lnTo>
                  <a:pt x="2573" y="2733"/>
                </a:lnTo>
                <a:lnTo>
                  <a:pt x="2583" y="2757"/>
                </a:lnTo>
                <a:lnTo>
                  <a:pt x="2573" y="2784"/>
                </a:lnTo>
                <a:lnTo>
                  <a:pt x="2565" y="2825"/>
                </a:lnTo>
                <a:lnTo>
                  <a:pt x="2540" y="2871"/>
                </a:lnTo>
                <a:lnTo>
                  <a:pt x="2500" y="2909"/>
                </a:lnTo>
                <a:lnTo>
                  <a:pt x="2465" y="2928"/>
                </a:lnTo>
                <a:lnTo>
                  <a:pt x="2436" y="2932"/>
                </a:lnTo>
                <a:lnTo>
                  <a:pt x="2418" y="2946"/>
                </a:lnTo>
                <a:lnTo>
                  <a:pt x="2397" y="2965"/>
                </a:lnTo>
                <a:lnTo>
                  <a:pt x="2366" y="2976"/>
                </a:lnTo>
                <a:lnTo>
                  <a:pt x="2339" y="2981"/>
                </a:lnTo>
                <a:lnTo>
                  <a:pt x="2326" y="2984"/>
                </a:lnTo>
                <a:lnTo>
                  <a:pt x="2335" y="2992"/>
                </a:lnTo>
                <a:lnTo>
                  <a:pt x="2306" y="3002"/>
                </a:lnTo>
                <a:lnTo>
                  <a:pt x="2289" y="3002"/>
                </a:lnTo>
                <a:lnTo>
                  <a:pt x="2255" y="2970"/>
                </a:lnTo>
                <a:lnTo>
                  <a:pt x="2226" y="2928"/>
                </a:lnTo>
                <a:lnTo>
                  <a:pt x="2211" y="2904"/>
                </a:lnTo>
                <a:lnTo>
                  <a:pt x="2204" y="2861"/>
                </a:lnTo>
                <a:lnTo>
                  <a:pt x="2203" y="2843"/>
                </a:lnTo>
                <a:lnTo>
                  <a:pt x="2203" y="2825"/>
                </a:lnTo>
                <a:lnTo>
                  <a:pt x="2203" y="2797"/>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0" name="Freeform 1040"/>
          <p:cNvSpPr>
            <a:spLocks/>
          </p:cNvSpPr>
          <p:nvPr userDrawn="1"/>
        </p:nvSpPr>
        <p:spPr bwMode="auto">
          <a:xfrm>
            <a:off x="3370304" y="2278721"/>
            <a:ext cx="878090" cy="1400815"/>
          </a:xfrm>
          <a:custGeom>
            <a:avLst/>
            <a:gdLst>
              <a:gd name="T0" fmla="*/ 1510 w 2021"/>
              <a:gd name="T1" fmla="*/ 2777 h 2869"/>
              <a:gd name="T2" fmla="*/ 1545 w 2021"/>
              <a:gd name="T3" fmla="*/ 2688 h 2869"/>
              <a:gd name="T4" fmla="*/ 1566 w 2021"/>
              <a:gd name="T5" fmla="*/ 2522 h 2869"/>
              <a:gd name="T6" fmla="*/ 1685 w 2021"/>
              <a:gd name="T7" fmla="*/ 2508 h 2869"/>
              <a:gd name="T8" fmla="*/ 1809 w 2021"/>
              <a:gd name="T9" fmla="*/ 2504 h 2869"/>
              <a:gd name="T10" fmla="*/ 1778 w 2021"/>
              <a:gd name="T11" fmla="*/ 2448 h 2869"/>
              <a:gd name="T12" fmla="*/ 1623 w 2021"/>
              <a:gd name="T13" fmla="*/ 2360 h 2869"/>
              <a:gd name="T14" fmla="*/ 1612 w 2021"/>
              <a:gd name="T15" fmla="*/ 2327 h 2869"/>
              <a:gd name="T16" fmla="*/ 1483 w 2021"/>
              <a:gd name="T17" fmla="*/ 2197 h 2869"/>
              <a:gd name="T18" fmla="*/ 1461 w 2021"/>
              <a:gd name="T19" fmla="*/ 2015 h 2869"/>
              <a:gd name="T20" fmla="*/ 1339 w 2021"/>
              <a:gd name="T21" fmla="*/ 1882 h 2869"/>
              <a:gd name="T22" fmla="*/ 1443 w 2021"/>
              <a:gd name="T23" fmla="*/ 1805 h 2869"/>
              <a:gd name="T24" fmla="*/ 1556 w 2021"/>
              <a:gd name="T25" fmla="*/ 1729 h 2869"/>
              <a:gd name="T26" fmla="*/ 1643 w 2021"/>
              <a:gd name="T27" fmla="*/ 1688 h 2869"/>
              <a:gd name="T28" fmla="*/ 1667 w 2021"/>
              <a:gd name="T29" fmla="*/ 1555 h 2869"/>
              <a:gd name="T30" fmla="*/ 1599 w 2021"/>
              <a:gd name="T31" fmla="*/ 1491 h 2869"/>
              <a:gd name="T32" fmla="*/ 1573 w 2021"/>
              <a:gd name="T33" fmla="*/ 1512 h 2869"/>
              <a:gd name="T34" fmla="*/ 1515 w 2021"/>
              <a:gd name="T35" fmla="*/ 1497 h 2869"/>
              <a:gd name="T36" fmla="*/ 1560 w 2021"/>
              <a:gd name="T37" fmla="*/ 1410 h 2869"/>
              <a:gd name="T38" fmla="*/ 1653 w 2021"/>
              <a:gd name="T39" fmla="*/ 1359 h 2869"/>
              <a:gd name="T40" fmla="*/ 1754 w 2021"/>
              <a:gd name="T41" fmla="*/ 1275 h 2869"/>
              <a:gd name="T42" fmla="*/ 1884 w 2021"/>
              <a:gd name="T43" fmla="*/ 1167 h 2869"/>
              <a:gd name="T44" fmla="*/ 1967 w 2021"/>
              <a:gd name="T45" fmla="*/ 1184 h 2869"/>
              <a:gd name="T46" fmla="*/ 1992 w 2021"/>
              <a:gd name="T47" fmla="*/ 1005 h 2869"/>
              <a:gd name="T48" fmla="*/ 1789 w 2021"/>
              <a:gd name="T49" fmla="*/ 718 h 2869"/>
              <a:gd name="T50" fmla="*/ 1686 w 2021"/>
              <a:gd name="T51" fmla="*/ 528 h 2869"/>
              <a:gd name="T52" fmla="*/ 1507 w 2021"/>
              <a:gd name="T53" fmla="*/ 249 h 2869"/>
              <a:gd name="T54" fmla="*/ 1339 w 2021"/>
              <a:gd name="T55" fmla="*/ 99 h 2869"/>
              <a:gd name="T56" fmla="*/ 1002 w 2021"/>
              <a:gd name="T57" fmla="*/ 31 h 2869"/>
              <a:gd name="T58" fmla="*/ 606 w 2021"/>
              <a:gd name="T59" fmla="*/ 178 h 2869"/>
              <a:gd name="T60" fmla="*/ 468 w 2021"/>
              <a:gd name="T61" fmla="*/ 389 h 2869"/>
              <a:gd name="T62" fmla="*/ 325 w 2021"/>
              <a:gd name="T63" fmla="*/ 598 h 2869"/>
              <a:gd name="T64" fmla="*/ 162 w 2021"/>
              <a:gd name="T65" fmla="*/ 823 h 2869"/>
              <a:gd name="T66" fmla="*/ 26 w 2021"/>
              <a:gd name="T67" fmla="*/ 1184 h 2869"/>
              <a:gd name="T68" fmla="*/ 114 w 2021"/>
              <a:gd name="T69" fmla="*/ 1659 h 2869"/>
              <a:gd name="T70" fmla="*/ 177 w 2021"/>
              <a:gd name="T71" fmla="*/ 1729 h 2869"/>
              <a:gd name="T72" fmla="*/ 293 w 2021"/>
              <a:gd name="T73" fmla="*/ 1879 h 2869"/>
              <a:gd name="T74" fmla="*/ 274 w 2021"/>
              <a:gd name="T75" fmla="*/ 1982 h 2869"/>
              <a:gd name="T76" fmla="*/ 274 w 2021"/>
              <a:gd name="T77" fmla="*/ 2150 h 2869"/>
              <a:gd name="T78" fmla="*/ 245 w 2021"/>
              <a:gd name="T79" fmla="*/ 2214 h 2869"/>
              <a:gd name="T80" fmla="*/ 194 w 2021"/>
              <a:gd name="T81" fmla="*/ 2299 h 2869"/>
              <a:gd name="T82" fmla="*/ 250 w 2021"/>
              <a:gd name="T83" fmla="*/ 2393 h 2869"/>
              <a:gd name="T84" fmla="*/ 194 w 2021"/>
              <a:gd name="T85" fmla="*/ 2404 h 2869"/>
              <a:gd name="T86" fmla="*/ 199 w 2021"/>
              <a:gd name="T87" fmla="*/ 2478 h 2869"/>
              <a:gd name="T88" fmla="*/ 282 w 2021"/>
              <a:gd name="T89" fmla="*/ 2578 h 2869"/>
              <a:gd name="T90" fmla="*/ 333 w 2021"/>
              <a:gd name="T91" fmla="*/ 2677 h 2869"/>
              <a:gd name="T92" fmla="*/ 452 w 2021"/>
              <a:gd name="T93" fmla="*/ 2691 h 2869"/>
              <a:gd name="T94" fmla="*/ 517 w 2021"/>
              <a:gd name="T95" fmla="*/ 2725 h 2869"/>
              <a:gd name="T96" fmla="*/ 566 w 2021"/>
              <a:gd name="T97" fmla="*/ 2666 h 2869"/>
              <a:gd name="T98" fmla="*/ 618 w 2021"/>
              <a:gd name="T99" fmla="*/ 2547 h 2869"/>
              <a:gd name="T100" fmla="*/ 732 w 2021"/>
              <a:gd name="T101" fmla="*/ 2531 h 2869"/>
              <a:gd name="T102" fmla="*/ 840 w 2021"/>
              <a:gd name="T103" fmla="*/ 2538 h 2869"/>
              <a:gd name="T104" fmla="*/ 990 w 2021"/>
              <a:gd name="T105" fmla="*/ 2584 h 2869"/>
              <a:gd name="T106" fmla="*/ 1080 w 2021"/>
              <a:gd name="T107" fmla="*/ 2621 h 2869"/>
              <a:gd name="T108" fmla="*/ 1138 w 2021"/>
              <a:gd name="T109" fmla="*/ 2654 h 2869"/>
              <a:gd name="T110" fmla="*/ 1145 w 2021"/>
              <a:gd name="T111" fmla="*/ 2717 h 2869"/>
              <a:gd name="T112" fmla="*/ 1241 w 2021"/>
              <a:gd name="T113" fmla="*/ 2717 h 2869"/>
              <a:gd name="T114" fmla="*/ 1344 w 2021"/>
              <a:gd name="T115" fmla="*/ 2788 h 2869"/>
              <a:gd name="T116" fmla="*/ 1448 w 2021"/>
              <a:gd name="T117" fmla="*/ 2858 h 2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1" h="2869">
                <a:moveTo>
                  <a:pt x="1491" y="2837"/>
                </a:moveTo>
                <a:lnTo>
                  <a:pt x="1495" y="2825"/>
                </a:lnTo>
                <a:lnTo>
                  <a:pt x="1502" y="2817"/>
                </a:lnTo>
                <a:lnTo>
                  <a:pt x="1502" y="2812"/>
                </a:lnTo>
                <a:lnTo>
                  <a:pt x="1507" y="2798"/>
                </a:lnTo>
                <a:lnTo>
                  <a:pt x="1510" y="2777"/>
                </a:lnTo>
                <a:lnTo>
                  <a:pt x="1510" y="2752"/>
                </a:lnTo>
                <a:lnTo>
                  <a:pt x="1513" y="2741"/>
                </a:lnTo>
                <a:lnTo>
                  <a:pt x="1515" y="2733"/>
                </a:lnTo>
                <a:lnTo>
                  <a:pt x="1519" y="2725"/>
                </a:lnTo>
                <a:lnTo>
                  <a:pt x="1519" y="2710"/>
                </a:lnTo>
                <a:lnTo>
                  <a:pt x="1545" y="2688"/>
                </a:lnTo>
                <a:lnTo>
                  <a:pt x="1549" y="2649"/>
                </a:lnTo>
                <a:lnTo>
                  <a:pt x="1515" y="2634"/>
                </a:lnTo>
                <a:lnTo>
                  <a:pt x="1515" y="2584"/>
                </a:lnTo>
                <a:lnTo>
                  <a:pt x="1522" y="2547"/>
                </a:lnTo>
                <a:lnTo>
                  <a:pt x="1553" y="2530"/>
                </a:lnTo>
                <a:lnTo>
                  <a:pt x="1566" y="2522"/>
                </a:lnTo>
                <a:lnTo>
                  <a:pt x="1621" y="2491"/>
                </a:lnTo>
                <a:lnTo>
                  <a:pt x="1642" y="2496"/>
                </a:lnTo>
                <a:lnTo>
                  <a:pt x="1654" y="2504"/>
                </a:lnTo>
                <a:lnTo>
                  <a:pt x="1667" y="2508"/>
                </a:lnTo>
                <a:lnTo>
                  <a:pt x="1681" y="2508"/>
                </a:lnTo>
                <a:lnTo>
                  <a:pt x="1685" y="2508"/>
                </a:lnTo>
                <a:lnTo>
                  <a:pt x="1707" y="2512"/>
                </a:lnTo>
                <a:lnTo>
                  <a:pt x="1731" y="2520"/>
                </a:lnTo>
                <a:lnTo>
                  <a:pt x="1736" y="2510"/>
                </a:lnTo>
                <a:lnTo>
                  <a:pt x="1744" y="2510"/>
                </a:lnTo>
                <a:lnTo>
                  <a:pt x="1758" y="2512"/>
                </a:lnTo>
                <a:lnTo>
                  <a:pt x="1809" y="2504"/>
                </a:lnTo>
                <a:lnTo>
                  <a:pt x="1820" y="2486"/>
                </a:lnTo>
                <a:lnTo>
                  <a:pt x="1827" y="2483"/>
                </a:lnTo>
                <a:lnTo>
                  <a:pt x="1827" y="2468"/>
                </a:lnTo>
                <a:lnTo>
                  <a:pt x="1809" y="2455"/>
                </a:lnTo>
                <a:lnTo>
                  <a:pt x="1797" y="2446"/>
                </a:lnTo>
                <a:lnTo>
                  <a:pt x="1778" y="2448"/>
                </a:lnTo>
                <a:lnTo>
                  <a:pt x="1700" y="2438"/>
                </a:lnTo>
                <a:lnTo>
                  <a:pt x="1710" y="2412"/>
                </a:lnTo>
                <a:lnTo>
                  <a:pt x="1635" y="2382"/>
                </a:lnTo>
                <a:lnTo>
                  <a:pt x="1632" y="2382"/>
                </a:lnTo>
                <a:lnTo>
                  <a:pt x="1618" y="2376"/>
                </a:lnTo>
                <a:lnTo>
                  <a:pt x="1623" y="2360"/>
                </a:lnTo>
                <a:lnTo>
                  <a:pt x="1639" y="2360"/>
                </a:lnTo>
                <a:lnTo>
                  <a:pt x="1643" y="2364"/>
                </a:lnTo>
                <a:lnTo>
                  <a:pt x="1654" y="2356"/>
                </a:lnTo>
                <a:lnTo>
                  <a:pt x="1635" y="2329"/>
                </a:lnTo>
                <a:lnTo>
                  <a:pt x="1618" y="2321"/>
                </a:lnTo>
                <a:lnTo>
                  <a:pt x="1612" y="2327"/>
                </a:lnTo>
                <a:lnTo>
                  <a:pt x="1580" y="2296"/>
                </a:lnTo>
                <a:lnTo>
                  <a:pt x="1563" y="2288"/>
                </a:lnTo>
                <a:lnTo>
                  <a:pt x="1560" y="2287"/>
                </a:lnTo>
                <a:lnTo>
                  <a:pt x="1545" y="2265"/>
                </a:lnTo>
                <a:lnTo>
                  <a:pt x="1513" y="2226"/>
                </a:lnTo>
                <a:lnTo>
                  <a:pt x="1483" y="2197"/>
                </a:lnTo>
                <a:lnTo>
                  <a:pt x="1510" y="2137"/>
                </a:lnTo>
                <a:lnTo>
                  <a:pt x="1513" y="2129"/>
                </a:lnTo>
                <a:lnTo>
                  <a:pt x="1476" y="2111"/>
                </a:lnTo>
                <a:lnTo>
                  <a:pt x="1480" y="2086"/>
                </a:lnTo>
                <a:lnTo>
                  <a:pt x="1470" y="2045"/>
                </a:lnTo>
                <a:lnTo>
                  <a:pt x="1461" y="2015"/>
                </a:lnTo>
                <a:lnTo>
                  <a:pt x="1400" y="1998"/>
                </a:lnTo>
                <a:lnTo>
                  <a:pt x="1393" y="1971"/>
                </a:lnTo>
                <a:lnTo>
                  <a:pt x="1374" y="1946"/>
                </a:lnTo>
                <a:lnTo>
                  <a:pt x="1369" y="1938"/>
                </a:lnTo>
                <a:lnTo>
                  <a:pt x="1344" y="1900"/>
                </a:lnTo>
                <a:lnTo>
                  <a:pt x="1339" y="1882"/>
                </a:lnTo>
                <a:lnTo>
                  <a:pt x="1363" y="1871"/>
                </a:lnTo>
                <a:lnTo>
                  <a:pt x="1383" y="1856"/>
                </a:lnTo>
                <a:lnTo>
                  <a:pt x="1393" y="1848"/>
                </a:lnTo>
                <a:lnTo>
                  <a:pt x="1400" y="1837"/>
                </a:lnTo>
                <a:lnTo>
                  <a:pt x="1421" y="1821"/>
                </a:lnTo>
                <a:lnTo>
                  <a:pt x="1443" y="1805"/>
                </a:lnTo>
                <a:lnTo>
                  <a:pt x="1470" y="1784"/>
                </a:lnTo>
                <a:lnTo>
                  <a:pt x="1502" y="1763"/>
                </a:lnTo>
                <a:lnTo>
                  <a:pt x="1515" y="1748"/>
                </a:lnTo>
                <a:lnTo>
                  <a:pt x="1527" y="1737"/>
                </a:lnTo>
                <a:lnTo>
                  <a:pt x="1531" y="1725"/>
                </a:lnTo>
                <a:lnTo>
                  <a:pt x="1556" y="1729"/>
                </a:lnTo>
                <a:lnTo>
                  <a:pt x="1569" y="1737"/>
                </a:lnTo>
                <a:lnTo>
                  <a:pt x="1598" y="1759"/>
                </a:lnTo>
                <a:lnTo>
                  <a:pt x="1621" y="1748"/>
                </a:lnTo>
                <a:lnTo>
                  <a:pt x="1630" y="1732"/>
                </a:lnTo>
                <a:lnTo>
                  <a:pt x="1635" y="1712"/>
                </a:lnTo>
                <a:lnTo>
                  <a:pt x="1643" y="1688"/>
                </a:lnTo>
                <a:lnTo>
                  <a:pt x="1653" y="1681"/>
                </a:lnTo>
                <a:lnTo>
                  <a:pt x="1667" y="1677"/>
                </a:lnTo>
                <a:lnTo>
                  <a:pt x="1667" y="1640"/>
                </a:lnTo>
                <a:lnTo>
                  <a:pt x="1667" y="1606"/>
                </a:lnTo>
                <a:lnTo>
                  <a:pt x="1664" y="1578"/>
                </a:lnTo>
                <a:lnTo>
                  <a:pt x="1667" y="1555"/>
                </a:lnTo>
                <a:lnTo>
                  <a:pt x="1664" y="1534"/>
                </a:lnTo>
                <a:lnTo>
                  <a:pt x="1661" y="1517"/>
                </a:lnTo>
                <a:lnTo>
                  <a:pt x="1643" y="1505"/>
                </a:lnTo>
                <a:lnTo>
                  <a:pt x="1627" y="1506"/>
                </a:lnTo>
                <a:lnTo>
                  <a:pt x="1612" y="1497"/>
                </a:lnTo>
                <a:lnTo>
                  <a:pt x="1599" y="1491"/>
                </a:lnTo>
                <a:lnTo>
                  <a:pt x="1592" y="1483"/>
                </a:lnTo>
                <a:lnTo>
                  <a:pt x="1587" y="1491"/>
                </a:lnTo>
                <a:lnTo>
                  <a:pt x="1581" y="1483"/>
                </a:lnTo>
                <a:lnTo>
                  <a:pt x="1573" y="1491"/>
                </a:lnTo>
                <a:lnTo>
                  <a:pt x="1573" y="1506"/>
                </a:lnTo>
                <a:lnTo>
                  <a:pt x="1573" y="1512"/>
                </a:lnTo>
                <a:lnTo>
                  <a:pt x="1580" y="1517"/>
                </a:lnTo>
                <a:lnTo>
                  <a:pt x="1560" y="1528"/>
                </a:lnTo>
                <a:lnTo>
                  <a:pt x="1545" y="1517"/>
                </a:lnTo>
                <a:lnTo>
                  <a:pt x="1519" y="1526"/>
                </a:lnTo>
                <a:lnTo>
                  <a:pt x="1515" y="1501"/>
                </a:lnTo>
                <a:lnTo>
                  <a:pt x="1515" y="1497"/>
                </a:lnTo>
                <a:lnTo>
                  <a:pt x="1515" y="1474"/>
                </a:lnTo>
                <a:lnTo>
                  <a:pt x="1513" y="1453"/>
                </a:lnTo>
                <a:lnTo>
                  <a:pt x="1519" y="1433"/>
                </a:lnTo>
                <a:lnTo>
                  <a:pt x="1531" y="1431"/>
                </a:lnTo>
                <a:lnTo>
                  <a:pt x="1547" y="1419"/>
                </a:lnTo>
                <a:lnTo>
                  <a:pt x="1560" y="1410"/>
                </a:lnTo>
                <a:lnTo>
                  <a:pt x="1566" y="1401"/>
                </a:lnTo>
                <a:lnTo>
                  <a:pt x="1573" y="1391"/>
                </a:lnTo>
                <a:lnTo>
                  <a:pt x="1581" y="1375"/>
                </a:lnTo>
                <a:lnTo>
                  <a:pt x="1588" y="1366"/>
                </a:lnTo>
                <a:lnTo>
                  <a:pt x="1630" y="1361"/>
                </a:lnTo>
                <a:lnTo>
                  <a:pt x="1653" y="1359"/>
                </a:lnTo>
                <a:lnTo>
                  <a:pt x="1689" y="1350"/>
                </a:lnTo>
                <a:lnTo>
                  <a:pt x="1696" y="1348"/>
                </a:lnTo>
                <a:lnTo>
                  <a:pt x="1719" y="1343"/>
                </a:lnTo>
                <a:lnTo>
                  <a:pt x="1747" y="1338"/>
                </a:lnTo>
                <a:lnTo>
                  <a:pt x="1751" y="1300"/>
                </a:lnTo>
                <a:lnTo>
                  <a:pt x="1754" y="1275"/>
                </a:lnTo>
                <a:lnTo>
                  <a:pt x="1768" y="1249"/>
                </a:lnTo>
                <a:lnTo>
                  <a:pt x="1775" y="1212"/>
                </a:lnTo>
                <a:lnTo>
                  <a:pt x="1786" y="1171"/>
                </a:lnTo>
                <a:lnTo>
                  <a:pt x="1839" y="1152"/>
                </a:lnTo>
                <a:lnTo>
                  <a:pt x="1859" y="1144"/>
                </a:lnTo>
                <a:lnTo>
                  <a:pt x="1884" y="1167"/>
                </a:lnTo>
                <a:lnTo>
                  <a:pt x="1906" y="1187"/>
                </a:lnTo>
                <a:lnTo>
                  <a:pt x="1925" y="1203"/>
                </a:lnTo>
                <a:lnTo>
                  <a:pt x="1941" y="1209"/>
                </a:lnTo>
                <a:lnTo>
                  <a:pt x="1952" y="1216"/>
                </a:lnTo>
                <a:lnTo>
                  <a:pt x="1955" y="1204"/>
                </a:lnTo>
                <a:lnTo>
                  <a:pt x="1967" y="1184"/>
                </a:lnTo>
                <a:lnTo>
                  <a:pt x="1999" y="1160"/>
                </a:lnTo>
                <a:lnTo>
                  <a:pt x="2010" y="1141"/>
                </a:lnTo>
                <a:lnTo>
                  <a:pt x="2021" y="1129"/>
                </a:lnTo>
                <a:lnTo>
                  <a:pt x="2021" y="1104"/>
                </a:lnTo>
                <a:lnTo>
                  <a:pt x="2021" y="1066"/>
                </a:lnTo>
                <a:lnTo>
                  <a:pt x="1992" y="1005"/>
                </a:lnTo>
                <a:lnTo>
                  <a:pt x="1980" y="985"/>
                </a:lnTo>
                <a:lnTo>
                  <a:pt x="1952" y="954"/>
                </a:lnTo>
                <a:lnTo>
                  <a:pt x="1867" y="897"/>
                </a:lnTo>
                <a:lnTo>
                  <a:pt x="1827" y="837"/>
                </a:lnTo>
                <a:lnTo>
                  <a:pt x="1805" y="747"/>
                </a:lnTo>
                <a:lnTo>
                  <a:pt x="1789" y="718"/>
                </a:lnTo>
                <a:lnTo>
                  <a:pt x="1780" y="711"/>
                </a:lnTo>
                <a:lnTo>
                  <a:pt x="1731" y="671"/>
                </a:lnTo>
                <a:lnTo>
                  <a:pt x="1729" y="664"/>
                </a:lnTo>
                <a:lnTo>
                  <a:pt x="1710" y="598"/>
                </a:lnTo>
                <a:lnTo>
                  <a:pt x="1710" y="557"/>
                </a:lnTo>
                <a:lnTo>
                  <a:pt x="1686" y="528"/>
                </a:lnTo>
                <a:lnTo>
                  <a:pt x="1673" y="507"/>
                </a:lnTo>
                <a:lnTo>
                  <a:pt x="1664" y="438"/>
                </a:lnTo>
                <a:lnTo>
                  <a:pt x="1623" y="398"/>
                </a:lnTo>
                <a:lnTo>
                  <a:pt x="1573" y="341"/>
                </a:lnTo>
                <a:lnTo>
                  <a:pt x="1563" y="322"/>
                </a:lnTo>
                <a:lnTo>
                  <a:pt x="1507" y="249"/>
                </a:lnTo>
                <a:lnTo>
                  <a:pt x="1448" y="238"/>
                </a:lnTo>
                <a:lnTo>
                  <a:pt x="1411" y="218"/>
                </a:lnTo>
                <a:lnTo>
                  <a:pt x="1418" y="206"/>
                </a:lnTo>
                <a:lnTo>
                  <a:pt x="1379" y="207"/>
                </a:lnTo>
                <a:lnTo>
                  <a:pt x="1329" y="151"/>
                </a:lnTo>
                <a:lnTo>
                  <a:pt x="1339" y="99"/>
                </a:lnTo>
                <a:lnTo>
                  <a:pt x="1304" y="50"/>
                </a:lnTo>
                <a:lnTo>
                  <a:pt x="1256" y="50"/>
                </a:lnTo>
                <a:lnTo>
                  <a:pt x="1224" y="31"/>
                </a:lnTo>
                <a:lnTo>
                  <a:pt x="1138" y="50"/>
                </a:lnTo>
                <a:lnTo>
                  <a:pt x="1068" y="19"/>
                </a:lnTo>
                <a:lnTo>
                  <a:pt x="1002" y="31"/>
                </a:lnTo>
                <a:lnTo>
                  <a:pt x="944" y="31"/>
                </a:lnTo>
                <a:lnTo>
                  <a:pt x="874" y="31"/>
                </a:lnTo>
                <a:lnTo>
                  <a:pt x="800" y="0"/>
                </a:lnTo>
                <a:lnTo>
                  <a:pt x="710" y="39"/>
                </a:lnTo>
                <a:lnTo>
                  <a:pt x="606" y="151"/>
                </a:lnTo>
                <a:lnTo>
                  <a:pt x="606" y="178"/>
                </a:lnTo>
                <a:lnTo>
                  <a:pt x="606" y="230"/>
                </a:lnTo>
                <a:lnTo>
                  <a:pt x="573" y="269"/>
                </a:lnTo>
                <a:lnTo>
                  <a:pt x="566" y="279"/>
                </a:lnTo>
                <a:lnTo>
                  <a:pt x="537" y="329"/>
                </a:lnTo>
                <a:lnTo>
                  <a:pt x="508" y="341"/>
                </a:lnTo>
                <a:lnTo>
                  <a:pt x="468" y="389"/>
                </a:lnTo>
                <a:lnTo>
                  <a:pt x="428" y="425"/>
                </a:lnTo>
                <a:lnTo>
                  <a:pt x="393" y="481"/>
                </a:lnTo>
                <a:lnTo>
                  <a:pt x="390" y="486"/>
                </a:lnTo>
                <a:lnTo>
                  <a:pt x="378" y="515"/>
                </a:lnTo>
                <a:lnTo>
                  <a:pt x="348" y="561"/>
                </a:lnTo>
                <a:lnTo>
                  <a:pt x="325" y="598"/>
                </a:lnTo>
                <a:lnTo>
                  <a:pt x="305" y="622"/>
                </a:lnTo>
                <a:lnTo>
                  <a:pt x="280" y="654"/>
                </a:lnTo>
                <a:lnTo>
                  <a:pt x="250" y="702"/>
                </a:lnTo>
                <a:lnTo>
                  <a:pt x="222" y="741"/>
                </a:lnTo>
                <a:lnTo>
                  <a:pt x="216" y="747"/>
                </a:lnTo>
                <a:lnTo>
                  <a:pt x="162" y="823"/>
                </a:lnTo>
                <a:lnTo>
                  <a:pt x="111" y="898"/>
                </a:lnTo>
                <a:lnTo>
                  <a:pt x="53" y="988"/>
                </a:lnTo>
                <a:lnTo>
                  <a:pt x="0" y="1060"/>
                </a:lnTo>
                <a:lnTo>
                  <a:pt x="11" y="1124"/>
                </a:lnTo>
                <a:lnTo>
                  <a:pt x="18" y="1144"/>
                </a:lnTo>
                <a:lnTo>
                  <a:pt x="26" y="1184"/>
                </a:lnTo>
                <a:lnTo>
                  <a:pt x="54" y="1319"/>
                </a:lnTo>
                <a:lnTo>
                  <a:pt x="78" y="1453"/>
                </a:lnTo>
                <a:lnTo>
                  <a:pt x="96" y="1557"/>
                </a:lnTo>
                <a:lnTo>
                  <a:pt x="111" y="1613"/>
                </a:lnTo>
                <a:lnTo>
                  <a:pt x="111" y="1625"/>
                </a:lnTo>
                <a:lnTo>
                  <a:pt x="114" y="1659"/>
                </a:lnTo>
                <a:lnTo>
                  <a:pt x="114" y="1665"/>
                </a:lnTo>
                <a:lnTo>
                  <a:pt x="129" y="1681"/>
                </a:lnTo>
                <a:lnTo>
                  <a:pt x="136" y="1696"/>
                </a:lnTo>
                <a:lnTo>
                  <a:pt x="142" y="1701"/>
                </a:lnTo>
                <a:lnTo>
                  <a:pt x="161" y="1715"/>
                </a:lnTo>
                <a:lnTo>
                  <a:pt x="177" y="1729"/>
                </a:lnTo>
                <a:lnTo>
                  <a:pt x="194" y="1744"/>
                </a:lnTo>
                <a:lnTo>
                  <a:pt x="216" y="1768"/>
                </a:lnTo>
                <a:lnTo>
                  <a:pt x="241" y="1799"/>
                </a:lnTo>
                <a:lnTo>
                  <a:pt x="265" y="1837"/>
                </a:lnTo>
                <a:lnTo>
                  <a:pt x="288" y="1859"/>
                </a:lnTo>
                <a:lnTo>
                  <a:pt x="293" y="1879"/>
                </a:lnTo>
                <a:lnTo>
                  <a:pt x="305" y="1907"/>
                </a:lnTo>
                <a:lnTo>
                  <a:pt x="305" y="1920"/>
                </a:lnTo>
                <a:lnTo>
                  <a:pt x="300" y="1942"/>
                </a:lnTo>
                <a:lnTo>
                  <a:pt x="293" y="1951"/>
                </a:lnTo>
                <a:lnTo>
                  <a:pt x="288" y="1965"/>
                </a:lnTo>
                <a:lnTo>
                  <a:pt x="274" y="1982"/>
                </a:lnTo>
                <a:lnTo>
                  <a:pt x="268" y="1999"/>
                </a:lnTo>
                <a:lnTo>
                  <a:pt x="265" y="2021"/>
                </a:lnTo>
                <a:lnTo>
                  <a:pt x="265" y="2061"/>
                </a:lnTo>
                <a:lnTo>
                  <a:pt x="265" y="2097"/>
                </a:lnTo>
                <a:lnTo>
                  <a:pt x="271" y="2129"/>
                </a:lnTo>
                <a:lnTo>
                  <a:pt x="274" y="2150"/>
                </a:lnTo>
                <a:lnTo>
                  <a:pt x="277" y="2172"/>
                </a:lnTo>
                <a:lnTo>
                  <a:pt x="274" y="2185"/>
                </a:lnTo>
                <a:lnTo>
                  <a:pt x="265" y="2189"/>
                </a:lnTo>
                <a:lnTo>
                  <a:pt x="262" y="2189"/>
                </a:lnTo>
                <a:lnTo>
                  <a:pt x="259" y="2197"/>
                </a:lnTo>
                <a:lnTo>
                  <a:pt x="245" y="2214"/>
                </a:lnTo>
                <a:lnTo>
                  <a:pt x="234" y="2234"/>
                </a:lnTo>
                <a:lnTo>
                  <a:pt x="227" y="2245"/>
                </a:lnTo>
                <a:lnTo>
                  <a:pt x="225" y="2260"/>
                </a:lnTo>
                <a:lnTo>
                  <a:pt x="217" y="2270"/>
                </a:lnTo>
                <a:lnTo>
                  <a:pt x="203" y="2287"/>
                </a:lnTo>
                <a:lnTo>
                  <a:pt x="194" y="2299"/>
                </a:lnTo>
                <a:lnTo>
                  <a:pt x="202" y="2315"/>
                </a:lnTo>
                <a:lnTo>
                  <a:pt x="216" y="2327"/>
                </a:lnTo>
                <a:lnTo>
                  <a:pt x="222" y="2339"/>
                </a:lnTo>
                <a:lnTo>
                  <a:pt x="243" y="2368"/>
                </a:lnTo>
                <a:lnTo>
                  <a:pt x="250" y="2379"/>
                </a:lnTo>
                <a:lnTo>
                  <a:pt x="250" y="2393"/>
                </a:lnTo>
                <a:lnTo>
                  <a:pt x="246" y="2404"/>
                </a:lnTo>
                <a:lnTo>
                  <a:pt x="238" y="2404"/>
                </a:lnTo>
                <a:lnTo>
                  <a:pt x="227" y="2398"/>
                </a:lnTo>
                <a:lnTo>
                  <a:pt x="219" y="2393"/>
                </a:lnTo>
                <a:lnTo>
                  <a:pt x="212" y="2398"/>
                </a:lnTo>
                <a:lnTo>
                  <a:pt x="194" y="2404"/>
                </a:lnTo>
                <a:lnTo>
                  <a:pt x="185" y="2415"/>
                </a:lnTo>
                <a:lnTo>
                  <a:pt x="185" y="2427"/>
                </a:lnTo>
                <a:lnTo>
                  <a:pt x="184" y="2443"/>
                </a:lnTo>
                <a:lnTo>
                  <a:pt x="184" y="2459"/>
                </a:lnTo>
                <a:lnTo>
                  <a:pt x="194" y="2468"/>
                </a:lnTo>
                <a:lnTo>
                  <a:pt x="199" y="2478"/>
                </a:lnTo>
                <a:lnTo>
                  <a:pt x="216" y="2492"/>
                </a:lnTo>
                <a:lnTo>
                  <a:pt x="238" y="2524"/>
                </a:lnTo>
                <a:lnTo>
                  <a:pt x="245" y="2535"/>
                </a:lnTo>
                <a:lnTo>
                  <a:pt x="259" y="2546"/>
                </a:lnTo>
                <a:lnTo>
                  <a:pt x="271" y="2566"/>
                </a:lnTo>
                <a:lnTo>
                  <a:pt x="282" y="2578"/>
                </a:lnTo>
                <a:lnTo>
                  <a:pt x="282" y="2587"/>
                </a:lnTo>
                <a:lnTo>
                  <a:pt x="292" y="2608"/>
                </a:lnTo>
                <a:lnTo>
                  <a:pt x="299" y="2626"/>
                </a:lnTo>
                <a:lnTo>
                  <a:pt x="308" y="2645"/>
                </a:lnTo>
                <a:lnTo>
                  <a:pt x="317" y="2658"/>
                </a:lnTo>
                <a:lnTo>
                  <a:pt x="333" y="2677"/>
                </a:lnTo>
                <a:lnTo>
                  <a:pt x="351" y="2691"/>
                </a:lnTo>
                <a:lnTo>
                  <a:pt x="358" y="2696"/>
                </a:lnTo>
                <a:lnTo>
                  <a:pt x="371" y="2694"/>
                </a:lnTo>
                <a:lnTo>
                  <a:pt x="388" y="2694"/>
                </a:lnTo>
                <a:lnTo>
                  <a:pt x="409" y="2696"/>
                </a:lnTo>
                <a:lnTo>
                  <a:pt x="452" y="2691"/>
                </a:lnTo>
                <a:lnTo>
                  <a:pt x="474" y="2699"/>
                </a:lnTo>
                <a:lnTo>
                  <a:pt x="486" y="2705"/>
                </a:lnTo>
                <a:lnTo>
                  <a:pt x="491" y="2705"/>
                </a:lnTo>
                <a:lnTo>
                  <a:pt x="499" y="2705"/>
                </a:lnTo>
                <a:lnTo>
                  <a:pt x="511" y="2713"/>
                </a:lnTo>
                <a:lnTo>
                  <a:pt x="517" y="2725"/>
                </a:lnTo>
                <a:lnTo>
                  <a:pt x="527" y="2738"/>
                </a:lnTo>
                <a:lnTo>
                  <a:pt x="541" y="2721"/>
                </a:lnTo>
                <a:lnTo>
                  <a:pt x="545" y="2705"/>
                </a:lnTo>
                <a:lnTo>
                  <a:pt x="552" y="2696"/>
                </a:lnTo>
                <a:lnTo>
                  <a:pt x="559" y="2683"/>
                </a:lnTo>
                <a:lnTo>
                  <a:pt x="566" y="2666"/>
                </a:lnTo>
                <a:lnTo>
                  <a:pt x="574" y="2649"/>
                </a:lnTo>
                <a:lnTo>
                  <a:pt x="578" y="2627"/>
                </a:lnTo>
                <a:lnTo>
                  <a:pt x="582" y="2614"/>
                </a:lnTo>
                <a:lnTo>
                  <a:pt x="591" y="2584"/>
                </a:lnTo>
                <a:lnTo>
                  <a:pt x="606" y="2562"/>
                </a:lnTo>
                <a:lnTo>
                  <a:pt x="618" y="2547"/>
                </a:lnTo>
                <a:lnTo>
                  <a:pt x="637" y="2542"/>
                </a:lnTo>
                <a:lnTo>
                  <a:pt x="650" y="2538"/>
                </a:lnTo>
                <a:lnTo>
                  <a:pt x="668" y="2538"/>
                </a:lnTo>
                <a:lnTo>
                  <a:pt x="677" y="2538"/>
                </a:lnTo>
                <a:lnTo>
                  <a:pt x="703" y="2538"/>
                </a:lnTo>
                <a:lnTo>
                  <a:pt x="732" y="2531"/>
                </a:lnTo>
                <a:lnTo>
                  <a:pt x="753" y="2530"/>
                </a:lnTo>
                <a:lnTo>
                  <a:pt x="782" y="2524"/>
                </a:lnTo>
                <a:lnTo>
                  <a:pt x="797" y="2524"/>
                </a:lnTo>
                <a:lnTo>
                  <a:pt x="800" y="2522"/>
                </a:lnTo>
                <a:lnTo>
                  <a:pt x="816" y="2530"/>
                </a:lnTo>
                <a:lnTo>
                  <a:pt x="840" y="2538"/>
                </a:lnTo>
                <a:lnTo>
                  <a:pt x="867" y="2543"/>
                </a:lnTo>
                <a:lnTo>
                  <a:pt x="899" y="2560"/>
                </a:lnTo>
                <a:lnTo>
                  <a:pt x="932" y="2568"/>
                </a:lnTo>
                <a:lnTo>
                  <a:pt x="950" y="2578"/>
                </a:lnTo>
                <a:lnTo>
                  <a:pt x="975" y="2575"/>
                </a:lnTo>
                <a:lnTo>
                  <a:pt x="990" y="2584"/>
                </a:lnTo>
                <a:lnTo>
                  <a:pt x="1006" y="2592"/>
                </a:lnTo>
                <a:lnTo>
                  <a:pt x="1025" y="2602"/>
                </a:lnTo>
                <a:lnTo>
                  <a:pt x="1040" y="2605"/>
                </a:lnTo>
                <a:lnTo>
                  <a:pt x="1062" y="2605"/>
                </a:lnTo>
                <a:lnTo>
                  <a:pt x="1079" y="2618"/>
                </a:lnTo>
                <a:lnTo>
                  <a:pt x="1080" y="2621"/>
                </a:lnTo>
                <a:lnTo>
                  <a:pt x="1080" y="2630"/>
                </a:lnTo>
                <a:lnTo>
                  <a:pt x="1089" y="2654"/>
                </a:lnTo>
                <a:lnTo>
                  <a:pt x="1101" y="2666"/>
                </a:lnTo>
                <a:lnTo>
                  <a:pt x="1116" y="2665"/>
                </a:lnTo>
                <a:lnTo>
                  <a:pt x="1126" y="2654"/>
                </a:lnTo>
                <a:lnTo>
                  <a:pt x="1138" y="2654"/>
                </a:lnTo>
                <a:lnTo>
                  <a:pt x="1141" y="2669"/>
                </a:lnTo>
                <a:lnTo>
                  <a:pt x="1145" y="2680"/>
                </a:lnTo>
                <a:lnTo>
                  <a:pt x="1150" y="2688"/>
                </a:lnTo>
                <a:lnTo>
                  <a:pt x="1147" y="2696"/>
                </a:lnTo>
                <a:lnTo>
                  <a:pt x="1147" y="2705"/>
                </a:lnTo>
                <a:lnTo>
                  <a:pt x="1145" y="2717"/>
                </a:lnTo>
                <a:lnTo>
                  <a:pt x="1150" y="2725"/>
                </a:lnTo>
                <a:lnTo>
                  <a:pt x="1165" y="2729"/>
                </a:lnTo>
                <a:lnTo>
                  <a:pt x="1188" y="2733"/>
                </a:lnTo>
                <a:lnTo>
                  <a:pt x="1201" y="2729"/>
                </a:lnTo>
                <a:lnTo>
                  <a:pt x="1216" y="2718"/>
                </a:lnTo>
                <a:lnTo>
                  <a:pt x="1241" y="2717"/>
                </a:lnTo>
                <a:lnTo>
                  <a:pt x="1266" y="2718"/>
                </a:lnTo>
                <a:lnTo>
                  <a:pt x="1286" y="2713"/>
                </a:lnTo>
                <a:lnTo>
                  <a:pt x="1300" y="2705"/>
                </a:lnTo>
                <a:lnTo>
                  <a:pt x="1310" y="2721"/>
                </a:lnTo>
                <a:lnTo>
                  <a:pt x="1316" y="2744"/>
                </a:lnTo>
                <a:lnTo>
                  <a:pt x="1344" y="2788"/>
                </a:lnTo>
                <a:lnTo>
                  <a:pt x="1369" y="2821"/>
                </a:lnTo>
                <a:lnTo>
                  <a:pt x="1374" y="2828"/>
                </a:lnTo>
                <a:lnTo>
                  <a:pt x="1393" y="2841"/>
                </a:lnTo>
                <a:lnTo>
                  <a:pt x="1419" y="2858"/>
                </a:lnTo>
                <a:lnTo>
                  <a:pt x="1443" y="2869"/>
                </a:lnTo>
                <a:lnTo>
                  <a:pt x="1448" y="2858"/>
                </a:lnTo>
                <a:lnTo>
                  <a:pt x="1458" y="2850"/>
                </a:lnTo>
                <a:lnTo>
                  <a:pt x="1491" y="2837"/>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1" name="Freeform 1041"/>
          <p:cNvSpPr>
            <a:spLocks/>
          </p:cNvSpPr>
          <p:nvPr userDrawn="1"/>
        </p:nvSpPr>
        <p:spPr bwMode="auto">
          <a:xfrm>
            <a:off x="2317638" y="1732169"/>
            <a:ext cx="1222030" cy="1600095"/>
          </a:xfrm>
          <a:custGeom>
            <a:avLst/>
            <a:gdLst>
              <a:gd name="T0" fmla="*/ 2360 w 2815"/>
              <a:gd name="T1" fmla="*/ 2743 h 3275"/>
              <a:gd name="T2" fmla="*/ 2216 w 2815"/>
              <a:gd name="T3" fmla="*/ 2810 h 3275"/>
              <a:gd name="T4" fmla="*/ 2063 w 2815"/>
              <a:gd name="T5" fmla="*/ 2921 h 3275"/>
              <a:gd name="T6" fmla="*/ 1927 w 2815"/>
              <a:gd name="T7" fmla="*/ 2873 h 3275"/>
              <a:gd name="T8" fmla="*/ 1799 w 2815"/>
              <a:gd name="T9" fmla="*/ 2858 h 3275"/>
              <a:gd name="T10" fmla="*/ 1710 w 2815"/>
              <a:gd name="T11" fmla="*/ 2881 h 3275"/>
              <a:gd name="T12" fmla="*/ 1624 w 2815"/>
              <a:gd name="T13" fmla="*/ 2809 h 3275"/>
              <a:gd name="T14" fmla="*/ 1526 w 2815"/>
              <a:gd name="T15" fmla="*/ 2755 h 3275"/>
              <a:gd name="T16" fmla="*/ 1448 w 2815"/>
              <a:gd name="T17" fmla="*/ 2684 h 3275"/>
              <a:gd name="T18" fmla="*/ 1385 w 2815"/>
              <a:gd name="T19" fmla="*/ 2724 h 3275"/>
              <a:gd name="T20" fmla="*/ 1342 w 2815"/>
              <a:gd name="T21" fmla="*/ 2724 h 3275"/>
              <a:gd name="T22" fmla="*/ 1306 w 2815"/>
              <a:gd name="T23" fmla="*/ 2850 h 3275"/>
              <a:gd name="T24" fmla="*/ 1209 w 2815"/>
              <a:gd name="T25" fmla="*/ 2900 h 3275"/>
              <a:gd name="T26" fmla="*/ 1190 w 2815"/>
              <a:gd name="T27" fmla="*/ 2969 h 3275"/>
              <a:gd name="T28" fmla="*/ 1154 w 2815"/>
              <a:gd name="T29" fmla="*/ 3068 h 3275"/>
              <a:gd name="T30" fmla="*/ 1115 w 2815"/>
              <a:gd name="T31" fmla="*/ 3242 h 3275"/>
              <a:gd name="T32" fmla="*/ 980 w 2815"/>
              <a:gd name="T33" fmla="*/ 3269 h 3275"/>
              <a:gd name="T34" fmla="*/ 844 w 2815"/>
              <a:gd name="T35" fmla="*/ 3194 h 3275"/>
              <a:gd name="T36" fmla="*/ 760 w 2815"/>
              <a:gd name="T37" fmla="*/ 3108 h 3275"/>
              <a:gd name="T38" fmla="*/ 677 w 2815"/>
              <a:gd name="T39" fmla="*/ 3006 h 3275"/>
              <a:gd name="T40" fmla="*/ 559 w 2815"/>
              <a:gd name="T41" fmla="*/ 2977 h 3275"/>
              <a:gd name="T42" fmla="*/ 527 w 2815"/>
              <a:gd name="T43" fmla="*/ 2862 h 3275"/>
              <a:gd name="T44" fmla="*/ 484 w 2815"/>
              <a:gd name="T45" fmla="*/ 2691 h 3275"/>
              <a:gd name="T46" fmla="*/ 444 w 2815"/>
              <a:gd name="T47" fmla="*/ 2548 h 3275"/>
              <a:gd name="T48" fmla="*/ 403 w 2815"/>
              <a:gd name="T49" fmla="*/ 2523 h 3275"/>
              <a:gd name="T50" fmla="*/ 360 w 2815"/>
              <a:gd name="T51" fmla="*/ 2493 h 3275"/>
              <a:gd name="T52" fmla="*/ 306 w 2815"/>
              <a:gd name="T53" fmla="*/ 2487 h 3275"/>
              <a:gd name="T54" fmla="*/ 237 w 2815"/>
              <a:gd name="T55" fmla="*/ 2515 h 3275"/>
              <a:gd name="T56" fmla="*/ 166 w 2815"/>
              <a:gd name="T57" fmla="*/ 2423 h 3275"/>
              <a:gd name="T58" fmla="*/ 173 w 2815"/>
              <a:gd name="T59" fmla="*/ 2281 h 3275"/>
              <a:gd name="T60" fmla="*/ 136 w 2815"/>
              <a:gd name="T61" fmla="*/ 2178 h 3275"/>
              <a:gd name="T62" fmla="*/ 83 w 2815"/>
              <a:gd name="T63" fmla="*/ 2088 h 3275"/>
              <a:gd name="T64" fmla="*/ 25 w 2815"/>
              <a:gd name="T65" fmla="*/ 1975 h 3275"/>
              <a:gd name="T66" fmla="*/ 16 w 2815"/>
              <a:gd name="T67" fmla="*/ 1824 h 3275"/>
              <a:gd name="T68" fmla="*/ 194 w 2815"/>
              <a:gd name="T69" fmla="*/ 1841 h 3275"/>
              <a:gd name="T70" fmla="*/ 246 w 2815"/>
              <a:gd name="T71" fmla="*/ 1756 h 3275"/>
              <a:gd name="T72" fmla="*/ 256 w 2815"/>
              <a:gd name="T73" fmla="*/ 1626 h 3275"/>
              <a:gd name="T74" fmla="*/ 246 w 2815"/>
              <a:gd name="T75" fmla="*/ 1448 h 3275"/>
              <a:gd name="T76" fmla="*/ 238 w 2815"/>
              <a:gd name="T77" fmla="*/ 1255 h 3275"/>
              <a:gd name="T78" fmla="*/ 310 w 2815"/>
              <a:gd name="T79" fmla="*/ 1137 h 3275"/>
              <a:gd name="T80" fmla="*/ 321 w 2815"/>
              <a:gd name="T81" fmla="*/ 931 h 3275"/>
              <a:gd name="T82" fmla="*/ 321 w 2815"/>
              <a:gd name="T83" fmla="*/ 748 h 3275"/>
              <a:gd name="T84" fmla="*/ 260 w 2815"/>
              <a:gd name="T85" fmla="*/ 442 h 3275"/>
              <a:gd name="T86" fmla="*/ 480 w 2815"/>
              <a:gd name="T87" fmla="*/ 263 h 3275"/>
              <a:gd name="T88" fmla="*/ 1446 w 2815"/>
              <a:gd name="T89" fmla="*/ 174 h 3275"/>
              <a:gd name="T90" fmla="*/ 1608 w 2815"/>
              <a:gd name="T91" fmla="*/ 350 h 3275"/>
              <a:gd name="T92" fmla="*/ 1818 w 2815"/>
              <a:gd name="T93" fmla="*/ 570 h 3275"/>
              <a:gd name="T94" fmla="*/ 2039 w 2815"/>
              <a:gd name="T95" fmla="*/ 758 h 3275"/>
              <a:gd name="T96" fmla="*/ 2124 w 2815"/>
              <a:gd name="T97" fmla="*/ 1075 h 3275"/>
              <a:gd name="T98" fmla="*/ 2330 w 2815"/>
              <a:gd name="T99" fmla="*/ 1317 h 3275"/>
              <a:gd name="T100" fmla="*/ 2544 w 2815"/>
              <a:gd name="T101" fmla="*/ 1486 h 3275"/>
              <a:gd name="T102" fmla="*/ 2815 w 2815"/>
              <a:gd name="T103" fmla="*/ 1605 h 3275"/>
              <a:gd name="T104" fmla="*/ 2675 w 2815"/>
              <a:gd name="T105" fmla="*/ 1819 h 3275"/>
              <a:gd name="T106" fmla="*/ 2425 w 2815"/>
              <a:gd name="T107" fmla="*/ 2178 h 3275"/>
              <a:gd name="T108" fmla="*/ 2521 w 2815"/>
              <a:gd name="T109" fmla="*/ 2675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15" h="3275">
                <a:moveTo>
                  <a:pt x="2554" y="2799"/>
                </a:moveTo>
                <a:lnTo>
                  <a:pt x="2539" y="2783"/>
                </a:lnTo>
                <a:lnTo>
                  <a:pt x="2475" y="2774"/>
                </a:lnTo>
                <a:lnTo>
                  <a:pt x="2422" y="2766"/>
                </a:lnTo>
                <a:lnTo>
                  <a:pt x="2392" y="2751"/>
                </a:lnTo>
                <a:lnTo>
                  <a:pt x="2360" y="2743"/>
                </a:lnTo>
                <a:lnTo>
                  <a:pt x="2330" y="2751"/>
                </a:lnTo>
                <a:lnTo>
                  <a:pt x="2315" y="2753"/>
                </a:lnTo>
                <a:lnTo>
                  <a:pt x="2284" y="2751"/>
                </a:lnTo>
                <a:lnTo>
                  <a:pt x="2248" y="2770"/>
                </a:lnTo>
                <a:lnTo>
                  <a:pt x="2232" y="2786"/>
                </a:lnTo>
                <a:lnTo>
                  <a:pt x="2216" y="2810"/>
                </a:lnTo>
                <a:lnTo>
                  <a:pt x="2171" y="2882"/>
                </a:lnTo>
                <a:lnTo>
                  <a:pt x="2149" y="2917"/>
                </a:lnTo>
                <a:lnTo>
                  <a:pt x="2118" y="2944"/>
                </a:lnTo>
                <a:lnTo>
                  <a:pt x="2089" y="2944"/>
                </a:lnTo>
                <a:lnTo>
                  <a:pt x="2070" y="2942"/>
                </a:lnTo>
                <a:lnTo>
                  <a:pt x="2063" y="2921"/>
                </a:lnTo>
                <a:lnTo>
                  <a:pt x="2046" y="2892"/>
                </a:lnTo>
                <a:lnTo>
                  <a:pt x="2020" y="2874"/>
                </a:lnTo>
                <a:lnTo>
                  <a:pt x="1988" y="2866"/>
                </a:lnTo>
                <a:lnTo>
                  <a:pt x="1965" y="2861"/>
                </a:lnTo>
                <a:lnTo>
                  <a:pt x="1941" y="2862"/>
                </a:lnTo>
                <a:lnTo>
                  <a:pt x="1927" y="2873"/>
                </a:lnTo>
                <a:lnTo>
                  <a:pt x="1900" y="2884"/>
                </a:lnTo>
                <a:lnTo>
                  <a:pt x="1879" y="2892"/>
                </a:lnTo>
                <a:lnTo>
                  <a:pt x="1862" y="2881"/>
                </a:lnTo>
                <a:lnTo>
                  <a:pt x="1850" y="2866"/>
                </a:lnTo>
                <a:lnTo>
                  <a:pt x="1825" y="2852"/>
                </a:lnTo>
                <a:lnTo>
                  <a:pt x="1799" y="2858"/>
                </a:lnTo>
                <a:lnTo>
                  <a:pt x="1787" y="2866"/>
                </a:lnTo>
                <a:lnTo>
                  <a:pt x="1774" y="2877"/>
                </a:lnTo>
                <a:lnTo>
                  <a:pt x="1765" y="2886"/>
                </a:lnTo>
                <a:lnTo>
                  <a:pt x="1754" y="2896"/>
                </a:lnTo>
                <a:lnTo>
                  <a:pt x="1734" y="2886"/>
                </a:lnTo>
                <a:lnTo>
                  <a:pt x="1710" y="2881"/>
                </a:lnTo>
                <a:lnTo>
                  <a:pt x="1695" y="2873"/>
                </a:lnTo>
                <a:lnTo>
                  <a:pt x="1677" y="2861"/>
                </a:lnTo>
                <a:lnTo>
                  <a:pt x="1674" y="2858"/>
                </a:lnTo>
                <a:lnTo>
                  <a:pt x="1657" y="2846"/>
                </a:lnTo>
                <a:lnTo>
                  <a:pt x="1642" y="2829"/>
                </a:lnTo>
                <a:lnTo>
                  <a:pt x="1624" y="2809"/>
                </a:lnTo>
                <a:lnTo>
                  <a:pt x="1612" y="2787"/>
                </a:lnTo>
                <a:lnTo>
                  <a:pt x="1593" y="2774"/>
                </a:lnTo>
                <a:lnTo>
                  <a:pt x="1569" y="2770"/>
                </a:lnTo>
                <a:lnTo>
                  <a:pt x="1558" y="2770"/>
                </a:lnTo>
                <a:lnTo>
                  <a:pt x="1548" y="2766"/>
                </a:lnTo>
                <a:lnTo>
                  <a:pt x="1526" y="2755"/>
                </a:lnTo>
                <a:lnTo>
                  <a:pt x="1505" y="2747"/>
                </a:lnTo>
                <a:lnTo>
                  <a:pt x="1504" y="2747"/>
                </a:lnTo>
                <a:lnTo>
                  <a:pt x="1489" y="2735"/>
                </a:lnTo>
                <a:lnTo>
                  <a:pt x="1473" y="2724"/>
                </a:lnTo>
                <a:lnTo>
                  <a:pt x="1464" y="2707"/>
                </a:lnTo>
                <a:lnTo>
                  <a:pt x="1448" y="2684"/>
                </a:lnTo>
                <a:lnTo>
                  <a:pt x="1439" y="2676"/>
                </a:lnTo>
                <a:lnTo>
                  <a:pt x="1417" y="2675"/>
                </a:lnTo>
                <a:lnTo>
                  <a:pt x="1400" y="2683"/>
                </a:lnTo>
                <a:lnTo>
                  <a:pt x="1395" y="2695"/>
                </a:lnTo>
                <a:lnTo>
                  <a:pt x="1386" y="2716"/>
                </a:lnTo>
                <a:lnTo>
                  <a:pt x="1385" y="2724"/>
                </a:lnTo>
                <a:lnTo>
                  <a:pt x="1372" y="2727"/>
                </a:lnTo>
                <a:lnTo>
                  <a:pt x="1364" y="2727"/>
                </a:lnTo>
                <a:lnTo>
                  <a:pt x="1357" y="2724"/>
                </a:lnTo>
                <a:lnTo>
                  <a:pt x="1359" y="2710"/>
                </a:lnTo>
                <a:lnTo>
                  <a:pt x="1353" y="2707"/>
                </a:lnTo>
                <a:lnTo>
                  <a:pt x="1342" y="2724"/>
                </a:lnTo>
                <a:lnTo>
                  <a:pt x="1325" y="2747"/>
                </a:lnTo>
                <a:lnTo>
                  <a:pt x="1309" y="2766"/>
                </a:lnTo>
                <a:lnTo>
                  <a:pt x="1299" y="2777"/>
                </a:lnTo>
                <a:lnTo>
                  <a:pt x="1299" y="2805"/>
                </a:lnTo>
                <a:lnTo>
                  <a:pt x="1301" y="2829"/>
                </a:lnTo>
                <a:lnTo>
                  <a:pt x="1306" y="2850"/>
                </a:lnTo>
                <a:lnTo>
                  <a:pt x="1303" y="2866"/>
                </a:lnTo>
                <a:lnTo>
                  <a:pt x="1299" y="2884"/>
                </a:lnTo>
                <a:lnTo>
                  <a:pt x="1277" y="2893"/>
                </a:lnTo>
                <a:lnTo>
                  <a:pt x="1254" y="2902"/>
                </a:lnTo>
                <a:lnTo>
                  <a:pt x="1234" y="2904"/>
                </a:lnTo>
                <a:lnTo>
                  <a:pt x="1209" y="2900"/>
                </a:lnTo>
                <a:lnTo>
                  <a:pt x="1183" y="2908"/>
                </a:lnTo>
                <a:lnTo>
                  <a:pt x="1178" y="2917"/>
                </a:lnTo>
                <a:lnTo>
                  <a:pt x="1181" y="2926"/>
                </a:lnTo>
                <a:lnTo>
                  <a:pt x="1183" y="2940"/>
                </a:lnTo>
                <a:lnTo>
                  <a:pt x="1186" y="2944"/>
                </a:lnTo>
                <a:lnTo>
                  <a:pt x="1190" y="2969"/>
                </a:lnTo>
                <a:lnTo>
                  <a:pt x="1194" y="2989"/>
                </a:lnTo>
                <a:lnTo>
                  <a:pt x="1201" y="3000"/>
                </a:lnTo>
                <a:lnTo>
                  <a:pt x="1197" y="3019"/>
                </a:lnTo>
                <a:lnTo>
                  <a:pt x="1186" y="3040"/>
                </a:lnTo>
                <a:lnTo>
                  <a:pt x="1168" y="3056"/>
                </a:lnTo>
                <a:lnTo>
                  <a:pt x="1154" y="3068"/>
                </a:lnTo>
                <a:lnTo>
                  <a:pt x="1143" y="3091"/>
                </a:lnTo>
                <a:lnTo>
                  <a:pt x="1136" y="3128"/>
                </a:lnTo>
                <a:lnTo>
                  <a:pt x="1132" y="3163"/>
                </a:lnTo>
                <a:lnTo>
                  <a:pt x="1136" y="3194"/>
                </a:lnTo>
                <a:lnTo>
                  <a:pt x="1128" y="3223"/>
                </a:lnTo>
                <a:lnTo>
                  <a:pt x="1115" y="3242"/>
                </a:lnTo>
                <a:lnTo>
                  <a:pt x="1104" y="3247"/>
                </a:lnTo>
                <a:lnTo>
                  <a:pt x="1082" y="3255"/>
                </a:lnTo>
                <a:lnTo>
                  <a:pt x="1061" y="3264"/>
                </a:lnTo>
                <a:lnTo>
                  <a:pt x="1027" y="3275"/>
                </a:lnTo>
                <a:lnTo>
                  <a:pt x="1000" y="3275"/>
                </a:lnTo>
                <a:lnTo>
                  <a:pt x="980" y="3269"/>
                </a:lnTo>
                <a:lnTo>
                  <a:pt x="947" y="3269"/>
                </a:lnTo>
                <a:lnTo>
                  <a:pt x="916" y="3272"/>
                </a:lnTo>
                <a:lnTo>
                  <a:pt x="880" y="3269"/>
                </a:lnTo>
                <a:lnTo>
                  <a:pt x="866" y="3267"/>
                </a:lnTo>
                <a:lnTo>
                  <a:pt x="864" y="3226"/>
                </a:lnTo>
                <a:lnTo>
                  <a:pt x="844" y="3194"/>
                </a:lnTo>
                <a:lnTo>
                  <a:pt x="821" y="3167"/>
                </a:lnTo>
                <a:lnTo>
                  <a:pt x="803" y="3151"/>
                </a:lnTo>
                <a:lnTo>
                  <a:pt x="797" y="3139"/>
                </a:lnTo>
                <a:lnTo>
                  <a:pt x="781" y="3133"/>
                </a:lnTo>
                <a:lnTo>
                  <a:pt x="766" y="3123"/>
                </a:lnTo>
                <a:lnTo>
                  <a:pt x="760" y="3108"/>
                </a:lnTo>
                <a:lnTo>
                  <a:pt x="756" y="3080"/>
                </a:lnTo>
                <a:lnTo>
                  <a:pt x="753" y="3052"/>
                </a:lnTo>
                <a:lnTo>
                  <a:pt x="747" y="3022"/>
                </a:lnTo>
                <a:lnTo>
                  <a:pt x="725" y="3008"/>
                </a:lnTo>
                <a:lnTo>
                  <a:pt x="702" y="3008"/>
                </a:lnTo>
                <a:lnTo>
                  <a:pt x="677" y="3006"/>
                </a:lnTo>
                <a:lnTo>
                  <a:pt x="661" y="3006"/>
                </a:lnTo>
                <a:lnTo>
                  <a:pt x="635" y="3000"/>
                </a:lnTo>
                <a:lnTo>
                  <a:pt x="603" y="2992"/>
                </a:lnTo>
                <a:lnTo>
                  <a:pt x="587" y="2997"/>
                </a:lnTo>
                <a:lnTo>
                  <a:pt x="569" y="2989"/>
                </a:lnTo>
                <a:lnTo>
                  <a:pt x="559" y="2977"/>
                </a:lnTo>
                <a:lnTo>
                  <a:pt x="554" y="2973"/>
                </a:lnTo>
                <a:lnTo>
                  <a:pt x="545" y="2961"/>
                </a:lnTo>
                <a:lnTo>
                  <a:pt x="542" y="2957"/>
                </a:lnTo>
                <a:lnTo>
                  <a:pt x="538" y="2926"/>
                </a:lnTo>
                <a:lnTo>
                  <a:pt x="530" y="2892"/>
                </a:lnTo>
                <a:lnTo>
                  <a:pt x="527" y="2862"/>
                </a:lnTo>
                <a:lnTo>
                  <a:pt x="530" y="2838"/>
                </a:lnTo>
                <a:lnTo>
                  <a:pt x="520" y="2803"/>
                </a:lnTo>
                <a:lnTo>
                  <a:pt x="511" y="2761"/>
                </a:lnTo>
                <a:lnTo>
                  <a:pt x="507" y="2737"/>
                </a:lnTo>
                <a:lnTo>
                  <a:pt x="493" y="2716"/>
                </a:lnTo>
                <a:lnTo>
                  <a:pt x="484" y="2691"/>
                </a:lnTo>
                <a:lnTo>
                  <a:pt x="480" y="2646"/>
                </a:lnTo>
                <a:lnTo>
                  <a:pt x="465" y="2619"/>
                </a:lnTo>
                <a:lnTo>
                  <a:pt x="464" y="2600"/>
                </a:lnTo>
                <a:lnTo>
                  <a:pt x="464" y="2580"/>
                </a:lnTo>
                <a:lnTo>
                  <a:pt x="454" y="2562"/>
                </a:lnTo>
                <a:lnTo>
                  <a:pt x="444" y="2548"/>
                </a:lnTo>
                <a:lnTo>
                  <a:pt x="440" y="2541"/>
                </a:lnTo>
                <a:lnTo>
                  <a:pt x="432" y="2541"/>
                </a:lnTo>
                <a:lnTo>
                  <a:pt x="422" y="2531"/>
                </a:lnTo>
                <a:lnTo>
                  <a:pt x="414" y="2528"/>
                </a:lnTo>
                <a:lnTo>
                  <a:pt x="406" y="2523"/>
                </a:lnTo>
                <a:lnTo>
                  <a:pt x="403" y="2523"/>
                </a:lnTo>
                <a:lnTo>
                  <a:pt x="396" y="2520"/>
                </a:lnTo>
                <a:lnTo>
                  <a:pt x="391" y="2512"/>
                </a:lnTo>
                <a:lnTo>
                  <a:pt x="382" y="2509"/>
                </a:lnTo>
                <a:lnTo>
                  <a:pt x="374" y="2501"/>
                </a:lnTo>
                <a:lnTo>
                  <a:pt x="370" y="2496"/>
                </a:lnTo>
                <a:lnTo>
                  <a:pt x="360" y="2493"/>
                </a:lnTo>
                <a:lnTo>
                  <a:pt x="346" y="2496"/>
                </a:lnTo>
                <a:lnTo>
                  <a:pt x="329" y="2498"/>
                </a:lnTo>
                <a:lnTo>
                  <a:pt x="324" y="2498"/>
                </a:lnTo>
                <a:lnTo>
                  <a:pt x="314" y="2493"/>
                </a:lnTo>
                <a:lnTo>
                  <a:pt x="313" y="2490"/>
                </a:lnTo>
                <a:lnTo>
                  <a:pt x="306" y="2487"/>
                </a:lnTo>
                <a:lnTo>
                  <a:pt x="295" y="2487"/>
                </a:lnTo>
                <a:lnTo>
                  <a:pt x="293" y="2490"/>
                </a:lnTo>
                <a:lnTo>
                  <a:pt x="288" y="2490"/>
                </a:lnTo>
                <a:lnTo>
                  <a:pt x="278" y="2496"/>
                </a:lnTo>
                <a:lnTo>
                  <a:pt x="260" y="2508"/>
                </a:lnTo>
                <a:lnTo>
                  <a:pt x="237" y="2515"/>
                </a:lnTo>
                <a:lnTo>
                  <a:pt x="230" y="2496"/>
                </a:lnTo>
                <a:lnTo>
                  <a:pt x="215" y="2490"/>
                </a:lnTo>
                <a:lnTo>
                  <a:pt x="202" y="2488"/>
                </a:lnTo>
                <a:lnTo>
                  <a:pt x="188" y="2473"/>
                </a:lnTo>
                <a:lnTo>
                  <a:pt x="179" y="2448"/>
                </a:lnTo>
                <a:lnTo>
                  <a:pt x="166" y="2423"/>
                </a:lnTo>
                <a:lnTo>
                  <a:pt x="162" y="2397"/>
                </a:lnTo>
                <a:lnTo>
                  <a:pt x="163" y="2370"/>
                </a:lnTo>
                <a:lnTo>
                  <a:pt x="175" y="2341"/>
                </a:lnTo>
                <a:lnTo>
                  <a:pt x="183" y="2321"/>
                </a:lnTo>
                <a:lnTo>
                  <a:pt x="175" y="2301"/>
                </a:lnTo>
                <a:lnTo>
                  <a:pt x="173" y="2281"/>
                </a:lnTo>
                <a:lnTo>
                  <a:pt x="175" y="2258"/>
                </a:lnTo>
                <a:lnTo>
                  <a:pt x="175" y="2248"/>
                </a:lnTo>
                <a:lnTo>
                  <a:pt x="163" y="2227"/>
                </a:lnTo>
                <a:lnTo>
                  <a:pt x="155" y="2218"/>
                </a:lnTo>
                <a:lnTo>
                  <a:pt x="142" y="2198"/>
                </a:lnTo>
                <a:lnTo>
                  <a:pt x="136" y="2178"/>
                </a:lnTo>
                <a:lnTo>
                  <a:pt x="132" y="2166"/>
                </a:lnTo>
                <a:lnTo>
                  <a:pt x="129" y="2147"/>
                </a:lnTo>
                <a:lnTo>
                  <a:pt x="125" y="2144"/>
                </a:lnTo>
                <a:lnTo>
                  <a:pt x="115" y="2128"/>
                </a:lnTo>
                <a:lnTo>
                  <a:pt x="97" y="2103"/>
                </a:lnTo>
                <a:lnTo>
                  <a:pt x="83" y="2088"/>
                </a:lnTo>
                <a:lnTo>
                  <a:pt x="80" y="2083"/>
                </a:lnTo>
                <a:lnTo>
                  <a:pt x="74" y="2050"/>
                </a:lnTo>
                <a:lnTo>
                  <a:pt x="53" y="2032"/>
                </a:lnTo>
                <a:lnTo>
                  <a:pt x="36" y="2008"/>
                </a:lnTo>
                <a:lnTo>
                  <a:pt x="31" y="1990"/>
                </a:lnTo>
                <a:lnTo>
                  <a:pt x="25" y="1975"/>
                </a:lnTo>
                <a:lnTo>
                  <a:pt x="18" y="1955"/>
                </a:lnTo>
                <a:lnTo>
                  <a:pt x="4" y="1916"/>
                </a:lnTo>
                <a:lnTo>
                  <a:pt x="0" y="1876"/>
                </a:lnTo>
                <a:lnTo>
                  <a:pt x="0" y="1864"/>
                </a:lnTo>
                <a:lnTo>
                  <a:pt x="0" y="1849"/>
                </a:lnTo>
                <a:lnTo>
                  <a:pt x="16" y="1824"/>
                </a:lnTo>
                <a:lnTo>
                  <a:pt x="46" y="1823"/>
                </a:lnTo>
                <a:lnTo>
                  <a:pt x="71" y="1829"/>
                </a:lnTo>
                <a:lnTo>
                  <a:pt x="104" y="1829"/>
                </a:lnTo>
                <a:lnTo>
                  <a:pt x="139" y="1832"/>
                </a:lnTo>
                <a:lnTo>
                  <a:pt x="163" y="1835"/>
                </a:lnTo>
                <a:lnTo>
                  <a:pt x="194" y="1841"/>
                </a:lnTo>
                <a:lnTo>
                  <a:pt x="220" y="1847"/>
                </a:lnTo>
                <a:lnTo>
                  <a:pt x="244" y="1841"/>
                </a:lnTo>
                <a:lnTo>
                  <a:pt x="260" y="1829"/>
                </a:lnTo>
                <a:lnTo>
                  <a:pt x="260" y="1793"/>
                </a:lnTo>
                <a:lnTo>
                  <a:pt x="249" y="1760"/>
                </a:lnTo>
                <a:lnTo>
                  <a:pt x="246" y="1756"/>
                </a:lnTo>
                <a:lnTo>
                  <a:pt x="240" y="1740"/>
                </a:lnTo>
                <a:lnTo>
                  <a:pt x="237" y="1716"/>
                </a:lnTo>
                <a:lnTo>
                  <a:pt x="237" y="1708"/>
                </a:lnTo>
                <a:lnTo>
                  <a:pt x="230" y="1677"/>
                </a:lnTo>
                <a:lnTo>
                  <a:pt x="240" y="1652"/>
                </a:lnTo>
                <a:lnTo>
                  <a:pt x="256" y="1626"/>
                </a:lnTo>
                <a:lnTo>
                  <a:pt x="260" y="1602"/>
                </a:lnTo>
                <a:lnTo>
                  <a:pt x="244" y="1585"/>
                </a:lnTo>
                <a:lnTo>
                  <a:pt x="244" y="1582"/>
                </a:lnTo>
                <a:lnTo>
                  <a:pt x="249" y="1549"/>
                </a:lnTo>
                <a:lnTo>
                  <a:pt x="246" y="1501"/>
                </a:lnTo>
                <a:lnTo>
                  <a:pt x="246" y="1448"/>
                </a:lnTo>
                <a:lnTo>
                  <a:pt x="244" y="1387"/>
                </a:lnTo>
                <a:lnTo>
                  <a:pt x="238" y="1343"/>
                </a:lnTo>
                <a:lnTo>
                  <a:pt x="237" y="1330"/>
                </a:lnTo>
                <a:lnTo>
                  <a:pt x="237" y="1324"/>
                </a:lnTo>
                <a:lnTo>
                  <a:pt x="233" y="1277"/>
                </a:lnTo>
                <a:lnTo>
                  <a:pt x="238" y="1255"/>
                </a:lnTo>
                <a:lnTo>
                  <a:pt x="262" y="1257"/>
                </a:lnTo>
                <a:lnTo>
                  <a:pt x="291" y="1261"/>
                </a:lnTo>
                <a:lnTo>
                  <a:pt x="295" y="1244"/>
                </a:lnTo>
                <a:lnTo>
                  <a:pt x="302" y="1209"/>
                </a:lnTo>
                <a:lnTo>
                  <a:pt x="306" y="1169"/>
                </a:lnTo>
                <a:lnTo>
                  <a:pt x="310" y="1137"/>
                </a:lnTo>
                <a:lnTo>
                  <a:pt x="310" y="1091"/>
                </a:lnTo>
                <a:lnTo>
                  <a:pt x="318" y="1030"/>
                </a:lnTo>
                <a:lnTo>
                  <a:pt x="321" y="981"/>
                </a:lnTo>
                <a:lnTo>
                  <a:pt x="321" y="971"/>
                </a:lnTo>
                <a:lnTo>
                  <a:pt x="321" y="949"/>
                </a:lnTo>
                <a:lnTo>
                  <a:pt x="321" y="931"/>
                </a:lnTo>
                <a:lnTo>
                  <a:pt x="321" y="927"/>
                </a:lnTo>
                <a:lnTo>
                  <a:pt x="336" y="887"/>
                </a:lnTo>
                <a:lnTo>
                  <a:pt x="329" y="849"/>
                </a:lnTo>
                <a:lnTo>
                  <a:pt x="327" y="819"/>
                </a:lnTo>
                <a:lnTo>
                  <a:pt x="321" y="788"/>
                </a:lnTo>
                <a:lnTo>
                  <a:pt x="321" y="748"/>
                </a:lnTo>
                <a:lnTo>
                  <a:pt x="313" y="729"/>
                </a:lnTo>
                <a:lnTo>
                  <a:pt x="310" y="719"/>
                </a:lnTo>
                <a:lnTo>
                  <a:pt x="302" y="704"/>
                </a:lnTo>
                <a:lnTo>
                  <a:pt x="281" y="632"/>
                </a:lnTo>
                <a:lnTo>
                  <a:pt x="265" y="505"/>
                </a:lnTo>
                <a:lnTo>
                  <a:pt x="260" y="442"/>
                </a:lnTo>
                <a:lnTo>
                  <a:pt x="252" y="383"/>
                </a:lnTo>
                <a:lnTo>
                  <a:pt x="252" y="369"/>
                </a:lnTo>
                <a:lnTo>
                  <a:pt x="249" y="310"/>
                </a:lnTo>
                <a:lnTo>
                  <a:pt x="215" y="299"/>
                </a:lnTo>
                <a:lnTo>
                  <a:pt x="252" y="253"/>
                </a:lnTo>
                <a:lnTo>
                  <a:pt x="480" y="263"/>
                </a:lnTo>
                <a:lnTo>
                  <a:pt x="511" y="0"/>
                </a:lnTo>
                <a:lnTo>
                  <a:pt x="1126" y="25"/>
                </a:lnTo>
                <a:lnTo>
                  <a:pt x="1359" y="29"/>
                </a:lnTo>
                <a:lnTo>
                  <a:pt x="1397" y="93"/>
                </a:lnTo>
                <a:lnTo>
                  <a:pt x="1397" y="131"/>
                </a:lnTo>
                <a:lnTo>
                  <a:pt x="1446" y="174"/>
                </a:lnTo>
                <a:lnTo>
                  <a:pt x="1461" y="219"/>
                </a:lnTo>
                <a:lnTo>
                  <a:pt x="1467" y="242"/>
                </a:lnTo>
                <a:lnTo>
                  <a:pt x="1505" y="290"/>
                </a:lnTo>
                <a:lnTo>
                  <a:pt x="1552" y="310"/>
                </a:lnTo>
                <a:lnTo>
                  <a:pt x="1594" y="333"/>
                </a:lnTo>
                <a:lnTo>
                  <a:pt x="1608" y="350"/>
                </a:lnTo>
                <a:lnTo>
                  <a:pt x="1620" y="369"/>
                </a:lnTo>
                <a:lnTo>
                  <a:pt x="1689" y="439"/>
                </a:lnTo>
                <a:lnTo>
                  <a:pt x="1721" y="449"/>
                </a:lnTo>
                <a:lnTo>
                  <a:pt x="1757" y="509"/>
                </a:lnTo>
                <a:lnTo>
                  <a:pt x="1789" y="540"/>
                </a:lnTo>
                <a:lnTo>
                  <a:pt x="1818" y="570"/>
                </a:lnTo>
                <a:lnTo>
                  <a:pt x="1825" y="600"/>
                </a:lnTo>
                <a:lnTo>
                  <a:pt x="1883" y="600"/>
                </a:lnTo>
                <a:lnTo>
                  <a:pt x="1923" y="628"/>
                </a:lnTo>
                <a:lnTo>
                  <a:pt x="1952" y="699"/>
                </a:lnTo>
                <a:lnTo>
                  <a:pt x="2039" y="748"/>
                </a:lnTo>
                <a:lnTo>
                  <a:pt x="2039" y="758"/>
                </a:lnTo>
                <a:lnTo>
                  <a:pt x="2048" y="810"/>
                </a:lnTo>
                <a:lnTo>
                  <a:pt x="2048" y="849"/>
                </a:lnTo>
                <a:lnTo>
                  <a:pt x="2107" y="887"/>
                </a:lnTo>
                <a:lnTo>
                  <a:pt x="2136" y="961"/>
                </a:lnTo>
                <a:lnTo>
                  <a:pt x="2124" y="1027"/>
                </a:lnTo>
                <a:lnTo>
                  <a:pt x="2124" y="1075"/>
                </a:lnTo>
                <a:lnTo>
                  <a:pt x="2124" y="1105"/>
                </a:lnTo>
                <a:lnTo>
                  <a:pt x="2164" y="1137"/>
                </a:lnTo>
                <a:lnTo>
                  <a:pt x="2176" y="1217"/>
                </a:lnTo>
                <a:lnTo>
                  <a:pt x="2214" y="1239"/>
                </a:lnTo>
                <a:lnTo>
                  <a:pt x="2260" y="1269"/>
                </a:lnTo>
                <a:lnTo>
                  <a:pt x="2330" y="1317"/>
                </a:lnTo>
                <a:lnTo>
                  <a:pt x="2360" y="1348"/>
                </a:lnTo>
                <a:lnTo>
                  <a:pt x="2408" y="1386"/>
                </a:lnTo>
                <a:lnTo>
                  <a:pt x="2417" y="1428"/>
                </a:lnTo>
                <a:lnTo>
                  <a:pt x="2511" y="1452"/>
                </a:lnTo>
                <a:lnTo>
                  <a:pt x="2525" y="1459"/>
                </a:lnTo>
                <a:lnTo>
                  <a:pt x="2544" y="1486"/>
                </a:lnTo>
                <a:lnTo>
                  <a:pt x="2592" y="1517"/>
                </a:lnTo>
                <a:lnTo>
                  <a:pt x="2602" y="1526"/>
                </a:lnTo>
                <a:lnTo>
                  <a:pt x="2699" y="1574"/>
                </a:lnTo>
                <a:lnTo>
                  <a:pt x="2738" y="1574"/>
                </a:lnTo>
                <a:lnTo>
                  <a:pt x="2758" y="1594"/>
                </a:lnTo>
                <a:lnTo>
                  <a:pt x="2815" y="1605"/>
                </a:lnTo>
                <a:lnTo>
                  <a:pt x="2803" y="1633"/>
                </a:lnTo>
                <a:lnTo>
                  <a:pt x="2774" y="1678"/>
                </a:lnTo>
                <a:lnTo>
                  <a:pt x="2750" y="1716"/>
                </a:lnTo>
                <a:lnTo>
                  <a:pt x="2730" y="1740"/>
                </a:lnTo>
                <a:lnTo>
                  <a:pt x="2705" y="1772"/>
                </a:lnTo>
                <a:lnTo>
                  <a:pt x="2675" y="1819"/>
                </a:lnTo>
                <a:lnTo>
                  <a:pt x="2647" y="1859"/>
                </a:lnTo>
                <a:lnTo>
                  <a:pt x="2641" y="1865"/>
                </a:lnTo>
                <a:lnTo>
                  <a:pt x="2587" y="1942"/>
                </a:lnTo>
                <a:lnTo>
                  <a:pt x="2536" y="2016"/>
                </a:lnTo>
                <a:lnTo>
                  <a:pt x="2478" y="2106"/>
                </a:lnTo>
                <a:lnTo>
                  <a:pt x="2425" y="2178"/>
                </a:lnTo>
                <a:lnTo>
                  <a:pt x="2436" y="2241"/>
                </a:lnTo>
                <a:lnTo>
                  <a:pt x="2443" y="2262"/>
                </a:lnTo>
                <a:lnTo>
                  <a:pt x="2451" y="2302"/>
                </a:lnTo>
                <a:lnTo>
                  <a:pt x="2479" y="2437"/>
                </a:lnTo>
                <a:lnTo>
                  <a:pt x="2503" y="2571"/>
                </a:lnTo>
                <a:lnTo>
                  <a:pt x="2521" y="2675"/>
                </a:lnTo>
                <a:lnTo>
                  <a:pt x="2536" y="2730"/>
                </a:lnTo>
                <a:lnTo>
                  <a:pt x="2536" y="2743"/>
                </a:lnTo>
                <a:lnTo>
                  <a:pt x="2539" y="2777"/>
                </a:lnTo>
                <a:lnTo>
                  <a:pt x="2554" y="2799"/>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2" name="Freeform 1042"/>
          <p:cNvSpPr>
            <a:spLocks/>
          </p:cNvSpPr>
          <p:nvPr userDrawn="1"/>
        </p:nvSpPr>
        <p:spPr bwMode="auto">
          <a:xfrm>
            <a:off x="3952657" y="2829669"/>
            <a:ext cx="607107" cy="1204467"/>
          </a:xfrm>
          <a:custGeom>
            <a:avLst/>
            <a:gdLst>
              <a:gd name="T0" fmla="*/ 816 w 1397"/>
              <a:gd name="T1" fmla="*/ 1824 h 2466"/>
              <a:gd name="T2" fmla="*/ 802 w 1397"/>
              <a:gd name="T3" fmla="*/ 2000 h 2466"/>
              <a:gd name="T4" fmla="*/ 870 w 1397"/>
              <a:gd name="T5" fmla="*/ 2056 h 2466"/>
              <a:gd name="T6" fmla="*/ 856 w 1397"/>
              <a:gd name="T7" fmla="*/ 2136 h 2466"/>
              <a:gd name="T8" fmla="*/ 682 w 1397"/>
              <a:gd name="T9" fmla="*/ 2158 h 2466"/>
              <a:gd name="T10" fmla="*/ 618 w 1397"/>
              <a:gd name="T11" fmla="*/ 2329 h 2466"/>
              <a:gd name="T12" fmla="*/ 552 w 1397"/>
              <a:gd name="T13" fmla="*/ 2353 h 2466"/>
              <a:gd name="T14" fmla="*/ 549 w 1397"/>
              <a:gd name="T15" fmla="*/ 2410 h 2466"/>
              <a:gd name="T16" fmla="*/ 437 w 1397"/>
              <a:gd name="T17" fmla="*/ 2466 h 2466"/>
              <a:gd name="T18" fmla="*/ 342 w 1397"/>
              <a:gd name="T19" fmla="*/ 2342 h 2466"/>
              <a:gd name="T20" fmla="*/ 347 w 1397"/>
              <a:gd name="T21" fmla="*/ 2143 h 2466"/>
              <a:gd name="T22" fmla="*/ 283 w 1397"/>
              <a:gd name="T23" fmla="*/ 1893 h 2466"/>
              <a:gd name="T24" fmla="*/ 206 w 1397"/>
              <a:gd name="T25" fmla="*/ 1762 h 2466"/>
              <a:gd name="T26" fmla="*/ 163 w 1397"/>
              <a:gd name="T27" fmla="*/ 1722 h 2466"/>
              <a:gd name="T28" fmla="*/ 167 w 1397"/>
              <a:gd name="T29" fmla="*/ 1667 h 2466"/>
              <a:gd name="T30" fmla="*/ 179 w 1397"/>
              <a:gd name="T31" fmla="*/ 1580 h 2466"/>
              <a:gd name="T32" fmla="*/ 214 w 1397"/>
              <a:gd name="T33" fmla="*/ 1400 h 2466"/>
              <a:gd name="T34" fmla="*/ 342 w 1397"/>
              <a:gd name="T35" fmla="*/ 1377 h 2466"/>
              <a:gd name="T36" fmla="*/ 419 w 1397"/>
              <a:gd name="T37" fmla="*/ 1383 h 2466"/>
              <a:gd name="T38" fmla="*/ 458 w 1397"/>
              <a:gd name="T39" fmla="*/ 1316 h 2466"/>
              <a:gd name="T40" fmla="*/ 279 w 1397"/>
              <a:gd name="T41" fmla="*/ 1246 h 2466"/>
              <a:gd name="T42" fmla="*/ 279 w 1397"/>
              <a:gd name="T43" fmla="*/ 1192 h 2466"/>
              <a:gd name="T44" fmla="*/ 174 w 1397"/>
              <a:gd name="T45" fmla="*/ 1097 h 2466"/>
              <a:gd name="T46" fmla="*/ 131 w 1397"/>
              <a:gd name="T47" fmla="*/ 915 h 2466"/>
              <a:gd name="T48" fmla="*/ 5 w 1397"/>
              <a:gd name="T49" fmla="*/ 771 h 2466"/>
              <a:gd name="T50" fmla="*/ 81 w 1397"/>
              <a:gd name="T51" fmla="*/ 692 h 2466"/>
              <a:gd name="T52" fmla="*/ 192 w 1397"/>
              <a:gd name="T53" fmla="*/ 596 h 2466"/>
              <a:gd name="T54" fmla="*/ 296 w 1397"/>
              <a:gd name="T55" fmla="*/ 581 h 2466"/>
              <a:gd name="T56" fmla="*/ 325 w 1397"/>
              <a:gd name="T57" fmla="*/ 449 h 2466"/>
              <a:gd name="T58" fmla="*/ 272 w 1397"/>
              <a:gd name="T59" fmla="*/ 366 h 2466"/>
              <a:gd name="T60" fmla="*/ 234 w 1397"/>
              <a:gd name="T61" fmla="*/ 376 h 2466"/>
              <a:gd name="T62" fmla="*/ 176 w 1397"/>
              <a:gd name="T63" fmla="*/ 371 h 2466"/>
              <a:gd name="T64" fmla="*/ 207 w 1397"/>
              <a:gd name="T65" fmla="*/ 290 h 2466"/>
              <a:gd name="T66" fmla="*/ 290 w 1397"/>
              <a:gd name="T67" fmla="*/ 231 h 2466"/>
              <a:gd name="T68" fmla="*/ 412 w 1397"/>
              <a:gd name="T69" fmla="*/ 171 h 2466"/>
              <a:gd name="T70" fmla="*/ 520 w 1397"/>
              <a:gd name="T71" fmla="*/ 14 h 2466"/>
              <a:gd name="T72" fmla="*/ 615 w 1397"/>
              <a:gd name="T73" fmla="*/ 75 h 2466"/>
              <a:gd name="T74" fmla="*/ 709 w 1397"/>
              <a:gd name="T75" fmla="*/ 33 h 2466"/>
              <a:gd name="T76" fmla="*/ 726 w 1397"/>
              <a:gd name="T77" fmla="*/ 196 h 2466"/>
              <a:gd name="T78" fmla="*/ 765 w 1397"/>
              <a:gd name="T79" fmla="*/ 352 h 2466"/>
              <a:gd name="T80" fmla="*/ 759 w 1397"/>
              <a:gd name="T81" fmla="*/ 429 h 2466"/>
              <a:gd name="T82" fmla="*/ 769 w 1397"/>
              <a:gd name="T83" fmla="*/ 470 h 2466"/>
              <a:gd name="T84" fmla="*/ 812 w 1397"/>
              <a:gd name="T85" fmla="*/ 489 h 2466"/>
              <a:gd name="T86" fmla="*/ 784 w 1397"/>
              <a:gd name="T87" fmla="*/ 593 h 2466"/>
              <a:gd name="T88" fmla="*/ 889 w 1397"/>
              <a:gd name="T89" fmla="*/ 614 h 2466"/>
              <a:gd name="T90" fmla="*/ 893 w 1397"/>
              <a:gd name="T91" fmla="*/ 638 h 2466"/>
              <a:gd name="T92" fmla="*/ 917 w 1397"/>
              <a:gd name="T93" fmla="*/ 686 h 2466"/>
              <a:gd name="T94" fmla="*/ 946 w 1397"/>
              <a:gd name="T95" fmla="*/ 785 h 2466"/>
              <a:gd name="T96" fmla="*/ 1001 w 1397"/>
              <a:gd name="T97" fmla="*/ 844 h 2466"/>
              <a:gd name="T98" fmla="*/ 1109 w 1397"/>
              <a:gd name="T99" fmla="*/ 915 h 2466"/>
              <a:gd name="T100" fmla="*/ 1206 w 1397"/>
              <a:gd name="T101" fmla="*/ 935 h 2466"/>
              <a:gd name="T102" fmla="*/ 1315 w 1397"/>
              <a:gd name="T103" fmla="*/ 991 h 2466"/>
              <a:gd name="T104" fmla="*/ 1318 w 1397"/>
              <a:gd name="T105" fmla="*/ 1178 h 2466"/>
              <a:gd name="T106" fmla="*/ 1145 w 1397"/>
              <a:gd name="T107" fmla="*/ 1448 h 2466"/>
              <a:gd name="T108" fmla="*/ 1066 w 1397"/>
              <a:gd name="T109" fmla="*/ 1460 h 2466"/>
              <a:gd name="T110" fmla="*/ 1018 w 1397"/>
              <a:gd name="T111" fmla="*/ 1522 h 2466"/>
              <a:gd name="T112" fmla="*/ 1016 w 1397"/>
              <a:gd name="T113" fmla="*/ 1580 h 2466"/>
              <a:gd name="T114" fmla="*/ 906 w 1397"/>
              <a:gd name="T115" fmla="*/ 1634 h 2466"/>
              <a:gd name="T116" fmla="*/ 820 w 1397"/>
              <a:gd name="T117" fmla="*/ 1703 h 2466"/>
              <a:gd name="T118" fmla="*/ 754 w 1397"/>
              <a:gd name="T119" fmla="*/ 1717 h 2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97" h="2466">
                <a:moveTo>
                  <a:pt x="795" y="1786"/>
                </a:moveTo>
                <a:lnTo>
                  <a:pt x="798" y="1790"/>
                </a:lnTo>
                <a:lnTo>
                  <a:pt x="802" y="1800"/>
                </a:lnTo>
                <a:lnTo>
                  <a:pt x="810" y="1813"/>
                </a:lnTo>
                <a:lnTo>
                  <a:pt x="812" y="1821"/>
                </a:lnTo>
                <a:lnTo>
                  <a:pt x="816" y="1824"/>
                </a:lnTo>
                <a:lnTo>
                  <a:pt x="821" y="1830"/>
                </a:lnTo>
                <a:lnTo>
                  <a:pt x="816" y="1844"/>
                </a:lnTo>
                <a:lnTo>
                  <a:pt x="788" y="1901"/>
                </a:lnTo>
                <a:lnTo>
                  <a:pt x="788" y="1960"/>
                </a:lnTo>
                <a:lnTo>
                  <a:pt x="792" y="1995"/>
                </a:lnTo>
                <a:lnTo>
                  <a:pt x="802" y="2000"/>
                </a:lnTo>
                <a:lnTo>
                  <a:pt x="806" y="2003"/>
                </a:lnTo>
                <a:lnTo>
                  <a:pt x="816" y="2004"/>
                </a:lnTo>
                <a:lnTo>
                  <a:pt x="838" y="2032"/>
                </a:lnTo>
                <a:lnTo>
                  <a:pt x="845" y="2037"/>
                </a:lnTo>
                <a:lnTo>
                  <a:pt x="862" y="2053"/>
                </a:lnTo>
                <a:lnTo>
                  <a:pt x="870" y="2056"/>
                </a:lnTo>
                <a:lnTo>
                  <a:pt x="877" y="2064"/>
                </a:lnTo>
                <a:lnTo>
                  <a:pt x="870" y="2071"/>
                </a:lnTo>
                <a:lnTo>
                  <a:pt x="867" y="2083"/>
                </a:lnTo>
                <a:lnTo>
                  <a:pt x="864" y="2098"/>
                </a:lnTo>
                <a:lnTo>
                  <a:pt x="859" y="2130"/>
                </a:lnTo>
                <a:lnTo>
                  <a:pt x="856" y="2136"/>
                </a:lnTo>
                <a:lnTo>
                  <a:pt x="810" y="2136"/>
                </a:lnTo>
                <a:lnTo>
                  <a:pt x="788" y="2158"/>
                </a:lnTo>
                <a:lnTo>
                  <a:pt x="779" y="2174"/>
                </a:lnTo>
                <a:lnTo>
                  <a:pt x="726" y="2154"/>
                </a:lnTo>
                <a:lnTo>
                  <a:pt x="702" y="2155"/>
                </a:lnTo>
                <a:lnTo>
                  <a:pt x="682" y="2158"/>
                </a:lnTo>
                <a:lnTo>
                  <a:pt x="656" y="2176"/>
                </a:lnTo>
                <a:lnTo>
                  <a:pt x="621" y="2250"/>
                </a:lnTo>
                <a:lnTo>
                  <a:pt x="618" y="2269"/>
                </a:lnTo>
                <a:lnTo>
                  <a:pt x="618" y="2283"/>
                </a:lnTo>
                <a:lnTo>
                  <a:pt x="618" y="2303"/>
                </a:lnTo>
                <a:lnTo>
                  <a:pt x="618" y="2329"/>
                </a:lnTo>
                <a:lnTo>
                  <a:pt x="621" y="2342"/>
                </a:lnTo>
                <a:lnTo>
                  <a:pt x="626" y="2350"/>
                </a:lnTo>
                <a:lnTo>
                  <a:pt x="629" y="2365"/>
                </a:lnTo>
                <a:lnTo>
                  <a:pt x="618" y="2375"/>
                </a:lnTo>
                <a:lnTo>
                  <a:pt x="591" y="2365"/>
                </a:lnTo>
                <a:lnTo>
                  <a:pt x="552" y="2353"/>
                </a:lnTo>
                <a:lnTo>
                  <a:pt x="539" y="2369"/>
                </a:lnTo>
                <a:lnTo>
                  <a:pt x="532" y="2377"/>
                </a:lnTo>
                <a:lnTo>
                  <a:pt x="528" y="2391"/>
                </a:lnTo>
                <a:lnTo>
                  <a:pt x="539" y="2391"/>
                </a:lnTo>
                <a:lnTo>
                  <a:pt x="546" y="2394"/>
                </a:lnTo>
                <a:lnTo>
                  <a:pt x="549" y="2410"/>
                </a:lnTo>
                <a:lnTo>
                  <a:pt x="549" y="2417"/>
                </a:lnTo>
                <a:lnTo>
                  <a:pt x="549" y="2429"/>
                </a:lnTo>
                <a:lnTo>
                  <a:pt x="543" y="2440"/>
                </a:lnTo>
                <a:lnTo>
                  <a:pt x="536" y="2442"/>
                </a:lnTo>
                <a:lnTo>
                  <a:pt x="437" y="2440"/>
                </a:lnTo>
                <a:lnTo>
                  <a:pt x="437" y="2466"/>
                </a:lnTo>
                <a:lnTo>
                  <a:pt x="354" y="2458"/>
                </a:lnTo>
                <a:lnTo>
                  <a:pt x="347" y="2441"/>
                </a:lnTo>
                <a:lnTo>
                  <a:pt x="339" y="2417"/>
                </a:lnTo>
                <a:lnTo>
                  <a:pt x="347" y="2390"/>
                </a:lnTo>
                <a:lnTo>
                  <a:pt x="342" y="2362"/>
                </a:lnTo>
                <a:lnTo>
                  <a:pt x="342" y="2342"/>
                </a:lnTo>
                <a:lnTo>
                  <a:pt x="357" y="2302"/>
                </a:lnTo>
                <a:lnTo>
                  <a:pt x="350" y="2271"/>
                </a:lnTo>
                <a:lnTo>
                  <a:pt x="355" y="2235"/>
                </a:lnTo>
                <a:lnTo>
                  <a:pt x="357" y="2191"/>
                </a:lnTo>
                <a:lnTo>
                  <a:pt x="354" y="2174"/>
                </a:lnTo>
                <a:lnTo>
                  <a:pt x="347" y="2143"/>
                </a:lnTo>
                <a:lnTo>
                  <a:pt x="345" y="2127"/>
                </a:lnTo>
                <a:lnTo>
                  <a:pt x="275" y="2023"/>
                </a:lnTo>
                <a:lnTo>
                  <a:pt x="272" y="1987"/>
                </a:lnTo>
                <a:lnTo>
                  <a:pt x="279" y="1960"/>
                </a:lnTo>
                <a:lnTo>
                  <a:pt x="279" y="1949"/>
                </a:lnTo>
                <a:lnTo>
                  <a:pt x="283" y="1893"/>
                </a:lnTo>
                <a:lnTo>
                  <a:pt x="279" y="1861"/>
                </a:lnTo>
                <a:lnTo>
                  <a:pt x="269" y="1846"/>
                </a:lnTo>
                <a:lnTo>
                  <a:pt x="259" y="1833"/>
                </a:lnTo>
                <a:lnTo>
                  <a:pt x="249" y="1818"/>
                </a:lnTo>
                <a:lnTo>
                  <a:pt x="224" y="1788"/>
                </a:lnTo>
                <a:lnTo>
                  <a:pt x="206" y="1762"/>
                </a:lnTo>
                <a:lnTo>
                  <a:pt x="192" y="1750"/>
                </a:lnTo>
                <a:lnTo>
                  <a:pt x="189" y="1748"/>
                </a:lnTo>
                <a:lnTo>
                  <a:pt x="188" y="1745"/>
                </a:lnTo>
                <a:lnTo>
                  <a:pt x="179" y="1737"/>
                </a:lnTo>
                <a:lnTo>
                  <a:pt x="174" y="1729"/>
                </a:lnTo>
                <a:lnTo>
                  <a:pt x="163" y="1722"/>
                </a:lnTo>
                <a:lnTo>
                  <a:pt x="159" y="1717"/>
                </a:lnTo>
                <a:lnTo>
                  <a:pt x="153" y="1707"/>
                </a:lnTo>
                <a:lnTo>
                  <a:pt x="156" y="1695"/>
                </a:lnTo>
                <a:lnTo>
                  <a:pt x="163" y="1687"/>
                </a:lnTo>
                <a:lnTo>
                  <a:pt x="163" y="1682"/>
                </a:lnTo>
                <a:lnTo>
                  <a:pt x="167" y="1667"/>
                </a:lnTo>
                <a:lnTo>
                  <a:pt x="171" y="1647"/>
                </a:lnTo>
                <a:lnTo>
                  <a:pt x="171" y="1622"/>
                </a:lnTo>
                <a:lnTo>
                  <a:pt x="174" y="1611"/>
                </a:lnTo>
                <a:lnTo>
                  <a:pt x="176" y="1603"/>
                </a:lnTo>
                <a:lnTo>
                  <a:pt x="179" y="1595"/>
                </a:lnTo>
                <a:lnTo>
                  <a:pt x="179" y="1580"/>
                </a:lnTo>
                <a:lnTo>
                  <a:pt x="206" y="1558"/>
                </a:lnTo>
                <a:lnTo>
                  <a:pt x="211" y="1518"/>
                </a:lnTo>
                <a:lnTo>
                  <a:pt x="176" y="1504"/>
                </a:lnTo>
                <a:lnTo>
                  <a:pt x="176" y="1455"/>
                </a:lnTo>
                <a:lnTo>
                  <a:pt x="182" y="1418"/>
                </a:lnTo>
                <a:lnTo>
                  <a:pt x="214" y="1400"/>
                </a:lnTo>
                <a:lnTo>
                  <a:pt x="228" y="1392"/>
                </a:lnTo>
                <a:lnTo>
                  <a:pt x="282" y="1360"/>
                </a:lnTo>
                <a:lnTo>
                  <a:pt x="303" y="1367"/>
                </a:lnTo>
                <a:lnTo>
                  <a:pt x="315" y="1375"/>
                </a:lnTo>
                <a:lnTo>
                  <a:pt x="327" y="1377"/>
                </a:lnTo>
                <a:lnTo>
                  <a:pt x="342" y="1377"/>
                </a:lnTo>
                <a:lnTo>
                  <a:pt x="345" y="1377"/>
                </a:lnTo>
                <a:lnTo>
                  <a:pt x="369" y="1383"/>
                </a:lnTo>
                <a:lnTo>
                  <a:pt x="391" y="1391"/>
                </a:lnTo>
                <a:lnTo>
                  <a:pt x="397" y="1380"/>
                </a:lnTo>
                <a:lnTo>
                  <a:pt x="405" y="1380"/>
                </a:lnTo>
                <a:lnTo>
                  <a:pt x="419" y="1383"/>
                </a:lnTo>
                <a:lnTo>
                  <a:pt x="470" y="1375"/>
                </a:lnTo>
                <a:lnTo>
                  <a:pt x="481" y="1356"/>
                </a:lnTo>
                <a:lnTo>
                  <a:pt x="488" y="1352"/>
                </a:lnTo>
                <a:lnTo>
                  <a:pt x="488" y="1338"/>
                </a:lnTo>
                <a:lnTo>
                  <a:pt x="470" y="1325"/>
                </a:lnTo>
                <a:lnTo>
                  <a:pt x="458" y="1316"/>
                </a:lnTo>
                <a:lnTo>
                  <a:pt x="438" y="1319"/>
                </a:lnTo>
                <a:lnTo>
                  <a:pt x="361" y="1308"/>
                </a:lnTo>
                <a:lnTo>
                  <a:pt x="370" y="1282"/>
                </a:lnTo>
                <a:lnTo>
                  <a:pt x="296" y="1252"/>
                </a:lnTo>
                <a:lnTo>
                  <a:pt x="294" y="1252"/>
                </a:lnTo>
                <a:lnTo>
                  <a:pt x="279" y="1246"/>
                </a:lnTo>
                <a:lnTo>
                  <a:pt x="283" y="1230"/>
                </a:lnTo>
                <a:lnTo>
                  <a:pt x="300" y="1230"/>
                </a:lnTo>
                <a:lnTo>
                  <a:pt x="304" y="1234"/>
                </a:lnTo>
                <a:lnTo>
                  <a:pt x="315" y="1226"/>
                </a:lnTo>
                <a:lnTo>
                  <a:pt x="296" y="1200"/>
                </a:lnTo>
                <a:lnTo>
                  <a:pt x="279" y="1192"/>
                </a:lnTo>
                <a:lnTo>
                  <a:pt x="272" y="1197"/>
                </a:lnTo>
                <a:lnTo>
                  <a:pt x="241" y="1166"/>
                </a:lnTo>
                <a:lnTo>
                  <a:pt x="224" y="1158"/>
                </a:lnTo>
                <a:lnTo>
                  <a:pt x="221" y="1157"/>
                </a:lnTo>
                <a:lnTo>
                  <a:pt x="206" y="1136"/>
                </a:lnTo>
                <a:lnTo>
                  <a:pt x="174" y="1097"/>
                </a:lnTo>
                <a:lnTo>
                  <a:pt x="145" y="1067"/>
                </a:lnTo>
                <a:lnTo>
                  <a:pt x="171" y="1007"/>
                </a:lnTo>
                <a:lnTo>
                  <a:pt x="174" y="999"/>
                </a:lnTo>
                <a:lnTo>
                  <a:pt x="137" y="982"/>
                </a:lnTo>
                <a:lnTo>
                  <a:pt x="141" y="956"/>
                </a:lnTo>
                <a:lnTo>
                  <a:pt x="131" y="915"/>
                </a:lnTo>
                <a:lnTo>
                  <a:pt x="121" y="886"/>
                </a:lnTo>
                <a:lnTo>
                  <a:pt x="62" y="868"/>
                </a:lnTo>
                <a:lnTo>
                  <a:pt x="54" y="841"/>
                </a:lnTo>
                <a:lnTo>
                  <a:pt x="34" y="816"/>
                </a:lnTo>
                <a:lnTo>
                  <a:pt x="30" y="808"/>
                </a:lnTo>
                <a:lnTo>
                  <a:pt x="5" y="771"/>
                </a:lnTo>
                <a:lnTo>
                  <a:pt x="0" y="752"/>
                </a:lnTo>
                <a:lnTo>
                  <a:pt x="23" y="741"/>
                </a:lnTo>
                <a:lnTo>
                  <a:pt x="45" y="727"/>
                </a:lnTo>
                <a:lnTo>
                  <a:pt x="54" y="718"/>
                </a:lnTo>
                <a:lnTo>
                  <a:pt x="62" y="708"/>
                </a:lnTo>
                <a:lnTo>
                  <a:pt x="81" y="692"/>
                </a:lnTo>
                <a:lnTo>
                  <a:pt x="103" y="676"/>
                </a:lnTo>
                <a:lnTo>
                  <a:pt x="131" y="654"/>
                </a:lnTo>
                <a:lnTo>
                  <a:pt x="163" y="633"/>
                </a:lnTo>
                <a:lnTo>
                  <a:pt x="176" y="618"/>
                </a:lnTo>
                <a:lnTo>
                  <a:pt x="188" y="606"/>
                </a:lnTo>
                <a:lnTo>
                  <a:pt x="192" y="596"/>
                </a:lnTo>
                <a:lnTo>
                  <a:pt x="217" y="598"/>
                </a:lnTo>
                <a:lnTo>
                  <a:pt x="229" y="606"/>
                </a:lnTo>
                <a:lnTo>
                  <a:pt x="259" y="629"/>
                </a:lnTo>
                <a:lnTo>
                  <a:pt x="282" y="618"/>
                </a:lnTo>
                <a:lnTo>
                  <a:pt x="290" y="602"/>
                </a:lnTo>
                <a:lnTo>
                  <a:pt x="296" y="581"/>
                </a:lnTo>
                <a:lnTo>
                  <a:pt x="304" y="557"/>
                </a:lnTo>
                <a:lnTo>
                  <a:pt x="314" y="551"/>
                </a:lnTo>
                <a:lnTo>
                  <a:pt x="327" y="548"/>
                </a:lnTo>
                <a:lnTo>
                  <a:pt x="327" y="510"/>
                </a:lnTo>
                <a:lnTo>
                  <a:pt x="327" y="477"/>
                </a:lnTo>
                <a:lnTo>
                  <a:pt x="325" y="449"/>
                </a:lnTo>
                <a:lnTo>
                  <a:pt x="327" y="426"/>
                </a:lnTo>
                <a:lnTo>
                  <a:pt x="325" y="405"/>
                </a:lnTo>
                <a:lnTo>
                  <a:pt x="322" y="387"/>
                </a:lnTo>
                <a:lnTo>
                  <a:pt x="304" y="374"/>
                </a:lnTo>
                <a:lnTo>
                  <a:pt x="287" y="376"/>
                </a:lnTo>
                <a:lnTo>
                  <a:pt x="272" y="366"/>
                </a:lnTo>
                <a:lnTo>
                  <a:pt x="261" y="362"/>
                </a:lnTo>
                <a:lnTo>
                  <a:pt x="253" y="354"/>
                </a:lnTo>
                <a:lnTo>
                  <a:pt x="247" y="362"/>
                </a:lnTo>
                <a:lnTo>
                  <a:pt x="242" y="354"/>
                </a:lnTo>
                <a:lnTo>
                  <a:pt x="234" y="362"/>
                </a:lnTo>
                <a:lnTo>
                  <a:pt x="234" y="376"/>
                </a:lnTo>
                <a:lnTo>
                  <a:pt x="234" y="382"/>
                </a:lnTo>
                <a:lnTo>
                  <a:pt x="241" y="387"/>
                </a:lnTo>
                <a:lnTo>
                  <a:pt x="221" y="398"/>
                </a:lnTo>
                <a:lnTo>
                  <a:pt x="206" y="387"/>
                </a:lnTo>
                <a:lnTo>
                  <a:pt x="179" y="397"/>
                </a:lnTo>
                <a:lnTo>
                  <a:pt x="176" y="371"/>
                </a:lnTo>
                <a:lnTo>
                  <a:pt x="176" y="366"/>
                </a:lnTo>
                <a:lnTo>
                  <a:pt x="176" y="344"/>
                </a:lnTo>
                <a:lnTo>
                  <a:pt x="174" y="323"/>
                </a:lnTo>
                <a:lnTo>
                  <a:pt x="179" y="303"/>
                </a:lnTo>
                <a:lnTo>
                  <a:pt x="192" y="300"/>
                </a:lnTo>
                <a:lnTo>
                  <a:pt x="207" y="290"/>
                </a:lnTo>
                <a:lnTo>
                  <a:pt x="221" y="280"/>
                </a:lnTo>
                <a:lnTo>
                  <a:pt x="228" y="271"/>
                </a:lnTo>
                <a:lnTo>
                  <a:pt x="234" y="261"/>
                </a:lnTo>
                <a:lnTo>
                  <a:pt x="242" y="245"/>
                </a:lnTo>
                <a:lnTo>
                  <a:pt x="249" y="236"/>
                </a:lnTo>
                <a:lnTo>
                  <a:pt x="290" y="231"/>
                </a:lnTo>
                <a:lnTo>
                  <a:pt x="314" y="229"/>
                </a:lnTo>
                <a:lnTo>
                  <a:pt x="350" y="220"/>
                </a:lnTo>
                <a:lnTo>
                  <a:pt x="357" y="219"/>
                </a:lnTo>
                <a:lnTo>
                  <a:pt x="380" y="213"/>
                </a:lnTo>
                <a:lnTo>
                  <a:pt x="408" y="208"/>
                </a:lnTo>
                <a:lnTo>
                  <a:pt x="412" y="171"/>
                </a:lnTo>
                <a:lnTo>
                  <a:pt x="415" y="145"/>
                </a:lnTo>
                <a:lnTo>
                  <a:pt x="428" y="120"/>
                </a:lnTo>
                <a:lnTo>
                  <a:pt x="435" y="83"/>
                </a:lnTo>
                <a:lnTo>
                  <a:pt x="447" y="41"/>
                </a:lnTo>
                <a:lnTo>
                  <a:pt x="499" y="22"/>
                </a:lnTo>
                <a:lnTo>
                  <a:pt x="520" y="14"/>
                </a:lnTo>
                <a:lnTo>
                  <a:pt x="545" y="37"/>
                </a:lnTo>
                <a:lnTo>
                  <a:pt x="568" y="57"/>
                </a:lnTo>
                <a:lnTo>
                  <a:pt x="586" y="73"/>
                </a:lnTo>
                <a:lnTo>
                  <a:pt x="601" y="80"/>
                </a:lnTo>
                <a:lnTo>
                  <a:pt x="613" y="86"/>
                </a:lnTo>
                <a:lnTo>
                  <a:pt x="615" y="75"/>
                </a:lnTo>
                <a:lnTo>
                  <a:pt x="628" y="54"/>
                </a:lnTo>
                <a:lnTo>
                  <a:pt x="659" y="30"/>
                </a:lnTo>
                <a:lnTo>
                  <a:pt x="671" y="10"/>
                </a:lnTo>
                <a:lnTo>
                  <a:pt x="682" y="0"/>
                </a:lnTo>
                <a:lnTo>
                  <a:pt x="682" y="14"/>
                </a:lnTo>
                <a:lnTo>
                  <a:pt x="709" y="33"/>
                </a:lnTo>
                <a:lnTo>
                  <a:pt x="737" y="45"/>
                </a:lnTo>
                <a:lnTo>
                  <a:pt x="712" y="80"/>
                </a:lnTo>
                <a:lnTo>
                  <a:pt x="696" y="97"/>
                </a:lnTo>
                <a:lnTo>
                  <a:pt x="659" y="133"/>
                </a:lnTo>
                <a:lnTo>
                  <a:pt x="682" y="175"/>
                </a:lnTo>
                <a:lnTo>
                  <a:pt x="726" y="196"/>
                </a:lnTo>
                <a:lnTo>
                  <a:pt x="730" y="240"/>
                </a:lnTo>
                <a:lnTo>
                  <a:pt x="737" y="260"/>
                </a:lnTo>
                <a:lnTo>
                  <a:pt x="737" y="290"/>
                </a:lnTo>
                <a:lnTo>
                  <a:pt x="754" y="327"/>
                </a:lnTo>
                <a:lnTo>
                  <a:pt x="758" y="332"/>
                </a:lnTo>
                <a:lnTo>
                  <a:pt x="765" y="352"/>
                </a:lnTo>
                <a:lnTo>
                  <a:pt x="772" y="356"/>
                </a:lnTo>
                <a:lnTo>
                  <a:pt x="772" y="370"/>
                </a:lnTo>
                <a:lnTo>
                  <a:pt x="780" y="371"/>
                </a:lnTo>
                <a:lnTo>
                  <a:pt x="780" y="379"/>
                </a:lnTo>
                <a:lnTo>
                  <a:pt x="776" y="410"/>
                </a:lnTo>
                <a:lnTo>
                  <a:pt x="759" y="429"/>
                </a:lnTo>
                <a:lnTo>
                  <a:pt x="754" y="435"/>
                </a:lnTo>
                <a:lnTo>
                  <a:pt x="744" y="443"/>
                </a:lnTo>
                <a:lnTo>
                  <a:pt x="740" y="454"/>
                </a:lnTo>
                <a:lnTo>
                  <a:pt x="737" y="462"/>
                </a:lnTo>
                <a:lnTo>
                  <a:pt x="754" y="469"/>
                </a:lnTo>
                <a:lnTo>
                  <a:pt x="769" y="470"/>
                </a:lnTo>
                <a:lnTo>
                  <a:pt x="780" y="470"/>
                </a:lnTo>
                <a:lnTo>
                  <a:pt x="792" y="477"/>
                </a:lnTo>
                <a:lnTo>
                  <a:pt x="795" y="479"/>
                </a:lnTo>
                <a:lnTo>
                  <a:pt x="802" y="487"/>
                </a:lnTo>
                <a:lnTo>
                  <a:pt x="806" y="493"/>
                </a:lnTo>
                <a:lnTo>
                  <a:pt x="812" y="489"/>
                </a:lnTo>
                <a:lnTo>
                  <a:pt x="812" y="501"/>
                </a:lnTo>
                <a:lnTo>
                  <a:pt x="792" y="526"/>
                </a:lnTo>
                <a:lnTo>
                  <a:pt x="795" y="526"/>
                </a:lnTo>
                <a:lnTo>
                  <a:pt x="792" y="532"/>
                </a:lnTo>
                <a:lnTo>
                  <a:pt x="792" y="556"/>
                </a:lnTo>
                <a:lnTo>
                  <a:pt x="784" y="593"/>
                </a:lnTo>
                <a:lnTo>
                  <a:pt x="821" y="596"/>
                </a:lnTo>
                <a:lnTo>
                  <a:pt x="834" y="596"/>
                </a:lnTo>
                <a:lnTo>
                  <a:pt x="848" y="602"/>
                </a:lnTo>
                <a:lnTo>
                  <a:pt x="864" y="606"/>
                </a:lnTo>
                <a:lnTo>
                  <a:pt x="877" y="610"/>
                </a:lnTo>
                <a:lnTo>
                  <a:pt x="889" y="614"/>
                </a:lnTo>
                <a:lnTo>
                  <a:pt x="893" y="618"/>
                </a:lnTo>
                <a:lnTo>
                  <a:pt x="896" y="621"/>
                </a:lnTo>
                <a:lnTo>
                  <a:pt x="902" y="625"/>
                </a:lnTo>
                <a:lnTo>
                  <a:pt x="902" y="626"/>
                </a:lnTo>
                <a:lnTo>
                  <a:pt x="902" y="634"/>
                </a:lnTo>
                <a:lnTo>
                  <a:pt x="893" y="638"/>
                </a:lnTo>
                <a:lnTo>
                  <a:pt x="900" y="645"/>
                </a:lnTo>
                <a:lnTo>
                  <a:pt x="893" y="654"/>
                </a:lnTo>
                <a:lnTo>
                  <a:pt x="893" y="661"/>
                </a:lnTo>
                <a:lnTo>
                  <a:pt x="889" y="664"/>
                </a:lnTo>
                <a:lnTo>
                  <a:pt x="900" y="673"/>
                </a:lnTo>
                <a:lnTo>
                  <a:pt x="917" y="686"/>
                </a:lnTo>
                <a:lnTo>
                  <a:pt x="911" y="717"/>
                </a:lnTo>
                <a:lnTo>
                  <a:pt x="906" y="739"/>
                </a:lnTo>
                <a:lnTo>
                  <a:pt x="906" y="749"/>
                </a:lnTo>
                <a:lnTo>
                  <a:pt x="917" y="785"/>
                </a:lnTo>
                <a:lnTo>
                  <a:pt x="938" y="785"/>
                </a:lnTo>
                <a:lnTo>
                  <a:pt x="946" y="785"/>
                </a:lnTo>
                <a:lnTo>
                  <a:pt x="958" y="795"/>
                </a:lnTo>
                <a:lnTo>
                  <a:pt x="963" y="801"/>
                </a:lnTo>
                <a:lnTo>
                  <a:pt x="975" y="812"/>
                </a:lnTo>
                <a:lnTo>
                  <a:pt x="989" y="822"/>
                </a:lnTo>
                <a:lnTo>
                  <a:pt x="997" y="835"/>
                </a:lnTo>
                <a:lnTo>
                  <a:pt x="1001" y="844"/>
                </a:lnTo>
                <a:lnTo>
                  <a:pt x="1018" y="851"/>
                </a:lnTo>
                <a:lnTo>
                  <a:pt x="1036" y="916"/>
                </a:lnTo>
                <a:lnTo>
                  <a:pt x="1059" y="915"/>
                </a:lnTo>
                <a:lnTo>
                  <a:pt x="1065" y="915"/>
                </a:lnTo>
                <a:lnTo>
                  <a:pt x="1087" y="915"/>
                </a:lnTo>
                <a:lnTo>
                  <a:pt x="1109" y="915"/>
                </a:lnTo>
                <a:lnTo>
                  <a:pt x="1119" y="915"/>
                </a:lnTo>
                <a:lnTo>
                  <a:pt x="1148" y="951"/>
                </a:lnTo>
                <a:lnTo>
                  <a:pt x="1155" y="960"/>
                </a:lnTo>
                <a:lnTo>
                  <a:pt x="1167" y="968"/>
                </a:lnTo>
                <a:lnTo>
                  <a:pt x="1187" y="946"/>
                </a:lnTo>
                <a:lnTo>
                  <a:pt x="1206" y="935"/>
                </a:lnTo>
                <a:lnTo>
                  <a:pt x="1224" y="934"/>
                </a:lnTo>
                <a:lnTo>
                  <a:pt x="1250" y="935"/>
                </a:lnTo>
                <a:lnTo>
                  <a:pt x="1257" y="935"/>
                </a:lnTo>
                <a:lnTo>
                  <a:pt x="1295" y="938"/>
                </a:lnTo>
                <a:lnTo>
                  <a:pt x="1311" y="946"/>
                </a:lnTo>
                <a:lnTo>
                  <a:pt x="1315" y="991"/>
                </a:lnTo>
                <a:lnTo>
                  <a:pt x="1315" y="1024"/>
                </a:lnTo>
                <a:lnTo>
                  <a:pt x="1318" y="1066"/>
                </a:lnTo>
                <a:lnTo>
                  <a:pt x="1315" y="1105"/>
                </a:lnTo>
                <a:lnTo>
                  <a:pt x="1311" y="1136"/>
                </a:lnTo>
                <a:lnTo>
                  <a:pt x="1315" y="1149"/>
                </a:lnTo>
                <a:lnTo>
                  <a:pt x="1318" y="1178"/>
                </a:lnTo>
                <a:lnTo>
                  <a:pt x="1322" y="1222"/>
                </a:lnTo>
                <a:lnTo>
                  <a:pt x="1384" y="1224"/>
                </a:lnTo>
                <a:lnTo>
                  <a:pt x="1397" y="1226"/>
                </a:lnTo>
                <a:lnTo>
                  <a:pt x="1394" y="1257"/>
                </a:lnTo>
                <a:lnTo>
                  <a:pt x="1155" y="1442"/>
                </a:lnTo>
                <a:lnTo>
                  <a:pt x="1145" y="1448"/>
                </a:lnTo>
                <a:lnTo>
                  <a:pt x="1133" y="1448"/>
                </a:lnTo>
                <a:lnTo>
                  <a:pt x="1129" y="1453"/>
                </a:lnTo>
                <a:lnTo>
                  <a:pt x="1120" y="1458"/>
                </a:lnTo>
                <a:lnTo>
                  <a:pt x="1104" y="1468"/>
                </a:lnTo>
                <a:lnTo>
                  <a:pt x="1084" y="1458"/>
                </a:lnTo>
                <a:lnTo>
                  <a:pt x="1066" y="1460"/>
                </a:lnTo>
                <a:lnTo>
                  <a:pt x="1059" y="1458"/>
                </a:lnTo>
                <a:lnTo>
                  <a:pt x="1047" y="1463"/>
                </a:lnTo>
                <a:lnTo>
                  <a:pt x="1040" y="1482"/>
                </a:lnTo>
                <a:lnTo>
                  <a:pt x="1028" y="1488"/>
                </a:lnTo>
                <a:lnTo>
                  <a:pt x="1018" y="1498"/>
                </a:lnTo>
                <a:lnTo>
                  <a:pt x="1018" y="1522"/>
                </a:lnTo>
                <a:lnTo>
                  <a:pt x="1018" y="1536"/>
                </a:lnTo>
                <a:lnTo>
                  <a:pt x="1016" y="1550"/>
                </a:lnTo>
                <a:lnTo>
                  <a:pt x="1016" y="1554"/>
                </a:lnTo>
                <a:lnTo>
                  <a:pt x="1009" y="1562"/>
                </a:lnTo>
                <a:lnTo>
                  <a:pt x="1011" y="1572"/>
                </a:lnTo>
                <a:lnTo>
                  <a:pt x="1016" y="1580"/>
                </a:lnTo>
                <a:lnTo>
                  <a:pt x="1018" y="1595"/>
                </a:lnTo>
                <a:lnTo>
                  <a:pt x="1009" y="1603"/>
                </a:lnTo>
                <a:lnTo>
                  <a:pt x="978" y="1599"/>
                </a:lnTo>
                <a:lnTo>
                  <a:pt x="972" y="1603"/>
                </a:lnTo>
                <a:lnTo>
                  <a:pt x="938" y="1609"/>
                </a:lnTo>
                <a:lnTo>
                  <a:pt x="906" y="1634"/>
                </a:lnTo>
                <a:lnTo>
                  <a:pt x="896" y="1650"/>
                </a:lnTo>
                <a:lnTo>
                  <a:pt x="885" y="1652"/>
                </a:lnTo>
                <a:lnTo>
                  <a:pt x="864" y="1657"/>
                </a:lnTo>
                <a:lnTo>
                  <a:pt x="853" y="1683"/>
                </a:lnTo>
                <a:lnTo>
                  <a:pt x="835" y="1691"/>
                </a:lnTo>
                <a:lnTo>
                  <a:pt x="820" y="1703"/>
                </a:lnTo>
                <a:lnTo>
                  <a:pt x="812" y="1698"/>
                </a:lnTo>
                <a:lnTo>
                  <a:pt x="806" y="1691"/>
                </a:lnTo>
                <a:lnTo>
                  <a:pt x="792" y="1705"/>
                </a:lnTo>
                <a:lnTo>
                  <a:pt x="769" y="1711"/>
                </a:lnTo>
                <a:lnTo>
                  <a:pt x="759" y="1717"/>
                </a:lnTo>
                <a:lnTo>
                  <a:pt x="754" y="1717"/>
                </a:lnTo>
                <a:lnTo>
                  <a:pt x="740" y="1745"/>
                </a:lnTo>
                <a:lnTo>
                  <a:pt x="744" y="1750"/>
                </a:lnTo>
                <a:lnTo>
                  <a:pt x="792" y="1758"/>
                </a:lnTo>
                <a:lnTo>
                  <a:pt x="792" y="1774"/>
                </a:lnTo>
                <a:lnTo>
                  <a:pt x="795" y="1786"/>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3" name="Freeform 1043"/>
          <p:cNvSpPr>
            <a:spLocks/>
          </p:cNvSpPr>
          <p:nvPr userDrawn="1"/>
        </p:nvSpPr>
        <p:spPr bwMode="auto">
          <a:xfrm>
            <a:off x="1190713" y="1387826"/>
            <a:ext cx="1272840" cy="1752484"/>
          </a:xfrm>
          <a:custGeom>
            <a:avLst/>
            <a:gdLst>
              <a:gd name="T0" fmla="*/ 1047 w 2931"/>
              <a:gd name="T1" fmla="*/ 1844 h 3589"/>
              <a:gd name="T2" fmla="*/ 974 w 2931"/>
              <a:gd name="T3" fmla="*/ 1651 h 3589"/>
              <a:gd name="T4" fmla="*/ 891 w 2931"/>
              <a:gd name="T5" fmla="*/ 1491 h 3589"/>
              <a:gd name="T6" fmla="*/ 907 w 2931"/>
              <a:gd name="T7" fmla="*/ 1319 h 3589"/>
              <a:gd name="T8" fmla="*/ 841 w 2931"/>
              <a:gd name="T9" fmla="*/ 1135 h 3589"/>
              <a:gd name="T10" fmla="*/ 841 w 2931"/>
              <a:gd name="T11" fmla="*/ 900 h 3589"/>
              <a:gd name="T12" fmla="*/ 862 w 2931"/>
              <a:gd name="T13" fmla="*/ 811 h 3589"/>
              <a:gd name="T14" fmla="*/ 804 w 2931"/>
              <a:gd name="T15" fmla="*/ 811 h 3589"/>
              <a:gd name="T16" fmla="*/ 765 w 2931"/>
              <a:gd name="T17" fmla="*/ 792 h 3589"/>
              <a:gd name="T18" fmla="*/ 595 w 2931"/>
              <a:gd name="T19" fmla="*/ 704 h 3589"/>
              <a:gd name="T20" fmla="*/ 567 w 2931"/>
              <a:gd name="T21" fmla="*/ 576 h 3589"/>
              <a:gd name="T22" fmla="*/ 487 w 2931"/>
              <a:gd name="T23" fmla="*/ 510 h 3589"/>
              <a:gd name="T24" fmla="*/ 443 w 2931"/>
              <a:gd name="T25" fmla="*/ 571 h 3589"/>
              <a:gd name="T26" fmla="*/ 311 w 2931"/>
              <a:gd name="T27" fmla="*/ 554 h 3589"/>
              <a:gd name="T28" fmla="*/ 132 w 2931"/>
              <a:gd name="T29" fmla="*/ 415 h 3589"/>
              <a:gd name="T30" fmla="*/ 31 w 2931"/>
              <a:gd name="T31" fmla="*/ 272 h 3589"/>
              <a:gd name="T32" fmla="*/ 31 w 2931"/>
              <a:gd name="T33" fmla="*/ 175 h 3589"/>
              <a:gd name="T34" fmla="*/ 24 w 2931"/>
              <a:gd name="T35" fmla="*/ 121 h 3589"/>
              <a:gd name="T36" fmla="*/ 32 w 2931"/>
              <a:gd name="T37" fmla="*/ 49 h 3589"/>
              <a:gd name="T38" fmla="*/ 2810 w 2931"/>
              <a:gd name="T39" fmla="*/ 1006 h 3589"/>
              <a:gd name="T40" fmla="*/ 2895 w 2931"/>
              <a:gd name="T41" fmla="*/ 1411 h 3589"/>
              <a:gd name="T42" fmla="*/ 2931 w 2931"/>
              <a:gd name="T43" fmla="*/ 1594 h 3589"/>
              <a:gd name="T44" fmla="*/ 2905 w 2931"/>
              <a:gd name="T45" fmla="*/ 1798 h 3589"/>
              <a:gd name="T46" fmla="*/ 2833 w 2931"/>
              <a:gd name="T47" fmla="*/ 1962 h 3589"/>
              <a:gd name="T48" fmla="*/ 2841 w 2931"/>
              <a:gd name="T49" fmla="*/ 2207 h 3589"/>
              <a:gd name="T50" fmla="*/ 2825 w 2931"/>
              <a:gd name="T51" fmla="*/ 2385 h 3589"/>
              <a:gd name="T52" fmla="*/ 2855 w 2931"/>
              <a:gd name="T53" fmla="*/ 2536 h 3589"/>
              <a:gd name="T54" fmla="*/ 2666 w 2931"/>
              <a:gd name="T55" fmla="*/ 2536 h 3589"/>
              <a:gd name="T56" fmla="*/ 2613 w 2931"/>
              <a:gd name="T57" fmla="*/ 2662 h 3589"/>
              <a:gd name="T58" fmla="*/ 2678 w 2931"/>
              <a:gd name="T59" fmla="*/ 2795 h 3589"/>
              <a:gd name="T60" fmla="*/ 2736 w 2931"/>
              <a:gd name="T61" fmla="*/ 2905 h 3589"/>
              <a:gd name="T62" fmla="*/ 2778 w 2931"/>
              <a:gd name="T63" fmla="*/ 3028 h 3589"/>
              <a:gd name="T64" fmla="*/ 2797 w 2931"/>
              <a:gd name="T65" fmla="*/ 3195 h 3589"/>
              <a:gd name="T66" fmla="*/ 2789 w 2931"/>
              <a:gd name="T67" fmla="*/ 3334 h 3589"/>
              <a:gd name="T68" fmla="*/ 2652 w 2931"/>
              <a:gd name="T69" fmla="*/ 3465 h 3589"/>
              <a:gd name="T70" fmla="*/ 2475 w 2931"/>
              <a:gd name="T71" fmla="*/ 3576 h 3589"/>
              <a:gd name="T72" fmla="*/ 2435 w 2931"/>
              <a:gd name="T73" fmla="*/ 3554 h 3589"/>
              <a:gd name="T74" fmla="*/ 2400 w 2931"/>
              <a:gd name="T75" fmla="*/ 3493 h 3589"/>
              <a:gd name="T76" fmla="*/ 2342 w 2931"/>
              <a:gd name="T77" fmla="*/ 3398 h 3589"/>
              <a:gd name="T78" fmla="*/ 2327 w 2931"/>
              <a:gd name="T79" fmla="*/ 3311 h 3589"/>
              <a:gd name="T80" fmla="*/ 2291 w 2931"/>
              <a:gd name="T81" fmla="*/ 3322 h 3589"/>
              <a:gd name="T82" fmla="*/ 2291 w 2931"/>
              <a:gd name="T83" fmla="*/ 3359 h 3589"/>
              <a:gd name="T84" fmla="*/ 2128 w 2931"/>
              <a:gd name="T85" fmla="*/ 3257 h 3589"/>
              <a:gd name="T86" fmla="*/ 2132 w 2931"/>
              <a:gd name="T87" fmla="*/ 3175 h 3589"/>
              <a:gd name="T88" fmla="*/ 2031 w 2931"/>
              <a:gd name="T89" fmla="*/ 3090 h 3589"/>
              <a:gd name="T90" fmla="*/ 1970 w 2931"/>
              <a:gd name="T91" fmla="*/ 3092 h 3589"/>
              <a:gd name="T92" fmla="*/ 1847 w 2931"/>
              <a:gd name="T93" fmla="*/ 2996 h 3589"/>
              <a:gd name="T94" fmla="*/ 1802 w 2931"/>
              <a:gd name="T95" fmla="*/ 2874 h 3589"/>
              <a:gd name="T96" fmla="*/ 1794 w 2931"/>
              <a:gd name="T97" fmla="*/ 2784 h 3589"/>
              <a:gd name="T98" fmla="*/ 1792 w 2931"/>
              <a:gd name="T99" fmla="*/ 2738 h 3589"/>
              <a:gd name="T100" fmla="*/ 1812 w 2931"/>
              <a:gd name="T101" fmla="*/ 2679 h 3589"/>
              <a:gd name="T102" fmla="*/ 1674 w 2931"/>
              <a:gd name="T103" fmla="*/ 2597 h 3589"/>
              <a:gd name="T104" fmla="*/ 1639 w 2931"/>
              <a:gd name="T105" fmla="*/ 2619 h 3589"/>
              <a:gd name="T106" fmla="*/ 1576 w 2931"/>
              <a:gd name="T107" fmla="*/ 2553 h 3589"/>
              <a:gd name="T108" fmla="*/ 1470 w 2931"/>
              <a:gd name="T109" fmla="*/ 2545 h 3589"/>
              <a:gd name="T110" fmla="*/ 1397 w 2931"/>
              <a:gd name="T111" fmla="*/ 2373 h 3589"/>
              <a:gd name="T112" fmla="*/ 1226 w 2931"/>
              <a:gd name="T113" fmla="*/ 2183 h 3589"/>
              <a:gd name="T114" fmla="*/ 1241 w 2931"/>
              <a:gd name="T115" fmla="*/ 2124 h 3589"/>
              <a:gd name="T116" fmla="*/ 1113 w 2931"/>
              <a:gd name="T117" fmla="*/ 1984 h 3589"/>
              <a:gd name="T118" fmla="*/ 1075 w 2931"/>
              <a:gd name="T119" fmla="*/ 1841 h 3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31" h="3589">
                <a:moveTo>
                  <a:pt x="1058" y="1834"/>
                </a:moveTo>
                <a:lnTo>
                  <a:pt x="1055" y="1834"/>
                </a:lnTo>
                <a:lnTo>
                  <a:pt x="1067" y="1834"/>
                </a:lnTo>
                <a:lnTo>
                  <a:pt x="1083" y="1833"/>
                </a:lnTo>
                <a:lnTo>
                  <a:pt x="1058" y="1825"/>
                </a:lnTo>
                <a:lnTo>
                  <a:pt x="1047" y="1834"/>
                </a:lnTo>
                <a:lnTo>
                  <a:pt x="1047" y="1844"/>
                </a:lnTo>
                <a:lnTo>
                  <a:pt x="1020" y="1838"/>
                </a:lnTo>
                <a:lnTo>
                  <a:pt x="1003" y="1805"/>
                </a:lnTo>
                <a:lnTo>
                  <a:pt x="1009" y="1773"/>
                </a:lnTo>
                <a:lnTo>
                  <a:pt x="1017" y="1741"/>
                </a:lnTo>
                <a:lnTo>
                  <a:pt x="1009" y="1705"/>
                </a:lnTo>
                <a:lnTo>
                  <a:pt x="989" y="1669"/>
                </a:lnTo>
                <a:lnTo>
                  <a:pt x="974" y="1651"/>
                </a:lnTo>
                <a:lnTo>
                  <a:pt x="964" y="1634"/>
                </a:lnTo>
                <a:lnTo>
                  <a:pt x="952" y="1611"/>
                </a:lnTo>
                <a:lnTo>
                  <a:pt x="939" y="1586"/>
                </a:lnTo>
                <a:lnTo>
                  <a:pt x="924" y="1551"/>
                </a:lnTo>
                <a:lnTo>
                  <a:pt x="920" y="1535"/>
                </a:lnTo>
                <a:lnTo>
                  <a:pt x="891" y="1526"/>
                </a:lnTo>
                <a:lnTo>
                  <a:pt x="891" y="1491"/>
                </a:lnTo>
                <a:lnTo>
                  <a:pt x="904" y="1470"/>
                </a:lnTo>
                <a:lnTo>
                  <a:pt x="909" y="1448"/>
                </a:lnTo>
                <a:lnTo>
                  <a:pt x="907" y="1411"/>
                </a:lnTo>
                <a:lnTo>
                  <a:pt x="917" y="1385"/>
                </a:lnTo>
                <a:lnTo>
                  <a:pt x="920" y="1364"/>
                </a:lnTo>
                <a:lnTo>
                  <a:pt x="920" y="1339"/>
                </a:lnTo>
                <a:lnTo>
                  <a:pt x="907" y="1319"/>
                </a:lnTo>
                <a:lnTo>
                  <a:pt x="899" y="1309"/>
                </a:lnTo>
                <a:lnTo>
                  <a:pt x="889" y="1296"/>
                </a:lnTo>
                <a:lnTo>
                  <a:pt x="895" y="1274"/>
                </a:lnTo>
                <a:lnTo>
                  <a:pt x="895" y="1244"/>
                </a:lnTo>
                <a:lnTo>
                  <a:pt x="881" y="1209"/>
                </a:lnTo>
                <a:lnTo>
                  <a:pt x="856" y="1165"/>
                </a:lnTo>
                <a:lnTo>
                  <a:pt x="841" y="1135"/>
                </a:lnTo>
                <a:lnTo>
                  <a:pt x="827" y="1098"/>
                </a:lnTo>
                <a:lnTo>
                  <a:pt x="823" y="1061"/>
                </a:lnTo>
                <a:lnTo>
                  <a:pt x="823" y="1010"/>
                </a:lnTo>
                <a:lnTo>
                  <a:pt x="836" y="976"/>
                </a:lnTo>
                <a:lnTo>
                  <a:pt x="856" y="943"/>
                </a:lnTo>
                <a:lnTo>
                  <a:pt x="859" y="927"/>
                </a:lnTo>
                <a:lnTo>
                  <a:pt x="841" y="900"/>
                </a:lnTo>
                <a:lnTo>
                  <a:pt x="836" y="866"/>
                </a:lnTo>
                <a:lnTo>
                  <a:pt x="844" y="868"/>
                </a:lnTo>
                <a:lnTo>
                  <a:pt x="862" y="900"/>
                </a:lnTo>
                <a:lnTo>
                  <a:pt x="866" y="880"/>
                </a:lnTo>
                <a:lnTo>
                  <a:pt x="873" y="856"/>
                </a:lnTo>
                <a:lnTo>
                  <a:pt x="876" y="823"/>
                </a:lnTo>
                <a:lnTo>
                  <a:pt x="862" y="811"/>
                </a:lnTo>
                <a:lnTo>
                  <a:pt x="856" y="787"/>
                </a:lnTo>
                <a:lnTo>
                  <a:pt x="834" y="783"/>
                </a:lnTo>
                <a:lnTo>
                  <a:pt x="827" y="796"/>
                </a:lnTo>
                <a:lnTo>
                  <a:pt x="844" y="813"/>
                </a:lnTo>
                <a:lnTo>
                  <a:pt x="844" y="836"/>
                </a:lnTo>
                <a:lnTo>
                  <a:pt x="823" y="823"/>
                </a:lnTo>
                <a:lnTo>
                  <a:pt x="804" y="811"/>
                </a:lnTo>
                <a:lnTo>
                  <a:pt x="808" y="787"/>
                </a:lnTo>
                <a:lnTo>
                  <a:pt x="800" y="775"/>
                </a:lnTo>
                <a:lnTo>
                  <a:pt x="793" y="767"/>
                </a:lnTo>
                <a:lnTo>
                  <a:pt x="779" y="773"/>
                </a:lnTo>
                <a:lnTo>
                  <a:pt x="783" y="781"/>
                </a:lnTo>
                <a:lnTo>
                  <a:pt x="791" y="796"/>
                </a:lnTo>
                <a:lnTo>
                  <a:pt x="765" y="792"/>
                </a:lnTo>
                <a:lnTo>
                  <a:pt x="741" y="779"/>
                </a:lnTo>
                <a:lnTo>
                  <a:pt x="722" y="767"/>
                </a:lnTo>
                <a:lnTo>
                  <a:pt x="701" y="759"/>
                </a:lnTo>
                <a:lnTo>
                  <a:pt x="674" y="748"/>
                </a:lnTo>
                <a:lnTo>
                  <a:pt x="639" y="740"/>
                </a:lnTo>
                <a:lnTo>
                  <a:pt x="610" y="728"/>
                </a:lnTo>
                <a:lnTo>
                  <a:pt x="595" y="704"/>
                </a:lnTo>
                <a:lnTo>
                  <a:pt x="575" y="694"/>
                </a:lnTo>
                <a:lnTo>
                  <a:pt x="594" y="694"/>
                </a:lnTo>
                <a:lnTo>
                  <a:pt x="602" y="680"/>
                </a:lnTo>
                <a:lnTo>
                  <a:pt x="602" y="657"/>
                </a:lnTo>
                <a:lnTo>
                  <a:pt x="599" y="628"/>
                </a:lnTo>
                <a:lnTo>
                  <a:pt x="594" y="600"/>
                </a:lnTo>
                <a:lnTo>
                  <a:pt x="567" y="576"/>
                </a:lnTo>
                <a:lnTo>
                  <a:pt x="563" y="570"/>
                </a:lnTo>
                <a:lnTo>
                  <a:pt x="541" y="562"/>
                </a:lnTo>
                <a:lnTo>
                  <a:pt x="526" y="541"/>
                </a:lnTo>
                <a:lnTo>
                  <a:pt x="509" y="529"/>
                </a:lnTo>
                <a:lnTo>
                  <a:pt x="511" y="518"/>
                </a:lnTo>
                <a:lnTo>
                  <a:pt x="498" y="514"/>
                </a:lnTo>
                <a:lnTo>
                  <a:pt x="487" y="510"/>
                </a:lnTo>
                <a:lnTo>
                  <a:pt x="484" y="521"/>
                </a:lnTo>
                <a:lnTo>
                  <a:pt x="477" y="506"/>
                </a:lnTo>
                <a:lnTo>
                  <a:pt x="473" y="491"/>
                </a:lnTo>
                <a:lnTo>
                  <a:pt x="462" y="514"/>
                </a:lnTo>
                <a:lnTo>
                  <a:pt x="473" y="538"/>
                </a:lnTo>
                <a:lnTo>
                  <a:pt x="451" y="547"/>
                </a:lnTo>
                <a:lnTo>
                  <a:pt x="443" y="571"/>
                </a:lnTo>
                <a:lnTo>
                  <a:pt x="429" y="581"/>
                </a:lnTo>
                <a:lnTo>
                  <a:pt x="411" y="595"/>
                </a:lnTo>
                <a:lnTo>
                  <a:pt x="387" y="589"/>
                </a:lnTo>
                <a:lnTo>
                  <a:pt x="369" y="589"/>
                </a:lnTo>
                <a:lnTo>
                  <a:pt x="350" y="584"/>
                </a:lnTo>
                <a:lnTo>
                  <a:pt x="339" y="571"/>
                </a:lnTo>
                <a:lnTo>
                  <a:pt x="311" y="554"/>
                </a:lnTo>
                <a:lnTo>
                  <a:pt x="280" y="545"/>
                </a:lnTo>
                <a:lnTo>
                  <a:pt x="256" y="521"/>
                </a:lnTo>
                <a:lnTo>
                  <a:pt x="238" y="507"/>
                </a:lnTo>
                <a:lnTo>
                  <a:pt x="209" y="483"/>
                </a:lnTo>
                <a:lnTo>
                  <a:pt x="177" y="467"/>
                </a:lnTo>
                <a:lnTo>
                  <a:pt x="154" y="443"/>
                </a:lnTo>
                <a:lnTo>
                  <a:pt x="132" y="415"/>
                </a:lnTo>
                <a:lnTo>
                  <a:pt x="98" y="380"/>
                </a:lnTo>
                <a:lnTo>
                  <a:pt x="58" y="358"/>
                </a:lnTo>
                <a:lnTo>
                  <a:pt x="31" y="351"/>
                </a:lnTo>
                <a:lnTo>
                  <a:pt x="14" y="342"/>
                </a:lnTo>
                <a:lnTo>
                  <a:pt x="14" y="306"/>
                </a:lnTo>
                <a:lnTo>
                  <a:pt x="14" y="302"/>
                </a:lnTo>
                <a:lnTo>
                  <a:pt x="31" y="272"/>
                </a:lnTo>
                <a:lnTo>
                  <a:pt x="32" y="259"/>
                </a:lnTo>
                <a:lnTo>
                  <a:pt x="37" y="241"/>
                </a:lnTo>
                <a:lnTo>
                  <a:pt x="40" y="228"/>
                </a:lnTo>
                <a:lnTo>
                  <a:pt x="40" y="215"/>
                </a:lnTo>
                <a:lnTo>
                  <a:pt x="37" y="201"/>
                </a:lnTo>
                <a:lnTo>
                  <a:pt x="37" y="185"/>
                </a:lnTo>
                <a:lnTo>
                  <a:pt x="31" y="175"/>
                </a:lnTo>
                <a:lnTo>
                  <a:pt x="32" y="165"/>
                </a:lnTo>
                <a:lnTo>
                  <a:pt x="44" y="159"/>
                </a:lnTo>
                <a:lnTo>
                  <a:pt x="46" y="152"/>
                </a:lnTo>
                <a:lnTo>
                  <a:pt x="40" y="149"/>
                </a:lnTo>
                <a:lnTo>
                  <a:pt x="32" y="143"/>
                </a:lnTo>
                <a:lnTo>
                  <a:pt x="31" y="132"/>
                </a:lnTo>
                <a:lnTo>
                  <a:pt x="24" y="121"/>
                </a:lnTo>
                <a:lnTo>
                  <a:pt x="13" y="111"/>
                </a:lnTo>
                <a:lnTo>
                  <a:pt x="0" y="90"/>
                </a:lnTo>
                <a:lnTo>
                  <a:pt x="13" y="82"/>
                </a:lnTo>
                <a:lnTo>
                  <a:pt x="17" y="74"/>
                </a:lnTo>
                <a:lnTo>
                  <a:pt x="22" y="68"/>
                </a:lnTo>
                <a:lnTo>
                  <a:pt x="28" y="56"/>
                </a:lnTo>
                <a:lnTo>
                  <a:pt x="32" y="49"/>
                </a:lnTo>
                <a:lnTo>
                  <a:pt x="44" y="45"/>
                </a:lnTo>
                <a:lnTo>
                  <a:pt x="82" y="0"/>
                </a:lnTo>
                <a:lnTo>
                  <a:pt x="1317" y="630"/>
                </a:lnTo>
                <a:lnTo>
                  <a:pt x="1955" y="874"/>
                </a:lnTo>
                <a:lnTo>
                  <a:pt x="2828" y="960"/>
                </a:lnTo>
                <a:lnTo>
                  <a:pt x="2847" y="960"/>
                </a:lnTo>
                <a:lnTo>
                  <a:pt x="2810" y="1006"/>
                </a:lnTo>
                <a:lnTo>
                  <a:pt x="2844" y="1018"/>
                </a:lnTo>
                <a:lnTo>
                  <a:pt x="2847" y="1077"/>
                </a:lnTo>
                <a:lnTo>
                  <a:pt x="2847" y="1090"/>
                </a:lnTo>
                <a:lnTo>
                  <a:pt x="2855" y="1150"/>
                </a:lnTo>
                <a:lnTo>
                  <a:pt x="2859" y="1212"/>
                </a:lnTo>
                <a:lnTo>
                  <a:pt x="2876" y="1339"/>
                </a:lnTo>
                <a:lnTo>
                  <a:pt x="2895" y="1411"/>
                </a:lnTo>
                <a:lnTo>
                  <a:pt x="2905" y="1425"/>
                </a:lnTo>
                <a:lnTo>
                  <a:pt x="2908" y="1436"/>
                </a:lnTo>
                <a:lnTo>
                  <a:pt x="2916" y="1455"/>
                </a:lnTo>
                <a:lnTo>
                  <a:pt x="2916" y="1495"/>
                </a:lnTo>
                <a:lnTo>
                  <a:pt x="2920" y="1526"/>
                </a:lnTo>
                <a:lnTo>
                  <a:pt x="2924" y="1556"/>
                </a:lnTo>
                <a:lnTo>
                  <a:pt x="2931" y="1594"/>
                </a:lnTo>
                <a:lnTo>
                  <a:pt x="2916" y="1634"/>
                </a:lnTo>
                <a:lnTo>
                  <a:pt x="2916" y="1639"/>
                </a:lnTo>
                <a:lnTo>
                  <a:pt x="2916" y="1657"/>
                </a:lnTo>
                <a:lnTo>
                  <a:pt x="2916" y="1678"/>
                </a:lnTo>
                <a:lnTo>
                  <a:pt x="2916" y="1689"/>
                </a:lnTo>
                <a:lnTo>
                  <a:pt x="2913" y="1738"/>
                </a:lnTo>
                <a:lnTo>
                  <a:pt x="2905" y="1798"/>
                </a:lnTo>
                <a:lnTo>
                  <a:pt x="2905" y="1844"/>
                </a:lnTo>
                <a:lnTo>
                  <a:pt x="2901" y="1876"/>
                </a:lnTo>
                <a:lnTo>
                  <a:pt x="2895" y="1916"/>
                </a:lnTo>
                <a:lnTo>
                  <a:pt x="2890" y="1951"/>
                </a:lnTo>
                <a:lnTo>
                  <a:pt x="2886" y="1968"/>
                </a:lnTo>
                <a:lnTo>
                  <a:pt x="2856" y="1964"/>
                </a:lnTo>
                <a:lnTo>
                  <a:pt x="2833" y="1962"/>
                </a:lnTo>
                <a:lnTo>
                  <a:pt x="2828" y="1984"/>
                </a:lnTo>
                <a:lnTo>
                  <a:pt x="2832" y="2031"/>
                </a:lnTo>
                <a:lnTo>
                  <a:pt x="2832" y="2037"/>
                </a:lnTo>
                <a:lnTo>
                  <a:pt x="2833" y="2050"/>
                </a:lnTo>
                <a:lnTo>
                  <a:pt x="2837" y="2095"/>
                </a:lnTo>
                <a:lnTo>
                  <a:pt x="2841" y="2155"/>
                </a:lnTo>
                <a:lnTo>
                  <a:pt x="2841" y="2207"/>
                </a:lnTo>
                <a:lnTo>
                  <a:pt x="2844" y="2255"/>
                </a:lnTo>
                <a:lnTo>
                  <a:pt x="2837" y="2289"/>
                </a:lnTo>
                <a:lnTo>
                  <a:pt x="2837" y="2291"/>
                </a:lnTo>
                <a:lnTo>
                  <a:pt x="2855" y="2310"/>
                </a:lnTo>
                <a:lnTo>
                  <a:pt x="2851" y="2333"/>
                </a:lnTo>
                <a:lnTo>
                  <a:pt x="2834" y="2358"/>
                </a:lnTo>
                <a:lnTo>
                  <a:pt x="2825" y="2385"/>
                </a:lnTo>
                <a:lnTo>
                  <a:pt x="2832" y="2414"/>
                </a:lnTo>
                <a:lnTo>
                  <a:pt x="2832" y="2422"/>
                </a:lnTo>
                <a:lnTo>
                  <a:pt x="2834" y="2446"/>
                </a:lnTo>
                <a:lnTo>
                  <a:pt x="2841" y="2462"/>
                </a:lnTo>
                <a:lnTo>
                  <a:pt x="2844" y="2468"/>
                </a:lnTo>
                <a:lnTo>
                  <a:pt x="2855" y="2501"/>
                </a:lnTo>
                <a:lnTo>
                  <a:pt x="2855" y="2536"/>
                </a:lnTo>
                <a:lnTo>
                  <a:pt x="2837" y="2548"/>
                </a:lnTo>
                <a:lnTo>
                  <a:pt x="2815" y="2553"/>
                </a:lnTo>
                <a:lnTo>
                  <a:pt x="2789" y="2548"/>
                </a:lnTo>
                <a:lnTo>
                  <a:pt x="2758" y="2542"/>
                </a:lnTo>
                <a:lnTo>
                  <a:pt x="2733" y="2539"/>
                </a:lnTo>
                <a:lnTo>
                  <a:pt x="2699" y="2536"/>
                </a:lnTo>
                <a:lnTo>
                  <a:pt x="2666" y="2536"/>
                </a:lnTo>
                <a:lnTo>
                  <a:pt x="2641" y="2529"/>
                </a:lnTo>
                <a:lnTo>
                  <a:pt x="2610" y="2531"/>
                </a:lnTo>
                <a:lnTo>
                  <a:pt x="2595" y="2556"/>
                </a:lnTo>
                <a:lnTo>
                  <a:pt x="2595" y="2571"/>
                </a:lnTo>
                <a:lnTo>
                  <a:pt x="2595" y="2584"/>
                </a:lnTo>
                <a:lnTo>
                  <a:pt x="2599" y="2623"/>
                </a:lnTo>
                <a:lnTo>
                  <a:pt x="2613" y="2662"/>
                </a:lnTo>
                <a:lnTo>
                  <a:pt x="2620" y="2683"/>
                </a:lnTo>
                <a:lnTo>
                  <a:pt x="2626" y="2696"/>
                </a:lnTo>
                <a:lnTo>
                  <a:pt x="2631" y="2716"/>
                </a:lnTo>
                <a:lnTo>
                  <a:pt x="2646" y="2739"/>
                </a:lnTo>
                <a:lnTo>
                  <a:pt x="2668" y="2758"/>
                </a:lnTo>
                <a:lnTo>
                  <a:pt x="2675" y="2791"/>
                </a:lnTo>
                <a:lnTo>
                  <a:pt x="2678" y="2795"/>
                </a:lnTo>
                <a:lnTo>
                  <a:pt x="2692" y="2810"/>
                </a:lnTo>
                <a:lnTo>
                  <a:pt x="2710" y="2835"/>
                </a:lnTo>
                <a:lnTo>
                  <a:pt x="2720" y="2851"/>
                </a:lnTo>
                <a:lnTo>
                  <a:pt x="2724" y="2854"/>
                </a:lnTo>
                <a:lnTo>
                  <a:pt x="2727" y="2874"/>
                </a:lnTo>
                <a:lnTo>
                  <a:pt x="2729" y="2885"/>
                </a:lnTo>
                <a:lnTo>
                  <a:pt x="2736" y="2905"/>
                </a:lnTo>
                <a:lnTo>
                  <a:pt x="2750" y="2925"/>
                </a:lnTo>
                <a:lnTo>
                  <a:pt x="2758" y="2934"/>
                </a:lnTo>
                <a:lnTo>
                  <a:pt x="2770" y="2954"/>
                </a:lnTo>
                <a:lnTo>
                  <a:pt x="2770" y="2966"/>
                </a:lnTo>
                <a:lnTo>
                  <a:pt x="2768" y="2988"/>
                </a:lnTo>
                <a:lnTo>
                  <a:pt x="2770" y="3008"/>
                </a:lnTo>
                <a:lnTo>
                  <a:pt x="2778" y="3028"/>
                </a:lnTo>
                <a:lnTo>
                  <a:pt x="2770" y="3049"/>
                </a:lnTo>
                <a:lnTo>
                  <a:pt x="2758" y="3077"/>
                </a:lnTo>
                <a:lnTo>
                  <a:pt x="2757" y="3104"/>
                </a:lnTo>
                <a:lnTo>
                  <a:pt x="2761" y="3130"/>
                </a:lnTo>
                <a:lnTo>
                  <a:pt x="2773" y="3156"/>
                </a:lnTo>
                <a:lnTo>
                  <a:pt x="2783" y="3181"/>
                </a:lnTo>
                <a:lnTo>
                  <a:pt x="2797" y="3195"/>
                </a:lnTo>
                <a:lnTo>
                  <a:pt x="2810" y="3197"/>
                </a:lnTo>
                <a:lnTo>
                  <a:pt x="2825" y="3203"/>
                </a:lnTo>
                <a:lnTo>
                  <a:pt x="2832" y="3223"/>
                </a:lnTo>
                <a:lnTo>
                  <a:pt x="2832" y="3231"/>
                </a:lnTo>
                <a:lnTo>
                  <a:pt x="2825" y="3268"/>
                </a:lnTo>
                <a:lnTo>
                  <a:pt x="2810" y="3304"/>
                </a:lnTo>
                <a:lnTo>
                  <a:pt x="2789" y="3334"/>
                </a:lnTo>
                <a:lnTo>
                  <a:pt x="2768" y="3364"/>
                </a:lnTo>
                <a:lnTo>
                  <a:pt x="2742" y="3387"/>
                </a:lnTo>
                <a:lnTo>
                  <a:pt x="2720" y="3409"/>
                </a:lnTo>
                <a:lnTo>
                  <a:pt x="2720" y="3412"/>
                </a:lnTo>
                <a:lnTo>
                  <a:pt x="2699" y="3427"/>
                </a:lnTo>
                <a:lnTo>
                  <a:pt x="2675" y="3443"/>
                </a:lnTo>
                <a:lnTo>
                  <a:pt x="2652" y="3465"/>
                </a:lnTo>
                <a:lnTo>
                  <a:pt x="2620" y="3483"/>
                </a:lnTo>
                <a:lnTo>
                  <a:pt x="2594" y="3503"/>
                </a:lnTo>
                <a:lnTo>
                  <a:pt x="2567" y="3517"/>
                </a:lnTo>
                <a:lnTo>
                  <a:pt x="2543" y="3537"/>
                </a:lnTo>
                <a:lnTo>
                  <a:pt x="2536" y="3539"/>
                </a:lnTo>
                <a:lnTo>
                  <a:pt x="2529" y="3546"/>
                </a:lnTo>
                <a:lnTo>
                  <a:pt x="2475" y="3576"/>
                </a:lnTo>
                <a:lnTo>
                  <a:pt x="2458" y="3568"/>
                </a:lnTo>
                <a:lnTo>
                  <a:pt x="2471" y="3542"/>
                </a:lnTo>
                <a:lnTo>
                  <a:pt x="2435" y="3510"/>
                </a:lnTo>
                <a:lnTo>
                  <a:pt x="2417" y="3507"/>
                </a:lnTo>
                <a:lnTo>
                  <a:pt x="2436" y="3537"/>
                </a:lnTo>
                <a:lnTo>
                  <a:pt x="2444" y="3565"/>
                </a:lnTo>
                <a:lnTo>
                  <a:pt x="2435" y="3554"/>
                </a:lnTo>
                <a:lnTo>
                  <a:pt x="2428" y="3550"/>
                </a:lnTo>
                <a:lnTo>
                  <a:pt x="2419" y="3558"/>
                </a:lnTo>
                <a:lnTo>
                  <a:pt x="2404" y="3568"/>
                </a:lnTo>
                <a:lnTo>
                  <a:pt x="2408" y="3554"/>
                </a:lnTo>
                <a:lnTo>
                  <a:pt x="2411" y="3539"/>
                </a:lnTo>
                <a:lnTo>
                  <a:pt x="2408" y="3510"/>
                </a:lnTo>
                <a:lnTo>
                  <a:pt x="2400" y="3493"/>
                </a:lnTo>
                <a:lnTo>
                  <a:pt x="2393" y="3547"/>
                </a:lnTo>
                <a:lnTo>
                  <a:pt x="2400" y="3589"/>
                </a:lnTo>
                <a:lnTo>
                  <a:pt x="2388" y="3579"/>
                </a:lnTo>
                <a:lnTo>
                  <a:pt x="2388" y="3521"/>
                </a:lnTo>
                <a:lnTo>
                  <a:pt x="2385" y="3478"/>
                </a:lnTo>
                <a:lnTo>
                  <a:pt x="2370" y="3431"/>
                </a:lnTo>
                <a:lnTo>
                  <a:pt x="2342" y="3398"/>
                </a:lnTo>
                <a:lnTo>
                  <a:pt x="2316" y="3382"/>
                </a:lnTo>
                <a:lnTo>
                  <a:pt x="2303" y="3356"/>
                </a:lnTo>
                <a:lnTo>
                  <a:pt x="2327" y="3372"/>
                </a:lnTo>
                <a:lnTo>
                  <a:pt x="2353" y="3371"/>
                </a:lnTo>
                <a:lnTo>
                  <a:pt x="2350" y="3342"/>
                </a:lnTo>
                <a:lnTo>
                  <a:pt x="2339" y="3322"/>
                </a:lnTo>
                <a:lnTo>
                  <a:pt x="2327" y="3311"/>
                </a:lnTo>
                <a:lnTo>
                  <a:pt x="2316" y="3300"/>
                </a:lnTo>
                <a:lnTo>
                  <a:pt x="2325" y="3286"/>
                </a:lnTo>
                <a:lnTo>
                  <a:pt x="2316" y="3286"/>
                </a:lnTo>
                <a:lnTo>
                  <a:pt x="2305" y="3286"/>
                </a:lnTo>
                <a:lnTo>
                  <a:pt x="2292" y="3297"/>
                </a:lnTo>
                <a:lnTo>
                  <a:pt x="2291" y="3300"/>
                </a:lnTo>
                <a:lnTo>
                  <a:pt x="2291" y="3322"/>
                </a:lnTo>
                <a:lnTo>
                  <a:pt x="2309" y="3338"/>
                </a:lnTo>
                <a:lnTo>
                  <a:pt x="2285" y="3331"/>
                </a:lnTo>
                <a:lnTo>
                  <a:pt x="2259" y="3319"/>
                </a:lnTo>
                <a:lnTo>
                  <a:pt x="2256" y="3299"/>
                </a:lnTo>
                <a:lnTo>
                  <a:pt x="2245" y="3300"/>
                </a:lnTo>
                <a:lnTo>
                  <a:pt x="2245" y="3330"/>
                </a:lnTo>
                <a:lnTo>
                  <a:pt x="2291" y="3359"/>
                </a:lnTo>
                <a:lnTo>
                  <a:pt x="2251" y="3351"/>
                </a:lnTo>
                <a:lnTo>
                  <a:pt x="2222" y="3326"/>
                </a:lnTo>
                <a:lnTo>
                  <a:pt x="2208" y="3334"/>
                </a:lnTo>
                <a:lnTo>
                  <a:pt x="2184" y="3334"/>
                </a:lnTo>
                <a:lnTo>
                  <a:pt x="2162" y="3311"/>
                </a:lnTo>
                <a:lnTo>
                  <a:pt x="2151" y="3300"/>
                </a:lnTo>
                <a:lnTo>
                  <a:pt x="2128" y="3257"/>
                </a:lnTo>
                <a:lnTo>
                  <a:pt x="2128" y="3231"/>
                </a:lnTo>
                <a:lnTo>
                  <a:pt x="2114" y="3193"/>
                </a:lnTo>
                <a:lnTo>
                  <a:pt x="2090" y="3165"/>
                </a:lnTo>
                <a:lnTo>
                  <a:pt x="2096" y="3151"/>
                </a:lnTo>
                <a:lnTo>
                  <a:pt x="2114" y="3168"/>
                </a:lnTo>
                <a:lnTo>
                  <a:pt x="2128" y="3184"/>
                </a:lnTo>
                <a:lnTo>
                  <a:pt x="2132" y="3175"/>
                </a:lnTo>
                <a:lnTo>
                  <a:pt x="2132" y="3164"/>
                </a:lnTo>
                <a:lnTo>
                  <a:pt x="2128" y="3164"/>
                </a:lnTo>
                <a:lnTo>
                  <a:pt x="2132" y="3144"/>
                </a:lnTo>
                <a:lnTo>
                  <a:pt x="2109" y="3141"/>
                </a:lnTo>
                <a:lnTo>
                  <a:pt x="2103" y="3112"/>
                </a:lnTo>
                <a:lnTo>
                  <a:pt x="2060" y="3101"/>
                </a:lnTo>
                <a:lnTo>
                  <a:pt x="2031" y="3090"/>
                </a:lnTo>
                <a:lnTo>
                  <a:pt x="2017" y="3077"/>
                </a:lnTo>
                <a:lnTo>
                  <a:pt x="2013" y="3082"/>
                </a:lnTo>
                <a:lnTo>
                  <a:pt x="2010" y="3085"/>
                </a:lnTo>
                <a:lnTo>
                  <a:pt x="2010" y="3092"/>
                </a:lnTo>
                <a:lnTo>
                  <a:pt x="2013" y="3104"/>
                </a:lnTo>
                <a:lnTo>
                  <a:pt x="2002" y="3111"/>
                </a:lnTo>
                <a:lnTo>
                  <a:pt x="1970" y="3092"/>
                </a:lnTo>
                <a:lnTo>
                  <a:pt x="1930" y="3069"/>
                </a:lnTo>
                <a:lnTo>
                  <a:pt x="1916" y="3056"/>
                </a:lnTo>
                <a:lnTo>
                  <a:pt x="1912" y="3066"/>
                </a:lnTo>
                <a:lnTo>
                  <a:pt x="1862" y="3040"/>
                </a:lnTo>
                <a:lnTo>
                  <a:pt x="1819" y="3021"/>
                </a:lnTo>
                <a:lnTo>
                  <a:pt x="1838" y="3014"/>
                </a:lnTo>
                <a:lnTo>
                  <a:pt x="1847" y="2996"/>
                </a:lnTo>
                <a:lnTo>
                  <a:pt x="1838" y="2969"/>
                </a:lnTo>
                <a:lnTo>
                  <a:pt x="1825" y="2945"/>
                </a:lnTo>
                <a:lnTo>
                  <a:pt x="1807" y="2951"/>
                </a:lnTo>
                <a:lnTo>
                  <a:pt x="1812" y="2933"/>
                </a:lnTo>
                <a:lnTo>
                  <a:pt x="1807" y="2918"/>
                </a:lnTo>
                <a:lnTo>
                  <a:pt x="1805" y="2887"/>
                </a:lnTo>
                <a:lnTo>
                  <a:pt x="1802" y="2874"/>
                </a:lnTo>
                <a:lnTo>
                  <a:pt x="1789" y="2883"/>
                </a:lnTo>
                <a:lnTo>
                  <a:pt x="1786" y="2903"/>
                </a:lnTo>
                <a:lnTo>
                  <a:pt x="1772" y="2862"/>
                </a:lnTo>
                <a:lnTo>
                  <a:pt x="1765" y="2832"/>
                </a:lnTo>
                <a:lnTo>
                  <a:pt x="1777" y="2813"/>
                </a:lnTo>
                <a:lnTo>
                  <a:pt x="1767" y="2795"/>
                </a:lnTo>
                <a:lnTo>
                  <a:pt x="1794" y="2784"/>
                </a:lnTo>
                <a:lnTo>
                  <a:pt x="1794" y="2766"/>
                </a:lnTo>
                <a:lnTo>
                  <a:pt x="1789" y="2770"/>
                </a:lnTo>
                <a:lnTo>
                  <a:pt x="1777" y="2775"/>
                </a:lnTo>
                <a:lnTo>
                  <a:pt x="1771" y="2766"/>
                </a:lnTo>
                <a:lnTo>
                  <a:pt x="1777" y="2747"/>
                </a:lnTo>
                <a:lnTo>
                  <a:pt x="1796" y="2747"/>
                </a:lnTo>
                <a:lnTo>
                  <a:pt x="1792" y="2738"/>
                </a:lnTo>
                <a:lnTo>
                  <a:pt x="1783" y="2735"/>
                </a:lnTo>
                <a:lnTo>
                  <a:pt x="1772" y="2728"/>
                </a:lnTo>
                <a:lnTo>
                  <a:pt x="1777" y="2704"/>
                </a:lnTo>
                <a:lnTo>
                  <a:pt x="1777" y="2698"/>
                </a:lnTo>
                <a:lnTo>
                  <a:pt x="1783" y="2692"/>
                </a:lnTo>
                <a:lnTo>
                  <a:pt x="1805" y="2695"/>
                </a:lnTo>
                <a:lnTo>
                  <a:pt x="1812" y="2679"/>
                </a:lnTo>
                <a:lnTo>
                  <a:pt x="1789" y="2683"/>
                </a:lnTo>
                <a:lnTo>
                  <a:pt x="1749" y="2654"/>
                </a:lnTo>
                <a:lnTo>
                  <a:pt x="1725" y="2643"/>
                </a:lnTo>
                <a:lnTo>
                  <a:pt x="1739" y="2675"/>
                </a:lnTo>
                <a:lnTo>
                  <a:pt x="1674" y="2623"/>
                </a:lnTo>
                <a:lnTo>
                  <a:pt x="1649" y="2603"/>
                </a:lnTo>
                <a:lnTo>
                  <a:pt x="1674" y="2597"/>
                </a:lnTo>
                <a:lnTo>
                  <a:pt x="1666" y="2550"/>
                </a:lnTo>
                <a:lnTo>
                  <a:pt x="1645" y="2553"/>
                </a:lnTo>
                <a:lnTo>
                  <a:pt x="1645" y="2579"/>
                </a:lnTo>
                <a:lnTo>
                  <a:pt x="1621" y="2597"/>
                </a:lnTo>
                <a:lnTo>
                  <a:pt x="1608" y="2612"/>
                </a:lnTo>
                <a:lnTo>
                  <a:pt x="1636" y="2609"/>
                </a:lnTo>
                <a:lnTo>
                  <a:pt x="1639" y="2619"/>
                </a:lnTo>
                <a:lnTo>
                  <a:pt x="1623" y="2652"/>
                </a:lnTo>
                <a:lnTo>
                  <a:pt x="1608" y="2635"/>
                </a:lnTo>
                <a:lnTo>
                  <a:pt x="1591" y="2631"/>
                </a:lnTo>
                <a:lnTo>
                  <a:pt x="1574" y="2612"/>
                </a:lnTo>
                <a:lnTo>
                  <a:pt x="1578" y="2597"/>
                </a:lnTo>
                <a:lnTo>
                  <a:pt x="1571" y="2581"/>
                </a:lnTo>
                <a:lnTo>
                  <a:pt x="1576" y="2553"/>
                </a:lnTo>
                <a:lnTo>
                  <a:pt x="1566" y="2560"/>
                </a:lnTo>
                <a:lnTo>
                  <a:pt x="1531" y="2560"/>
                </a:lnTo>
                <a:lnTo>
                  <a:pt x="1522" y="2579"/>
                </a:lnTo>
                <a:lnTo>
                  <a:pt x="1500" y="2584"/>
                </a:lnTo>
                <a:lnTo>
                  <a:pt x="1487" y="2581"/>
                </a:lnTo>
                <a:lnTo>
                  <a:pt x="1480" y="2561"/>
                </a:lnTo>
                <a:lnTo>
                  <a:pt x="1470" y="2545"/>
                </a:lnTo>
                <a:lnTo>
                  <a:pt x="1470" y="2520"/>
                </a:lnTo>
                <a:lnTo>
                  <a:pt x="1458" y="2497"/>
                </a:lnTo>
                <a:lnTo>
                  <a:pt x="1462" y="2478"/>
                </a:lnTo>
                <a:lnTo>
                  <a:pt x="1462" y="2462"/>
                </a:lnTo>
                <a:lnTo>
                  <a:pt x="1439" y="2430"/>
                </a:lnTo>
                <a:lnTo>
                  <a:pt x="1439" y="2397"/>
                </a:lnTo>
                <a:lnTo>
                  <a:pt x="1397" y="2373"/>
                </a:lnTo>
                <a:lnTo>
                  <a:pt x="1362" y="2362"/>
                </a:lnTo>
                <a:lnTo>
                  <a:pt x="1327" y="2349"/>
                </a:lnTo>
                <a:lnTo>
                  <a:pt x="1306" y="2332"/>
                </a:lnTo>
                <a:lnTo>
                  <a:pt x="1299" y="2286"/>
                </a:lnTo>
                <a:lnTo>
                  <a:pt x="1266" y="2241"/>
                </a:lnTo>
                <a:lnTo>
                  <a:pt x="1241" y="2199"/>
                </a:lnTo>
                <a:lnTo>
                  <a:pt x="1226" y="2183"/>
                </a:lnTo>
                <a:lnTo>
                  <a:pt x="1233" y="2171"/>
                </a:lnTo>
                <a:lnTo>
                  <a:pt x="1251" y="2163"/>
                </a:lnTo>
                <a:lnTo>
                  <a:pt x="1269" y="2178"/>
                </a:lnTo>
                <a:lnTo>
                  <a:pt x="1282" y="2150"/>
                </a:lnTo>
                <a:lnTo>
                  <a:pt x="1269" y="2138"/>
                </a:lnTo>
                <a:lnTo>
                  <a:pt x="1248" y="2132"/>
                </a:lnTo>
                <a:lnTo>
                  <a:pt x="1241" y="2124"/>
                </a:lnTo>
                <a:lnTo>
                  <a:pt x="1241" y="2146"/>
                </a:lnTo>
                <a:lnTo>
                  <a:pt x="1186" y="2130"/>
                </a:lnTo>
                <a:lnTo>
                  <a:pt x="1168" y="2092"/>
                </a:lnTo>
                <a:lnTo>
                  <a:pt x="1151" y="2063"/>
                </a:lnTo>
                <a:lnTo>
                  <a:pt x="1136" y="2032"/>
                </a:lnTo>
                <a:lnTo>
                  <a:pt x="1123" y="2004"/>
                </a:lnTo>
                <a:lnTo>
                  <a:pt x="1113" y="1984"/>
                </a:lnTo>
                <a:lnTo>
                  <a:pt x="1116" y="1959"/>
                </a:lnTo>
                <a:lnTo>
                  <a:pt x="1113" y="1943"/>
                </a:lnTo>
                <a:lnTo>
                  <a:pt x="1113" y="1917"/>
                </a:lnTo>
                <a:lnTo>
                  <a:pt x="1101" y="1913"/>
                </a:lnTo>
                <a:lnTo>
                  <a:pt x="1094" y="1898"/>
                </a:lnTo>
                <a:lnTo>
                  <a:pt x="1092" y="1868"/>
                </a:lnTo>
                <a:lnTo>
                  <a:pt x="1075" y="1841"/>
                </a:lnTo>
                <a:lnTo>
                  <a:pt x="1058" y="1834"/>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dirty="0"/>
          </a:p>
        </p:txBody>
      </p:sp>
      <p:sp>
        <p:nvSpPr>
          <p:cNvPr id="24" name="Freeform 1044"/>
          <p:cNvSpPr>
            <a:spLocks/>
          </p:cNvSpPr>
          <p:nvPr userDrawn="1"/>
        </p:nvSpPr>
        <p:spPr bwMode="auto">
          <a:xfrm>
            <a:off x="4181950" y="2853114"/>
            <a:ext cx="638374" cy="1424260"/>
          </a:xfrm>
          <a:custGeom>
            <a:avLst/>
            <a:gdLst>
              <a:gd name="T0" fmla="*/ 519 w 1469"/>
              <a:gd name="T1" fmla="*/ 1418 h 2917"/>
              <a:gd name="T2" fmla="*/ 617 w 1469"/>
              <a:gd name="T3" fmla="*/ 1403 h 2917"/>
              <a:gd name="T4" fmla="*/ 783 w 1469"/>
              <a:gd name="T5" fmla="*/ 1091 h 2917"/>
              <a:gd name="T6" fmla="*/ 722 w 1469"/>
              <a:gd name="T7" fmla="*/ 890 h 2917"/>
              <a:gd name="T8" fmla="*/ 581 w 1469"/>
              <a:gd name="T9" fmla="*/ 870 h 2917"/>
              <a:gd name="T10" fmla="*/ 461 w 1469"/>
              <a:gd name="T11" fmla="*/ 778 h 2917"/>
              <a:gd name="T12" fmla="*/ 378 w 1469"/>
              <a:gd name="T13" fmla="*/ 695 h 2917"/>
              <a:gd name="T14" fmla="*/ 365 w 1469"/>
              <a:gd name="T15" fmla="*/ 595 h 2917"/>
              <a:gd name="T16" fmla="*/ 336 w 1469"/>
              <a:gd name="T17" fmla="*/ 563 h 2917"/>
              <a:gd name="T18" fmla="*/ 264 w 1469"/>
              <a:gd name="T19" fmla="*/ 481 h 2917"/>
              <a:gd name="T20" fmla="*/ 240 w 1469"/>
              <a:gd name="T21" fmla="*/ 425 h 2917"/>
              <a:gd name="T22" fmla="*/ 252 w 1469"/>
              <a:gd name="T23" fmla="*/ 334 h 2917"/>
              <a:gd name="T24" fmla="*/ 209 w 1469"/>
              <a:gd name="T25" fmla="*/ 215 h 2917"/>
              <a:gd name="T26" fmla="*/ 231 w 1469"/>
              <a:gd name="T27" fmla="*/ 10 h 2917"/>
              <a:gd name="T28" fmla="*/ 473 w 1469"/>
              <a:gd name="T29" fmla="*/ 529 h 2917"/>
              <a:gd name="T30" fmla="*/ 1019 w 1469"/>
              <a:gd name="T31" fmla="*/ 858 h 2917"/>
              <a:gd name="T32" fmla="*/ 1454 w 1469"/>
              <a:gd name="T33" fmla="*/ 906 h 2917"/>
              <a:gd name="T34" fmla="*/ 1355 w 1469"/>
              <a:gd name="T35" fmla="*/ 1260 h 2917"/>
              <a:gd name="T36" fmla="*/ 1337 w 1469"/>
              <a:gd name="T37" fmla="*/ 1252 h 2917"/>
              <a:gd name="T38" fmla="*/ 1289 w 1469"/>
              <a:gd name="T39" fmla="*/ 1215 h 2917"/>
              <a:gd name="T40" fmla="*/ 1278 w 1469"/>
              <a:gd name="T41" fmla="*/ 1294 h 2917"/>
              <a:gd name="T42" fmla="*/ 1191 w 1469"/>
              <a:gd name="T43" fmla="*/ 1247 h 2917"/>
              <a:gd name="T44" fmla="*/ 1196 w 1469"/>
              <a:gd name="T45" fmla="*/ 1305 h 2917"/>
              <a:gd name="T46" fmla="*/ 1191 w 1469"/>
              <a:gd name="T47" fmla="*/ 1316 h 2917"/>
              <a:gd name="T48" fmla="*/ 1213 w 1469"/>
              <a:gd name="T49" fmla="*/ 1386 h 2917"/>
              <a:gd name="T50" fmla="*/ 1224 w 1469"/>
              <a:gd name="T51" fmla="*/ 1470 h 2917"/>
              <a:gd name="T52" fmla="*/ 1184 w 1469"/>
              <a:gd name="T53" fmla="*/ 1528 h 2917"/>
              <a:gd name="T54" fmla="*/ 1191 w 1469"/>
              <a:gd name="T55" fmla="*/ 1617 h 2917"/>
              <a:gd name="T56" fmla="*/ 1128 w 1469"/>
              <a:gd name="T57" fmla="*/ 1613 h 2917"/>
              <a:gd name="T58" fmla="*/ 1163 w 1469"/>
              <a:gd name="T59" fmla="*/ 1741 h 2917"/>
              <a:gd name="T60" fmla="*/ 1178 w 1469"/>
              <a:gd name="T61" fmla="*/ 1794 h 2917"/>
              <a:gd name="T62" fmla="*/ 1155 w 1469"/>
              <a:gd name="T63" fmla="*/ 1963 h 2917"/>
              <a:gd name="T64" fmla="*/ 1174 w 1469"/>
              <a:gd name="T65" fmla="*/ 1993 h 2917"/>
              <a:gd name="T66" fmla="*/ 1181 w 1469"/>
              <a:gd name="T67" fmla="*/ 2109 h 2917"/>
              <a:gd name="T68" fmla="*/ 1213 w 1469"/>
              <a:gd name="T69" fmla="*/ 1741 h 2917"/>
              <a:gd name="T70" fmla="*/ 1184 w 1469"/>
              <a:gd name="T71" fmla="*/ 2013 h 2917"/>
              <a:gd name="T72" fmla="*/ 1152 w 1469"/>
              <a:gd name="T73" fmla="*/ 2168 h 2917"/>
              <a:gd name="T74" fmla="*/ 1123 w 1469"/>
              <a:gd name="T75" fmla="*/ 2153 h 2917"/>
              <a:gd name="T76" fmla="*/ 1083 w 1469"/>
              <a:gd name="T77" fmla="*/ 2162 h 2917"/>
              <a:gd name="T78" fmla="*/ 1160 w 1469"/>
              <a:gd name="T79" fmla="*/ 2176 h 2917"/>
              <a:gd name="T80" fmla="*/ 1193 w 1469"/>
              <a:gd name="T81" fmla="*/ 2396 h 2917"/>
              <a:gd name="T82" fmla="*/ 1218 w 1469"/>
              <a:gd name="T83" fmla="*/ 2557 h 2917"/>
              <a:gd name="T84" fmla="*/ 1149 w 1469"/>
              <a:gd name="T85" fmla="*/ 2697 h 2917"/>
              <a:gd name="T86" fmla="*/ 1163 w 1469"/>
              <a:gd name="T87" fmla="*/ 2734 h 2917"/>
              <a:gd name="T88" fmla="*/ 1196 w 1469"/>
              <a:gd name="T89" fmla="*/ 2912 h 2917"/>
              <a:gd name="T90" fmla="*/ 1073 w 1469"/>
              <a:gd name="T91" fmla="*/ 2834 h 2917"/>
              <a:gd name="T92" fmla="*/ 949 w 1469"/>
              <a:gd name="T93" fmla="*/ 2831 h 2917"/>
              <a:gd name="T94" fmla="*/ 794 w 1469"/>
              <a:gd name="T95" fmla="*/ 2831 h 2917"/>
              <a:gd name="T96" fmla="*/ 621 w 1469"/>
              <a:gd name="T97" fmla="*/ 2856 h 2917"/>
              <a:gd name="T98" fmla="*/ 469 w 1469"/>
              <a:gd name="T99" fmla="*/ 2818 h 2917"/>
              <a:gd name="T100" fmla="*/ 325 w 1469"/>
              <a:gd name="T101" fmla="*/ 2685 h 2917"/>
              <a:gd name="T102" fmla="*/ 166 w 1469"/>
              <a:gd name="T103" fmla="*/ 2664 h 2917"/>
              <a:gd name="T104" fmla="*/ 108 w 1469"/>
              <a:gd name="T105" fmla="*/ 2552 h 2917"/>
              <a:gd name="T106" fmla="*/ 21 w 1469"/>
              <a:gd name="T107" fmla="*/ 2440 h 2917"/>
              <a:gd name="T108" fmla="*/ 11 w 1469"/>
              <a:gd name="T109" fmla="*/ 2347 h 2917"/>
              <a:gd name="T110" fmla="*/ 98 w 1469"/>
              <a:gd name="T111" fmla="*/ 2305 h 2917"/>
              <a:gd name="T112" fmla="*/ 153 w 1469"/>
              <a:gd name="T113" fmla="*/ 2113 h 2917"/>
              <a:gd name="T114" fmla="*/ 336 w 1469"/>
              <a:gd name="T115" fmla="*/ 2054 h 2917"/>
              <a:gd name="T116" fmla="*/ 286 w 1469"/>
              <a:gd name="T117" fmla="*/ 1959 h 2917"/>
              <a:gd name="T118" fmla="*/ 286 w 1469"/>
              <a:gd name="T119" fmla="*/ 1780 h 2917"/>
              <a:gd name="T120" fmla="*/ 215 w 1469"/>
              <a:gd name="T121" fmla="*/ 1707 h 2917"/>
              <a:gd name="T122" fmla="*/ 292 w 1469"/>
              <a:gd name="T123" fmla="*/ 1659 h 2917"/>
              <a:gd name="T124" fmla="*/ 444 w 1469"/>
              <a:gd name="T125" fmla="*/ 1558 h 2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69" h="2917">
                <a:moveTo>
                  <a:pt x="488" y="1509"/>
                </a:moveTo>
                <a:lnTo>
                  <a:pt x="488" y="1505"/>
                </a:lnTo>
                <a:lnTo>
                  <a:pt x="489" y="1491"/>
                </a:lnTo>
                <a:lnTo>
                  <a:pt x="489" y="1477"/>
                </a:lnTo>
                <a:lnTo>
                  <a:pt x="489" y="1453"/>
                </a:lnTo>
                <a:lnTo>
                  <a:pt x="499" y="1443"/>
                </a:lnTo>
                <a:lnTo>
                  <a:pt x="510" y="1437"/>
                </a:lnTo>
                <a:lnTo>
                  <a:pt x="519" y="1418"/>
                </a:lnTo>
                <a:lnTo>
                  <a:pt x="531" y="1413"/>
                </a:lnTo>
                <a:lnTo>
                  <a:pt x="538" y="1417"/>
                </a:lnTo>
                <a:lnTo>
                  <a:pt x="556" y="1413"/>
                </a:lnTo>
                <a:lnTo>
                  <a:pt x="575" y="1425"/>
                </a:lnTo>
                <a:lnTo>
                  <a:pt x="592" y="1413"/>
                </a:lnTo>
                <a:lnTo>
                  <a:pt x="600" y="1409"/>
                </a:lnTo>
                <a:lnTo>
                  <a:pt x="604" y="1403"/>
                </a:lnTo>
                <a:lnTo>
                  <a:pt x="617" y="1403"/>
                </a:lnTo>
                <a:lnTo>
                  <a:pt x="627" y="1397"/>
                </a:lnTo>
                <a:lnTo>
                  <a:pt x="866" y="1212"/>
                </a:lnTo>
                <a:lnTo>
                  <a:pt x="867" y="1182"/>
                </a:lnTo>
                <a:lnTo>
                  <a:pt x="856" y="1179"/>
                </a:lnTo>
                <a:lnTo>
                  <a:pt x="794" y="1177"/>
                </a:lnTo>
                <a:lnTo>
                  <a:pt x="790" y="1135"/>
                </a:lnTo>
                <a:lnTo>
                  <a:pt x="787" y="1104"/>
                </a:lnTo>
                <a:lnTo>
                  <a:pt x="783" y="1091"/>
                </a:lnTo>
                <a:lnTo>
                  <a:pt x="787" y="1060"/>
                </a:lnTo>
                <a:lnTo>
                  <a:pt x="790" y="1021"/>
                </a:lnTo>
                <a:lnTo>
                  <a:pt x="787" y="980"/>
                </a:lnTo>
                <a:lnTo>
                  <a:pt x="787" y="946"/>
                </a:lnTo>
                <a:lnTo>
                  <a:pt x="783" y="902"/>
                </a:lnTo>
                <a:lnTo>
                  <a:pt x="766" y="894"/>
                </a:lnTo>
                <a:lnTo>
                  <a:pt x="729" y="890"/>
                </a:lnTo>
                <a:lnTo>
                  <a:pt x="722" y="890"/>
                </a:lnTo>
                <a:lnTo>
                  <a:pt x="695" y="889"/>
                </a:lnTo>
                <a:lnTo>
                  <a:pt x="676" y="890"/>
                </a:lnTo>
                <a:lnTo>
                  <a:pt x="658" y="902"/>
                </a:lnTo>
                <a:lnTo>
                  <a:pt x="639" y="924"/>
                </a:lnTo>
                <a:lnTo>
                  <a:pt x="627" y="916"/>
                </a:lnTo>
                <a:lnTo>
                  <a:pt x="618" y="906"/>
                </a:lnTo>
                <a:lnTo>
                  <a:pt x="590" y="870"/>
                </a:lnTo>
                <a:lnTo>
                  <a:pt x="581" y="870"/>
                </a:lnTo>
                <a:lnTo>
                  <a:pt x="559" y="870"/>
                </a:lnTo>
                <a:lnTo>
                  <a:pt x="535" y="870"/>
                </a:lnTo>
                <a:lnTo>
                  <a:pt x="531" y="870"/>
                </a:lnTo>
                <a:lnTo>
                  <a:pt x="507" y="871"/>
                </a:lnTo>
                <a:lnTo>
                  <a:pt x="489" y="806"/>
                </a:lnTo>
                <a:lnTo>
                  <a:pt x="473" y="799"/>
                </a:lnTo>
                <a:lnTo>
                  <a:pt x="469" y="790"/>
                </a:lnTo>
                <a:lnTo>
                  <a:pt x="461" y="778"/>
                </a:lnTo>
                <a:lnTo>
                  <a:pt x="446" y="767"/>
                </a:lnTo>
                <a:lnTo>
                  <a:pt x="434" y="757"/>
                </a:lnTo>
                <a:lnTo>
                  <a:pt x="430" y="750"/>
                </a:lnTo>
                <a:lnTo>
                  <a:pt x="418" y="741"/>
                </a:lnTo>
                <a:lnTo>
                  <a:pt x="409" y="741"/>
                </a:lnTo>
                <a:lnTo>
                  <a:pt x="388" y="741"/>
                </a:lnTo>
                <a:lnTo>
                  <a:pt x="378" y="704"/>
                </a:lnTo>
                <a:lnTo>
                  <a:pt x="378" y="695"/>
                </a:lnTo>
                <a:lnTo>
                  <a:pt x="383" y="672"/>
                </a:lnTo>
                <a:lnTo>
                  <a:pt x="388" y="642"/>
                </a:lnTo>
                <a:lnTo>
                  <a:pt x="372" y="630"/>
                </a:lnTo>
                <a:lnTo>
                  <a:pt x="361" y="620"/>
                </a:lnTo>
                <a:lnTo>
                  <a:pt x="365" y="616"/>
                </a:lnTo>
                <a:lnTo>
                  <a:pt x="365" y="610"/>
                </a:lnTo>
                <a:lnTo>
                  <a:pt x="372" y="600"/>
                </a:lnTo>
                <a:lnTo>
                  <a:pt x="365" y="595"/>
                </a:lnTo>
                <a:lnTo>
                  <a:pt x="373" y="589"/>
                </a:lnTo>
                <a:lnTo>
                  <a:pt x="373" y="581"/>
                </a:lnTo>
                <a:lnTo>
                  <a:pt x="373" y="580"/>
                </a:lnTo>
                <a:lnTo>
                  <a:pt x="368" y="576"/>
                </a:lnTo>
                <a:lnTo>
                  <a:pt x="365" y="573"/>
                </a:lnTo>
                <a:lnTo>
                  <a:pt x="361" y="571"/>
                </a:lnTo>
                <a:lnTo>
                  <a:pt x="348" y="565"/>
                </a:lnTo>
                <a:lnTo>
                  <a:pt x="336" y="563"/>
                </a:lnTo>
                <a:lnTo>
                  <a:pt x="319" y="557"/>
                </a:lnTo>
                <a:lnTo>
                  <a:pt x="305" y="551"/>
                </a:lnTo>
                <a:lnTo>
                  <a:pt x="293" y="551"/>
                </a:lnTo>
                <a:lnTo>
                  <a:pt x="256" y="548"/>
                </a:lnTo>
                <a:lnTo>
                  <a:pt x="264" y="511"/>
                </a:lnTo>
                <a:lnTo>
                  <a:pt x="264" y="488"/>
                </a:lnTo>
                <a:lnTo>
                  <a:pt x="267" y="481"/>
                </a:lnTo>
                <a:lnTo>
                  <a:pt x="264" y="481"/>
                </a:lnTo>
                <a:lnTo>
                  <a:pt x="283" y="456"/>
                </a:lnTo>
                <a:lnTo>
                  <a:pt x="283" y="444"/>
                </a:lnTo>
                <a:lnTo>
                  <a:pt x="278" y="448"/>
                </a:lnTo>
                <a:lnTo>
                  <a:pt x="274" y="443"/>
                </a:lnTo>
                <a:lnTo>
                  <a:pt x="267" y="435"/>
                </a:lnTo>
                <a:lnTo>
                  <a:pt x="264" y="432"/>
                </a:lnTo>
                <a:lnTo>
                  <a:pt x="252" y="425"/>
                </a:lnTo>
                <a:lnTo>
                  <a:pt x="240" y="425"/>
                </a:lnTo>
                <a:lnTo>
                  <a:pt x="225" y="424"/>
                </a:lnTo>
                <a:lnTo>
                  <a:pt x="209" y="417"/>
                </a:lnTo>
                <a:lnTo>
                  <a:pt x="212" y="409"/>
                </a:lnTo>
                <a:lnTo>
                  <a:pt x="215" y="398"/>
                </a:lnTo>
                <a:lnTo>
                  <a:pt x="225" y="390"/>
                </a:lnTo>
                <a:lnTo>
                  <a:pt x="231" y="384"/>
                </a:lnTo>
                <a:lnTo>
                  <a:pt x="247" y="365"/>
                </a:lnTo>
                <a:lnTo>
                  <a:pt x="252" y="334"/>
                </a:lnTo>
                <a:lnTo>
                  <a:pt x="252" y="326"/>
                </a:lnTo>
                <a:lnTo>
                  <a:pt x="243" y="325"/>
                </a:lnTo>
                <a:lnTo>
                  <a:pt x="243" y="312"/>
                </a:lnTo>
                <a:lnTo>
                  <a:pt x="236" y="308"/>
                </a:lnTo>
                <a:lnTo>
                  <a:pt x="228" y="289"/>
                </a:lnTo>
                <a:lnTo>
                  <a:pt x="225" y="282"/>
                </a:lnTo>
                <a:lnTo>
                  <a:pt x="209" y="245"/>
                </a:lnTo>
                <a:lnTo>
                  <a:pt x="209" y="215"/>
                </a:lnTo>
                <a:lnTo>
                  <a:pt x="202" y="195"/>
                </a:lnTo>
                <a:lnTo>
                  <a:pt x="197" y="151"/>
                </a:lnTo>
                <a:lnTo>
                  <a:pt x="153" y="131"/>
                </a:lnTo>
                <a:lnTo>
                  <a:pt x="131" y="90"/>
                </a:lnTo>
                <a:lnTo>
                  <a:pt x="167" y="52"/>
                </a:lnTo>
                <a:lnTo>
                  <a:pt x="184" y="35"/>
                </a:lnTo>
                <a:lnTo>
                  <a:pt x="209" y="0"/>
                </a:lnTo>
                <a:lnTo>
                  <a:pt x="231" y="10"/>
                </a:lnTo>
                <a:lnTo>
                  <a:pt x="339" y="50"/>
                </a:lnTo>
                <a:lnTo>
                  <a:pt x="344" y="170"/>
                </a:lnTo>
                <a:lnTo>
                  <a:pt x="368" y="231"/>
                </a:lnTo>
                <a:lnTo>
                  <a:pt x="368" y="320"/>
                </a:lnTo>
                <a:lnTo>
                  <a:pt x="397" y="398"/>
                </a:lnTo>
                <a:lnTo>
                  <a:pt x="415" y="488"/>
                </a:lnTo>
                <a:lnTo>
                  <a:pt x="456" y="488"/>
                </a:lnTo>
                <a:lnTo>
                  <a:pt x="473" y="529"/>
                </a:lnTo>
                <a:lnTo>
                  <a:pt x="523" y="599"/>
                </a:lnTo>
                <a:lnTo>
                  <a:pt x="563" y="690"/>
                </a:lnTo>
                <a:lnTo>
                  <a:pt x="612" y="696"/>
                </a:lnTo>
                <a:lnTo>
                  <a:pt x="705" y="738"/>
                </a:lnTo>
                <a:lnTo>
                  <a:pt x="759" y="786"/>
                </a:lnTo>
                <a:lnTo>
                  <a:pt x="833" y="787"/>
                </a:lnTo>
                <a:lnTo>
                  <a:pt x="929" y="849"/>
                </a:lnTo>
                <a:lnTo>
                  <a:pt x="1019" y="858"/>
                </a:lnTo>
                <a:lnTo>
                  <a:pt x="1123" y="878"/>
                </a:lnTo>
                <a:lnTo>
                  <a:pt x="1205" y="889"/>
                </a:lnTo>
                <a:lnTo>
                  <a:pt x="1189" y="861"/>
                </a:lnTo>
                <a:lnTo>
                  <a:pt x="1228" y="878"/>
                </a:lnTo>
                <a:lnTo>
                  <a:pt x="1270" y="919"/>
                </a:lnTo>
                <a:lnTo>
                  <a:pt x="1268" y="866"/>
                </a:lnTo>
                <a:lnTo>
                  <a:pt x="1350" y="972"/>
                </a:lnTo>
                <a:lnTo>
                  <a:pt x="1454" y="906"/>
                </a:lnTo>
                <a:lnTo>
                  <a:pt x="1463" y="903"/>
                </a:lnTo>
                <a:lnTo>
                  <a:pt x="1469" y="922"/>
                </a:lnTo>
                <a:lnTo>
                  <a:pt x="1454" y="1018"/>
                </a:lnTo>
                <a:lnTo>
                  <a:pt x="1438" y="1085"/>
                </a:lnTo>
                <a:lnTo>
                  <a:pt x="1419" y="1160"/>
                </a:lnTo>
                <a:lnTo>
                  <a:pt x="1404" y="1179"/>
                </a:lnTo>
                <a:lnTo>
                  <a:pt x="1384" y="1217"/>
                </a:lnTo>
                <a:lnTo>
                  <a:pt x="1355" y="1260"/>
                </a:lnTo>
                <a:lnTo>
                  <a:pt x="1332" y="1318"/>
                </a:lnTo>
                <a:lnTo>
                  <a:pt x="1303" y="1374"/>
                </a:lnTo>
                <a:lnTo>
                  <a:pt x="1279" y="1437"/>
                </a:lnTo>
                <a:lnTo>
                  <a:pt x="1260" y="1465"/>
                </a:lnTo>
                <a:lnTo>
                  <a:pt x="1278" y="1409"/>
                </a:lnTo>
                <a:lnTo>
                  <a:pt x="1300" y="1355"/>
                </a:lnTo>
                <a:lnTo>
                  <a:pt x="1314" y="1305"/>
                </a:lnTo>
                <a:lnTo>
                  <a:pt x="1337" y="1252"/>
                </a:lnTo>
                <a:lnTo>
                  <a:pt x="1346" y="1230"/>
                </a:lnTo>
                <a:lnTo>
                  <a:pt x="1335" y="1200"/>
                </a:lnTo>
                <a:lnTo>
                  <a:pt x="1318" y="1200"/>
                </a:lnTo>
                <a:lnTo>
                  <a:pt x="1292" y="1169"/>
                </a:lnTo>
                <a:lnTo>
                  <a:pt x="1289" y="1171"/>
                </a:lnTo>
                <a:lnTo>
                  <a:pt x="1282" y="1182"/>
                </a:lnTo>
                <a:lnTo>
                  <a:pt x="1292" y="1201"/>
                </a:lnTo>
                <a:lnTo>
                  <a:pt x="1289" y="1215"/>
                </a:lnTo>
                <a:lnTo>
                  <a:pt x="1303" y="1231"/>
                </a:lnTo>
                <a:lnTo>
                  <a:pt x="1303" y="1256"/>
                </a:lnTo>
                <a:lnTo>
                  <a:pt x="1289" y="1252"/>
                </a:lnTo>
                <a:lnTo>
                  <a:pt x="1279" y="1244"/>
                </a:lnTo>
                <a:lnTo>
                  <a:pt x="1278" y="1260"/>
                </a:lnTo>
                <a:lnTo>
                  <a:pt x="1286" y="1271"/>
                </a:lnTo>
                <a:lnTo>
                  <a:pt x="1294" y="1271"/>
                </a:lnTo>
                <a:lnTo>
                  <a:pt x="1278" y="1294"/>
                </a:lnTo>
                <a:lnTo>
                  <a:pt x="1275" y="1280"/>
                </a:lnTo>
                <a:lnTo>
                  <a:pt x="1270" y="1268"/>
                </a:lnTo>
                <a:lnTo>
                  <a:pt x="1254" y="1270"/>
                </a:lnTo>
                <a:lnTo>
                  <a:pt x="1248" y="1243"/>
                </a:lnTo>
                <a:lnTo>
                  <a:pt x="1224" y="1235"/>
                </a:lnTo>
                <a:lnTo>
                  <a:pt x="1191" y="1219"/>
                </a:lnTo>
                <a:lnTo>
                  <a:pt x="1191" y="1243"/>
                </a:lnTo>
                <a:lnTo>
                  <a:pt x="1191" y="1247"/>
                </a:lnTo>
                <a:lnTo>
                  <a:pt x="1196" y="1256"/>
                </a:lnTo>
                <a:lnTo>
                  <a:pt x="1205" y="1260"/>
                </a:lnTo>
                <a:lnTo>
                  <a:pt x="1206" y="1270"/>
                </a:lnTo>
                <a:lnTo>
                  <a:pt x="1206" y="1287"/>
                </a:lnTo>
                <a:lnTo>
                  <a:pt x="1187" y="1284"/>
                </a:lnTo>
                <a:lnTo>
                  <a:pt x="1184" y="1287"/>
                </a:lnTo>
                <a:lnTo>
                  <a:pt x="1178" y="1295"/>
                </a:lnTo>
                <a:lnTo>
                  <a:pt x="1196" y="1305"/>
                </a:lnTo>
                <a:lnTo>
                  <a:pt x="1205" y="1303"/>
                </a:lnTo>
                <a:lnTo>
                  <a:pt x="1210" y="1297"/>
                </a:lnTo>
                <a:lnTo>
                  <a:pt x="1210" y="1316"/>
                </a:lnTo>
                <a:lnTo>
                  <a:pt x="1220" y="1321"/>
                </a:lnTo>
                <a:lnTo>
                  <a:pt x="1218" y="1327"/>
                </a:lnTo>
                <a:lnTo>
                  <a:pt x="1210" y="1335"/>
                </a:lnTo>
                <a:lnTo>
                  <a:pt x="1196" y="1334"/>
                </a:lnTo>
                <a:lnTo>
                  <a:pt x="1191" y="1316"/>
                </a:lnTo>
                <a:lnTo>
                  <a:pt x="1187" y="1316"/>
                </a:lnTo>
                <a:lnTo>
                  <a:pt x="1184" y="1338"/>
                </a:lnTo>
                <a:lnTo>
                  <a:pt x="1184" y="1367"/>
                </a:lnTo>
                <a:lnTo>
                  <a:pt x="1191" y="1355"/>
                </a:lnTo>
                <a:lnTo>
                  <a:pt x="1206" y="1350"/>
                </a:lnTo>
                <a:lnTo>
                  <a:pt x="1214" y="1347"/>
                </a:lnTo>
                <a:lnTo>
                  <a:pt x="1210" y="1361"/>
                </a:lnTo>
                <a:lnTo>
                  <a:pt x="1213" y="1386"/>
                </a:lnTo>
                <a:lnTo>
                  <a:pt x="1205" y="1399"/>
                </a:lnTo>
                <a:lnTo>
                  <a:pt x="1210" y="1421"/>
                </a:lnTo>
                <a:lnTo>
                  <a:pt x="1196" y="1430"/>
                </a:lnTo>
                <a:lnTo>
                  <a:pt x="1196" y="1446"/>
                </a:lnTo>
                <a:lnTo>
                  <a:pt x="1210" y="1457"/>
                </a:lnTo>
                <a:lnTo>
                  <a:pt x="1213" y="1450"/>
                </a:lnTo>
                <a:lnTo>
                  <a:pt x="1214" y="1453"/>
                </a:lnTo>
                <a:lnTo>
                  <a:pt x="1224" y="1470"/>
                </a:lnTo>
                <a:lnTo>
                  <a:pt x="1224" y="1490"/>
                </a:lnTo>
                <a:lnTo>
                  <a:pt x="1218" y="1483"/>
                </a:lnTo>
                <a:lnTo>
                  <a:pt x="1205" y="1491"/>
                </a:lnTo>
                <a:lnTo>
                  <a:pt x="1214" y="1504"/>
                </a:lnTo>
                <a:lnTo>
                  <a:pt x="1196" y="1504"/>
                </a:lnTo>
                <a:lnTo>
                  <a:pt x="1191" y="1486"/>
                </a:lnTo>
                <a:lnTo>
                  <a:pt x="1184" y="1502"/>
                </a:lnTo>
                <a:lnTo>
                  <a:pt x="1184" y="1528"/>
                </a:lnTo>
                <a:lnTo>
                  <a:pt x="1189" y="1550"/>
                </a:lnTo>
                <a:lnTo>
                  <a:pt x="1196" y="1546"/>
                </a:lnTo>
                <a:lnTo>
                  <a:pt x="1205" y="1542"/>
                </a:lnTo>
                <a:lnTo>
                  <a:pt x="1202" y="1558"/>
                </a:lnTo>
                <a:lnTo>
                  <a:pt x="1193" y="1580"/>
                </a:lnTo>
                <a:lnTo>
                  <a:pt x="1202" y="1584"/>
                </a:lnTo>
                <a:lnTo>
                  <a:pt x="1202" y="1600"/>
                </a:lnTo>
                <a:lnTo>
                  <a:pt x="1191" y="1617"/>
                </a:lnTo>
                <a:lnTo>
                  <a:pt x="1191" y="1643"/>
                </a:lnTo>
                <a:lnTo>
                  <a:pt x="1181" y="1659"/>
                </a:lnTo>
                <a:lnTo>
                  <a:pt x="1184" y="1640"/>
                </a:lnTo>
                <a:lnTo>
                  <a:pt x="1170" y="1610"/>
                </a:lnTo>
                <a:lnTo>
                  <a:pt x="1140" y="1602"/>
                </a:lnTo>
                <a:lnTo>
                  <a:pt x="1140" y="1612"/>
                </a:lnTo>
                <a:lnTo>
                  <a:pt x="1137" y="1613"/>
                </a:lnTo>
                <a:lnTo>
                  <a:pt x="1128" y="1613"/>
                </a:lnTo>
                <a:lnTo>
                  <a:pt x="1131" y="1636"/>
                </a:lnTo>
                <a:lnTo>
                  <a:pt x="1144" y="1637"/>
                </a:lnTo>
                <a:lnTo>
                  <a:pt x="1147" y="1643"/>
                </a:lnTo>
                <a:lnTo>
                  <a:pt x="1149" y="1667"/>
                </a:lnTo>
                <a:lnTo>
                  <a:pt x="1144" y="1703"/>
                </a:lnTo>
                <a:lnTo>
                  <a:pt x="1149" y="1717"/>
                </a:lnTo>
                <a:lnTo>
                  <a:pt x="1163" y="1733"/>
                </a:lnTo>
                <a:lnTo>
                  <a:pt x="1163" y="1741"/>
                </a:lnTo>
                <a:lnTo>
                  <a:pt x="1152" y="1749"/>
                </a:lnTo>
                <a:lnTo>
                  <a:pt x="1159" y="1759"/>
                </a:lnTo>
                <a:lnTo>
                  <a:pt x="1163" y="1767"/>
                </a:lnTo>
                <a:lnTo>
                  <a:pt x="1170" y="1780"/>
                </a:lnTo>
                <a:lnTo>
                  <a:pt x="1163" y="1799"/>
                </a:lnTo>
                <a:lnTo>
                  <a:pt x="1163" y="1810"/>
                </a:lnTo>
                <a:lnTo>
                  <a:pt x="1170" y="1820"/>
                </a:lnTo>
                <a:lnTo>
                  <a:pt x="1178" y="1794"/>
                </a:lnTo>
                <a:lnTo>
                  <a:pt x="1174" y="1770"/>
                </a:lnTo>
                <a:lnTo>
                  <a:pt x="1184" y="1741"/>
                </a:lnTo>
                <a:lnTo>
                  <a:pt x="1191" y="1743"/>
                </a:lnTo>
                <a:lnTo>
                  <a:pt x="1196" y="1776"/>
                </a:lnTo>
                <a:lnTo>
                  <a:pt x="1187" y="1856"/>
                </a:lnTo>
                <a:lnTo>
                  <a:pt x="1165" y="1948"/>
                </a:lnTo>
                <a:lnTo>
                  <a:pt x="1155" y="1979"/>
                </a:lnTo>
                <a:lnTo>
                  <a:pt x="1155" y="1963"/>
                </a:lnTo>
                <a:lnTo>
                  <a:pt x="1149" y="1963"/>
                </a:lnTo>
                <a:lnTo>
                  <a:pt x="1149" y="1985"/>
                </a:lnTo>
                <a:lnTo>
                  <a:pt x="1144" y="1999"/>
                </a:lnTo>
                <a:lnTo>
                  <a:pt x="1152" y="2015"/>
                </a:lnTo>
                <a:lnTo>
                  <a:pt x="1155" y="2026"/>
                </a:lnTo>
                <a:lnTo>
                  <a:pt x="1159" y="2009"/>
                </a:lnTo>
                <a:lnTo>
                  <a:pt x="1170" y="1993"/>
                </a:lnTo>
                <a:lnTo>
                  <a:pt x="1174" y="1993"/>
                </a:lnTo>
                <a:lnTo>
                  <a:pt x="1170" y="2009"/>
                </a:lnTo>
                <a:lnTo>
                  <a:pt x="1170" y="2034"/>
                </a:lnTo>
                <a:lnTo>
                  <a:pt x="1174" y="2079"/>
                </a:lnTo>
                <a:lnTo>
                  <a:pt x="1174" y="2132"/>
                </a:lnTo>
                <a:lnTo>
                  <a:pt x="1171" y="2158"/>
                </a:lnTo>
                <a:lnTo>
                  <a:pt x="1174" y="2164"/>
                </a:lnTo>
                <a:lnTo>
                  <a:pt x="1181" y="2145"/>
                </a:lnTo>
                <a:lnTo>
                  <a:pt x="1181" y="2109"/>
                </a:lnTo>
                <a:lnTo>
                  <a:pt x="1181" y="2068"/>
                </a:lnTo>
                <a:lnTo>
                  <a:pt x="1178" y="2038"/>
                </a:lnTo>
                <a:lnTo>
                  <a:pt x="1181" y="1985"/>
                </a:lnTo>
                <a:lnTo>
                  <a:pt x="1181" y="1942"/>
                </a:lnTo>
                <a:lnTo>
                  <a:pt x="1189" y="1896"/>
                </a:lnTo>
                <a:lnTo>
                  <a:pt x="1196" y="1836"/>
                </a:lnTo>
                <a:lnTo>
                  <a:pt x="1206" y="1786"/>
                </a:lnTo>
                <a:lnTo>
                  <a:pt x="1213" y="1741"/>
                </a:lnTo>
                <a:lnTo>
                  <a:pt x="1223" y="1723"/>
                </a:lnTo>
                <a:lnTo>
                  <a:pt x="1220" y="1741"/>
                </a:lnTo>
                <a:lnTo>
                  <a:pt x="1210" y="1811"/>
                </a:lnTo>
                <a:lnTo>
                  <a:pt x="1206" y="1840"/>
                </a:lnTo>
                <a:lnTo>
                  <a:pt x="1196" y="1870"/>
                </a:lnTo>
                <a:lnTo>
                  <a:pt x="1196" y="1923"/>
                </a:lnTo>
                <a:lnTo>
                  <a:pt x="1191" y="1958"/>
                </a:lnTo>
                <a:lnTo>
                  <a:pt x="1184" y="2013"/>
                </a:lnTo>
                <a:lnTo>
                  <a:pt x="1187" y="2046"/>
                </a:lnTo>
                <a:lnTo>
                  <a:pt x="1189" y="2079"/>
                </a:lnTo>
                <a:lnTo>
                  <a:pt x="1191" y="2116"/>
                </a:lnTo>
                <a:lnTo>
                  <a:pt x="1189" y="2138"/>
                </a:lnTo>
                <a:lnTo>
                  <a:pt x="1184" y="2158"/>
                </a:lnTo>
                <a:lnTo>
                  <a:pt x="1174" y="2168"/>
                </a:lnTo>
                <a:lnTo>
                  <a:pt x="1163" y="2165"/>
                </a:lnTo>
                <a:lnTo>
                  <a:pt x="1152" y="2168"/>
                </a:lnTo>
                <a:lnTo>
                  <a:pt x="1149" y="2149"/>
                </a:lnTo>
                <a:lnTo>
                  <a:pt x="1144" y="2138"/>
                </a:lnTo>
                <a:lnTo>
                  <a:pt x="1144" y="2118"/>
                </a:lnTo>
                <a:lnTo>
                  <a:pt x="1138" y="2124"/>
                </a:lnTo>
                <a:lnTo>
                  <a:pt x="1128" y="2132"/>
                </a:lnTo>
                <a:lnTo>
                  <a:pt x="1123" y="2132"/>
                </a:lnTo>
                <a:lnTo>
                  <a:pt x="1131" y="2145"/>
                </a:lnTo>
                <a:lnTo>
                  <a:pt x="1123" y="2153"/>
                </a:lnTo>
                <a:lnTo>
                  <a:pt x="1112" y="2162"/>
                </a:lnTo>
                <a:lnTo>
                  <a:pt x="1112" y="2149"/>
                </a:lnTo>
                <a:lnTo>
                  <a:pt x="1110" y="2145"/>
                </a:lnTo>
                <a:lnTo>
                  <a:pt x="1101" y="2149"/>
                </a:lnTo>
                <a:lnTo>
                  <a:pt x="1095" y="2146"/>
                </a:lnTo>
                <a:lnTo>
                  <a:pt x="1091" y="2156"/>
                </a:lnTo>
                <a:lnTo>
                  <a:pt x="1088" y="2162"/>
                </a:lnTo>
                <a:lnTo>
                  <a:pt x="1083" y="2162"/>
                </a:lnTo>
                <a:lnTo>
                  <a:pt x="1083" y="2168"/>
                </a:lnTo>
                <a:lnTo>
                  <a:pt x="1110" y="2172"/>
                </a:lnTo>
                <a:lnTo>
                  <a:pt x="1137" y="2174"/>
                </a:lnTo>
                <a:lnTo>
                  <a:pt x="1137" y="2176"/>
                </a:lnTo>
                <a:lnTo>
                  <a:pt x="1131" y="2189"/>
                </a:lnTo>
                <a:lnTo>
                  <a:pt x="1147" y="2182"/>
                </a:lnTo>
                <a:lnTo>
                  <a:pt x="1147" y="2176"/>
                </a:lnTo>
                <a:lnTo>
                  <a:pt x="1160" y="2176"/>
                </a:lnTo>
                <a:lnTo>
                  <a:pt x="1170" y="2174"/>
                </a:lnTo>
                <a:lnTo>
                  <a:pt x="1174" y="2209"/>
                </a:lnTo>
                <a:lnTo>
                  <a:pt x="1178" y="2251"/>
                </a:lnTo>
                <a:lnTo>
                  <a:pt x="1181" y="2269"/>
                </a:lnTo>
                <a:lnTo>
                  <a:pt x="1181" y="2308"/>
                </a:lnTo>
                <a:lnTo>
                  <a:pt x="1187" y="2339"/>
                </a:lnTo>
                <a:lnTo>
                  <a:pt x="1191" y="2363"/>
                </a:lnTo>
                <a:lnTo>
                  <a:pt x="1193" y="2396"/>
                </a:lnTo>
                <a:lnTo>
                  <a:pt x="1196" y="2411"/>
                </a:lnTo>
                <a:lnTo>
                  <a:pt x="1205" y="2424"/>
                </a:lnTo>
                <a:lnTo>
                  <a:pt x="1206" y="2436"/>
                </a:lnTo>
                <a:lnTo>
                  <a:pt x="1205" y="2455"/>
                </a:lnTo>
                <a:lnTo>
                  <a:pt x="1213" y="2466"/>
                </a:lnTo>
                <a:lnTo>
                  <a:pt x="1210" y="2488"/>
                </a:lnTo>
                <a:lnTo>
                  <a:pt x="1218" y="2511"/>
                </a:lnTo>
                <a:lnTo>
                  <a:pt x="1218" y="2557"/>
                </a:lnTo>
                <a:lnTo>
                  <a:pt x="1213" y="2547"/>
                </a:lnTo>
                <a:lnTo>
                  <a:pt x="1210" y="2534"/>
                </a:lnTo>
                <a:lnTo>
                  <a:pt x="1205" y="2559"/>
                </a:lnTo>
                <a:lnTo>
                  <a:pt x="1191" y="2602"/>
                </a:lnTo>
                <a:lnTo>
                  <a:pt x="1178" y="2639"/>
                </a:lnTo>
                <a:lnTo>
                  <a:pt x="1165" y="2653"/>
                </a:lnTo>
                <a:lnTo>
                  <a:pt x="1155" y="2670"/>
                </a:lnTo>
                <a:lnTo>
                  <a:pt x="1149" y="2697"/>
                </a:lnTo>
                <a:lnTo>
                  <a:pt x="1140" y="2720"/>
                </a:lnTo>
                <a:lnTo>
                  <a:pt x="1128" y="2756"/>
                </a:lnTo>
                <a:lnTo>
                  <a:pt x="1140" y="2770"/>
                </a:lnTo>
                <a:lnTo>
                  <a:pt x="1149" y="2786"/>
                </a:lnTo>
                <a:lnTo>
                  <a:pt x="1165" y="2778"/>
                </a:lnTo>
                <a:lnTo>
                  <a:pt x="1170" y="2764"/>
                </a:lnTo>
                <a:lnTo>
                  <a:pt x="1165" y="2748"/>
                </a:lnTo>
                <a:lnTo>
                  <a:pt x="1163" y="2734"/>
                </a:lnTo>
                <a:lnTo>
                  <a:pt x="1163" y="2709"/>
                </a:lnTo>
                <a:lnTo>
                  <a:pt x="1170" y="2709"/>
                </a:lnTo>
                <a:lnTo>
                  <a:pt x="1170" y="2728"/>
                </a:lnTo>
                <a:lnTo>
                  <a:pt x="1171" y="2753"/>
                </a:lnTo>
                <a:lnTo>
                  <a:pt x="1174" y="2789"/>
                </a:lnTo>
                <a:lnTo>
                  <a:pt x="1174" y="2831"/>
                </a:lnTo>
                <a:lnTo>
                  <a:pt x="1181" y="2868"/>
                </a:lnTo>
                <a:lnTo>
                  <a:pt x="1196" y="2912"/>
                </a:lnTo>
                <a:lnTo>
                  <a:pt x="1184" y="2917"/>
                </a:lnTo>
                <a:lnTo>
                  <a:pt x="1178" y="2917"/>
                </a:lnTo>
                <a:lnTo>
                  <a:pt x="1171" y="2917"/>
                </a:lnTo>
                <a:lnTo>
                  <a:pt x="1147" y="2904"/>
                </a:lnTo>
                <a:lnTo>
                  <a:pt x="1127" y="2887"/>
                </a:lnTo>
                <a:lnTo>
                  <a:pt x="1091" y="2853"/>
                </a:lnTo>
                <a:lnTo>
                  <a:pt x="1086" y="2849"/>
                </a:lnTo>
                <a:lnTo>
                  <a:pt x="1073" y="2834"/>
                </a:lnTo>
                <a:lnTo>
                  <a:pt x="1062" y="2820"/>
                </a:lnTo>
                <a:lnTo>
                  <a:pt x="1044" y="2813"/>
                </a:lnTo>
                <a:lnTo>
                  <a:pt x="1021" y="2797"/>
                </a:lnTo>
                <a:lnTo>
                  <a:pt x="1000" y="2797"/>
                </a:lnTo>
                <a:lnTo>
                  <a:pt x="987" y="2809"/>
                </a:lnTo>
                <a:lnTo>
                  <a:pt x="978" y="2818"/>
                </a:lnTo>
                <a:lnTo>
                  <a:pt x="975" y="2834"/>
                </a:lnTo>
                <a:lnTo>
                  <a:pt x="949" y="2831"/>
                </a:lnTo>
                <a:lnTo>
                  <a:pt x="922" y="2831"/>
                </a:lnTo>
                <a:lnTo>
                  <a:pt x="895" y="2826"/>
                </a:lnTo>
                <a:lnTo>
                  <a:pt x="881" y="2826"/>
                </a:lnTo>
                <a:lnTo>
                  <a:pt x="867" y="2837"/>
                </a:lnTo>
                <a:lnTo>
                  <a:pt x="857" y="2834"/>
                </a:lnTo>
                <a:lnTo>
                  <a:pt x="849" y="2831"/>
                </a:lnTo>
                <a:lnTo>
                  <a:pt x="824" y="2829"/>
                </a:lnTo>
                <a:lnTo>
                  <a:pt x="794" y="2831"/>
                </a:lnTo>
                <a:lnTo>
                  <a:pt x="770" y="2831"/>
                </a:lnTo>
                <a:lnTo>
                  <a:pt x="754" y="2842"/>
                </a:lnTo>
                <a:lnTo>
                  <a:pt x="705" y="2850"/>
                </a:lnTo>
                <a:lnTo>
                  <a:pt x="676" y="2856"/>
                </a:lnTo>
                <a:lnTo>
                  <a:pt x="655" y="2856"/>
                </a:lnTo>
                <a:lnTo>
                  <a:pt x="646" y="2856"/>
                </a:lnTo>
                <a:lnTo>
                  <a:pt x="630" y="2856"/>
                </a:lnTo>
                <a:lnTo>
                  <a:pt x="621" y="2856"/>
                </a:lnTo>
                <a:lnTo>
                  <a:pt x="604" y="2853"/>
                </a:lnTo>
                <a:lnTo>
                  <a:pt x="564" y="2841"/>
                </a:lnTo>
                <a:lnTo>
                  <a:pt x="554" y="2837"/>
                </a:lnTo>
                <a:lnTo>
                  <a:pt x="519" y="2834"/>
                </a:lnTo>
                <a:lnTo>
                  <a:pt x="509" y="2834"/>
                </a:lnTo>
                <a:lnTo>
                  <a:pt x="509" y="2831"/>
                </a:lnTo>
                <a:lnTo>
                  <a:pt x="489" y="2831"/>
                </a:lnTo>
                <a:lnTo>
                  <a:pt x="469" y="2818"/>
                </a:lnTo>
                <a:lnTo>
                  <a:pt x="456" y="2796"/>
                </a:lnTo>
                <a:lnTo>
                  <a:pt x="441" y="2746"/>
                </a:lnTo>
                <a:lnTo>
                  <a:pt x="430" y="2722"/>
                </a:lnTo>
                <a:lnTo>
                  <a:pt x="426" y="2713"/>
                </a:lnTo>
                <a:lnTo>
                  <a:pt x="397" y="2696"/>
                </a:lnTo>
                <a:lnTo>
                  <a:pt x="368" y="2681"/>
                </a:lnTo>
                <a:lnTo>
                  <a:pt x="325" y="2673"/>
                </a:lnTo>
                <a:lnTo>
                  <a:pt x="325" y="2685"/>
                </a:lnTo>
                <a:lnTo>
                  <a:pt x="336" y="2709"/>
                </a:lnTo>
                <a:lnTo>
                  <a:pt x="333" y="2726"/>
                </a:lnTo>
                <a:lnTo>
                  <a:pt x="307" y="2720"/>
                </a:lnTo>
                <a:lnTo>
                  <a:pt x="295" y="2713"/>
                </a:lnTo>
                <a:lnTo>
                  <a:pt x="275" y="2705"/>
                </a:lnTo>
                <a:lnTo>
                  <a:pt x="243" y="2696"/>
                </a:lnTo>
                <a:lnTo>
                  <a:pt x="212" y="2681"/>
                </a:lnTo>
                <a:lnTo>
                  <a:pt x="166" y="2664"/>
                </a:lnTo>
                <a:lnTo>
                  <a:pt x="132" y="2653"/>
                </a:lnTo>
                <a:lnTo>
                  <a:pt x="87" y="2645"/>
                </a:lnTo>
                <a:lnTo>
                  <a:pt x="73" y="2639"/>
                </a:lnTo>
                <a:lnTo>
                  <a:pt x="58" y="2621"/>
                </a:lnTo>
                <a:lnTo>
                  <a:pt x="66" y="2590"/>
                </a:lnTo>
                <a:lnTo>
                  <a:pt x="73" y="2563"/>
                </a:lnTo>
                <a:lnTo>
                  <a:pt x="90" y="2557"/>
                </a:lnTo>
                <a:lnTo>
                  <a:pt x="108" y="2552"/>
                </a:lnTo>
                <a:lnTo>
                  <a:pt x="116" y="2518"/>
                </a:lnTo>
                <a:lnTo>
                  <a:pt x="116" y="2491"/>
                </a:lnTo>
                <a:lnTo>
                  <a:pt x="92" y="2478"/>
                </a:lnTo>
                <a:lnTo>
                  <a:pt x="76" y="2464"/>
                </a:lnTo>
                <a:lnTo>
                  <a:pt x="73" y="2444"/>
                </a:lnTo>
                <a:lnTo>
                  <a:pt x="66" y="2423"/>
                </a:lnTo>
                <a:lnTo>
                  <a:pt x="43" y="2431"/>
                </a:lnTo>
                <a:lnTo>
                  <a:pt x="21" y="2440"/>
                </a:lnTo>
                <a:lnTo>
                  <a:pt x="11" y="2423"/>
                </a:lnTo>
                <a:lnTo>
                  <a:pt x="8" y="2398"/>
                </a:lnTo>
                <a:lnTo>
                  <a:pt x="15" y="2395"/>
                </a:lnTo>
                <a:lnTo>
                  <a:pt x="21" y="2385"/>
                </a:lnTo>
                <a:lnTo>
                  <a:pt x="21" y="2372"/>
                </a:lnTo>
                <a:lnTo>
                  <a:pt x="21" y="2366"/>
                </a:lnTo>
                <a:lnTo>
                  <a:pt x="18" y="2350"/>
                </a:lnTo>
                <a:lnTo>
                  <a:pt x="11" y="2347"/>
                </a:lnTo>
                <a:lnTo>
                  <a:pt x="0" y="2347"/>
                </a:lnTo>
                <a:lnTo>
                  <a:pt x="4" y="2332"/>
                </a:lnTo>
                <a:lnTo>
                  <a:pt x="11" y="2324"/>
                </a:lnTo>
                <a:lnTo>
                  <a:pt x="23" y="2308"/>
                </a:lnTo>
                <a:lnTo>
                  <a:pt x="62" y="2320"/>
                </a:lnTo>
                <a:lnTo>
                  <a:pt x="90" y="2331"/>
                </a:lnTo>
                <a:lnTo>
                  <a:pt x="101" y="2320"/>
                </a:lnTo>
                <a:lnTo>
                  <a:pt x="98" y="2305"/>
                </a:lnTo>
                <a:lnTo>
                  <a:pt x="92" y="2297"/>
                </a:lnTo>
                <a:lnTo>
                  <a:pt x="90" y="2284"/>
                </a:lnTo>
                <a:lnTo>
                  <a:pt x="90" y="2259"/>
                </a:lnTo>
                <a:lnTo>
                  <a:pt x="90" y="2238"/>
                </a:lnTo>
                <a:lnTo>
                  <a:pt x="90" y="2224"/>
                </a:lnTo>
                <a:lnTo>
                  <a:pt x="92" y="2205"/>
                </a:lnTo>
                <a:lnTo>
                  <a:pt x="127" y="2132"/>
                </a:lnTo>
                <a:lnTo>
                  <a:pt x="153" y="2113"/>
                </a:lnTo>
                <a:lnTo>
                  <a:pt x="174" y="2110"/>
                </a:lnTo>
                <a:lnTo>
                  <a:pt x="197" y="2109"/>
                </a:lnTo>
                <a:lnTo>
                  <a:pt x="250" y="2129"/>
                </a:lnTo>
                <a:lnTo>
                  <a:pt x="260" y="2113"/>
                </a:lnTo>
                <a:lnTo>
                  <a:pt x="282" y="2092"/>
                </a:lnTo>
                <a:lnTo>
                  <a:pt x="328" y="2092"/>
                </a:lnTo>
                <a:lnTo>
                  <a:pt x="330" y="2085"/>
                </a:lnTo>
                <a:lnTo>
                  <a:pt x="336" y="2054"/>
                </a:lnTo>
                <a:lnTo>
                  <a:pt x="339" y="2038"/>
                </a:lnTo>
                <a:lnTo>
                  <a:pt x="341" y="2026"/>
                </a:lnTo>
                <a:lnTo>
                  <a:pt x="348" y="2021"/>
                </a:lnTo>
                <a:lnTo>
                  <a:pt x="341" y="2013"/>
                </a:lnTo>
                <a:lnTo>
                  <a:pt x="333" y="2009"/>
                </a:lnTo>
                <a:lnTo>
                  <a:pt x="317" y="1993"/>
                </a:lnTo>
                <a:lnTo>
                  <a:pt x="310" y="1989"/>
                </a:lnTo>
                <a:lnTo>
                  <a:pt x="286" y="1959"/>
                </a:lnTo>
                <a:lnTo>
                  <a:pt x="278" y="1958"/>
                </a:lnTo>
                <a:lnTo>
                  <a:pt x="274" y="1955"/>
                </a:lnTo>
                <a:lnTo>
                  <a:pt x="264" y="1950"/>
                </a:lnTo>
                <a:lnTo>
                  <a:pt x="260" y="1915"/>
                </a:lnTo>
                <a:lnTo>
                  <a:pt x="260" y="1856"/>
                </a:lnTo>
                <a:lnTo>
                  <a:pt x="286" y="1799"/>
                </a:lnTo>
                <a:lnTo>
                  <a:pt x="293" y="1786"/>
                </a:lnTo>
                <a:lnTo>
                  <a:pt x="286" y="1780"/>
                </a:lnTo>
                <a:lnTo>
                  <a:pt x="283" y="1776"/>
                </a:lnTo>
                <a:lnTo>
                  <a:pt x="282" y="1768"/>
                </a:lnTo>
                <a:lnTo>
                  <a:pt x="274" y="1756"/>
                </a:lnTo>
                <a:lnTo>
                  <a:pt x="270" y="1747"/>
                </a:lnTo>
                <a:lnTo>
                  <a:pt x="267" y="1741"/>
                </a:lnTo>
                <a:lnTo>
                  <a:pt x="264" y="1731"/>
                </a:lnTo>
                <a:lnTo>
                  <a:pt x="264" y="1715"/>
                </a:lnTo>
                <a:lnTo>
                  <a:pt x="215" y="1707"/>
                </a:lnTo>
                <a:lnTo>
                  <a:pt x="212" y="1700"/>
                </a:lnTo>
                <a:lnTo>
                  <a:pt x="225" y="1673"/>
                </a:lnTo>
                <a:lnTo>
                  <a:pt x="231" y="1673"/>
                </a:lnTo>
                <a:lnTo>
                  <a:pt x="240" y="1667"/>
                </a:lnTo>
                <a:lnTo>
                  <a:pt x="264" y="1660"/>
                </a:lnTo>
                <a:lnTo>
                  <a:pt x="278" y="1648"/>
                </a:lnTo>
                <a:lnTo>
                  <a:pt x="283" y="1653"/>
                </a:lnTo>
                <a:lnTo>
                  <a:pt x="292" y="1659"/>
                </a:lnTo>
                <a:lnTo>
                  <a:pt x="307" y="1648"/>
                </a:lnTo>
                <a:lnTo>
                  <a:pt x="325" y="1640"/>
                </a:lnTo>
                <a:lnTo>
                  <a:pt x="336" y="1612"/>
                </a:lnTo>
                <a:lnTo>
                  <a:pt x="357" y="1608"/>
                </a:lnTo>
                <a:lnTo>
                  <a:pt x="368" y="1606"/>
                </a:lnTo>
                <a:lnTo>
                  <a:pt x="378" y="1590"/>
                </a:lnTo>
                <a:lnTo>
                  <a:pt x="409" y="1565"/>
                </a:lnTo>
                <a:lnTo>
                  <a:pt x="444" y="1558"/>
                </a:lnTo>
                <a:lnTo>
                  <a:pt x="449" y="1554"/>
                </a:lnTo>
                <a:lnTo>
                  <a:pt x="481" y="1558"/>
                </a:lnTo>
                <a:lnTo>
                  <a:pt x="489" y="1550"/>
                </a:lnTo>
                <a:lnTo>
                  <a:pt x="488" y="1536"/>
                </a:lnTo>
                <a:lnTo>
                  <a:pt x="483" y="1528"/>
                </a:lnTo>
                <a:lnTo>
                  <a:pt x="481" y="1517"/>
                </a:lnTo>
                <a:lnTo>
                  <a:pt x="488" y="1509"/>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5" name="Freeform 1045"/>
          <p:cNvSpPr>
            <a:spLocks/>
          </p:cNvSpPr>
          <p:nvPr userDrawn="1"/>
        </p:nvSpPr>
        <p:spPr bwMode="auto">
          <a:xfrm>
            <a:off x="2175632" y="2946892"/>
            <a:ext cx="853337" cy="1241099"/>
          </a:xfrm>
          <a:custGeom>
            <a:avLst/>
            <a:gdLst>
              <a:gd name="T0" fmla="*/ 1139 w 1963"/>
              <a:gd name="T1" fmla="*/ 1718 h 2541"/>
              <a:gd name="T2" fmla="*/ 1051 w 1963"/>
              <a:gd name="T3" fmla="*/ 1676 h 2541"/>
              <a:gd name="T4" fmla="*/ 1266 w 1963"/>
              <a:gd name="T5" fmla="*/ 1891 h 2541"/>
              <a:gd name="T6" fmla="*/ 1396 w 1963"/>
              <a:gd name="T7" fmla="*/ 2051 h 2541"/>
              <a:gd name="T8" fmla="*/ 1549 w 1963"/>
              <a:gd name="T9" fmla="*/ 2277 h 2541"/>
              <a:gd name="T10" fmla="*/ 1660 w 1963"/>
              <a:gd name="T11" fmla="*/ 2335 h 2541"/>
              <a:gd name="T12" fmla="*/ 1775 w 1963"/>
              <a:gd name="T13" fmla="*/ 2503 h 2541"/>
              <a:gd name="T14" fmla="*/ 1733 w 1963"/>
              <a:gd name="T15" fmla="*/ 2418 h 2541"/>
              <a:gd name="T16" fmla="*/ 1724 w 1963"/>
              <a:gd name="T17" fmla="*/ 2354 h 2541"/>
              <a:gd name="T18" fmla="*/ 1884 w 1963"/>
              <a:gd name="T19" fmla="*/ 2537 h 2541"/>
              <a:gd name="T20" fmla="*/ 1884 w 1963"/>
              <a:gd name="T21" fmla="*/ 2391 h 2541"/>
              <a:gd name="T22" fmla="*/ 1952 w 1963"/>
              <a:gd name="T23" fmla="*/ 2225 h 2541"/>
              <a:gd name="T24" fmla="*/ 1832 w 1963"/>
              <a:gd name="T25" fmla="*/ 2061 h 2541"/>
              <a:gd name="T26" fmla="*/ 1768 w 1963"/>
              <a:gd name="T27" fmla="*/ 1905 h 2541"/>
              <a:gd name="T28" fmla="*/ 1714 w 1963"/>
              <a:gd name="T29" fmla="*/ 1758 h 2541"/>
              <a:gd name="T30" fmla="*/ 1635 w 1963"/>
              <a:gd name="T31" fmla="*/ 1535 h 2541"/>
              <a:gd name="T32" fmla="*/ 1508 w 1963"/>
              <a:gd name="T33" fmla="*/ 1505 h 2541"/>
              <a:gd name="T34" fmla="*/ 1327 w 1963"/>
              <a:gd name="T35" fmla="*/ 1290 h 2541"/>
              <a:gd name="T36" fmla="*/ 1210 w 1963"/>
              <a:gd name="T37" fmla="*/ 1174 h 2541"/>
              <a:gd name="T38" fmla="*/ 1170 w 1963"/>
              <a:gd name="T39" fmla="*/ 931 h 2541"/>
              <a:gd name="T40" fmla="*/ 1125 w 1963"/>
              <a:gd name="T41" fmla="*/ 652 h 2541"/>
              <a:gd name="T42" fmla="*/ 988 w 1963"/>
              <a:gd name="T43" fmla="*/ 520 h 2541"/>
              <a:gd name="T44" fmla="*/ 857 w 1963"/>
              <a:gd name="T45" fmla="*/ 405 h 2541"/>
              <a:gd name="T46" fmla="*/ 790 w 1963"/>
              <a:gd name="T47" fmla="*/ 114 h 2541"/>
              <a:gd name="T48" fmla="*/ 722 w 1963"/>
              <a:gd name="T49" fmla="*/ 34 h 2541"/>
              <a:gd name="T50" fmla="*/ 639 w 1963"/>
              <a:gd name="T51" fmla="*/ 3 h 2541"/>
              <a:gd name="T52" fmla="*/ 541 w 1963"/>
              <a:gd name="T53" fmla="*/ 110 h 2541"/>
              <a:gd name="T54" fmla="*/ 325 w 1963"/>
              <a:gd name="T55" fmla="*/ 309 h 2541"/>
              <a:gd name="T56" fmla="*/ 206 w 1963"/>
              <a:gd name="T57" fmla="*/ 423 h 2541"/>
              <a:gd name="T58" fmla="*/ 186 w 1963"/>
              <a:gd name="T59" fmla="*/ 483 h 2541"/>
              <a:gd name="T60" fmla="*/ 122 w 1963"/>
              <a:gd name="T61" fmla="*/ 483 h 2541"/>
              <a:gd name="T62" fmla="*/ 73 w 1963"/>
              <a:gd name="T63" fmla="*/ 524 h 2541"/>
              <a:gd name="T64" fmla="*/ 73 w 1963"/>
              <a:gd name="T65" fmla="*/ 475 h 2541"/>
              <a:gd name="T66" fmla="*/ 50 w 1963"/>
              <a:gd name="T67" fmla="*/ 582 h 2541"/>
              <a:gd name="T68" fmla="*/ 22 w 1963"/>
              <a:gd name="T69" fmla="*/ 618 h 2541"/>
              <a:gd name="T70" fmla="*/ 32 w 1963"/>
              <a:gd name="T71" fmla="*/ 684 h 2541"/>
              <a:gd name="T72" fmla="*/ 53 w 1963"/>
              <a:gd name="T73" fmla="*/ 750 h 2541"/>
              <a:gd name="T74" fmla="*/ 125 w 1963"/>
              <a:gd name="T75" fmla="*/ 801 h 2541"/>
              <a:gd name="T76" fmla="*/ 101 w 1963"/>
              <a:gd name="T77" fmla="*/ 743 h 2541"/>
              <a:gd name="T78" fmla="*/ 181 w 1963"/>
              <a:gd name="T79" fmla="*/ 793 h 2541"/>
              <a:gd name="T80" fmla="*/ 198 w 1963"/>
              <a:gd name="T81" fmla="*/ 817 h 2541"/>
              <a:gd name="T82" fmla="*/ 202 w 1963"/>
              <a:gd name="T83" fmla="*/ 872 h 2541"/>
              <a:gd name="T84" fmla="*/ 260 w 1963"/>
              <a:gd name="T85" fmla="*/ 858 h 2541"/>
              <a:gd name="T86" fmla="*/ 306 w 1963"/>
              <a:gd name="T87" fmla="*/ 833 h 2541"/>
              <a:gd name="T88" fmla="*/ 342 w 1963"/>
              <a:gd name="T89" fmla="*/ 916 h 2541"/>
              <a:gd name="T90" fmla="*/ 375 w 1963"/>
              <a:gd name="T91" fmla="*/ 928 h 2541"/>
              <a:gd name="T92" fmla="*/ 392 w 1963"/>
              <a:gd name="T93" fmla="*/ 961 h 2541"/>
              <a:gd name="T94" fmla="*/ 439 w 1963"/>
              <a:gd name="T95" fmla="*/ 968 h 2541"/>
              <a:gd name="T96" fmla="*/ 533 w 1963"/>
              <a:gd name="T97" fmla="*/ 1019 h 2541"/>
              <a:gd name="T98" fmla="*/ 614 w 1963"/>
              <a:gd name="T99" fmla="*/ 1111 h 2541"/>
              <a:gd name="T100" fmla="*/ 704 w 1963"/>
              <a:gd name="T101" fmla="*/ 1215 h 2541"/>
              <a:gd name="T102" fmla="*/ 667 w 1963"/>
              <a:gd name="T103" fmla="*/ 1295 h 2541"/>
              <a:gd name="T104" fmla="*/ 777 w 1963"/>
              <a:gd name="T105" fmla="*/ 1406 h 2541"/>
              <a:gd name="T106" fmla="*/ 787 w 1963"/>
              <a:gd name="T107" fmla="*/ 1406 h 2541"/>
              <a:gd name="T108" fmla="*/ 923 w 1963"/>
              <a:gd name="T109" fmla="*/ 1418 h 2541"/>
              <a:gd name="T110" fmla="*/ 881 w 1963"/>
              <a:gd name="T111" fmla="*/ 1482 h 2541"/>
              <a:gd name="T112" fmla="*/ 920 w 1963"/>
              <a:gd name="T113" fmla="*/ 1549 h 2541"/>
              <a:gd name="T114" fmla="*/ 1061 w 1963"/>
              <a:gd name="T115" fmla="*/ 160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63" h="2541">
                <a:moveTo>
                  <a:pt x="1144" y="1705"/>
                </a:moveTo>
                <a:lnTo>
                  <a:pt x="1121" y="1696"/>
                </a:lnTo>
                <a:lnTo>
                  <a:pt x="1105" y="1679"/>
                </a:lnTo>
                <a:lnTo>
                  <a:pt x="1082" y="1668"/>
                </a:lnTo>
                <a:lnTo>
                  <a:pt x="1065" y="1660"/>
                </a:lnTo>
                <a:lnTo>
                  <a:pt x="1074" y="1671"/>
                </a:lnTo>
                <a:lnTo>
                  <a:pt x="1089" y="1679"/>
                </a:lnTo>
                <a:lnTo>
                  <a:pt x="1105" y="1692"/>
                </a:lnTo>
                <a:lnTo>
                  <a:pt x="1121" y="1704"/>
                </a:lnTo>
                <a:lnTo>
                  <a:pt x="1139" y="1718"/>
                </a:lnTo>
                <a:lnTo>
                  <a:pt x="1121" y="1715"/>
                </a:lnTo>
                <a:lnTo>
                  <a:pt x="1103" y="1699"/>
                </a:lnTo>
                <a:lnTo>
                  <a:pt x="1057" y="1668"/>
                </a:lnTo>
                <a:lnTo>
                  <a:pt x="1010" y="1627"/>
                </a:lnTo>
                <a:lnTo>
                  <a:pt x="959" y="1585"/>
                </a:lnTo>
                <a:lnTo>
                  <a:pt x="959" y="1596"/>
                </a:lnTo>
                <a:lnTo>
                  <a:pt x="974" y="1605"/>
                </a:lnTo>
                <a:lnTo>
                  <a:pt x="993" y="1627"/>
                </a:lnTo>
                <a:lnTo>
                  <a:pt x="1021" y="1655"/>
                </a:lnTo>
                <a:lnTo>
                  <a:pt x="1051" y="1676"/>
                </a:lnTo>
                <a:lnTo>
                  <a:pt x="1082" y="1703"/>
                </a:lnTo>
                <a:lnTo>
                  <a:pt x="1118" y="1726"/>
                </a:lnTo>
                <a:lnTo>
                  <a:pt x="1132" y="1742"/>
                </a:lnTo>
                <a:lnTo>
                  <a:pt x="1164" y="1761"/>
                </a:lnTo>
                <a:lnTo>
                  <a:pt x="1194" y="1782"/>
                </a:lnTo>
                <a:lnTo>
                  <a:pt x="1210" y="1815"/>
                </a:lnTo>
                <a:lnTo>
                  <a:pt x="1223" y="1833"/>
                </a:lnTo>
                <a:lnTo>
                  <a:pt x="1247" y="1859"/>
                </a:lnTo>
                <a:lnTo>
                  <a:pt x="1252" y="1879"/>
                </a:lnTo>
                <a:lnTo>
                  <a:pt x="1266" y="1891"/>
                </a:lnTo>
                <a:lnTo>
                  <a:pt x="1275" y="1907"/>
                </a:lnTo>
                <a:lnTo>
                  <a:pt x="1291" y="1930"/>
                </a:lnTo>
                <a:lnTo>
                  <a:pt x="1303" y="1947"/>
                </a:lnTo>
                <a:lnTo>
                  <a:pt x="1300" y="1969"/>
                </a:lnTo>
                <a:lnTo>
                  <a:pt x="1306" y="1989"/>
                </a:lnTo>
                <a:lnTo>
                  <a:pt x="1328" y="2011"/>
                </a:lnTo>
                <a:lnTo>
                  <a:pt x="1353" y="2033"/>
                </a:lnTo>
                <a:lnTo>
                  <a:pt x="1360" y="2030"/>
                </a:lnTo>
                <a:lnTo>
                  <a:pt x="1378" y="2035"/>
                </a:lnTo>
                <a:lnTo>
                  <a:pt x="1396" y="2051"/>
                </a:lnTo>
                <a:lnTo>
                  <a:pt x="1374" y="2046"/>
                </a:lnTo>
                <a:lnTo>
                  <a:pt x="1360" y="2041"/>
                </a:lnTo>
                <a:lnTo>
                  <a:pt x="1354" y="2051"/>
                </a:lnTo>
                <a:lnTo>
                  <a:pt x="1374" y="2057"/>
                </a:lnTo>
                <a:lnTo>
                  <a:pt x="1396" y="2069"/>
                </a:lnTo>
                <a:lnTo>
                  <a:pt x="1418" y="2101"/>
                </a:lnTo>
                <a:lnTo>
                  <a:pt x="1480" y="2176"/>
                </a:lnTo>
                <a:lnTo>
                  <a:pt x="1501" y="2221"/>
                </a:lnTo>
                <a:lnTo>
                  <a:pt x="1512" y="2229"/>
                </a:lnTo>
                <a:lnTo>
                  <a:pt x="1549" y="2277"/>
                </a:lnTo>
                <a:lnTo>
                  <a:pt x="1576" y="2290"/>
                </a:lnTo>
                <a:lnTo>
                  <a:pt x="1594" y="2298"/>
                </a:lnTo>
                <a:lnTo>
                  <a:pt x="1627" y="2323"/>
                </a:lnTo>
                <a:lnTo>
                  <a:pt x="1644" y="2328"/>
                </a:lnTo>
                <a:lnTo>
                  <a:pt x="1649" y="2317"/>
                </a:lnTo>
                <a:lnTo>
                  <a:pt x="1657" y="2317"/>
                </a:lnTo>
                <a:lnTo>
                  <a:pt x="1667" y="2325"/>
                </a:lnTo>
                <a:lnTo>
                  <a:pt x="1668" y="2343"/>
                </a:lnTo>
                <a:lnTo>
                  <a:pt x="1660" y="2347"/>
                </a:lnTo>
                <a:lnTo>
                  <a:pt x="1660" y="2335"/>
                </a:lnTo>
                <a:lnTo>
                  <a:pt x="1657" y="2335"/>
                </a:lnTo>
                <a:lnTo>
                  <a:pt x="1646" y="2335"/>
                </a:lnTo>
                <a:lnTo>
                  <a:pt x="1660" y="2359"/>
                </a:lnTo>
                <a:lnTo>
                  <a:pt x="1671" y="2370"/>
                </a:lnTo>
                <a:lnTo>
                  <a:pt x="1703" y="2411"/>
                </a:lnTo>
                <a:lnTo>
                  <a:pt x="1714" y="2451"/>
                </a:lnTo>
                <a:lnTo>
                  <a:pt x="1729" y="2458"/>
                </a:lnTo>
                <a:lnTo>
                  <a:pt x="1740" y="2469"/>
                </a:lnTo>
                <a:lnTo>
                  <a:pt x="1767" y="2491"/>
                </a:lnTo>
                <a:lnTo>
                  <a:pt x="1775" y="2503"/>
                </a:lnTo>
                <a:lnTo>
                  <a:pt x="1783" y="2511"/>
                </a:lnTo>
                <a:lnTo>
                  <a:pt x="1789" y="2515"/>
                </a:lnTo>
                <a:lnTo>
                  <a:pt x="1793" y="2518"/>
                </a:lnTo>
                <a:lnTo>
                  <a:pt x="1793" y="2515"/>
                </a:lnTo>
                <a:lnTo>
                  <a:pt x="1790" y="2503"/>
                </a:lnTo>
                <a:lnTo>
                  <a:pt x="1775" y="2491"/>
                </a:lnTo>
                <a:lnTo>
                  <a:pt x="1765" y="2479"/>
                </a:lnTo>
                <a:lnTo>
                  <a:pt x="1749" y="2454"/>
                </a:lnTo>
                <a:lnTo>
                  <a:pt x="1757" y="2446"/>
                </a:lnTo>
                <a:lnTo>
                  <a:pt x="1733" y="2418"/>
                </a:lnTo>
                <a:lnTo>
                  <a:pt x="1721" y="2387"/>
                </a:lnTo>
                <a:lnTo>
                  <a:pt x="1717" y="2364"/>
                </a:lnTo>
                <a:lnTo>
                  <a:pt x="1703" y="2351"/>
                </a:lnTo>
                <a:lnTo>
                  <a:pt x="1703" y="2335"/>
                </a:lnTo>
                <a:lnTo>
                  <a:pt x="1721" y="2323"/>
                </a:lnTo>
                <a:lnTo>
                  <a:pt x="1727" y="2323"/>
                </a:lnTo>
                <a:lnTo>
                  <a:pt x="1727" y="2335"/>
                </a:lnTo>
                <a:lnTo>
                  <a:pt x="1714" y="2335"/>
                </a:lnTo>
                <a:lnTo>
                  <a:pt x="1717" y="2347"/>
                </a:lnTo>
                <a:lnTo>
                  <a:pt x="1724" y="2354"/>
                </a:lnTo>
                <a:lnTo>
                  <a:pt x="1729" y="2384"/>
                </a:lnTo>
                <a:lnTo>
                  <a:pt x="1743" y="2408"/>
                </a:lnTo>
                <a:lnTo>
                  <a:pt x="1779" y="2439"/>
                </a:lnTo>
                <a:lnTo>
                  <a:pt x="1798" y="2474"/>
                </a:lnTo>
                <a:lnTo>
                  <a:pt x="1811" y="2518"/>
                </a:lnTo>
                <a:lnTo>
                  <a:pt x="1822" y="2534"/>
                </a:lnTo>
                <a:lnTo>
                  <a:pt x="1826" y="2541"/>
                </a:lnTo>
                <a:lnTo>
                  <a:pt x="1832" y="2541"/>
                </a:lnTo>
                <a:lnTo>
                  <a:pt x="1858" y="2537"/>
                </a:lnTo>
                <a:lnTo>
                  <a:pt x="1884" y="2537"/>
                </a:lnTo>
                <a:lnTo>
                  <a:pt x="1916" y="2534"/>
                </a:lnTo>
                <a:lnTo>
                  <a:pt x="1920" y="2529"/>
                </a:lnTo>
                <a:lnTo>
                  <a:pt x="1919" y="2511"/>
                </a:lnTo>
                <a:lnTo>
                  <a:pt x="1911" y="2499"/>
                </a:lnTo>
                <a:lnTo>
                  <a:pt x="1902" y="2491"/>
                </a:lnTo>
                <a:lnTo>
                  <a:pt x="1898" y="2467"/>
                </a:lnTo>
                <a:lnTo>
                  <a:pt x="1893" y="2446"/>
                </a:lnTo>
                <a:lnTo>
                  <a:pt x="1886" y="2436"/>
                </a:lnTo>
                <a:lnTo>
                  <a:pt x="1880" y="2406"/>
                </a:lnTo>
                <a:lnTo>
                  <a:pt x="1884" y="2391"/>
                </a:lnTo>
                <a:lnTo>
                  <a:pt x="1890" y="2376"/>
                </a:lnTo>
                <a:lnTo>
                  <a:pt x="1898" y="2359"/>
                </a:lnTo>
                <a:lnTo>
                  <a:pt x="1902" y="2347"/>
                </a:lnTo>
                <a:lnTo>
                  <a:pt x="1908" y="2339"/>
                </a:lnTo>
                <a:lnTo>
                  <a:pt x="1920" y="2320"/>
                </a:lnTo>
                <a:lnTo>
                  <a:pt x="1931" y="2295"/>
                </a:lnTo>
                <a:lnTo>
                  <a:pt x="1934" y="2271"/>
                </a:lnTo>
                <a:lnTo>
                  <a:pt x="1930" y="2251"/>
                </a:lnTo>
                <a:lnTo>
                  <a:pt x="1934" y="2235"/>
                </a:lnTo>
                <a:lnTo>
                  <a:pt x="1952" y="2225"/>
                </a:lnTo>
                <a:lnTo>
                  <a:pt x="1963" y="2204"/>
                </a:lnTo>
                <a:lnTo>
                  <a:pt x="1963" y="2192"/>
                </a:lnTo>
                <a:lnTo>
                  <a:pt x="1959" y="2177"/>
                </a:lnTo>
                <a:lnTo>
                  <a:pt x="1942" y="2160"/>
                </a:lnTo>
                <a:lnTo>
                  <a:pt x="1931" y="2156"/>
                </a:lnTo>
                <a:lnTo>
                  <a:pt x="1908" y="2156"/>
                </a:lnTo>
                <a:lnTo>
                  <a:pt x="1884" y="2145"/>
                </a:lnTo>
                <a:lnTo>
                  <a:pt x="1858" y="2116"/>
                </a:lnTo>
                <a:lnTo>
                  <a:pt x="1848" y="2090"/>
                </a:lnTo>
                <a:lnTo>
                  <a:pt x="1832" y="2061"/>
                </a:lnTo>
                <a:lnTo>
                  <a:pt x="1822" y="2046"/>
                </a:lnTo>
                <a:lnTo>
                  <a:pt x="1810" y="2022"/>
                </a:lnTo>
                <a:lnTo>
                  <a:pt x="1798" y="2011"/>
                </a:lnTo>
                <a:lnTo>
                  <a:pt x="1790" y="1997"/>
                </a:lnTo>
                <a:lnTo>
                  <a:pt x="1779" y="1981"/>
                </a:lnTo>
                <a:lnTo>
                  <a:pt x="1775" y="1958"/>
                </a:lnTo>
                <a:lnTo>
                  <a:pt x="1775" y="1945"/>
                </a:lnTo>
                <a:lnTo>
                  <a:pt x="1775" y="1941"/>
                </a:lnTo>
                <a:lnTo>
                  <a:pt x="1772" y="1919"/>
                </a:lnTo>
                <a:lnTo>
                  <a:pt x="1768" y="1905"/>
                </a:lnTo>
                <a:lnTo>
                  <a:pt x="1753" y="1882"/>
                </a:lnTo>
                <a:lnTo>
                  <a:pt x="1743" y="1863"/>
                </a:lnTo>
                <a:lnTo>
                  <a:pt x="1740" y="1859"/>
                </a:lnTo>
                <a:lnTo>
                  <a:pt x="1735" y="1855"/>
                </a:lnTo>
                <a:lnTo>
                  <a:pt x="1733" y="1847"/>
                </a:lnTo>
                <a:lnTo>
                  <a:pt x="1729" y="1822"/>
                </a:lnTo>
                <a:lnTo>
                  <a:pt x="1724" y="1799"/>
                </a:lnTo>
                <a:lnTo>
                  <a:pt x="1717" y="1786"/>
                </a:lnTo>
                <a:lnTo>
                  <a:pt x="1714" y="1772"/>
                </a:lnTo>
                <a:lnTo>
                  <a:pt x="1714" y="1758"/>
                </a:lnTo>
                <a:lnTo>
                  <a:pt x="1717" y="1739"/>
                </a:lnTo>
                <a:lnTo>
                  <a:pt x="1717" y="1723"/>
                </a:lnTo>
                <a:lnTo>
                  <a:pt x="1710" y="1699"/>
                </a:lnTo>
                <a:lnTo>
                  <a:pt x="1711" y="1676"/>
                </a:lnTo>
                <a:lnTo>
                  <a:pt x="1703" y="1655"/>
                </a:lnTo>
                <a:lnTo>
                  <a:pt x="1692" y="1629"/>
                </a:lnTo>
                <a:lnTo>
                  <a:pt x="1681" y="1601"/>
                </a:lnTo>
                <a:lnTo>
                  <a:pt x="1668" y="1576"/>
                </a:lnTo>
                <a:lnTo>
                  <a:pt x="1652" y="1561"/>
                </a:lnTo>
                <a:lnTo>
                  <a:pt x="1635" y="1535"/>
                </a:lnTo>
                <a:lnTo>
                  <a:pt x="1617" y="1513"/>
                </a:lnTo>
                <a:lnTo>
                  <a:pt x="1609" y="1506"/>
                </a:lnTo>
                <a:lnTo>
                  <a:pt x="1609" y="1505"/>
                </a:lnTo>
                <a:lnTo>
                  <a:pt x="1599" y="1498"/>
                </a:lnTo>
                <a:lnTo>
                  <a:pt x="1591" y="1488"/>
                </a:lnTo>
                <a:lnTo>
                  <a:pt x="1577" y="1482"/>
                </a:lnTo>
                <a:lnTo>
                  <a:pt x="1561" y="1488"/>
                </a:lnTo>
                <a:lnTo>
                  <a:pt x="1540" y="1493"/>
                </a:lnTo>
                <a:lnTo>
                  <a:pt x="1523" y="1501"/>
                </a:lnTo>
                <a:lnTo>
                  <a:pt x="1508" y="1505"/>
                </a:lnTo>
                <a:lnTo>
                  <a:pt x="1480" y="1516"/>
                </a:lnTo>
                <a:lnTo>
                  <a:pt x="1453" y="1521"/>
                </a:lnTo>
                <a:lnTo>
                  <a:pt x="1432" y="1506"/>
                </a:lnTo>
                <a:lnTo>
                  <a:pt x="1418" y="1488"/>
                </a:lnTo>
                <a:lnTo>
                  <a:pt x="1404" y="1465"/>
                </a:lnTo>
                <a:lnTo>
                  <a:pt x="1392" y="1430"/>
                </a:lnTo>
                <a:lnTo>
                  <a:pt x="1385" y="1397"/>
                </a:lnTo>
                <a:lnTo>
                  <a:pt x="1364" y="1359"/>
                </a:lnTo>
                <a:lnTo>
                  <a:pt x="1338" y="1323"/>
                </a:lnTo>
                <a:lnTo>
                  <a:pt x="1327" y="1290"/>
                </a:lnTo>
                <a:lnTo>
                  <a:pt x="1310" y="1279"/>
                </a:lnTo>
                <a:lnTo>
                  <a:pt x="1300" y="1270"/>
                </a:lnTo>
                <a:lnTo>
                  <a:pt x="1291" y="1250"/>
                </a:lnTo>
                <a:lnTo>
                  <a:pt x="1280" y="1231"/>
                </a:lnTo>
                <a:lnTo>
                  <a:pt x="1266" y="1223"/>
                </a:lnTo>
                <a:lnTo>
                  <a:pt x="1248" y="1224"/>
                </a:lnTo>
                <a:lnTo>
                  <a:pt x="1238" y="1216"/>
                </a:lnTo>
                <a:lnTo>
                  <a:pt x="1237" y="1215"/>
                </a:lnTo>
                <a:lnTo>
                  <a:pt x="1219" y="1198"/>
                </a:lnTo>
                <a:lnTo>
                  <a:pt x="1210" y="1174"/>
                </a:lnTo>
                <a:lnTo>
                  <a:pt x="1204" y="1148"/>
                </a:lnTo>
                <a:lnTo>
                  <a:pt x="1204" y="1142"/>
                </a:lnTo>
                <a:lnTo>
                  <a:pt x="1192" y="1124"/>
                </a:lnTo>
                <a:lnTo>
                  <a:pt x="1184" y="1100"/>
                </a:lnTo>
                <a:lnTo>
                  <a:pt x="1179" y="1087"/>
                </a:lnTo>
                <a:lnTo>
                  <a:pt x="1176" y="1067"/>
                </a:lnTo>
                <a:lnTo>
                  <a:pt x="1172" y="1044"/>
                </a:lnTo>
                <a:lnTo>
                  <a:pt x="1165" y="1017"/>
                </a:lnTo>
                <a:lnTo>
                  <a:pt x="1165" y="980"/>
                </a:lnTo>
                <a:lnTo>
                  <a:pt x="1170" y="931"/>
                </a:lnTo>
                <a:lnTo>
                  <a:pt x="1179" y="894"/>
                </a:lnTo>
                <a:lnTo>
                  <a:pt x="1184" y="868"/>
                </a:lnTo>
                <a:lnTo>
                  <a:pt x="1187" y="840"/>
                </a:lnTo>
                <a:lnTo>
                  <a:pt x="1187" y="801"/>
                </a:lnTo>
                <a:lnTo>
                  <a:pt x="1192" y="781"/>
                </a:lnTo>
                <a:lnTo>
                  <a:pt x="1190" y="739"/>
                </a:lnTo>
                <a:lnTo>
                  <a:pt x="1170" y="707"/>
                </a:lnTo>
                <a:lnTo>
                  <a:pt x="1147" y="681"/>
                </a:lnTo>
                <a:lnTo>
                  <a:pt x="1129" y="665"/>
                </a:lnTo>
                <a:lnTo>
                  <a:pt x="1125" y="652"/>
                </a:lnTo>
                <a:lnTo>
                  <a:pt x="1107" y="647"/>
                </a:lnTo>
                <a:lnTo>
                  <a:pt x="1093" y="636"/>
                </a:lnTo>
                <a:lnTo>
                  <a:pt x="1086" y="622"/>
                </a:lnTo>
                <a:lnTo>
                  <a:pt x="1082" y="594"/>
                </a:lnTo>
                <a:lnTo>
                  <a:pt x="1079" y="566"/>
                </a:lnTo>
                <a:lnTo>
                  <a:pt x="1074" y="536"/>
                </a:lnTo>
                <a:lnTo>
                  <a:pt x="1051" y="522"/>
                </a:lnTo>
                <a:lnTo>
                  <a:pt x="1028" y="522"/>
                </a:lnTo>
                <a:lnTo>
                  <a:pt x="1003" y="520"/>
                </a:lnTo>
                <a:lnTo>
                  <a:pt x="988" y="520"/>
                </a:lnTo>
                <a:lnTo>
                  <a:pt x="961" y="514"/>
                </a:lnTo>
                <a:lnTo>
                  <a:pt x="930" y="506"/>
                </a:lnTo>
                <a:lnTo>
                  <a:pt x="913" y="511"/>
                </a:lnTo>
                <a:lnTo>
                  <a:pt x="895" y="503"/>
                </a:lnTo>
                <a:lnTo>
                  <a:pt x="885" y="491"/>
                </a:lnTo>
                <a:lnTo>
                  <a:pt x="880" y="487"/>
                </a:lnTo>
                <a:lnTo>
                  <a:pt x="872" y="475"/>
                </a:lnTo>
                <a:lnTo>
                  <a:pt x="869" y="471"/>
                </a:lnTo>
                <a:lnTo>
                  <a:pt x="865" y="440"/>
                </a:lnTo>
                <a:lnTo>
                  <a:pt x="857" y="405"/>
                </a:lnTo>
                <a:lnTo>
                  <a:pt x="854" y="376"/>
                </a:lnTo>
                <a:lnTo>
                  <a:pt x="857" y="353"/>
                </a:lnTo>
                <a:lnTo>
                  <a:pt x="847" y="317"/>
                </a:lnTo>
                <a:lnTo>
                  <a:pt x="837" y="274"/>
                </a:lnTo>
                <a:lnTo>
                  <a:pt x="833" y="250"/>
                </a:lnTo>
                <a:lnTo>
                  <a:pt x="819" y="230"/>
                </a:lnTo>
                <a:lnTo>
                  <a:pt x="811" y="205"/>
                </a:lnTo>
                <a:lnTo>
                  <a:pt x="807" y="160"/>
                </a:lnTo>
                <a:lnTo>
                  <a:pt x="792" y="133"/>
                </a:lnTo>
                <a:lnTo>
                  <a:pt x="790" y="114"/>
                </a:lnTo>
                <a:lnTo>
                  <a:pt x="790" y="94"/>
                </a:lnTo>
                <a:lnTo>
                  <a:pt x="780" y="75"/>
                </a:lnTo>
                <a:lnTo>
                  <a:pt x="771" y="63"/>
                </a:lnTo>
                <a:lnTo>
                  <a:pt x="767" y="55"/>
                </a:lnTo>
                <a:lnTo>
                  <a:pt x="758" y="55"/>
                </a:lnTo>
                <a:lnTo>
                  <a:pt x="749" y="46"/>
                </a:lnTo>
                <a:lnTo>
                  <a:pt x="740" y="42"/>
                </a:lnTo>
                <a:lnTo>
                  <a:pt x="732" y="38"/>
                </a:lnTo>
                <a:lnTo>
                  <a:pt x="729" y="38"/>
                </a:lnTo>
                <a:lnTo>
                  <a:pt x="722" y="34"/>
                </a:lnTo>
                <a:lnTo>
                  <a:pt x="717" y="26"/>
                </a:lnTo>
                <a:lnTo>
                  <a:pt x="709" y="23"/>
                </a:lnTo>
                <a:lnTo>
                  <a:pt x="700" y="15"/>
                </a:lnTo>
                <a:lnTo>
                  <a:pt x="696" y="10"/>
                </a:lnTo>
                <a:lnTo>
                  <a:pt x="686" y="7"/>
                </a:lnTo>
                <a:lnTo>
                  <a:pt x="672" y="10"/>
                </a:lnTo>
                <a:lnTo>
                  <a:pt x="656" y="11"/>
                </a:lnTo>
                <a:lnTo>
                  <a:pt x="650" y="11"/>
                </a:lnTo>
                <a:lnTo>
                  <a:pt x="641" y="7"/>
                </a:lnTo>
                <a:lnTo>
                  <a:pt x="639" y="3"/>
                </a:lnTo>
                <a:lnTo>
                  <a:pt x="632" y="0"/>
                </a:lnTo>
                <a:lnTo>
                  <a:pt x="621" y="0"/>
                </a:lnTo>
                <a:lnTo>
                  <a:pt x="620" y="3"/>
                </a:lnTo>
                <a:lnTo>
                  <a:pt x="614" y="3"/>
                </a:lnTo>
                <a:lnTo>
                  <a:pt x="605" y="10"/>
                </a:lnTo>
                <a:lnTo>
                  <a:pt x="587" y="22"/>
                </a:lnTo>
                <a:lnTo>
                  <a:pt x="563" y="30"/>
                </a:lnTo>
                <a:lnTo>
                  <a:pt x="563" y="38"/>
                </a:lnTo>
                <a:lnTo>
                  <a:pt x="556" y="75"/>
                </a:lnTo>
                <a:lnTo>
                  <a:pt x="541" y="110"/>
                </a:lnTo>
                <a:lnTo>
                  <a:pt x="520" y="141"/>
                </a:lnTo>
                <a:lnTo>
                  <a:pt x="500" y="171"/>
                </a:lnTo>
                <a:lnTo>
                  <a:pt x="473" y="193"/>
                </a:lnTo>
                <a:lnTo>
                  <a:pt x="451" y="216"/>
                </a:lnTo>
                <a:lnTo>
                  <a:pt x="451" y="218"/>
                </a:lnTo>
                <a:lnTo>
                  <a:pt x="430" y="234"/>
                </a:lnTo>
                <a:lnTo>
                  <a:pt x="407" y="250"/>
                </a:lnTo>
                <a:lnTo>
                  <a:pt x="383" y="272"/>
                </a:lnTo>
                <a:lnTo>
                  <a:pt x="352" y="290"/>
                </a:lnTo>
                <a:lnTo>
                  <a:pt x="325" y="309"/>
                </a:lnTo>
                <a:lnTo>
                  <a:pt x="299" y="324"/>
                </a:lnTo>
                <a:lnTo>
                  <a:pt x="274" y="344"/>
                </a:lnTo>
                <a:lnTo>
                  <a:pt x="267" y="346"/>
                </a:lnTo>
                <a:lnTo>
                  <a:pt x="260" y="353"/>
                </a:lnTo>
                <a:lnTo>
                  <a:pt x="206" y="383"/>
                </a:lnTo>
                <a:lnTo>
                  <a:pt x="198" y="396"/>
                </a:lnTo>
                <a:lnTo>
                  <a:pt x="180" y="421"/>
                </a:lnTo>
                <a:lnTo>
                  <a:pt x="184" y="428"/>
                </a:lnTo>
                <a:lnTo>
                  <a:pt x="199" y="423"/>
                </a:lnTo>
                <a:lnTo>
                  <a:pt x="206" y="423"/>
                </a:lnTo>
                <a:lnTo>
                  <a:pt x="209" y="436"/>
                </a:lnTo>
                <a:lnTo>
                  <a:pt x="198" y="437"/>
                </a:lnTo>
                <a:lnTo>
                  <a:pt x="194" y="456"/>
                </a:lnTo>
                <a:lnTo>
                  <a:pt x="199" y="480"/>
                </a:lnTo>
                <a:lnTo>
                  <a:pt x="206" y="503"/>
                </a:lnTo>
                <a:lnTo>
                  <a:pt x="186" y="531"/>
                </a:lnTo>
                <a:lnTo>
                  <a:pt x="194" y="503"/>
                </a:lnTo>
                <a:lnTo>
                  <a:pt x="190" y="500"/>
                </a:lnTo>
                <a:lnTo>
                  <a:pt x="181" y="499"/>
                </a:lnTo>
                <a:lnTo>
                  <a:pt x="186" y="483"/>
                </a:lnTo>
                <a:lnTo>
                  <a:pt x="180" y="487"/>
                </a:lnTo>
                <a:lnTo>
                  <a:pt x="176" y="479"/>
                </a:lnTo>
                <a:lnTo>
                  <a:pt x="168" y="469"/>
                </a:lnTo>
                <a:lnTo>
                  <a:pt x="166" y="453"/>
                </a:lnTo>
                <a:lnTo>
                  <a:pt x="166" y="431"/>
                </a:lnTo>
                <a:lnTo>
                  <a:pt x="155" y="421"/>
                </a:lnTo>
                <a:lnTo>
                  <a:pt x="140" y="413"/>
                </a:lnTo>
                <a:lnTo>
                  <a:pt x="136" y="421"/>
                </a:lnTo>
                <a:lnTo>
                  <a:pt x="136" y="450"/>
                </a:lnTo>
                <a:lnTo>
                  <a:pt x="122" y="483"/>
                </a:lnTo>
                <a:lnTo>
                  <a:pt x="113" y="479"/>
                </a:lnTo>
                <a:lnTo>
                  <a:pt x="108" y="491"/>
                </a:lnTo>
                <a:lnTo>
                  <a:pt x="116" y="499"/>
                </a:lnTo>
                <a:lnTo>
                  <a:pt x="111" y="511"/>
                </a:lnTo>
                <a:lnTo>
                  <a:pt x="101" y="500"/>
                </a:lnTo>
                <a:lnTo>
                  <a:pt x="100" y="500"/>
                </a:lnTo>
                <a:lnTo>
                  <a:pt x="98" y="516"/>
                </a:lnTo>
                <a:lnTo>
                  <a:pt x="90" y="532"/>
                </a:lnTo>
                <a:lnTo>
                  <a:pt x="78" y="531"/>
                </a:lnTo>
                <a:lnTo>
                  <a:pt x="73" y="524"/>
                </a:lnTo>
                <a:lnTo>
                  <a:pt x="73" y="516"/>
                </a:lnTo>
                <a:lnTo>
                  <a:pt x="78" y="500"/>
                </a:lnTo>
                <a:lnTo>
                  <a:pt x="94" y="474"/>
                </a:lnTo>
                <a:lnTo>
                  <a:pt x="100" y="474"/>
                </a:lnTo>
                <a:lnTo>
                  <a:pt x="111" y="471"/>
                </a:lnTo>
                <a:lnTo>
                  <a:pt x="119" y="448"/>
                </a:lnTo>
                <a:lnTo>
                  <a:pt x="113" y="437"/>
                </a:lnTo>
                <a:lnTo>
                  <a:pt x="105" y="437"/>
                </a:lnTo>
                <a:lnTo>
                  <a:pt x="89" y="450"/>
                </a:lnTo>
                <a:lnTo>
                  <a:pt x="73" y="475"/>
                </a:lnTo>
                <a:lnTo>
                  <a:pt x="57" y="514"/>
                </a:lnTo>
                <a:lnTo>
                  <a:pt x="32" y="554"/>
                </a:lnTo>
                <a:lnTo>
                  <a:pt x="17" y="591"/>
                </a:lnTo>
                <a:lnTo>
                  <a:pt x="24" y="582"/>
                </a:lnTo>
                <a:lnTo>
                  <a:pt x="32" y="570"/>
                </a:lnTo>
                <a:lnTo>
                  <a:pt x="50" y="552"/>
                </a:lnTo>
                <a:lnTo>
                  <a:pt x="64" y="544"/>
                </a:lnTo>
                <a:lnTo>
                  <a:pt x="64" y="552"/>
                </a:lnTo>
                <a:lnTo>
                  <a:pt x="58" y="572"/>
                </a:lnTo>
                <a:lnTo>
                  <a:pt x="50" y="582"/>
                </a:lnTo>
                <a:lnTo>
                  <a:pt x="47" y="596"/>
                </a:lnTo>
                <a:lnTo>
                  <a:pt x="43" y="591"/>
                </a:lnTo>
                <a:lnTo>
                  <a:pt x="47" y="572"/>
                </a:lnTo>
                <a:lnTo>
                  <a:pt x="50" y="563"/>
                </a:lnTo>
                <a:lnTo>
                  <a:pt x="36" y="578"/>
                </a:lnTo>
                <a:lnTo>
                  <a:pt x="35" y="587"/>
                </a:lnTo>
                <a:lnTo>
                  <a:pt x="27" y="599"/>
                </a:lnTo>
                <a:lnTo>
                  <a:pt x="17" y="606"/>
                </a:lnTo>
                <a:lnTo>
                  <a:pt x="17" y="614"/>
                </a:lnTo>
                <a:lnTo>
                  <a:pt x="22" y="618"/>
                </a:lnTo>
                <a:lnTo>
                  <a:pt x="32" y="610"/>
                </a:lnTo>
                <a:lnTo>
                  <a:pt x="35" y="618"/>
                </a:lnTo>
                <a:lnTo>
                  <a:pt x="35" y="636"/>
                </a:lnTo>
                <a:lnTo>
                  <a:pt x="22" y="630"/>
                </a:lnTo>
                <a:lnTo>
                  <a:pt x="22" y="634"/>
                </a:lnTo>
                <a:lnTo>
                  <a:pt x="15" y="636"/>
                </a:lnTo>
                <a:lnTo>
                  <a:pt x="11" y="647"/>
                </a:lnTo>
                <a:lnTo>
                  <a:pt x="18" y="657"/>
                </a:lnTo>
                <a:lnTo>
                  <a:pt x="24" y="657"/>
                </a:lnTo>
                <a:lnTo>
                  <a:pt x="32" y="684"/>
                </a:lnTo>
                <a:lnTo>
                  <a:pt x="17" y="673"/>
                </a:lnTo>
                <a:lnTo>
                  <a:pt x="15" y="676"/>
                </a:lnTo>
                <a:lnTo>
                  <a:pt x="18" y="707"/>
                </a:lnTo>
                <a:lnTo>
                  <a:pt x="27" y="707"/>
                </a:lnTo>
                <a:lnTo>
                  <a:pt x="27" y="703"/>
                </a:lnTo>
                <a:lnTo>
                  <a:pt x="43" y="707"/>
                </a:lnTo>
                <a:lnTo>
                  <a:pt x="67" y="719"/>
                </a:lnTo>
                <a:lnTo>
                  <a:pt x="72" y="729"/>
                </a:lnTo>
                <a:lnTo>
                  <a:pt x="69" y="750"/>
                </a:lnTo>
                <a:lnTo>
                  <a:pt x="53" y="750"/>
                </a:lnTo>
                <a:lnTo>
                  <a:pt x="40" y="739"/>
                </a:lnTo>
                <a:lnTo>
                  <a:pt x="24" y="734"/>
                </a:lnTo>
                <a:lnTo>
                  <a:pt x="17" y="734"/>
                </a:lnTo>
                <a:lnTo>
                  <a:pt x="0" y="743"/>
                </a:lnTo>
                <a:lnTo>
                  <a:pt x="17" y="747"/>
                </a:lnTo>
                <a:lnTo>
                  <a:pt x="36" y="761"/>
                </a:lnTo>
                <a:lnTo>
                  <a:pt x="85" y="786"/>
                </a:lnTo>
                <a:lnTo>
                  <a:pt x="111" y="809"/>
                </a:lnTo>
                <a:lnTo>
                  <a:pt x="128" y="817"/>
                </a:lnTo>
                <a:lnTo>
                  <a:pt x="125" y="801"/>
                </a:lnTo>
                <a:lnTo>
                  <a:pt x="113" y="789"/>
                </a:lnTo>
                <a:lnTo>
                  <a:pt x="94" y="778"/>
                </a:lnTo>
                <a:lnTo>
                  <a:pt x="73" y="762"/>
                </a:lnTo>
                <a:lnTo>
                  <a:pt x="69" y="761"/>
                </a:lnTo>
                <a:lnTo>
                  <a:pt x="82" y="765"/>
                </a:lnTo>
                <a:lnTo>
                  <a:pt x="89" y="755"/>
                </a:lnTo>
                <a:lnTo>
                  <a:pt x="90" y="750"/>
                </a:lnTo>
                <a:lnTo>
                  <a:pt x="82" y="730"/>
                </a:lnTo>
                <a:lnTo>
                  <a:pt x="90" y="730"/>
                </a:lnTo>
                <a:lnTo>
                  <a:pt x="101" y="743"/>
                </a:lnTo>
                <a:lnTo>
                  <a:pt x="105" y="753"/>
                </a:lnTo>
                <a:lnTo>
                  <a:pt x="111" y="755"/>
                </a:lnTo>
                <a:lnTo>
                  <a:pt x="108" y="762"/>
                </a:lnTo>
                <a:lnTo>
                  <a:pt x="111" y="765"/>
                </a:lnTo>
                <a:lnTo>
                  <a:pt x="125" y="789"/>
                </a:lnTo>
                <a:lnTo>
                  <a:pt x="148" y="796"/>
                </a:lnTo>
                <a:lnTo>
                  <a:pt x="155" y="789"/>
                </a:lnTo>
                <a:lnTo>
                  <a:pt x="168" y="796"/>
                </a:lnTo>
                <a:lnTo>
                  <a:pt x="176" y="789"/>
                </a:lnTo>
                <a:lnTo>
                  <a:pt x="181" y="793"/>
                </a:lnTo>
                <a:lnTo>
                  <a:pt x="190" y="773"/>
                </a:lnTo>
                <a:lnTo>
                  <a:pt x="198" y="769"/>
                </a:lnTo>
                <a:lnTo>
                  <a:pt x="209" y="782"/>
                </a:lnTo>
                <a:lnTo>
                  <a:pt x="216" y="793"/>
                </a:lnTo>
                <a:lnTo>
                  <a:pt x="226" y="801"/>
                </a:lnTo>
                <a:lnTo>
                  <a:pt x="239" y="817"/>
                </a:lnTo>
                <a:lnTo>
                  <a:pt x="221" y="813"/>
                </a:lnTo>
                <a:lnTo>
                  <a:pt x="219" y="812"/>
                </a:lnTo>
                <a:lnTo>
                  <a:pt x="209" y="821"/>
                </a:lnTo>
                <a:lnTo>
                  <a:pt x="198" y="817"/>
                </a:lnTo>
                <a:lnTo>
                  <a:pt x="198" y="820"/>
                </a:lnTo>
                <a:lnTo>
                  <a:pt x="202" y="829"/>
                </a:lnTo>
                <a:lnTo>
                  <a:pt x="194" y="828"/>
                </a:lnTo>
                <a:lnTo>
                  <a:pt x="190" y="833"/>
                </a:lnTo>
                <a:lnTo>
                  <a:pt x="180" y="829"/>
                </a:lnTo>
                <a:lnTo>
                  <a:pt x="172" y="829"/>
                </a:lnTo>
                <a:lnTo>
                  <a:pt x="166" y="844"/>
                </a:lnTo>
                <a:lnTo>
                  <a:pt x="181" y="854"/>
                </a:lnTo>
                <a:lnTo>
                  <a:pt x="202" y="866"/>
                </a:lnTo>
                <a:lnTo>
                  <a:pt x="202" y="872"/>
                </a:lnTo>
                <a:lnTo>
                  <a:pt x="226" y="885"/>
                </a:lnTo>
                <a:lnTo>
                  <a:pt x="239" y="892"/>
                </a:lnTo>
                <a:lnTo>
                  <a:pt x="235" y="885"/>
                </a:lnTo>
                <a:lnTo>
                  <a:pt x="251" y="892"/>
                </a:lnTo>
                <a:lnTo>
                  <a:pt x="264" y="893"/>
                </a:lnTo>
                <a:lnTo>
                  <a:pt x="271" y="881"/>
                </a:lnTo>
                <a:lnTo>
                  <a:pt x="264" y="881"/>
                </a:lnTo>
                <a:lnTo>
                  <a:pt x="252" y="880"/>
                </a:lnTo>
                <a:lnTo>
                  <a:pt x="244" y="868"/>
                </a:lnTo>
                <a:lnTo>
                  <a:pt x="260" y="858"/>
                </a:lnTo>
                <a:lnTo>
                  <a:pt x="271" y="861"/>
                </a:lnTo>
                <a:lnTo>
                  <a:pt x="282" y="862"/>
                </a:lnTo>
                <a:lnTo>
                  <a:pt x="288" y="880"/>
                </a:lnTo>
                <a:lnTo>
                  <a:pt x="296" y="880"/>
                </a:lnTo>
                <a:lnTo>
                  <a:pt x="306" y="866"/>
                </a:lnTo>
                <a:lnTo>
                  <a:pt x="299" y="854"/>
                </a:lnTo>
                <a:lnTo>
                  <a:pt x="296" y="840"/>
                </a:lnTo>
                <a:lnTo>
                  <a:pt x="299" y="844"/>
                </a:lnTo>
                <a:lnTo>
                  <a:pt x="302" y="840"/>
                </a:lnTo>
                <a:lnTo>
                  <a:pt x="306" y="833"/>
                </a:lnTo>
                <a:lnTo>
                  <a:pt x="317" y="829"/>
                </a:lnTo>
                <a:lnTo>
                  <a:pt x="322" y="836"/>
                </a:lnTo>
                <a:lnTo>
                  <a:pt x="331" y="836"/>
                </a:lnTo>
                <a:lnTo>
                  <a:pt x="338" y="829"/>
                </a:lnTo>
                <a:lnTo>
                  <a:pt x="339" y="840"/>
                </a:lnTo>
                <a:lnTo>
                  <a:pt x="339" y="854"/>
                </a:lnTo>
                <a:lnTo>
                  <a:pt x="338" y="868"/>
                </a:lnTo>
                <a:lnTo>
                  <a:pt x="338" y="885"/>
                </a:lnTo>
                <a:lnTo>
                  <a:pt x="342" y="904"/>
                </a:lnTo>
                <a:lnTo>
                  <a:pt x="342" y="916"/>
                </a:lnTo>
                <a:lnTo>
                  <a:pt x="349" y="897"/>
                </a:lnTo>
                <a:lnTo>
                  <a:pt x="360" y="893"/>
                </a:lnTo>
                <a:lnTo>
                  <a:pt x="362" y="897"/>
                </a:lnTo>
                <a:lnTo>
                  <a:pt x="372" y="916"/>
                </a:lnTo>
                <a:lnTo>
                  <a:pt x="362" y="924"/>
                </a:lnTo>
                <a:lnTo>
                  <a:pt x="357" y="924"/>
                </a:lnTo>
                <a:lnTo>
                  <a:pt x="352" y="934"/>
                </a:lnTo>
                <a:lnTo>
                  <a:pt x="365" y="931"/>
                </a:lnTo>
                <a:lnTo>
                  <a:pt x="374" y="925"/>
                </a:lnTo>
                <a:lnTo>
                  <a:pt x="375" y="928"/>
                </a:lnTo>
                <a:lnTo>
                  <a:pt x="372" y="941"/>
                </a:lnTo>
                <a:lnTo>
                  <a:pt x="362" y="945"/>
                </a:lnTo>
                <a:lnTo>
                  <a:pt x="379" y="944"/>
                </a:lnTo>
                <a:lnTo>
                  <a:pt x="397" y="937"/>
                </a:lnTo>
                <a:lnTo>
                  <a:pt x="410" y="947"/>
                </a:lnTo>
                <a:lnTo>
                  <a:pt x="423" y="966"/>
                </a:lnTo>
                <a:lnTo>
                  <a:pt x="415" y="971"/>
                </a:lnTo>
                <a:lnTo>
                  <a:pt x="407" y="961"/>
                </a:lnTo>
                <a:lnTo>
                  <a:pt x="404" y="958"/>
                </a:lnTo>
                <a:lnTo>
                  <a:pt x="392" y="961"/>
                </a:lnTo>
                <a:lnTo>
                  <a:pt x="374" y="955"/>
                </a:lnTo>
                <a:lnTo>
                  <a:pt x="375" y="961"/>
                </a:lnTo>
                <a:lnTo>
                  <a:pt x="383" y="968"/>
                </a:lnTo>
                <a:lnTo>
                  <a:pt x="401" y="971"/>
                </a:lnTo>
                <a:lnTo>
                  <a:pt x="423" y="992"/>
                </a:lnTo>
                <a:lnTo>
                  <a:pt x="433" y="992"/>
                </a:lnTo>
                <a:lnTo>
                  <a:pt x="439" y="980"/>
                </a:lnTo>
                <a:lnTo>
                  <a:pt x="442" y="984"/>
                </a:lnTo>
                <a:lnTo>
                  <a:pt x="442" y="972"/>
                </a:lnTo>
                <a:lnTo>
                  <a:pt x="439" y="968"/>
                </a:lnTo>
                <a:lnTo>
                  <a:pt x="455" y="977"/>
                </a:lnTo>
                <a:lnTo>
                  <a:pt x="465" y="988"/>
                </a:lnTo>
                <a:lnTo>
                  <a:pt x="455" y="1000"/>
                </a:lnTo>
                <a:lnTo>
                  <a:pt x="473" y="1019"/>
                </a:lnTo>
                <a:lnTo>
                  <a:pt x="515" y="1067"/>
                </a:lnTo>
                <a:lnTo>
                  <a:pt x="528" y="1071"/>
                </a:lnTo>
                <a:lnTo>
                  <a:pt x="531" y="1053"/>
                </a:lnTo>
                <a:lnTo>
                  <a:pt x="537" y="1041"/>
                </a:lnTo>
                <a:lnTo>
                  <a:pt x="537" y="1029"/>
                </a:lnTo>
                <a:lnTo>
                  <a:pt x="533" y="1019"/>
                </a:lnTo>
                <a:lnTo>
                  <a:pt x="533" y="1011"/>
                </a:lnTo>
                <a:lnTo>
                  <a:pt x="546" y="1021"/>
                </a:lnTo>
                <a:lnTo>
                  <a:pt x="563" y="1036"/>
                </a:lnTo>
                <a:lnTo>
                  <a:pt x="559" y="1049"/>
                </a:lnTo>
                <a:lnTo>
                  <a:pt x="551" y="1049"/>
                </a:lnTo>
                <a:lnTo>
                  <a:pt x="556" y="1063"/>
                </a:lnTo>
                <a:lnTo>
                  <a:pt x="576" y="1071"/>
                </a:lnTo>
                <a:lnTo>
                  <a:pt x="583" y="1071"/>
                </a:lnTo>
                <a:lnTo>
                  <a:pt x="598" y="1084"/>
                </a:lnTo>
                <a:lnTo>
                  <a:pt x="614" y="1111"/>
                </a:lnTo>
                <a:lnTo>
                  <a:pt x="645" y="1136"/>
                </a:lnTo>
                <a:lnTo>
                  <a:pt x="648" y="1134"/>
                </a:lnTo>
                <a:lnTo>
                  <a:pt x="653" y="1130"/>
                </a:lnTo>
                <a:lnTo>
                  <a:pt x="656" y="1134"/>
                </a:lnTo>
                <a:lnTo>
                  <a:pt x="663" y="1128"/>
                </a:lnTo>
                <a:lnTo>
                  <a:pt x="667" y="1142"/>
                </a:lnTo>
                <a:lnTo>
                  <a:pt x="678" y="1154"/>
                </a:lnTo>
                <a:lnTo>
                  <a:pt x="688" y="1174"/>
                </a:lnTo>
                <a:lnTo>
                  <a:pt x="688" y="1194"/>
                </a:lnTo>
                <a:lnTo>
                  <a:pt x="704" y="1215"/>
                </a:lnTo>
                <a:lnTo>
                  <a:pt x="709" y="1243"/>
                </a:lnTo>
                <a:lnTo>
                  <a:pt x="704" y="1253"/>
                </a:lnTo>
                <a:lnTo>
                  <a:pt x="704" y="1259"/>
                </a:lnTo>
                <a:lnTo>
                  <a:pt x="699" y="1258"/>
                </a:lnTo>
                <a:lnTo>
                  <a:pt x="699" y="1266"/>
                </a:lnTo>
                <a:lnTo>
                  <a:pt x="696" y="1279"/>
                </a:lnTo>
                <a:lnTo>
                  <a:pt x="691" y="1286"/>
                </a:lnTo>
                <a:lnTo>
                  <a:pt x="694" y="1295"/>
                </a:lnTo>
                <a:lnTo>
                  <a:pt x="688" y="1301"/>
                </a:lnTo>
                <a:lnTo>
                  <a:pt x="667" y="1295"/>
                </a:lnTo>
                <a:lnTo>
                  <a:pt x="653" y="1293"/>
                </a:lnTo>
                <a:lnTo>
                  <a:pt x="663" y="1309"/>
                </a:lnTo>
                <a:lnTo>
                  <a:pt x="671" y="1323"/>
                </a:lnTo>
                <a:lnTo>
                  <a:pt x="674" y="1342"/>
                </a:lnTo>
                <a:lnTo>
                  <a:pt x="688" y="1361"/>
                </a:lnTo>
                <a:lnTo>
                  <a:pt x="714" y="1381"/>
                </a:lnTo>
                <a:lnTo>
                  <a:pt x="746" y="1399"/>
                </a:lnTo>
                <a:lnTo>
                  <a:pt x="772" y="1418"/>
                </a:lnTo>
                <a:lnTo>
                  <a:pt x="790" y="1417"/>
                </a:lnTo>
                <a:lnTo>
                  <a:pt x="777" y="1406"/>
                </a:lnTo>
                <a:lnTo>
                  <a:pt x="755" y="1390"/>
                </a:lnTo>
                <a:lnTo>
                  <a:pt x="746" y="1378"/>
                </a:lnTo>
                <a:lnTo>
                  <a:pt x="725" y="1370"/>
                </a:lnTo>
                <a:lnTo>
                  <a:pt x="714" y="1357"/>
                </a:lnTo>
                <a:lnTo>
                  <a:pt x="706" y="1342"/>
                </a:lnTo>
                <a:lnTo>
                  <a:pt x="722" y="1350"/>
                </a:lnTo>
                <a:lnTo>
                  <a:pt x="740" y="1365"/>
                </a:lnTo>
                <a:lnTo>
                  <a:pt x="758" y="1375"/>
                </a:lnTo>
                <a:lnTo>
                  <a:pt x="772" y="1383"/>
                </a:lnTo>
                <a:lnTo>
                  <a:pt x="787" y="1406"/>
                </a:lnTo>
                <a:lnTo>
                  <a:pt x="804" y="1413"/>
                </a:lnTo>
                <a:lnTo>
                  <a:pt x="819" y="1413"/>
                </a:lnTo>
                <a:lnTo>
                  <a:pt x="827" y="1413"/>
                </a:lnTo>
                <a:lnTo>
                  <a:pt x="862" y="1423"/>
                </a:lnTo>
                <a:lnTo>
                  <a:pt x="877" y="1413"/>
                </a:lnTo>
                <a:lnTo>
                  <a:pt x="869" y="1399"/>
                </a:lnTo>
                <a:lnTo>
                  <a:pt x="869" y="1386"/>
                </a:lnTo>
                <a:lnTo>
                  <a:pt x="877" y="1386"/>
                </a:lnTo>
                <a:lnTo>
                  <a:pt x="899" y="1393"/>
                </a:lnTo>
                <a:lnTo>
                  <a:pt x="923" y="1418"/>
                </a:lnTo>
                <a:lnTo>
                  <a:pt x="927" y="1445"/>
                </a:lnTo>
                <a:lnTo>
                  <a:pt x="927" y="1465"/>
                </a:lnTo>
                <a:lnTo>
                  <a:pt x="912" y="1469"/>
                </a:lnTo>
                <a:lnTo>
                  <a:pt x="912" y="1482"/>
                </a:lnTo>
                <a:lnTo>
                  <a:pt x="891" y="1472"/>
                </a:lnTo>
                <a:lnTo>
                  <a:pt x="880" y="1460"/>
                </a:lnTo>
                <a:lnTo>
                  <a:pt x="881" y="1469"/>
                </a:lnTo>
                <a:lnTo>
                  <a:pt x="895" y="1484"/>
                </a:lnTo>
                <a:lnTo>
                  <a:pt x="895" y="1493"/>
                </a:lnTo>
                <a:lnTo>
                  <a:pt x="881" y="1482"/>
                </a:lnTo>
                <a:lnTo>
                  <a:pt x="866" y="1472"/>
                </a:lnTo>
                <a:lnTo>
                  <a:pt x="840" y="1453"/>
                </a:lnTo>
                <a:lnTo>
                  <a:pt x="833" y="1445"/>
                </a:lnTo>
                <a:lnTo>
                  <a:pt x="822" y="1444"/>
                </a:lnTo>
                <a:lnTo>
                  <a:pt x="807" y="1436"/>
                </a:lnTo>
                <a:lnTo>
                  <a:pt x="802" y="1426"/>
                </a:lnTo>
                <a:lnTo>
                  <a:pt x="795" y="1439"/>
                </a:lnTo>
                <a:lnTo>
                  <a:pt x="819" y="1460"/>
                </a:lnTo>
                <a:lnTo>
                  <a:pt x="877" y="1513"/>
                </a:lnTo>
                <a:lnTo>
                  <a:pt x="920" y="1549"/>
                </a:lnTo>
                <a:lnTo>
                  <a:pt x="935" y="1561"/>
                </a:lnTo>
                <a:lnTo>
                  <a:pt x="933" y="1556"/>
                </a:lnTo>
                <a:lnTo>
                  <a:pt x="948" y="1561"/>
                </a:lnTo>
                <a:lnTo>
                  <a:pt x="961" y="1573"/>
                </a:lnTo>
                <a:lnTo>
                  <a:pt x="988" y="1589"/>
                </a:lnTo>
                <a:lnTo>
                  <a:pt x="1010" y="1608"/>
                </a:lnTo>
                <a:lnTo>
                  <a:pt x="1044" y="1635"/>
                </a:lnTo>
                <a:lnTo>
                  <a:pt x="1051" y="1616"/>
                </a:lnTo>
                <a:lnTo>
                  <a:pt x="1053" y="1605"/>
                </a:lnTo>
                <a:lnTo>
                  <a:pt x="1061" y="1609"/>
                </a:lnTo>
                <a:lnTo>
                  <a:pt x="1089" y="1617"/>
                </a:lnTo>
                <a:lnTo>
                  <a:pt x="1082" y="1629"/>
                </a:lnTo>
                <a:lnTo>
                  <a:pt x="1071" y="1639"/>
                </a:lnTo>
                <a:lnTo>
                  <a:pt x="1082" y="1649"/>
                </a:lnTo>
                <a:lnTo>
                  <a:pt x="1097" y="1663"/>
                </a:lnTo>
                <a:lnTo>
                  <a:pt x="1121" y="1679"/>
                </a:lnTo>
                <a:lnTo>
                  <a:pt x="1144" y="1699"/>
                </a:lnTo>
                <a:lnTo>
                  <a:pt x="1144" y="170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6" name="Freeform 1047"/>
          <p:cNvSpPr>
            <a:spLocks/>
          </p:cNvSpPr>
          <p:nvPr userDrawn="1"/>
        </p:nvSpPr>
        <p:spPr bwMode="auto">
          <a:xfrm>
            <a:off x="2937773" y="4031206"/>
            <a:ext cx="399961" cy="653518"/>
          </a:xfrm>
          <a:custGeom>
            <a:avLst/>
            <a:gdLst>
              <a:gd name="T0" fmla="*/ 166 w 921"/>
              <a:gd name="T1" fmla="*/ 296 h 1337"/>
              <a:gd name="T2" fmla="*/ 153 w 921"/>
              <a:gd name="T3" fmla="*/ 156 h 1337"/>
              <a:gd name="T4" fmla="*/ 207 w 921"/>
              <a:gd name="T5" fmla="*/ 22 h 1337"/>
              <a:gd name="T6" fmla="*/ 423 w 921"/>
              <a:gd name="T7" fmla="*/ 44 h 1337"/>
              <a:gd name="T8" fmla="*/ 464 w 921"/>
              <a:gd name="T9" fmla="*/ 205 h 1337"/>
              <a:gd name="T10" fmla="*/ 421 w 921"/>
              <a:gd name="T11" fmla="*/ 299 h 1337"/>
              <a:gd name="T12" fmla="*/ 584 w 921"/>
              <a:gd name="T13" fmla="*/ 299 h 1337"/>
              <a:gd name="T14" fmla="*/ 731 w 921"/>
              <a:gd name="T15" fmla="*/ 454 h 1337"/>
              <a:gd name="T16" fmla="*/ 817 w 921"/>
              <a:gd name="T17" fmla="*/ 805 h 1337"/>
              <a:gd name="T18" fmla="*/ 864 w 921"/>
              <a:gd name="T19" fmla="*/ 1066 h 1337"/>
              <a:gd name="T20" fmla="*/ 775 w 921"/>
              <a:gd name="T21" fmla="*/ 1205 h 1337"/>
              <a:gd name="T22" fmla="*/ 692 w 921"/>
              <a:gd name="T23" fmla="*/ 1271 h 1337"/>
              <a:gd name="T24" fmla="*/ 496 w 921"/>
              <a:gd name="T25" fmla="*/ 1153 h 1337"/>
              <a:gd name="T26" fmla="*/ 356 w 921"/>
              <a:gd name="T27" fmla="*/ 1188 h 1337"/>
              <a:gd name="T28" fmla="*/ 258 w 921"/>
              <a:gd name="T29" fmla="*/ 1301 h 1337"/>
              <a:gd name="T30" fmla="*/ 207 w 921"/>
              <a:gd name="T31" fmla="*/ 1271 h 1337"/>
              <a:gd name="T32" fmla="*/ 129 w 921"/>
              <a:gd name="T33" fmla="*/ 1260 h 1337"/>
              <a:gd name="T34" fmla="*/ 148 w 921"/>
              <a:gd name="T35" fmla="*/ 1234 h 1337"/>
              <a:gd name="T36" fmla="*/ 179 w 921"/>
              <a:gd name="T37" fmla="*/ 1193 h 1337"/>
              <a:gd name="T38" fmla="*/ 206 w 921"/>
              <a:gd name="T39" fmla="*/ 1154 h 1337"/>
              <a:gd name="T40" fmla="*/ 264 w 921"/>
              <a:gd name="T41" fmla="*/ 1109 h 1337"/>
              <a:gd name="T42" fmla="*/ 269 w 921"/>
              <a:gd name="T43" fmla="*/ 1055 h 1337"/>
              <a:gd name="T44" fmla="*/ 271 w 921"/>
              <a:gd name="T45" fmla="*/ 1015 h 1337"/>
              <a:gd name="T46" fmla="*/ 272 w 921"/>
              <a:gd name="T47" fmla="*/ 934 h 1337"/>
              <a:gd name="T48" fmla="*/ 269 w 921"/>
              <a:gd name="T49" fmla="*/ 876 h 1337"/>
              <a:gd name="T50" fmla="*/ 221 w 921"/>
              <a:gd name="T51" fmla="*/ 840 h 1337"/>
              <a:gd name="T52" fmla="*/ 217 w 921"/>
              <a:gd name="T53" fmla="*/ 847 h 1337"/>
              <a:gd name="T54" fmla="*/ 182 w 921"/>
              <a:gd name="T55" fmla="*/ 807 h 1337"/>
              <a:gd name="T56" fmla="*/ 145 w 921"/>
              <a:gd name="T57" fmla="*/ 736 h 1337"/>
              <a:gd name="T58" fmla="*/ 87 w 921"/>
              <a:gd name="T59" fmla="*/ 636 h 1337"/>
              <a:gd name="T60" fmla="*/ 78 w 921"/>
              <a:gd name="T61" fmla="*/ 525 h 1337"/>
              <a:gd name="T62" fmla="*/ 43 w 921"/>
              <a:gd name="T63" fmla="*/ 338 h 1337"/>
              <a:gd name="T64" fmla="*/ 45 w 921"/>
              <a:gd name="T65" fmla="*/ 326 h 1337"/>
              <a:gd name="T66" fmla="*/ 55 w 921"/>
              <a:gd name="T67" fmla="*/ 316 h 1337"/>
              <a:gd name="T68" fmla="*/ 38 w 921"/>
              <a:gd name="T69" fmla="*/ 271 h 1337"/>
              <a:gd name="T70" fmla="*/ 66 w 921"/>
              <a:gd name="T71" fmla="*/ 331 h 1337"/>
              <a:gd name="T72" fmla="*/ 84 w 921"/>
              <a:gd name="T73" fmla="*/ 380 h 1337"/>
              <a:gd name="T74" fmla="*/ 78 w 921"/>
              <a:gd name="T75" fmla="*/ 420 h 1337"/>
              <a:gd name="T76" fmla="*/ 87 w 921"/>
              <a:gd name="T77" fmla="*/ 467 h 1337"/>
              <a:gd name="T78" fmla="*/ 96 w 921"/>
              <a:gd name="T79" fmla="*/ 525 h 1337"/>
              <a:gd name="T80" fmla="*/ 116 w 921"/>
              <a:gd name="T81" fmla="*/ 561 h 1337"/>
              <a:gd name="T82" fmla="*/ 134 w 921"/>
              <a:gd name="T83" fmla="*/ 590 h 1337"/>
              <a:gd name="T84" fmla="*/ 157 w 921"/>
              <a:gd name="T85" fmla="*/ 609 h 1337"/>
              <a:gd name="T86" fmla="*/ 166 w 921"/>
              <a:gd name="T87" fmla="*/ 609 h 1337"/>
              <a:gd name="T88" fmla="*/ 192 w 921"/>
              <a:gd name="T89" fmla="*/ 636 h 1337"/>
              <a:gd name="T90" fmla="*/ 175 w 921"/>
              <a:gd name="T91" fmla="*/ 594 h 1337"/>
              <a:gd name="T92" fmla="*/ 171 w 921"/>
              <a:gd name="T93" fmla="*/ 557 h 1337"/>
              <a:gd name="T94" fmla="*/ 171 w 921"/>
              <a:gd name="T95" fmla="*/ 525 h 1337"/>
              <a:gd name="T96" fmla="*/ 148 w 921"/>
              <a:gd name="T97" fmla="*/ 521 h 1337"/>
              <a:gd name="T98" fmla="*/ 128 w 921"/>
              <a:gd name="T99" fmla="*/ 505 h 1337"/>
              <a:gd name="T100" fmla="*/ 139 w 921"/>
              <a:gd name="T101" fmla="*/ 542 h 1337"/>
              <a:gd name="T102" fmla="*/ 124 w 921"/>
              <a:gd name="T103" fmla="*/ 537 h 1337"/>
              <a:gd name="T104" fmla="*/ 107 w 921"/>
              <a:gd name="T105" fmla="*/ 505 h 1337"/>
              <a:gd name="T106" fmla="*/ 96 w 921"/>
              <a:gd name="T107" fmla="*/ 467 h 1337"/>
              <a:gd name="T108" fmla="*/ 89 w 921"/>
              <a:gd name="T109" fmla="*/ 422 h 1337"/>
              <a:gd name="T110" fmla="*/ 92 w 921"/>
              <a:gd name="T111" fmla="*/ 382 h 1337"/>
              <a:gd name="T112" fmla="*/ 87 w 921"/>
              <a:gd name="T113" fmla="*/ 338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21" h="1337">
                <a:moveTo>
                  <a:pt x="87" y="338"/>
                </a:moveTo>
                <a:lnTo>
                  <a:pt x="81" y="338"/>
                </a:lnTo>
                <a:lnTo>
                  <a:pt x="113" y="334"/>
                </a:lnTo>
                <a:lnTo>
                  <a:pt x="139" y="334"/>
                </a:lnTo>
                <a:lnTo>
                  <a:pt x="171" y="331"/>
                </a:lnTo>
                <a:lnTo>
                  <a:pt x="175" y="326"/>
                </a:lnTo>
                <a:lnTo>
                  <a:pt x="174" y="308"/>
                </a:lnTo>
                <a:lnTo>
                  <a:pt x="166" y="296"/>
                </a:lnTo>
                <a:lnTo>
                  <a:pt x="157" y="288"/>
                </a:lnTo>
                <a:lnTo>
                  <a:pt x="153" y="264"/>
                </a:lnTo>
                <a:lnTo>
                  <a:pt x="148" y="243"/>
                </a:lnTo>
                <a:lnTo>
                  <a:pt x="141" y="234"/>
                </a:lnTo>
                <a:lnTo>
                  <a:pt x="134" y="203"/>
                </a:lnTo>
                <a:lnTo>
                  <a:pt x="139" y="188"/>
                </a:lnTo>
                <a:lnTo>
                  <a:pt x="145" y="173"/>
                </a:lnTo>
                <a:lnTo>
                  <a:pt x="153" y="156"/>
                </a:lnTo>
                <a:lnTo>
                  <a:pt x="157" y="144"/>
                </a:lnTo>
                <a:lnTo>
                  <a:pt x="163" y="136"/>
                </a:lnTo>
                <a:lnTo>
                  <a:pt x="175" y="117"/>
                </a:lnTo>
                <a:lnTo>
                  <a:pt x="186" y="92"/>
                </a:lnTo>
                <a:lnTo>
                  <a:pt x="189" y="68"/>
                </a:lnTo>
                <a:lnTo>
                  <a:pt x="184" y="48"/>
                </a:lnTo>
                <a:lnTo>
                  <a:pt x="189" y="32"/>
                </a:lnTo>
                <a:lnTo>
                  <a:pt x="207" y="22"/>
                </a:lnTo>
                <a:lnTo>
                  <a:pt x="217" y="1"/>
                </a:lnTo>
                <a:lnTo>
                  <a:pt x="237" y="4"/>
                </a:lnTo>
                <a:lnTo>
                  <a:pt x="255" y="4"/>
                </a:lnTo>
                <a:lnTo>
                  <a:pt x="290" y="0"/>
                </a:lnTo>
                <a:lnTo>
                  <a:pt x="323" y="10"/>
                </a:lnTo>
                <a:lnTo>
                  <a:pt x="369" y="25"/>
                </a:lnTo>
                <a:lnTo>
                  <a:pt x="399" y="34"/>
                </a:lnTo>
                <a:lnTo>
                  <a:pt x="423" y="44"/>
                </a:lnTo>
                <a:lnTo>
                  <a:pt x="438" y="68"/>
                </a:lnTo>
                <a:lnTo>
                  <a:pt x="441" y="81"/>
                </a:lnTo>
                <a:lnTo>
                  <a:pt x="449" y="101"/>
                </a:lnTo>
                <a:lnTo>
                  <a:pt x="453" y="128"/>
                </a:lnTo>
                <a:lnTo>
                  <a:pt x="446" y="148"/>
                </a:lnTo>
                <a:lnTo>
                  <a:pt x="449" y="170"/>
                </a:lnTo>
                <a:lnTo>
                  <a:pt x="458" y="184"/>
                </a:lnTo>
                <a:lnTo>
                  <a:pt x="464" y="205"/>
                </a:lnTo>
                <a:lnTo>
                  <a:pt x="446" y="221"/>
                </a:lnTo>
                <a:lnTo>
                  <a:pt x="423" y="240"/>
                </a:lnTo>
                <a:lnTo>
                  <a:pt x="405" y="256"/>
                </a:lnTo>
                <a:lnTo>
                  <a:pt x="388" y="271"/>
                </a:lnTo>
                <a:lnTo>
                  <a:pt x="388" y="279"/>
                </a:lnTo>
                <a:lnTo>
                  <a:pt x="395" y="292"/>
                </a:lnTo>
                <a:lnTo>
                  <a:pt x="406" y="299"/>
                </a:lnTo>
                <a:lnTo>
                  <a:pt x="421" y="299"/>
                </a:lnTo>
                <a:lnTo>
                  <a:pt x="441" y="300"/>
                </a:lnTo>
                <a:lnTo>
                  <a:pt x="460" y="296"/>
                </a:lnTo>
                <a:lnTo>
                  <a:pt x="470" y="288"/>
                </a:lnTo>
                <a:lnTo>
                  <a:pt x="486" y="279"/>
                </a:lnTo>
                <a:lnTo>
                  <a:pt x="541" y="266"/>
                </a:lnTo>
                <a:lnTo>
                  <a:pt x="557" y="271"/>
                </a:lnTo>
                <a:lnTo>
                  <a:pt x="572" y="284"/>
                </a:lnTo>
                <a:lnTo>
                  <a:pt x="584" y="299"/>
                </a:lnTo>
                <a:lnTo>
                  <a:pt x="589" y="307"/>
                </a:lnTo>
                <a:lnTo>
                  <a:pt x="594" y="340"/>
                </a:lnTo>
                <a:lnTo>
                  <a:pt x="597" y="362"/>
                </a:lnTo>
                <a:lnTo>
                  <a:pt x="597" y="374"/>
                </a:lnTo>
                <a:lnTo>
                  <a:pt x="615" y="401"/>
                </a:lnTo>
                <a:lnTo>
                  <a:pt x="659" y="438"/>
                </a:lnTo>
                <a:lnTo>
                  <a:pt x="698" y="449"/>
                </a:lnTo>
                <a:lnTo>
                  <a:pt x="731" y="454"/>
                </a:lnTo>
                <a:lnTo>
                  <a:pt x="744" y="497"/>
                </a:lnTo>
                <a:lnTo>
                  <a:pt x="752" y="525"/>
                </a:lnTo>
                <a:lnTo>
                  <a:pt x="726" y="613"/>
                </a:lnTo>
                <a:lnTo>
                  <a:pt x="731" y="630"/>
                </a:lnTo>
                <a:lnTo>
                  <a:pt x="763" y="704"/>
                </a:lnTo>
                <a:lnTo>
                  <a:pt x="803" y="736"/>
                </a:lnTo>
                <a:lnTo>
                  <a:pt x="827" y="749"/>
                </a:lnTo>
                <a:lnTo>
                  <a:pt x="817" y="805"/>
                </a:lnTo>
                <a:lnTo>
                  <a:pt x="823" y="843"/>
                </a:lnTo>
                <a:lnTo>
                  <a:pt x="827" y="855"/>
                </a:lnTo>
                <a:lnTo>
                  <a:pt x="812" y="870"/>
                </a:lnTo>
                <a:lnTo>
                  <a:pt x="800" y="892"/>
                </a:lnTo>
                <a:lnTo>
                  <a:pt x="921" y="976"/>
                </a:lnTo>
                <a:lnTo>
                  <a:pt x="908" y="1037"/>
                </a:lnTo>
                <a:lnTo>
                  <a:pt x="867" y="1066"/>
                </a:lnTo>
                <a:lnTo>
                  <a:pt x="864" y="1066"/>
                </a:lnTo>
                <a:lnTo>
                  <a:pt x="798" y="1067"/>
                </a:lnTo>
                <a:lnTo>
                  <a:pt x="780" y="1081"/>
                </a:lnTo>
                <a:lnTo>
                  <a:pt x="780" y="1106"/>
                </a:lnTo>
                <a:lnTo>
                  <a:pt x="795" y="1119"/>
                </a:lnTo>
                <a:lnTo>
                  <a:pt x="784" y="1153"/>
                </a:lnTo>
                <a:lnTo>
                  <a:pt x="791" y="1185"/>
                </a:lnTo>
                <a:lnTo>
                  <a:pt x="787" y="1189"/>
                </a:lnTo>
                <a:lnTo>
                  <a:pt x="775" y="1205"/>
                </a:lnTo>
                <a:lnTo>
                  <a:pt x="769" y="1241"/>
                </a:lnTo>
                <a:lnTo>
                  <a:pt x="769" y="1249"/>
                </a:lnTo>
                <a:lnTo>
                  <a:pt x="763" y="1257"/>
                </a:lnTo>
                <a:lnTo>
                  <a:pt x="752" y="1282"/>
                </a:lnTo>
                <a:lnTo>
                  <a:pt x="756" y="1328"/>
                </a:lnTo>
                <a:lnTo>
                  <a:pt x="756" y="1337"/>
                </a:lnTo>
                <a:lnTo>
                  <a:pt x="709" y="1298"/>
                </a:lnTo>
                <a:lnTo>
                  <a:pt x="692" y="1271"/>
                </a:lnTo>
                <a:lnTo>
                  <a:pt x="670" y="1265"/>
                </a:lnTo>
                <a:lnTo>
                  <a:pt x="609" y="1201"/>
                </a:lnTo>
                <a:lnTo>
                  <a:pt x="586" y="1205"/>
                </a:lnTo>
                <a:lnTo>
                  <a:pt x="584" y="1205"/>
                </a:lnTo>
                <a:lnTo>
                  <a:pt x="551" y="1185"/>
                </a:lnTo>
                <a:lnTo>
                  <a:pt x="526" y="1154"/>
                </a:lnTo>
                <a:lnTo>
                  <a:pt x="501" y="1150"/>
                </a:lnTo>
                <a:lnTo>
                  <a:pt x="496" y="1153"/>
                </a:lnTo>
                <a:lnTo>
                  <a:pt x="466" y="1154"/>
                </a:lnTo>
                <a:lnTo>
                  <a:pt x="446" y="1167"/>
                </a:lnTo>
                <a:lnTo>
                  <a:pt x="438" y="1182"/>
                </a:lnTo>
                <a:lnTo>
                  <a:pt x="412" y="1189"/>
                </a:lnTo>
                <a:lnTo>
                  <a:pt x="412" y="1193"/>
                </a:lnTo>
                <a:lnTo>
                  <a:pt x="391" y="1201"/>
                </a:lnTo>
                <a:lnTo>
                  <a:pt x="370" y="1197"/>
                </a:lnTo>
                <a:lnTo>
                  <a:pt x="356" y="1188"/>
                </a:lnTo>
                <a:lnTo>
                  <a:pt x="347" y="1197"/>
                </a:lnTo>
                <a:lnTo>
                  <a:pt x="345" y="1197"/>
                </a:lnTo>
                <a:lnTo>
                  <a:pt x="329" y="1205"/>
                </a:lnTo>
                <a:lnTo>
                  <a:pt x="314" y="1221"/>
                </a:lnTo>
                <a:lnTo>
                  <a:pt x="297" y="1242"/>
                </a:lnTo>
                <a:lnTo>
                  <a:pt x="280" y="1263"/>
                </a:lnTo>
                <a:lnTo>
                  <a:pt x="271" y="1282"/>
                </a:lnTo>
                <a:lnTo>
                  <a:pt x="258" y="1301"/>
                </a:lnTo>
                <a:lnTo>
                  <a:pt x="253" y="1309"/>
                </a:lnTo>
                <a:lnTo>
                  <a:pt x="232" y="1319"/>
                </a:lnTo>
                <a:lnTo>
                  <a:pt x="232" y="1309"/>
                </a:lnTo>
                <a:lnTo>
                  <a:pt x="229" y="1301"/>
                </a:lnTo>
                <a:lnTo>
                  <a:pt x="229" y="1285"/>
                </a:lnTo>
                <a:lnTo>
                  <a:pt x="224" y="1271"/>
                </a:lnTo>
                <a:lnTo>
                  <a:pt x="215" y="1268"/>
                </a:lnTo>
                <a:lnTo>
                  <a:pt x="207" y="1271"/>
                </a:lnTo>
                <a:lnTo>
                  <a:pt x="197" y="1276"/>
                </a:lnTo>
                <a:lnTo>
                  <a:pt x="189" y="1282"/>
                </a:lnTo>
                <a:lnTo>
                  <a:pt x="179" y="1276"/>
                </a:lnTo>
                <a:lnTo>
                  <a:pt x="171" y="1271"/>
                </a:lnTo>
                <a:lnTo>
                  <a:pt x="153" y="1271"/>
                </a:lnTo>
                <a:lnTo>
                  <a:pt x="148" y="1263"/>
                </a:lnTo>
                <a:lnTo>
                  <a:pt x="139" y="1260"/>
                </a:lnTo>
                <a:lnTo>
                  <a:pt x="129" y="1260"/>
                </a:lnTo>
                <a:lnTo>
                  <a:pt x="124" y="1260"/>
                </a:lnTo>
                <a:lnTo>
                  <a:pt x="113" y="1263"/>
                </a:lnTo>
                <a:lnTo>
                  <a:pt x="113" y="1253"/>
                </a:lnTo>
                <a:lnTo>
                  <a:pt x="120" y="1245"/>
                </a:lnTo>
                <a:lnTo>
                  <a:pt x="128" y="1242"/>
                </a:lnTo>
                <a:lnTo>
                  <a:pt x="131" y="1237"/>
                </a:lnTo>
                <a:lnTo>
                  <a:pt x="139" y="1237"/>
                </a:lnTo>
                <a:lnTo>
                  <a:pt x="148" y="1234"/>
                </a:lnTo>
                <a:lnTo>
                  <a:pt x="150" y="1226"/>
                </a:lnTo>
                <a:lnTo>
                  <a:pt x="153" y="1221"/>
                </a:lnTo>
                <a:lnTo>
                  <a:pt x="153" y="1210"/>
                </a:lnTo>
                <a:lnTo>
                  <a:pt x="157" y="1210"/>
                </a:lnTo>
                <a:lnTo>
                  <a:pt x="163" y="1210"/>
                </a:lnTo>
                <a:lnTo>
                  <a:pt x="166" y="1205"/>
                </a:lnTo>
                <a:lnTo>
                  <a:pt x="174" y="1197"/>
                </a:lnTo>
                <a:lnTo>
                  <a:pt x="179" y="1193"/>
                </a:lnTo>
                <a:lnTo>
                  <a:pt x="186" y="1188"/>
                </a:lnTo>
                <a:lnTo>
                  <a:pt x="186" y="1182"/>
                </a:lnTo>
                <a:lnTo>
                  <a:pt x="186" y="1178"/>
                </a:lnTo>
                <a:lnTo>
                  <a:pt x="189" y="1172"/>
                </a:lnTo>
                <a:lnTo>
                  <a:pt x="194" y="1172"/>
                </a:lnTo>
                <a:lnTo>
                  <a:pt x="200" y="1170"/>
                </a:lnTo>
                <a:lnTo>
                  <a:pt x="200" y="1159"/>
                </a:lnTo>
                <a:lnTo>
                  <a:pt x="206" y="1154"/>
                </a:lnTo>
                <a:lnTo>
                  <a:pt x="207" y="1149"/>
                </a:lnTo>
                <a:lnTo>
                  <a:pt x="215" y="1149"/>
                </a:lnTo>
                <a:lnTo>
                  <a:pt x="224" y="1149"/>
                </a:lnTo>
                <a:lnTo>
                  <a:pt x="232" y="1145"/>
                </a:lnTo>
                <a:lnTo>
                  <a:pt x="240" y="1141"/>
                </a:lnTo>
                <a:lnTo>
                  <a:pt x="253" y="1129"/>
                </a:lnTo>
                <a:lnTo>
                  <a:pt x="258" y="1119"/>
                </a:lnTo>
                <a:lnTo>
                  <a:pt x="264" y="1109"/>
                </a:lnTo>
                <a:lnTo>
                  <a:pt x="271" y="1103"/>
                </a:lnTo>
                <a:lnTo>
                  <a:pt x="269" y="1089"/>
                </a:lnTo>
                <a:lnTo>
                  <a:pt x="264" y="1081"/>
                </a:lnTo>
                <a:lnTo>
                  <a:pt x="264" y="1075"/>
                </a:lnTo>
                <a:lnTo>
                  <a:pt x="269" y="1070"/>
                </a:lnTo>
                <a:lnTo>
                  <a:pt x="271" y="1067"/>
                </a:lnTo>
                <a:lnTo>
                  <a:pt x="272" y="1059"/>
                </a:lnTo>
                <a:lnTo>
                  <a:pt x="269" y="1055"/>
                </a:lnTo>
                <a:lnTo>
                  <a:pt x="261" y="1054"/>
                </a:lnTo>
                <a:lnTo>
                  <a:pt x="261" y="1051"/>
                </a:lnTo>
                <a:lnTo>
                  <a:pt x="264" y="1045"/>
                </a:lnTo>
                <a:lnTo>
                  <a:pt x="264" y="1037"/>
                </a:lnTo>
                <a:lnTo>
                  <a:pt x="258" y="1035"/>
                </a:lnTo>
                <a:lnTo>
                  <a:pt x="258" y="1022"/>
                </a:lnTo>
                <a:lnTo>
                  <a:pt x="264" y="1022"/>
                </a:lnTo>
                <a:lnTo>
                  <a:pt x="271" y="1015"/>
                </a:lnTo>
                <a:lnTo>
                  <a:pt x="272" y="1014"/>
                </a:lnTo>
                <a:lnTo>
                  <a:pt x="271" y="989"/>
                </a:lnTo>
                <a:lnTo>
                  <a:pt x="271" y="971"/>
                </a:lnTo>
                <a:lnTo>
                  <a:pt x="269" y="963"/>
                </a:lnTo>
                <a:lnTo>
                  <a:pt x="264" y="962"/>
                </a:lnTo>
                <a:lnTo>
                  <a:pt x="269" y="951"/>
                </a:lnTo>
                <a:lnTo>
                  <a:pt x="271" y="943"/>
                </a:lnTo>
                <a:lnTo>
                  <a:pt x="272" y="934"/>
                </a:lnTo>
                <a:lnTo>
                  <a:pt x="280" y="922"/>
                </a:lnTo>
                <a:lnTo>
                  <a:pt x="287" y="914"/>
                </a:lnTo>
                <a:lnTo>
                  <a:pt x="292" y="906"/>
                </a:lnTo>
                <a:lnTo>
                  <a:pt x="290" y="899"/>
                </a:lnTo>
                <a:lnTo>
                  <a:pt x="287" y="895"/>
                </a:lnTo>
                <a:lnTo>
                  <a:pt x="280" y="888"/>
                </a:lnTo>
                <a:lnTo>
                  <a:pt x="272" y="879"/>
                </a:lnTo>
                <a:lnTo>
                  <a:pt x="269" y="876"/>
                </a:lnTo>
                <a:lnTo>
                  <a:pt x="261" y="870"/>
                </a:lnTo>
                <a:lnTo>
                  <a:pt x="258" y="866"/>
                </a:lnTo>
                <a:lnTo>
                  <a:pt x="255" y="855"/>
                </a:lnTo>
                <a:lnTo>
                  <a:pt x="249" y="846"/>
                </a:lnTo>
                <a:lnTo>
                  <a:pt x="239" y="840"/>
                </a:lnTo>
                <a:lnTo>
                  <a:pt x="232" y="840"/>
                </a:lnTo>
                <a:lnTo>
                  <a:pt x="225" y="840"/>
                </a:lnTo>
                <a:lnTo>
                  <a:pt x="221" y="840"/>
                </a:lnTo>
                <a:lnTo>
                  <a:pt x="225" y="846"/>
                </a:lnTo>
                <a:lnTo>
                  <a:pt x="232" y="855"/>
                </a:lnTo>
                <a:lnTo>
                  <a:pt x="239" y="859"/>
                </a:lnTo>
                <a:lnTo>
                  <a:pt x="247" y="860"/>
                </a:lnTo>
                <a:lnTo>
                  <a:pt x="240" y="863"/>
                </a:lnTo>
                <a:lnTo>
                  <a:pt x="232" y="860"/>
                </a:lnTo>
                <a:lnTo>
                  <a:pt x="225" y="855"/>
                </a:lnTo>
                <a:lnTo>
                  <a:pt x="217" y="847"/>
                </a:lnTo>
                <a:lnTo>
                  <a:pt x="214" y="846"/>
                </a:lnTo>
                <a:lnTo>
                  <a:pt x="200" y="836"/>
                </a:lnTo>
                <a:lnTo>
                  <a:pt x="197" y="828"/>
                </a:lnTo>
                <a:lnTo>
                  <a:pt x="194" y="820"/>
                </a:lnTo>
                <a:lnTo>
                  <a:pt x="192" y="811"/>
                </a:lnTo>
                <a:lnTo>
                  <a:pt x="189" y="805"/>
                </a:lnTo>
                <a:lnTo>
                  <a:pt x="184" y="807"/>
                </a:lnTo>
                <a:lnTo>
                  <a:pt x="182" y="807"/>
                </a:lnTo>
                <a:lnTo>
                  <a:pt x="175" y="796"/>
                </a:lnTo>
                <a:lnTo>
                  <a:pt x="175" y="791"/>
                </a:lnTo>
                <a:lnTo>
                  <a:pt x="175" y="787"/>
                </a:lnTo>
                <a:lnTo>
                  <a:pt x="175" y="777"/>
                </a:lnTo>
                <a:lnTo>
                  <a:pt x="166" y="780"/>
                </a:lnTo>
                <a:lnTo>
                  <a:pt x="157" y="769"/>
                </a:lnTo>
                <a:lnTo>
                  <a:pt x="148" y="747"/>
                </a:lnTo>
                <a:lnTo>
                  <a:pt x="145" y="736"/>
                </a:lnTo>
                <a:lnTo>
                  <a:pt x="141" y="729"/>
                </a:lnTo>
                <a:lnTo>
                  <a:pt x="139" y="724"/>
                </a:lnTo>
                <a:lnTo>
                  <a:pt x="131" y="720"/>
                </a:lnTo>
                <a:lnTo>
                  <a:pt x="116" y="704"/>
                </a:lnTo>
                <a:lnTo>
                  <a:pt x="107" y="692"/>
                </a:lnTo>
                <a:lnTo>
                  <a:pt x="98" y="683"/>
                </a:lnTo>
                <a:lnTo>
                  <a:pt x="92" y="660"/>
                </a:lnTo>
                <a:lnTo>
                  <a:pt x="87" y="636"/>
                </a:lnTo>
                <a:lnTo>
                  <a:pt x="84" y="608"/>
                </a:lnTo>
                <a:lnTo>
                  <a:pt x="84" y="597"/>
                </a:lnTo>
                <a:lnTo>
                  <a:pt x="87" y="586"/>
                </a:lnTo>
                <a:lnTo>
                  <a:pt x="87" y="573"/>
                </a:lnTo>
                <a:lnTo>
                  <a:pt x="78" y="556"/>
                </a:lnTo>
                <a:lnTo>
                  <a:pt x="76" y="549"/>
                </a:lnTo>
                <a:lnTo>
                  <a:pt x="78" y="537"/>
                </a:lnTo>
                <a:lnTo>
                  <a:pt x="78" y="525"/>
                </a:lnTo>
                <a:lnTo>
                  <a:pt x="74" y="503"/>
                </a:lnTo>
                <a:lnTo>
                  <a:pt x="74" y="482"/>
                </a:lnTo>
                <a:lnTo>
                  <a:pt x="70" y="465"/>
                </a:lnTo>
                <a:lnTo>
                  <a:pt x="70" y="454"/>
                </a:lnTo>
                <a:lnTo>
                  <a:pt x="62" y="422"/>
                </a:lnTo>
                <a:lnTo>
                  <a:pt x="49" y="356"/>
                </a:lnTo>
                <a:lnTo>
                  <a:pt x="48" y="334"/>
                </a:lnTo>
                <a:lnTo>
                  <a:pt x="43" y="338"/>
                </a:lnTo>
                <a:lnTo>
                  <a:pt x="26" y="318"/>
                </a:lnTo>
                <a:lnTo>
                  <a:pt x="16" y="304"/>
                </a:lnTo>
                <a:lnTo>
                  <a:pt x="8" y="292"/>
                </a:lnTo>
                <a:lnTo>
                  <a:pt x="0" y="282"/>
                </a:lnTo>
                <a:lnTo>
                  <a:pt x="12" y="288"/>
                </a:lnTo>
                <a:lnTo>
                  <a:pt x="22" y="299"/>
                </a:lnTo>
                <a:lnTo>
                  <a:pt x="45" y="323"/>
                </a:lnTo>
                <a:lnTo>
                  <a:pt x="45" y="326"/>
                </a:lnTo>
                <a:lnTo>
                  <a:pt x="49" y="331"/>
                </a:lnTo>
                <a:lnTo>
                  <a:pt x="55" y="338"/>
                </a:lnTo>
                <a:lnTo>
                  <a:pt x="58" y="338"/>
                </a:lnTo>
                <a:lnTo>
                  <a:pt x="62" y="334"/>
                </a:lnTo>
                <a:lnTo>
                  <a:pt x="62" y="331"/>
                </a:lnTo>
                <a:lnTo>
                  <a:pt x="62" y="330"/>
                </a:lnTo>
                <a:lnTo>
                  <a:pt x="58" y="323"/>
                </a:lnTo>
                <a:lnTo>
                  <a:pt x="55" y="316"/>
                </a:lnTo>
                <a:lnTo>
                  <a:pt x="48" y="299"/>
                </a:lnTo>
                <a:lnTo>
                  <a:pt x="45" y="288"/>
                </a:lnTo>
                <a:lnTo>
                  <a:pt x="34" y="279"/>
                </a:lnTo>
                <a:lnTo>
                  <a:pt x="30" y="271"/>
                </a:lnTo>
                <a:lnTo>
                  <a:pt x="23" y="264"/>
                </a:lnTo>
                <a:lnTo>
                  <a:pt x="22" y="255"/>
                </a:lnTo>
                <a:lnTo>
                  <a:pt x="26" y="255"/>
                </a:lnTo>
                <a:lnTo>
                  <a:pt x="38" y="271"/>
                </a:lnTo>
                <a:lnTo>
                  <a:pt x="48" y="282"/>
                </a:lnTo>
                <a:lnTo>
                  <a:pt x="53" y="288"/>
                </a:lnTo>
                <a:lnTo>
                  <a:pt x="55" y="299"/>
                </a:lnTo>
                <a:lnTo>
                  <a:pt x="58" y="308"/>
                </a:lnTo>
                <a:lnTo>
                  <a:pt x="58" y="316"/>
                </a:lnTo>
                <a:lnTo>
                  <a:pt x="65" y="318"/>
                </a:lnTo>
                <a:lnTo>
                  <a:pt x="65" y="326"/>
                </a:lnTo>
                <a:lnTo>
                  <a:pt x="66" y="331"/>
                </a:lnTo>
                <a:lnTo>
                  <a:pt x="70" y="338"/>
                </a:lnTo>
                <a:lnTo>
                  <a:pt x="74" y="350"/>
                </a:lnTo>
                <a:lnTo>
                  <a:pt x="74" y="356"/>
                </a:lnTo>
                <a:lnTo>
                  <a:pt x="74" y="364"/>
                </a:lnTo>
                <a:lnTo>
                  <a:pt x="74" y="370"/>
                </a:lnTo>
                <a:lnTo>
                  <a:pt x="76" y="374"/>
                </a:lnTo>
                <a:lnTo>
                  <a:pt x="81" y="377"/>
                </a:lnTo>
                <a:lnTo>
                  <a:pt x="84" y="380"/>
                </a:lnTo>
                <a:lnTo>
                  <a:pt x="84" y="382"/>
                </a:lnTo>
                <a:lnTo>
                  <a:pt x="84" y="393"/>
                </a:lnTo>
                <a:lnTo>
                  <a:pt x="81" y="395"/>
                </a:lnTo>
                <a:lnTo>
                  <a:pt x="78" y="396"/>
                </a:lnTo>
                <a:lnTo>
                  <a:pt x="78" y="399"/>
                </a:lnTo>
                <a:lnTo>
                  <a:pt x="76" y="404"/>
                </a:lnTo>
                <a:lnTo>
                  <a:pt x="76" y="410"/>
                </a:lnTo>
                <a:lnTo>
                  <a:pt x="78" y="420"/>
                </a:lnTo>
                <a:lnTo>
                  <a:pt x="81" y="422"/>
                </a:lnTo>
                <a:lnTo>
                  <a:pt x="84" y="430"/>
                </a:lnTo>
                <a:lnTo>
                  <a:pt x="84" y="434"/>
                </a:lnTo>
                <a:lnTo>
                  <a:pt x="84" y="441"/>
                </a:lnTo>
                <a:lnTo>
                  <a:pt x="84" y="449"/>
                </a:lnTo>
                <a:lnTo>
                  <a:pt x="84" y="454"/>
                </a:lnTo>
                <a:lnTo>
                  <a:pt x="84" y="465"/>
                </a:lnTo>
                <a:lnTo>
                  <a:pt x="87" y="467"/>
                </a:lnTo>
                <a:lnTo>
                  <a:pt x="87" y="471"/>
                </a:lnTo>
                <a:lnTo>
                  <a:pt x="87" y="479"/>
                </a:lnTo>
                <a:lnTo>
                  <a:pt x="87" y="490"/>
                </a:lnTo>
                <a:lnTo>
                  <a:pt x="87" y="497"/>
                </a:lnTo>
                <a:lnTo>
                  <a:pt x="87" y="503"/>
                </a:lnTo>
                <a:lnTo>
                  <a:pt x="89" y="505"/>
                </a:lnTo>
                <a:lnTo>
                  <a:pt x="89" y="513"/>
                </a:lnTo>
                <a:lnTo>
                  <a:pt x="96" y="525"/>
                </a:lnTo>
                <a:lnTo>
                  <a:pt x="96" y="533"/>
                </a:lnTo>
                <a:lnTo>
                  <a:pt x="98" y="537"/>
                </a:lnTo>
                <a:lnTo>
                  <a:pt x="98" y="542"/>
                </a:lnTo>
                <a:lnTo>
                  <a:pt x="101" y="546"/>
                </a:lnTo>
                <a:lnTo>
                  <a:pt x="101" y="550"/>
                </a:lnTo>
                <a:lnTo>
                  <a:pt x="107" y="553"/>
                </a:lnTo>
                <a:lnTo>
                  <a:pt x="116" y="557"/>
                </a:lnTo>
                <a:lnTo>
                  <a:pt x="116" y="561"/>
                </a:lnTo>
                <a:lnTo>
                  <a:pt x="120" y="566"/>
                </a:lnTo>
                <a:lnTo>
                  <a:pt x="124" y="566"/>
                </a:lnTo>
                <a:lnTo>
                  <a:pt x="128" y="569"/>
                </a:lnTo>
                <a:lnTo>
                  <a:pt x="128" y="576"/>
                </a:lnTo>
                <a:lnTo>
                  <a:pt x="131" y="582"/>
                </a:lnTo>
                <a:lnTo>
                  <a:pt x="134" y="582"/>
                </a:lnTo>
                <a:lnTo>
                  <a:pt x="134" y="589"/>
                </a:lnTo>
                <a:lnTo>
                  <a:pt x="134" y="590"/>
                </a:lnTo>
                <a:lnTo>
                  <a:pt x="134" y="594"/>
                </a:lnTo>
                <a:lnTo>
                  <a:pt x="139" y="597"/>
                </a:lnTo>
                <a:lnTo>
                  <a:pt x="141" y="605"/>
                </a:lnTo>
                <a:lnTo>
                  <a:pt x="141" y="608"/>
                </a:lnTo>
                <a:lnTo>
                  <a:pt x="145" y="609"/>
                </a:lnTo>
                <a:lnTo>
                  <a:pt x="150" y="609"/>
                </a:lnTo>
                <a:lnTo>
                  <a:pt x="156" y="613"/>
                </a:lnTo>
                <a:lnTo>
                  <a:pt x="157" y="609"/>
                </a:lnTo>
                <a:lnTo>
                  <a:pt x="156" y="608"/>
                </a:lnTo>
                <a:lnTo>
                  <a:pt x="156" y="605"/>
                </a:lnTo>
                <a:lnTo>
                  <a:pt x="153" y="602"/>
                </a:lnTo>
                <a:lnTo>
                  <a:pt x="156" y="597"/>
                </a:lnTo>
                <a:lnTo>
                  <a:pt x="161" y="597"/>
                </a:lnTo>
                <a:lnTo>
                  <a:pt x="161" y="602"/>
                </a:lnTo>
                <a:lnTo>
                  <a:pt x="166" y="605"/>
                </a:lnTo>
                <a:lnTo>
                  <a:pt x="166" y="609"/>
                </a:lnTo>
                <a:lnTo>
                  <a:pt x="171" y="613"/>
                </a:lnTo>
                <a:lnTo>
                  <a:pt x="174" y="613"/>
                </a:lnTo>
                <a:lnTo>
                  <a:pt x="175" y="620"/>
                </a:lnTo>
                <a:lnTo>
                  <a:pt x="179" y="621"/>
                </a:lnTo>
                <a:lnTo>
                  <a:pt x="179" y="624"/>
                </a:lnTo>
                <a:lnTo>
                  <a:pt x="182" y="630"/>
                </a:lnTo>
                <a:lnTo>
                  <a:pt x="186" y="636"/>
                </a:lnTo>
                <a:lnTo>
                  <a:pt x="192" y="636"/>
                </a:lnTo>
                <a:lnTo>
                  <a:pt x="192" y="630"/>
                </a:lnTo>
                <a:lnTo>
                  <a:pt x="189" y="616"/>
                </a:lnTo>
                <a:lnTo>
                  <a:pt x="186" y="616"/>
                </a:lnTo>
                <a:lnTo>
                  <a:pt x="184" y="609"/>
                </a:lnTo>
                <a:lnTo>
                  <a:pt x="182" y="605"/>
                </a:lnTo>
                <a:lnTo>
                  <a:pt x="179" y="602"/>
                </a:lnTo>
                <a:lnTo>
                  <a:pt x="179" y="597"/>
                </a:lnTo>
                <a:lnTo>
                  <a:pt x="175" y="594"/>
                </a:lnTo>
                <a:lnTo>
                  <a:pt x="175" y="590"/>
                </a:lnTo>
                <a:lnTo>
                  <a:pt x="174" y="589"/>
                </a:lnTo>
                <a:lnTo>
                  <a:pt x="179" y="580"/>
                </a:lnTo>
                <a:lnTo>
                  <a:pt x="179" y="573"/>
                </a:lnTo>
                <a:lnTo>
                  <a:pt x="175" y="573"/>
                </a:lnTo>
                <a:lnTo>
                  <a:pt x="174" y="566"/>
                </a:lnTo>
                <a:lnTo>
                  <a:pt x="174" y="564"/>
                </a:lnTo>
                <a:lnTo>
                  <a:pt x="171" y="557"/>
                </a:lnTo>
                <a:lnTo>
                  <a:pt x="179" y="550"/>
                </a:lnTo>
                <a:lnTo>
                  <a:pt x="182" y="546"/>
                </a:lnTo>
                <a:lnTo>
                  <a:pt x="179" y="542"/>
                </a:lnTo>
                <a:lnTo>
                  <a:pt x="179" y="538"/>
                </a:lnTo>
                <a:lnTo>
                  <a:pt x="175" y="537"/>
                </a:lnTo>
                <a:lnTo>
                  <a:pt x="171" y="533"/>
                </a:lnTo>
                <a:lnTo>
                  <a:pt x="171" y="530"/>
                </a:lnTo>
                <a:lnTo>
                  <a:pt x="171" y="525"/>
                </a:lnTo>
                <a:lnTo>
                  <a:pt x="163" y="525"/>
                </a:lnTo>
                <a:lnTo>
                  <a:pt x="157" y="525"/>
                </a:lnTo>
                <a:lnTo>
                  <a:pt x="156" y="524"/>
                </a:lnTo>
                <a:lnTo>
                  <a:pt x="153" y="524"/>
                </a:lnTo>
                <a:lnTo>
                  <a:pt x="148" y="524"/>
                </a:lnTo>
                <a:lnTo>
                  <a:pt x="148" y="525"/>
                </a:lnTo>
                <a:lnTo>
                  <a:pt x="141" y="524"/>
                </a:lnTo>
                <a:lnTo>
                  <a:pt x="148" y="521"/>
                </a:lnTo>
                <a:lnTo>
                  <a:pt x="148" y="517"/>
                </a:lnTo>
                <a:lnTo>
                  <a:pt x="148" y="516"/>
                </a:lnTo>
                <a:lnTo>
                  <a:pt x="145" y="513"/>
                </a:lnTo>
                <a:lnTo>
                  <a:pt x="141" y="516"/>
                </a:lnTo>
                <a:lnTo>
                  <a:pt x="134" y="516"/>
                </a:lnTo>
                <a:lnTo>
                  <a:pt x="134" y="508"/>
                </a:lnTo>
                <a:lnTo>
                  <a:pt x="129" y="505"/>
                </a:lnTo>
                <a:lnTo>
                  <a:pt x="128" y="505"/>
                </a:lnTo>
                <a:lnTo>
                  <a:pt x="128" y="508"/>
                </a:lnTo>
                <a:lnTo>
                  <a:pt x="128" y="513"/>
                </a:lnTo>
                <a:lnTo>
                  <a:pt x="129" y="517"/>
                </a:lnTo>
                <a:lnTo>
                  <a:pt x="129" y="521"/>
                </a:lnTo>
                <a:lnTo>
                  <a:pt x="129" y="525"/>
                </a:lnTo>
                <a:lnTo>
                  <a:pt x="131" y="530"/>
                </a:lnTo>
                <a:lnTo>
                  <a:pt x="134" y="538"/>
                </a:lnTo>
                <a:lnTo>
                  <a:pt x="139" y="542"/>
                </a:lnTo>
                <a:lnTo>
                  <a:pt x="139" y="546"/>
                </a:lnTo>
                <a:lnTo>
                  <a:pt x="139" y="549"/>
                </a:lnTo>
                <a:lnTo>
                  <a:pt x="139" y="553"/>
                </a:lnTo>
                <a:lnTo>
                  <a:pt x="134" y="549"/>
                </a:lnTo>
                <a:lnTo>
                  <a:pt x="129" y="546"/>
                </a:lnTo>
                <a:lnTo>
                  <a:pt x="128" y="542"/>
                </a:lnTo>
                <a:lnTo>
                  <a:pt x="124" y="542"/>
                </a:lnTo>
                <a:lnTo>
                  <a:pt x="124" y="537"/>
                </a:lnTo>
                <a:lnTo>
                  <a:pt x="124" y="533"/>
                </a:lnTo>
                <a:lnTo>
                  <a:pt x="120" y="533"/>
                </a:lnTo>
                <a:lnTo>
                  <a:pt x="116" y="530"/>
                </a:lnTo>
                <a:lnTo>
                  <a:pt x="113" y="526"/>
                </a:lnTo>
                <a:lnTo>
                  <a:pt x="113" y="525"/>
                </a:lnTo>
                <a:lnTo>
                  <a:pt x="107" y="524"/>
                </a:lnTo>
                <a:lnTo>
                  <a:pt x="107" y="513"/>
                </a:lnTo>
                <a:lnTo>
                  <a:pt x="107" y="505"/>
                </a:lnTo>
                <a:lnTo>
                  <a:pt x="107" y="500"/>
                </a:lnTo>
                <a:lnTo>
                  <a:pt x="107" y="498"/>
                </a:lnTo>
                <a:lnTo>
                  <a:pt x="107" y="493"/>
                </a:lnTo>
                <a:lnTo>
                  <a:pt x="103" y="493"/>
                </a:lnTo>
                <a:lnTo>
                  <a:pt x="98" y="497"/>
                </a:lnTo>
                <a:lnTo>
                  <a:pt x="96" y="482"/>
                </a:lnTo>
                <a:lnTo>
                  <a:pt x="96" y="474"/>
                </a:lnTo>
                <a:lnTo>
                  <a:pt x="96" y="467"/>
                </a:lnTo>
                <a:lnTo>
                  <a:pt x="96" y="459"/>
                </a:lnTo>
                <a:lnTo>
                  <a:pt x="96" y="454"/>
                </a:lnTo>
                <a:lnTo>
                  <a:pt x="96" y="446"/>
                </a:lnTo>
                <a:lnTo>
                  <a:pt x="96" y="441"/>
                </a:lnTo>
                <a:lnTo>
                  <a:pt x="92" y="438"/>
                </a:lnTo>
                <a:lnTo>
                  <a:pt x="92" y="433"/>
                </a:lnTo>
                <a:lnTo>
                  <a:pt x="89" y="426"/>
                </a:lnTo>
                <a:lnTo>
                  <a:pt x="89" y="422"/>
                </a:lnTo>
                <a:lnTo>
                  <a:pt x="89" y="420"/>
                </a:lnTo>
                <a:lnTo>
                  <a:pt x="89" y="412"/>
                </a:lnTo>
                <a:lnTo>
                  <a:pt x="92" y="407"/>
                </a:lnTo>
                <a:lnTo>
                  <a:pt x="96" y="404"/>
                </a:lnTo>
                <a:lnTo>
                  <a:pt x="98" y="399"/>
                </a:lnTo>
                <a:lnTo>
                  <a:pt x="98" y="395"/>
                </a:lnTo>
                <a:lnTo>
                  <a:pt x="96" y="390"/>
                </a:lnTo>
                <a:lnTo>
                  <a:pt x="92" y="382"/>
                </a:lnTo>
                <a:lnTo>
                  <a:pt x="89" y="374"/>
                </a:lnTo>
                <a:lnTo>
                  <a:pt x="87" y="367"/>
                </a:lnTo>
                <a:lnTo>
                  <a:pt x="87" y="364"/>
                </a:lnTo>
                <a:lnTo>
                  <a:pt x="87" y="359"/>
                </a:lnTo>
                <a:lnTo>
                  <a:pt x="87" y="356"/>
                </a:lnTo>
                <a:lnTo>
                  <a:pt x="87" y="350"/>
                </a:lnTo>
                <a:lnTo>
                  <a:pt x="81" y="338"/>
                </a:lnTo>
                <a:lnTo>
                  <a:pt x="87" y="33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7" name="Freeform 1048"/>
          <p:cNvSpPr>
            <a:spLocks/>
          </p:cNvSpPr>
          <p:nvPr userDrawn="1"/>
        </p:nvSpPr>
        <p:spPr bwMode="auto">
          <a:xfrm>
            <a:off x="3362487" y="4763850"/>
            <a:ext cx="852034" cy="660845"/>
          </a:xfrm>
          <a:custGeom>
            <a:avLst/>
            <a:gdLst>
              <a:gd name="T0" fmla="*/ 1713 w 1961"/>
              <a:gd name="T1" fmla="*/ 228 h 1353"/>
              <a:gd name="T2" fmla="*/ 1639 w 1961"/>
              <a:gd name="T3" fmla="*/ 228 h 1353"/>
              <a:gd name="T4" fmla="*/ 1574 w 1961"/>
              <a:gd name="T5" fmla="*/ 228 h 1353"/>
              <a:gd name="T6" fmla="*/ 1522 w 1961"/>
              <a:gd name="T7" fmla="*/ 190 h 1353"/>
              <a:gd name="T8" fmla="*/ 1476 w 1961"/>
              <a:gd name="T9" fmla="*/ 166 h 1353"/>
              <a:gd name="T10" fmla="*/ 1401 w 1961"/>
              <a:gd name="T11" fmla="*/ 172 h 1353"/>
              <a:gd name="T12" fmla="*/ 1337 w 1961"/>
              <a:gd name="T13" fmla="*/ 183 h 1353"/>
              <a:gd name="T14" fmla="*/ 1291 w 1961"/>
              <a:gd name="T15" fmla="*/ 202 h 1353"/>
              <a:gd name="T16" fmla="*/ 1247 w 1961"/>
              <a:gd name="T17" fmla="*/ 161 h 1353"/>
              <a:gd name="T18" fmla="*/ 1233 w 1961"/>
              <a:gd name="T19" fmla="*/ 83 h 1353"/>
              <a:gd name="T20" fmla="*/ 1211 w 1961"/>
              <a:gd name="T21" fmla="*/ 45 h 1353"/>
              <a:gd name="T22" fmla="*/ 1150 w 1961"/>
              <a:gd name="T23" fmla="*/ 44 h 1353"/>
              <a:gd name="T24" fmla="*/ 1095 w 1961"/>
              <a:gd name="T25" fmla="*/ 91 h 1353"/>
              <a:gd name="T26" fmla="*/ 1044 w 1961"/>
              <a:gd name="T27" fmla="*/ 91 h 1353"/>
              <a:gd name="T28" fmla="*/ 983 w 1961"/>
              <a:gd name="T29" fmla="*/ 64 h 1353"/>
              <a:gd name="T30" fmla="*/ 975 w 1961"/>
              <a:gd name="T31" fmla="*/ 17 h 1353"/>
              <a:gd name="T32" fmla="*/ 932 w 1961"/>
              <a:gd name="T33" fmla="*/ 23 h 1353"/>
              <a:gd name="T34" fmla="*/ 882 w 1961"/>
              <a:gd name="T35" fmla="*/ 5 h 1353"/>
              <a:gd name="T36" fmla="*/ 402 w 1961"/>
              <a:gd name="T37" fmla="*/ 148 h 1353"/>
              <a:gd name="T38" fmla="*/ 569 w 1961"/>
              <a:gd name="T39" fmla="*/ 448 h 1353"/>
              <a:gd name="T40" fmla="*/ 332 w 1961"/>
              <a:gd name="T41" fmla="*/ 711 h 1353"/>
              <a:gd name="T42" fmla="*/ 89 w 1961"/>
              <a:gd name="T43" fmla="*/ 802 h 1353"/>
              <a:gd name="T44" fmla="*/ 58 w 1961"/>
              <a:gd name="T45" fmla="*/ 802 h 1353"/>
              <a:gd name="T46" fmla="*/ 60 w 1961"/>
              <a:gd name="T47" fmla="*/ 839 h 1353"/>
              <a:gd name="T48" fmla="*/ 25 w 1961"/>
              <a:gd name="T49" fmla="*/ 859 h 1353"/>
              <a:gd name="T50" fmla="*/ 0 w 1961"/>
              <a:gd name="T51" fmla="*/ 890 h 1353"/>
              <a:gd name="T52" fmla="*/ 73 w 1961"/>
              <a:gd name="T53" fmla="*/ 990 h 1353"/>
              <a:gd name="T54" fmla="*/ 309 w 1961"/>
              <a:gd name="T55" fmla="*/ 1181 h 1353"/>
              <a:gd name="T56" fmla="*/ 633 w 1961"/>
              <a:gd name="T57" fmla="*/ 1296 h 1353"/>
              <a:gd name="T58" fmla="*/ 871 w 1961"/>
              <a:gd name="T59" fmla="*/ 1340 h 1353"/>
              <a:gd name="T60" fmla="*/ 886 w 1961"/>
              <a:gd name="T61" fmla="*/ 1197 h 1353"/>
              <a:gd name="T62" fmla="*/ 986 w 1961"/>
              <a:gd name="T63" fmla="*/ 1130 h 1353"/>
              <a:gd name="T64" fmla="*/ 1009 w 1961"/>
              <a:gd name="T65" fmla="*/ 967 h 1353"/>
              <a:gd name="T66" fmla="*/ 1141 w 1961"/>
              <a:gd name="T67" fmla="*/ 981 h 1353"/>
              <a:gd name="T68" fmla="*/ 1250 w 1961"/>
              <a:gd name="T69" fmla="*/ 1006 h 1353"/>
              <a:gd name="T70" fmla="*/ 1415 w 1961"/>
              <a:gd name="T71" fmla="*/ 1023 h 1353"/>
              <a:gd name="T72" fmla="*/ 1470 w 1961"/>
              <a:gd name="T73" fmla="*/ 1041 h 1353"/>
              <a:gd name="T74" fmla="*/ 1514 w 1961"/>
              <a:gd name="T75" fmla="*/ 1053 h 1353"/>
              <a:gd name="T76" fmla="*/ 1542 w 1961"/>
              <a:gd name="T77" fmla="*/ 1050 h 1353"/>
              <a:gd name="T78" fmla="*/ 1590 w 1961"/>
              <a:gd name="T79" fmla="*/ 1057 h 1353"/>
              <a:gd name="T80" fmla="*/ 1632 w 1961"/>
              <a:gd name="T81" fmla="*/ 1084 h 1353"/>
              <a:gd name="T82" fmla="*/ 1650 w 1961"/>
              <a:gd name="T83" fmla="*/ 1118 h 1353"/>
              <a:gd name="T84" fmla="*/ 1700 w 1961"/>
              <a:gd name="T85" fmla="*/ 1100 h 1353"/>
              <a:gd name="T86" fmla="*/ 1657 w 1961"/>
              <a:gd name="T87" fmla="*/ 1057 h 1353"/>
              <a:gd name="T88" fmla="*/ 1614 w 1961"/>
              <a:gd name="T89" fmla="*/ 1010 h 1353"/>
              <a:gd name="T90" fmla="*/ 1607 w 1961"/>
              <a:gd name="T91" fmla="*/ 947 h 1353"/>
              <a:gd name="T92" fmla="*/ 1593 w 1961"/>
              <a:gd name="T93" fmla="*/ 910 h 1353"/>
              <a:gd name="T94" fmla="*/ 1596 w 1961"/>
              <a:gd name="T95" fmla="*/ 858 h 1353"/>
              <a:gd name="T96" fmla="*/ 1639 w 1961"/>
              <a:gd name="T97" fmla="*/ 871 h 1353"/>
              <a:gd name="T98" fmla="*/ 1673 w 1961"/>
              <a:gd name="T99" fmla="*/ 851 h 1353"/>
              <a:gd name="T100" fmla="*/ 1720 w 1961"/>
              <a:gd name="T101" fmla="*/ 861 h 1353"/>
              <a:gd name="T102" fmla="*/ 1813 w 1961"/>
              <a:gd name="T103" fmla="*/ 781 h 1353"/>
              <a:gd name="T104" fmla="*/ 1874 w 1961"/>
              <a:gd name="T105" fmla="*/ 647 h 1353"/>
              <a:gd name="T106" fmla="*/ 1886 w 1961"/>
              <a:gd name="T107" fmla="*/ 544 h 1353"/>
              <a:gd name="T108" fmla="*/ 1897 w 1961"/>
              <a:gd name="T109" fmla="*/ 395 h 1353"/>
              <a:gd name="T110" fmla="*/ 1957 w 1961"/>
              <a:gd name="T111" fmla="*/ 231 h 1353"/>
              <a:gd name="T112" fmla="*/ 1899 w 1961"/>
              <a:gd name="T113" fmla="*/ 152 h 1353"/>
              <a:gd name="T114" fmla="*/ 1866 w 1961"/>
              <a:gd name="T115" fmla="*/ 80 h 1353"/>
              <a:gd name="T116" fmla="*/ 1850 w 1961"/>
              <a:gd name="T117" fmla="*/ 105 h 1353"/>
              <a:gd name="T118" fmla="*/ 1821 w 1961"/>
              <a:gd name="T119" fmla="*/ 170 h 1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61" h="1353">
                <a:moveTo>
                  <a:pt x="1777" y="196"/>
                </a:moveTo>
                <a:lnTo>
                  <a:pt x="1771" y="202"/>
                </a:lnTo>
                <a:lnTo>
                  <a:pt x="1763" y="210"/>
                </a:lnTo>
                <a:lnTo>
                  <a:pt x="1756" y="218"/>
                </a:lnTo>
                <a:lnTo>
                  <a:pt x="1749" y="220"/>
                </a:lnTo>
                <a:lnTo>
                  <a:pt x="1744" y="226"/>
                </a:lnTo>
                <a:lnTo>
                  <a:pt x="1734" y="228"/>
                </a:lnTo>
                <a:lnTo>
                  <a:pt x="1723" y="228"/>
                </a:lnTo>
                <a:lnTo>
                  <a:pt x="1713" y="228"/>
                </a:lnTo>
                <a:lnTo>
                  <a:pt x="1705" y="226"/>
                </a:lnTo>
                <a:lnTo>
                  <a:pt x="1700" y="228"/>
                </a:lnTo>
                <a:lnTo>
                  <a:pt x="1691" y="228"/>
                </a:lnTo>
                <a:lnTo>
                  <a:pt x="1684" y="228"/>
                </a:lnTo>
                <a:lnTo>
                  <a:pt x="1680" y="228"/>
                </a:lnTo>
                <a:lnTo>
                  <a:pt x="1673" y="231"/>
                </a:lnTo>
                <a:lnTo>
                  <a:pt x="1666" y="228"/>
                </a:lnTo>
                <a:lnTo>
                  <a:pt x="1650" y="228"/>
                </a:lnTo>
                <a:lnTo>
                  <a:pt x="1639" y="228"/>
                </a:lnTo>
                <a:lnTo>
                  <a:pt x="1622" y="228"/>
                </a:lnTo>
                <a:lnTo>
                  <a:pt x="1612" y="235"/>
                </a:lnTo>
                <a:lnTo>
                  <a:pt x="1604" y="231"/>
                </a:lnTo>
                <a:lnTo>
                  <a:pt x="1593" y="228"/>
                </a:lnTo>
                <a:lnTo>
                  <a:pt x="1590" y="228"/>
                </a:lnTo>
                <a:lnTo>
                  <a:pt x="1583" y="235"/>
                </a:lnTo>
                <a:lnTo>
                  <a:pt x="1583" y="228"/>
                </a:lnTo>
                <a:lnTo>
                  <a:pt x="1581" y="228"/>
                </a:lnTo>
                <a:lnTo>
                  <a:pt x="1574" y="228"/>
                </a:lnTo>
                <a:lnTo>
                  <a:pt x="1561" y="228"/>
                </a:lnTo>
                <a:lnTo>
                  <a:pt x="1553" y="228"/>
                </a:lnTo>
                <a:lnTo>
                  <a:pt x="1534" y="226"/>
                </a:lnTo>
                <a:lnTo>
                  <a:pt x="1529" y="218"/>
                </a:lnTo>
                <a:lnTo>
                  <a:pt x="1529" y="210"/>
                </a:lnTo>
                <a:lnTo>
                  <a:pt x="1529" y="206"/>
                </a:lnTo>
                <a:lnTo>
                  <a:pt x="1522" y="199"/>
                </a:lnTo>
                <a:lnTo>
                  <a:pt x="1522" y="195"/>
                </a:lnTo>
                <a:lnTo>
                  <a:pt x="1522" y="190"/>
                </a:lnTo>
                <a:lnTo>
                  <a:pt x="1518" y="182"/>
                </a:lnTo>
                <a:lnTo>
                  <a:pt x="1517" y="174"/>
                </a:lnTo>
                <a:lnTo>
                  <a:pt x="1514" y="166"/>
                </a:lnTo>
                <a:lnTo>
                  <a:pt x="1506" y="161"/>
                </a:lnTo>
                <a:lnTo>
                  <a:pt x="1499" y="156"/>
                </a:lnTo>
                <a:lnTo>
                  <a:pt x="1491" y="161"/>
                </a:lnTo>
                <a:lnTo>
                  <a:pt x="1488" y="161"/>
                </a:lnTo>
                <a:lnTo>
                  <a:pt x="1476" y="164"/>
                </a:lnTo>
                <a:lnTo>
                  <a:pt x="1476" y="166"/>
                </a:lnTo>
                <a:lnTo>
                  <a:pt x="1470" y="166"/>
                </a:lnTo>
                <a:lnTo>
                  <a:pt x="1455" y="166"/>
                </a:lnTo>
                <a:lnTo>
                  <a:pt x="1446" y="172"/>
                </a:lnTo>
                <a:lnTo>
                  <a:pt x="1441" y="172"/>
                </a:lnTo>
                <a:lnTo>
                  <a:pt x="1427" y="166"/>
                </a:lnTo>
                <a:lnTo>
                  <a:pt x="1421" y="172"/>
                </a:lnTo>
                <a:lnTo>
                  <a:pt x="1417" y="175"/>
                </a:lnTo>
                <a:lnTo>
                  <a:pt x="1412" y="175"/>
                </a:lnTo>
                <a:lnTo>
                  <a:pt x="1401" y="172"/>
                </a:lnTo>
                <a:lnTo>
                  <a:pt x="1393" y="170"/>
                </a:lnTo>
                <a:lnTo>
                  <a:pt x="1390" y="170"/>
                </a:lnTo>
                <a:lnTo>
                  <a:pt x="1380" y="170"/>
                </a:lnTo>
                <a:lnTo>
                  <a:pt x="1377" y="170"/>
                </a:lnTo>
                <a:lnTo>
                  <a:pt x="1374" y="170"/>
                </a:lnTo>
                <a:lnTo>
                  <a:pt x="1372" y="172"/>
                </a:lnTo>
                <a:lnTo>
                  <a:pt x="1359" y="175"/>
                </a:lnTo>
                <a:lnTo>
                  <a:pt x="1348" y="179"/>
                </a:lnTo>
                <a:lnTo>
                  <a:pt x="1337" y="183"/>
                </a:lnTo>
                <a:lnTo>
                  <a:pt x="1325" y="196"/>
                </a:lnTo>
                <a:lnTo>
                  <a:pt x="1323" y="199"/>
                </a:lnTo>
                <a:lnTo>
                  <a:pt x="1316" y="199"/>
                </a:lnTo>
                <a:lnTo>
                  <a:pt x="1313" y="202"/>
                </a:lnTo>
                <a:lnTo>
                  <a:pt x="1311" y="202"/>
                </a:lnTo>
                <a:lnTo>
                  <a:pt x="1301" y="206"/>
                </a:lnTo>
                <a:lnTo>
                  <a:pt x="1297" y="210"/>
                </a:lnTo>
                <a:lnTo>
                  <a:pt x="1293" y="206"/>
                </a:lnTo>
                <a:lnTo>
                  <a:pt x="1291" y="202"/>
                </a:lnTo>
                <a:lnTo>
                  <a:pt x="1289" y="196"/>
                </a:lnTo>
                <a:lnTo>
                  <a:pt x="1283" y="190"/>
                </a:lnTo>
                <a:lnTo>
                  <a:pt x="1275" y="183"/>
                </a:lnTo>
                <a:lnTo>
                  <a:pt x="1268" y="183"/>
                </a:lnTo>
                <a:lnTo>
                  <a:pt x="1258" y="182"/>
                </a:lnTo>
                <a:lnTo>
                  <a:pt x="1250" y="175"/>
                </a:lnTo>
                <a:lnTo>
                  <a:pt x="1247" y="172"/>
                </a:lnTo>
                <a:lnTo>
                  <a:pt x="1247" y="166"/>
                </a:lnTo>
                <a:lnTo>
                  <a:pt x="1247" y="161"/>
                </a:lnTo>
                <a:lnTo>
                  <a:pt x="1236" y="152"/>
                </a:lnTo>
                <a:lnTo>
                  <a:pt x="1233" y="144"/>
                </a:lnTo>
                <a:lnTo>
                  <a:pt x="1233" y="136"/>
                </a:lnTo>
                <a:lnTo>
                  <a:pt x="1233" y="127"/>
                </a:lnTo>
                <a:lnTo>
                  <a:pt x="1236" y="116"/>
                </a:lnTo>
                <a:lnTo>
                  <a:pt x="1236" y="105"/>
                </a:lnTo>
                <a:lnTo>
                  <a:pt x="1236" y="95"/>
                </a:lnTo>
                <a:lnTo>
                  <a:pt x="1236" y="89"/>
                </a:lnTo>
                <a:lnTo>
                  <a:pt x="1233" y="83"/>
                </a:lnTo>
                <a:lnTo>
                  <a:pt x="1230" y="71"/>
                </a:lnTo>
                <a:lnTo>
                  <a:pt x="1230" y="61"/>
                </a:lnTo>
                <a:lnTo>
                  <a:pt x="1230" y="53"/>
                </a:lnTo>
                <a:lnTo>
                  <a:pt x="1230" y="49"/>
                </a:lnTo>
                <a:lnTo>
                  <a:pt x="1230" y="48"/>
                </a:lnTo>
                <a:lnTo>
                  <a:pt x="1227" y="44"/>
                </a:lnTo>
                <a:lnTo>
                  <a:pt x="1221" y="33"/>
                </a:lnTo>
                <a:lnTo>
                  <a:pt x="1217" y="40"/>
                </a:lnTo>
                <a:lnTo>
                  <a:pt x="1211" y="45"/>
                </a:lnTo>
                <a:lnTo>
                  <a:pt x="1202" y="45"/>
                </a:lnTo>
                <a:lnTo>
                  <a:pt x="1192" y="45"/>
                </a:lnTo>
                <a:lnTo>
                  <a:pt x="1177" y="45"/>
                </a:lnTo>
                <a:lnTo>
                  <a:pt x="1172" y="44"/>
                </a:lnTo>
                <a:lnTo>
                  <a:pt x="1168" y="44"/>
                </a:lnTo>
                <a:lnTo>
                  <a:pt x="1166" y="45"/>
                </a:lnTo>
                <a:lnTo>
                  <a:pt x="1163" y="53"/>
                </a:lnTo>
                <a:lnTo>
                  <a:pt x="1157" y="49"/>
                </a:lnTo>
                <a:lnTo>
                  <a:pt x="1150" y="44"/>
                </a:lnTo>
                <a:lnTo>
                  <a:pt x="1147" y="44"/>
                </a:lnTo>
                <a:lnTo>
                  <a:pt x="1144" y="45"/>
                </a:lnTo>
                <a:lnTo>
                  <a:pt x="1141" y="48"/>
                </a:lnTo>
                <a:lnTo>
                  <a:pt x="1141" y="59"/>
                </a:lnTo>
                <a:lnTo>
                  <a:pt x="1131" y="71"/>
                </a:lnTo>
                <a:lnTo>
                  <a:pt x="1123" y="79"/>
                </a:lnTo>
                <a:lnTo>
                  <a:pt x="1112" y="83"/>
                </a:lnTo>
                <a:lnTo>
                  <a:pt x="1106" y="89"/>
                </a:lnTo>
                <a:lnTo>
                  <a:pt x="1095" y="91"/>
                </a:lnTo>
                <a:lnTo>
                  <a:pt x="1092" y="95"/>
                </a:lnTo>
                <a:lnTo>
                  <a:pt x="1087" y="96"/>
                </a:lnTo>
                <a:lnTo>
                  <a:pt x="1081" y="96"/>
                </a:lnTo>
                <a:lnTo>
                  <a:pt x="1070" y="91"/>
                </a:lnTo>
                <a:lnTo>
                  <a:pt x="1067" y="95"/>
                </a:lnTo>
                <a:lnTo>
                  <a:pt x="1061" y="95"/>
                </a:lnTo>
                <a:lnTo>
                  <a:pt x="1055" y="96"/>
                </a:lnTo>
                <a:lnTo>
                  <a:pt x="1044" y="95"/>
                </a:lnTo>
                <a:lnTo>
                  <a:pt x="1044" y="91"/>
                </a:lnTo>
                <a:lnTo>
                  <a:pt x="1037" y="89"/>
                </a:lnTo>
                <a:lnTo>
                  <a:pt x="1029" y="80"/>
                </a:lnTo>
                <a:lnTo>
                  <a:pt x="1020" y="87"/>
                </a:lnTo>
                <a:lnTo>
                  <a:pt x="1009" y="91"/>
                </a:lnTo>
                <a:lnTo>
                  <a:pt x="1002" y="89"/>
                </a:lnTo>
                <a:lnTo>
                  <a:pt x="1000" y="83"/>
                </a:lnTo>
                <a:lnTo>
                  <a:pt x="991" y="80"/>
                </a:lnTo>
                <a:lnTo>
                  <a:pt x="986" y="71"/>
                </a:lnTo>
                <a:lnTo>
                  <a:pt x="983" y="64"/>
                </a:lnTo>
                <a:lnTo>
                  <a:pt x="978" y="53"/>
                </a:lnTo>
                <a:lnTo>
                  <a:pt x="981" y="49"/>
                </a:lnTo>
                <a:lnTo>
                  <a:pt x="990" y="40"/>
                </a:lnTo>
                <a:lnTo>
                  <a:pt x="983" y="40"/>
                </a:lnTo>
                <a:lnTo>
                  <a:pt x="978" y="33"/>
                </a:lnTo>
                <a:lnTo>
                  <a:pt x="975" y="31"/>
                </a:lnTo>
                <a:lnTo>
                  <a:pt x="968" y="29"/>
                </a:lnTo>
                <a:lnTo>
                  <a:pt x="971" y="23"/>
                </a:lnTo>
                <a:lnTo>
                  <a:pt x="975" y="17"/>
                </a:lnTo>
                <a:lnTo>
                  <a:pt x="975" y="9"/>
                </a:lnTo>
                <a:lnTo>
                  <a:pt x="971" y="5"/>
                </a:lnTo>
                <a:lnTo>
                  <a:pt x="966" y="5"/>
                </a:lnTo>
                <a:lnTo>
                  <a:pt x="957" y="0"/>
                </a:lnTo>
                <a:lnTo>
                  <a:pt x="944" y="0"/>
                </a:lnTo>
                <a:lnTo>
                  <a:pt x="940" y="13"/>
                </a:lnTo>
                <a:lnTo>
                  <a:pt x="940" y="20"/>
                </a:lnTo>
                <a:lnTo>
                  <a:pt x="936" y="23"/>
                </a:lnTo>
                <a:lnTo>
                  <a:pt x="932" y="23"/>
                </a:lnTo>
                <a:lnTo>
                  <a:pt x="926" y="17"/>
                </a:lnTo>
                <a:lnTo>
                  <a:pt x="925" y="13"/>
                </a:lnTo>
                <a:lnTo>
                  <a:pt x="925" y="0"/>
                </a:lnTo>
                <a:lnTo>
                  <a:pt x="914" y="0"/>
                </a:lnTo>
                <a:lnTo>
                  <a:pt x="911" y="5"/>
                </a:lnTo>
                <a:lnTo>
                  <a:pt x="904" y="9"/>
                </a:lnTo>
                <a:lnTo>
                  <a:pt x="895" y="13"/>
                </a:lnTo>
                <a:lnTo>
                  <a:pt x="890" y="8"/>
                </a:lnTo>
                <a:lnTo>
                  <a:pt x="882" y="5"/>
                </a:lnTo>
                <a:lnTo>
                  <a:pt x="874" y="5"/>
                </a:lnTo>
                <a:lnTo>
                  <a:pt x="800" y="33"/>
                </a:lnTo>
                <a:lnTo>
                  <a:pt x="762" y="29"/>
                </a:lnTo>
                <a:lnTo>
                  <a:pt x="717" y="29"/>
                </a:lnTo>
                <a:lnTo>
                  <a:pt x="643" y="69"/>
                </a:lnTo>
                <a:lnTo>
                  <a:pt x="586" y="83"/>
                </a:lnTo>
                <a:lnTo>
                  <a:pt x="551" y="89"/>
                </a:lnTo>
                <a:lnTo>
                  <a:pt x="402" y="127"/>
                </a:lnTo>
                <a:lnTo>
                  <a:pt x="402" y="148"/>
                </a:lnTo>
                <a:lnTo>
                  <a:pt x="398" y="199"/>
                </a:lnTo>
                <a:lnTo>
                  <a:pt x="443" y="202"/>
                </a:lnTo>
                <a:lnTo>
                  <a:pt x="478" y="218"/>
                </a:lnTo>
                <a:lnTo>
                  <a:pt x="520" y="226"/>
                </a:lnTo>
                <a:lnTo>
                  <a:pt x="551" y="265"/>
                </a:lnTo>
                <a:lnTo>
                  <a:pt x="506" y="322"/>
                </a:lnTo>
                <a:lnTo>
                  <a:pt x="526" y="382"/>
                </a:lnTo>
                <a:lnTo>
                  <a:pt x="556" y="402"/>
                </a:lnTo>
                <a:lnTo>
                  <a:pt x="569" y="448"/>
                </a:lnTo>
                <a:lnTo>
                  <a:pt x="606" y="451"/>
                </a:lnTo>
                <a:lnTo>
                  <a:pt x="649" y="464"/>
                </a:lnTo>
                <a:lnTo>
                  <a:pt x="649" y="516"/>
                </a:lnTo>
                <a:lnTo>
                  <a:pt x="621" y="549"/>
                </a:lnTo>
                <a:lnTo>
                  <a:pt x="586" y="600"/>
                </a:lnTo>
                <a:lnTo>
                  <a:pt x="503" y="601"/>
                </a:lnTo>
                <a:lnTo>
                  <a:pt x="443" y="637"/>
                </a:lnTo>
                <a:lnTo>
                  <a:pt x="385" y="685"/>
                </a:lnTo>
                <a:lnTo>
                  <a:pt x="332" y="711"/>
                </a:lnTo>
                <a:lnTo>
                  <a:pt x="277" y="738"/>
                </a:lnTo>
                <a:lnTo>
                  <a:pt x="178" y="775"/>
                </a:lnTo>
                <a:lnTo>
                  <a:pt x="105" y="791"/>
                </a:lnTo>
                <a:lnTo>
                  <a:pt x="98" y="791"/>
                </a:lnTo>
                <a:lnTo>
                  <a:pt x="95" y="794"/>
                </a:lnTo>
                <a:lnTo>
                  <a:pt x="91" y="794"/>
                </a:lnTo>
                <a:lnTo>
                  <a:pt x="89" y="796"/>
                </a:lnTo>
                <a:lnTo>
                  <a:pt x="89" y="799"/>
                </a:lnTo>
                <a:lnTo>
                  <a:pt x="89" y="802"/>
                </a:lnTo>
                <a:lnTo>
                  <a:pt x="87" y="799"/>
                </a:lnTo>
                <a:lnTo>
                  <a:pt x="83" y="799"/>
                </a:lnTo>
                <a:lnTo>
                  <a:pt x="83" y="796"/>
                </a:lnTo>
                <a:lnTo>
                  <a:pt x="81" y="796"/>
                </a:lnTo>
                <a:lnTo>
                  <a:pt x="80" y="794"/>
                </a:lnTo>
                <a:lnTo>
                  <a:pt x="73" y="794"/>
                </a:lnTo>
                <a:lnTo>
                  <a:pt x="66" y="796"/>
                </a:lnTo>
                <a:lnTo>
                  <a:pt x="60" y="799"/>
                </a:lnTo>
                <a:lnTo>
                  <a:pt x="58" y="802"/>
                </a:lnTo>
                <a:lnTo>
                  <a:pt x="60" y="803"/>
                </a:lnTo>
                <a:lnTo>
                  <a:pt x="60" y="811"/>
                </a:lnTo>
                <a:lnTo>
                  <a:pt x="63" y="815"/>
                </a:lnTo>
                <a:lnTo>
                  <a:pt x="63" y="819"/>
                </a:lnTo>
                <a:lnTo>
                  <a:pt x="63" y="824"/>
                </a:lnTo>
                <a:lnTo>
                  <a:pt x="63" y="828"/>
                </a:lnTo>
                <a:lnTo>
                  <a:pt x="63" y="831"/>
                </a:lnTo>
                <a:lnTo>
                  <a:pt x="63" y="836"/>
                </a:lnTo>
                <a:lnTo>
                  <a:pt x="60" y="839"/>
                </a:lnTo>
                <a:lnTo>
                  <a:pt x="55" y="842"/>
                </a:lnTo>
                <a:lnTo>
                  <a:pt x="49" y="844"/>
                </a:lnTo>
                <a:lnTo>
                  <a:pt x="45" y="844"/>
                </a:lnTo>
                <a:lnTo>
                  <a:pt x="38" y="850"/>
                </a:lnTo>
                <a:lnTo>
                  <a:pt x="35" y="851"/>
                </a:lnTo>
                <a:lnTo>
                  <a:pt x="35" y="854"/>
                </a:lnTo>
                <a:lnTo>
                  <a:pt x="31" y="858"/>
                </a:lnTo>
                <a:lnTo>
                  <a:pt x="27" y="858"/>
                </a:lnTo>
                <a:lnTo>
                  <a:pt x="25" y="859"/>
                </a:lnTo>
                <a:lnTo>
                  <a:pt x="25" y="864"/>
                </a:lnTo>
                <a:lnTo>
                  <a:pt x="22" y="867"/>
                </a:lnTo>
                <a:lnTo>
                  <a:pt x="22" y="871"/>
                </a:lnTo>
                <a:lnTo>
                  <a:pt x="19" y="875"/>
                </a:lnTo>
                <a:lnTo>
                  <a:pt x="13" y="875"/>
                </a:lnTo>
                <a:lnTo>
                  <a:pt x="13" y="882"/>
                </a:lnTo>
                <a:lnTo>
                  <a:pt x="10" y="883"/>
                </a:lnTo>
                <a:lnTo>
                  <a:pt x="6" y="886"/>
                </a:lnTo>
                <a:lnTo>
                  <a:pt x="0" y="890"/>
                </a:lnTo>
                <a:lnTo>
                  <a:pt x="22" y="894"/>
                </a:lnTo>
                <a:lnTo>
                  <a:pt x="38" y="925"/>
                </a:lnTo>
                <a:lnTo>
                  <a:pt x="58" y="943"/>
                </a:lnTo>
                <a:lnTo>
                  <a:pt x="55" y="958"/>
                </a:lnTo>
                <a:lnTo>
                  <a:pt x="41" y="970"/>
                </a:lnTo>
                <a:lnTo>
                  <a:pt x="45" y="974"/>
                </a:lnTo>
                <a:lnTo>
                  <a:pt x="55" y="974"/>
                </a:lnTo>
                <a:lnTo>
                  <a:pt x="60" y="977"/>
                </a:lnTo>
                <a:lnTo>
                  <a:pt x="73" y="990"/>
                </a:lnTo>
                <a:lnTo>
                  <a:pt x="91" y="1007"/>
                </a:lnTo>
                <a:lnTo>
                  <a:pt x="123" y="1038"/>
                </a:lnTo>
                <a:lnTo>
                  <a:pt x="145" y="1073"/>
                </a:lnTo>
                <a:lnTo>
                  <a:pt x="170" y="1121"/>
                </a:lnTo>
                <a:lnTo>
                  <a:pt x="188" y="1130"/>
                </a:lnTo>
                <a:lnTo>
                  <a:pt x="218" y="1149"/>
                </a:lnTo>
                <a:lnTo>
                  <a:pt x="246" y="1157"/>
                </a:lnTo>
                <a:lnTo>
                  <a:pt x="280" y="1173"/>
                </a:lnTo>
                <a:lnTo>
                  <a:pt x="309" y="1181"/>
                </a:lnTo>
                <a:lnTo>
                  <a:pt x="360" y="1193"/>
                </a:lnTo>
                <a:lnTo>
                  <a:pt x="385" y="1192"/>
                </a:lnTo>
                <a:lnTo>
                  <a:pt x="423" y="1204"/>
                </a:lnTo>
                <a:lnTo>
                  <a:pt x="483" y="1224"/>
                </a:lnTo>
                <a:lnTo>
                  <a:pt x="526" y="1248"/>
                </a:lnTo>
                <a:lnTo>
                  <a:pt x="551" y="1271"/>
                </a:lnTo>
                <a:lnTo>
                  <a:pt x="583" y="1280"/>
                </a:lnTo>
                <a:lnTo>
                  <a:pt x="603" y="1292"/>
                </a:lnTo>
                <a:lnTo>
                  <a:pt x="633" y="1296"/>
                </a:lnTo>
                <a:lnTo>
                  <a:pt x="652" y="1292"/>
                </a:lnTo>
                <a:lnTo>
                  <a:pt x="724" y="1303"/>
                </a:lnTo>
                <a:lnTo>
                  <a:pt x="737" y="1313"/>
                </a:lnTo>
                <a:lnTo>
                  <a:pt x="787" y="1326"/>
                </a:lnTo>
                <a:lnTo>
                  <a:pt x="838" y="1335"/>
                </a:lnTo>
                <a:lnTo>
                  <a:pt x="856" y="1343"/>
                </a:lnTo>
                <a:lnTo>
                  <a:pt x="874" y="1353"/>
                </a:lnTo>
                <a:lnTo>
                  <a:pt x="867" y="1337"/>
                </a:lnTo>
                <a:lnTo>
                  <a:pt x="871" y="1340"/>
                </a:lnTo>
                <a:lnTo>
                  <a:pt x="882" y="1348"/>
                </a:lnTo>
                <a:lnTo>
                  <a:pt x="886" y="1343"/>
                </a:lnTo>
                <a:lnTo>
                  <a:pt x="886" y="1335"/>
                </a:lnTo>
                <a:lnTo>
                  <a:pt x="874" y="1323"/>
                </a:lnTo>
                <a:lnTo>
                  <a:pt x="874" y="1297"/>
                </a:lnTo>
                <a:lnTo>
                  <a:pt x="874" y="1259"/>
                </a:lnTo>
                <a:lnTo>
                  <a:pt x="874" y="1232"/>
                </a:lnTo>
                <a:lnTo>
                  <a:pt x="874" y="1204"/>
                </a:lnTo>
                <a:lnTo>
                  <a:pt x="886" y="1197"/>
                </a:lnTo>
                <a:lnTo>
                  <a:pt x="895" y="1192"/>
                </a:lnTo>
                <a:lnTo>
                  <a:pt x="908" y="1180"/>
                </a:lnTo>
                <a:lnTo>
                  <a:pt x="921" y="1169"/>
                </a:lnTo>
                <a:lnTo>
                  <a:pt x="928" y="1166"/>
                </a:lnTo>
                <a:lnTo>
                  <a:pt x="936" y="1172"/>
                </a:lnTo>
                <a:lnTo>
                  <a:pt x="944" y="1164"/>
                </a:lnTo>
                <a:lnTo>
                  <a:pt x="959" y="1150"/>
                </a:lnTo>
                <a:lnTo>
                  <a:pt x="978" y="1133"/>
                </a:lnTo>
                <a:lnTo>
                  <a:pt x="986" y="1130"/>
                </a:lnTo>
                <a:lnTo>
                  <a:pt x="990" y="1126"/>
                </a:lnTo>
                <a:lnTo>
                  <a:pt x="986" y="1102"/>
                </a:lnTo>
                <a:lnTo>
                  <a:pt x="978" y="1076"/>
                </a:lnTo>
                <a:lnTo>
                  <a:pt x="968" y="1053"/>
                </a:lnTo>
                <a:lnTo>
                  <a:pt x="968" y="1031"/>
                </a:lnTo>
                <a:lnTo>
                  <a:pt x="968" y="1010"/>
                </a:lnTo>
                <a:lnTo>
                  <a:pt x="978" y="994"/>
                </a:lnTo>
                <a:lnTo>
                  <a:pt x="991" y="981"/>
                </a:lnTo>
                <a:lnTo>
                  <a:pt x="1009" y="967"/>
                </a:lnTo>
                <a:lnTo>
                  <a:pt x="1023" y="962"/>
                </a:lnTo>
                <a:lnTo>
                  <a:pt x="1037" y="962"/>
                </a:lnTo>
                <a:lnTo>
                  <a:pt x="1055" y="962"/>
                </a:lnTo>
                <a:lnTo>
                  <a:pt x="1058" y="967"/>
                </a:lnTo>
                <a:lnTo>
                  <a:pt x="1074" y="961"/>
                </a:lnTo>
                <a:lnTo>
                  <a:pt x="1099" y="958"/>
                </a:lnTo>
                <a:lnTo>
                  <a:pt x="1123" y="958"/>
                </a:lnTo>
                <a:lnTo>
                  <a:pt x="1131" y="962"/>
                </a:lnTo>
                <a:lnTo>
                  <a:pt x="1141" y="981"/>
                </a:lnTo>
                <a:lnTo>
                  <a:pt x="1149" y="993"/>
                </a:lnTo>
                <a:lnTo>
                  <a:pt x="1157" y="1006"/>
                </a:lnTo>
                <a:lnTo>
                  <a:pt x="1168" y="1010"/>
                </a:lnTo>
                <a:lnTo>
                  <a:pt x="1181" y="1014"/>
                </a:lnTo>
                <a:lnTo>
                  <a:pt x="1200" y="1015"/>
                </a:lnTo>
                <a:lnTo>
                  <a:pt x="1211" y="1014"/>
                </a:lnTo>
                <a:lnTo>
                  <a:pt x="1221" y="1010"/>
                </a:lnTo>
                <a:lnTo>
                  <a:pt x="1228" y="1006"/>
                </a:lnTo>
                <a:lnTo>
                  <a:pt x="1250" y="1006"/>
                </a:lnTo>
                <a:lnTo>
                  <a:pt x="1282" y="1006"/>
                </a:lnTo>
                <a:lnTo>
                  <a:pt x="1313" y="994"/>
                </a:lnTo>
                <a:lnTo>
                  <a:pt x="1343" y="990"/>
                </a:lnTo>
                <a:lnTo>
                  <a:pt x="1356" y="989"/>
                </a:lnTo>
                <a:lnTo>
                  <a:pt x="1365" y="994"/>
                </a:lnTo>
                <a:lnTo>
                  <a:pt x="1372" y="1001"/>
                </a:lnTo>
                <a:lnTo>
                  <a:pt x="1380" y="1007"/>
                </a:lnTo>
                <a:lnTo>
                  <a:pt x="1401" y="1015"/>
                </a:lnTo>
                <a:lnTo>
                  <a:pt x="1415" y="1023"/>
                </a:lnTo>
                <a:lnTo>
                  <a:pt x="1421" y="1025"/>
                </a:lnTo>
                <a:lnTo>
                  <a:pt x="1431" y="1028"/>
                </a:lnTo>
                <a:lnTo>
                  <a:pt x="1441" y="1031"/>
                </a:lnTo>
                <a:lnTo>
                  <a:pt x="1448" y="1028"/>
                </a:lnTo>
                <a:lnTo>
                  <a:pt x="1455" y="1028"/>
                </a:lnTo>
                <a:lnTo>
                  <a:pt x="1459" y="1023"/>
                </a:lnTo>
                <a:lnTo>
                  <a:pt x="1464" y="1031"/>
                </a:lnTo>
                <a:lnTo>
                  <a:pt x="1464" y="1038"/>
                </a:lnTo>
                <a:lnTo>
                  <a:pt x="1470" y="1041"/>
                </a:lnTo>
                <a:lnTo>
                  <a:pt x="1476" y="1041"/>
                </a:lnTo>
                <a:lnTo>
                  <a:pt x="1482" y="1042"/>
                </a:lnTo>
                <a:lnTo>
                  <a:pt x="1485" y="1047"/>
                </a:lnTo>
                <a:lnTo>
                  <a:pt x="1488" y="1050"/>
                </a:lnTo>
                <a:lnTo>
                  <a:pt x="1495" y="1050"/>
                </a:lnTo>
                <a:lnTo>
                  <a:pt x="1499" y="1050"/>
                </a:lnTo>
                <a:lnTo>
                  <a:pt x="1506" y="1047"/>
                </a:lnTo>
                <a:lnTo>
                  <a:pt x="1507" y="1050"/>
                </a:lnTo>
                <a:lnTo>
                  <a:pt x="1514" y="1053"/>
                </a:lnTo>
                <a:lnTo>
                  <a:pt x="1518" y="1050"/>
                </a:lnTo>
                <a:lnTo>
                  <a:pt x="1525" y="1050"/>
                </a:lnTo>
                <a:lnTo>
                  <a:pt x="1529" y="1050"/>
                </a:lnTo>
                <a:lnTo>
                  <a:pt x="1529" y="1045"/>
                </a:lnTo>
                <a:lnTo>
                  <a:pt x="1529" y="1042"/>
                </a:lnTo>
                <a:lnTo>
                  <a:pt x="1534" y="1041"/>
                </a:lnTo>
                <a:lnTo>
                  <a:pt x="1538" y="1045"/>
                </a:lnTo>
                <a:lnTo>
                  <a:pt x="1540" y="1047"/>
                </a:lnTo>
                <a:lnTo>
                  <a:pt x="1542" y="1050"/>
                </a:lnTo>
                <a:lnTo>
                  <a:pt x="1549" y="1053"/>
                </a:lnTo>
                <a:lnTo>
                  <a:pt x="1553" y="1057"/>
                </a:lnTo>
                <a:lnTo>
                  <a:pt x="1559" y="1057"/>
                </a:lnTo>
                <a:lnTo>
                  <a:pt x="1564" y="1058"/>
                </a:lnTo>
                <a:lnTo>
                  <a:pt x="1572" y="1061"/>
                </a:lnTo>
                <a:lnTo>
                  <a:pt x="1581" y="1058"/>
                </a:lnTo>
                <a:lnTo>
                  <a:pt x="1583" y="1057"/>
                </a:lnTo>
                <a:lnTo>
                  <a:pt x="1587" y="1057"/>
                </a:lnTo>
                <a:lnTo>
                  <a:pt x="1590" y="1057"/>
                </a:lnTo>
                <a:lnTo>
                  <a:pt x="1596" y="1061"/>
                </a:lnTo>
                <a:lnTo>
                  <a:pt x="1600" y="1066"/>
                </a:lnTo>
                <a:lnTo>
                  <a:pt x="1604" y="1069"/>
                </a:lnTo>
                <a:lnTo>
                  <a:pt x="1607" y="1076"/>
                </a:lnTo>
                <a:lnTo>
                  <a:pt x="1612" y="1077"/>
                </a:lnTo>
                <a:lnTo>
                  <a:pt x="1614" y="1081"/>
                </a:lnTo>
                <a:lnTo>
                  <a:pt x="1619" y="1084"/>
                </a:lnTo>
                <a:lnTo>
                  <a:pt x="1625" y="1084"/>
                </a:lnTo>
                <a:lnTo>
                  <a:pt x="1632" y="1084"/>
                </a:lnTo>
                <a:lnTo>
                  <a:pt x="1636" y="1086"/>
                </a:lnTo>
                <a:lnTo>
                  <a:pt x="1639" y="1086"/>
                </a:lnTo>
                <a:lnTo>
                  <a:pt x="1639" y="1092"/>
                </a:lnTo>
                <a:lnTo>
                  <a:pt x="1639" y="1098"/>
                </a:lnTo>
                <a:lnTo>
                  <a:pt x="1639" y="1102"/>
                </a:lnTo>
                <a:lnTo>
                  <a:pt x="1642" y="1109"/>
                </a:lnTo>
                <a:lnTo>
                  <a:pt x="1642" y="1114"/>
                </a:lnTo>
                <a:lnTo>
                  <a:pt x="1645" y="1117"/>
                </a:lnTo>
                <a:lnTo>
                  <a:pt x="1650" y="1118"/>
                </a:lnTo>
                <a:lnTo>
                  <a:pt x="1657" y="1118"/>
                </a:lnTo>
                <a:lnTo>
                  <a:pt x="1666" y="1118"/>
                </a:lnTo>
                <a:lnTo>
                  <a:pt x="1673" y="1118"/>
                </a:lnTo>
                <a:lnTo>
                  <a:pt x="1676" y="1117"/>
                </a:lnTo>
                <a:lnTo>
                  <a:pt x="1682" y="1114"/>
                </a:lnTo>
                <a:lnTo>
                  <a:pt x="1688" y="1110"/>
                </a:lnTo>
                <a:lnTo>
                  <a:pt x="1697" y="1110"/>
                </a:lnTo>
                <a:lnTo>
                  <a:pt x="1700" y="1106"/>
                </a:lnTo>
                <a:lnTo>
                  <a:pt x="1700" y="1100"/>
                </a:lnTo>
                <a:lnTo>
                  <a:pt x="1700" y="1093"/>
                </a:lnTo>
                <a:lnTo>
                  <a:pt x="1700" y="1092"/>
                </a:lnTo>
                <a:lnTo>
                  <a:pt x="1691" y="1086"/>
                </a:lnTo>
                <a:lnTo>
                  <a:pt x="1684" y="1081"/>
                </a:lnTo>
                <a:lnTo>
                  <a:pt x="1680" y="1076"/>
                </a:lnTo>
                <a:lnTo>
                  <a:pt x="1676" y="1069"/>
                </a:lnTo>
                <a:lnTo>
                  <a:pt x="1669" y="1066"/>
                </a:lnTo>
                <a:lnTo>
                  <a:pt x="1662" y="1061"/>
                </a:lnTo>
                <a:lnTo>
                  <a:pt x="1657" y="1057"/>
                </a:lnTo>
                <a:lnTo>
                  <a:pt x="1648" y="1057"/>
                </a:lnTo>
                <a:lnTo>
                  <a:pt x="1639" y="1050"/>
                </a:lnTo>
                <a:lnTo>
                  <a:pt x="1639" y="1047"/>
                </a:lnTo>
                <a:lnTo>
                  <a:pt x="1632" y="1045"/>
                </a:lnTo>
                <a:lnTo>
                  <a:pt x="1625" y="1041"/>
                </a:lnTo>
                <a:lnTo>
                  <a:pt x="1622" y="1038"/>
                </a:lnTo>
                <a:lnTo>
                  <a:pt x="1619" y="1036"/>
                </a:lnTo>
                <a:lnTo>
                  <a:pt x="1615" y="1023"/>
                </a:lnTo>
                <a:lnTo>
                  <a:pt x="1614" y="1010"/>
                </a:lnTo>
                <a:lnTo>
                  <a:pt x="1614" y="1006"/>
                </a:lnTo>
                <a:lnTo>
                  <a:pt x="1612" y="994"/>
                </a:lnTo>
                <a:lnTo>
                  <a:pt x="1608" y="985"/>
                </a:lnTo>
                <a:lnTo>
                  <a:pt x="1607" y="974"/>
                </a:lnTo>
                <a:lnTo>
                  <a:pt x="1607" y="967"/>
                </a:lnTo>
                <a:lnTo>
                  <a:pt x="1608" y="961"/>
                </a:lnTo>
                <a:lnTo>
                  <a:pt x="1608" y="955"/>
                </a:lnTo>
                <a:lnTo>
                  <a:pt x="1608" y="950"/>
                </a:lnTo>
                <a:lnTo>
                  <a:pt x="1607" y="947"/>
                </a:lnTo>
                <a:lnTo>
                  <a:pt x="1604" y="942"/>
                </a:lnTo>
                <a:lnTo>
                  <a:pt x="1600" y="937"/>
                </a:lnTo>
                <a:lnTo>
                  <a:pt x="1596" y="933"/>
                </a:lnTo>
                <a:lnTo>
                  <a:pt x="1600" y="927"/>
                </a:lnTo>
                <a:lnTo>
                  <a:pt x="1604" y="925"/>
                </a:lnTo>
                <a:lnTo>
                  <a:pt x="1607" y="922"/>
                </a:lnTo>
                <a:lnTo>
                  <a:pt x="1607" y="917"/>
                </a:lnTo>
                <a:lnTo>
                  <a:pt x="1600" y="917"/>
                </a:lnTo>
                <a:lnTo>
                  <a:pt x="1593" y="910"/>
                </a:lnTo>
                <a:lnTo>
                  <a:pt x="1590" y="901"/>
                </a:lnTo>
                <a:lnTo>
                  <a:pt x="1583" y="894"/>
                </a:lnTo>
                <a:lnTo>
                  <a:pt x="1583" y="890"/>
                </a:lnTo>
                <a:lnTo>
                  <a:pt x="1583" y="883"/>
                </a:lnTo>
                <a:lnTo>
                  <a:pt x="1583" y="871"/>
                </a:lnTo>
                <a:lnTo>
                  <a:pt x="1583" y="869"/>
                </a:lnTo>
                <a:lnTo>
                  <a:pt x="1583" y="861"/>
                </a:lnTo>
                <a:lnTo>
                  <a:pt x="1590" y="861"/>
                </a:lnTo>
                <a:lnTo>
                  <a:pt x="1596" y="858"/>
                </a:lnTo>
                <a:lnTo>
                  <a:pt x="1604" y="854"/>
                </a:lnTo>
                <a:lnTo>
                  <a:pt x="1608" y="851"/>
                </a:lnTo>
                <a:lnTo>
                  <a:pt x="1614" y="851"/>
                </a:lnTo>
                <a:lnTo>
                  <a:pt x="1619" y="851"/>
                </a:lnTo>
                <a:lnTo>
                  <a:pt x="1625" y="854"/>
                </a:lnTo>
                <a:lnTo>
                  <a:pt x="1632" y="854"/>
                </a:lnTo>
                <a:lnTo>
                  <a:pt x="1636" y="859"/>
                </a:lnTo>
                <a:lnTo>
                  <a:pt x="1636" y="864"/>
                </a:lnTo>
                <a:lnTo>
                  <a:pt x="1639" y="871"/>
                </a:lnTo>
                <a:lnTo>
                  <a:pt x="1639" y="875"/>
                </a:lnTo>
                <a:lnTo>
                  <a:pt x="1645" y="879"/>
                </a:lnTo>
                <a:lnTo>
                  <a:pt x="1654" y="871"/>
                </a:lnTo>
                <a:lnTo>
                  <a:pt x="1661" y="869"/>
                </a:lnTo>
                <a:lnTo>
                  <a:pt x="1662" y="864"/>
                </a:lnTo>
                <a:lnTo>
                  <a:pt x="1666" y="861"/>
                </a:lnTo>
                <a:lnTo>
                  <a:pt x="1669" y="858"/>
                </a:lnTo>
                <a:lnTo>
                  <a:pt x="1670" y="854"/>
                </a:lnTo>
                <a:lnTo>
                  <a:pt x="1673" y="851"/>
                </a:lnTo>
                <a:lnTo>
                  <a:pt x="1676" y="854"/>
                </a:lnTo>
                <a:lnTo>
                  <a:pt x="1676" y="858"/>
                </a:lnTo>
                <a:lnTo>
                  <a:pt x="1680" y="859"/>
                </a:lnTo>
                <a:lnTo>
                  <a:pt x="1691" y="858"/>
                </a:lnTo>
                <a:lnTo>
                  <a:pt x="1694" y="859"/>
                </a:lnTo>
                <a:lnTo>
                  <a:pt x="1704" y="859"/>
                </a:lnTo>
                <a:lnTo>
                  <a:pt x="1708" y="859"/>
                </a:lnTo>
                <a:lnTo>
                  <a:pt x="1716" y="859"/>
                </a:lnTo>
                <a:lnTo>
                  <a:pt x="1720" y="861"/>
                </a:lnTo>
                <a:lnTo>
                  <a:pt x="1723" y="861"/>
                </a:lnTo>
                <a:lnTo>
                  <a:pt x="1734" y="864"/>
                </a:lnTo>
                <a:lnTo>
                  <a:pt x="1740" y="861"/>
                </a:lnTo>
                <a:lnTo>
                  <a:pt x="1747" y="861"/>
                </a:lnTo>
                <a:lnTo>
                  <a:pt x="1753" y="861"/>
                </a:lnTo>
                <a:lnTo>
                  <a:pt x="1781" y="871"/>
                </a:lnTo>
                <a:lnTo>
                  <a:pt x="1788" y="844"/>
                </a:lnTo>
                <a:lnTo>
                  <a:pt x="1803" y="803"/>
                </a:lnTo>
                <a:lnTo>
                  <a:pt x="1813" y="781"/>
                </a:lnTo>
                <a:lnTo>
                  <a:pt x="1816" y="775"/>
                </a:lnTo>
                <a:lnTo>
                  <a:pt x="1836" y="757"/>
                </a:lnTo>
                <a:lnTo>
                  <a:pt x="1839" y="741"/>
                </a:lnTo>
                <a:lnTo>
                  <a:pt x="1843" y="725"/>
                </a:lnTo>
                <a:lnTo>
                  <a:pt x="1845" y="724"/>
                </a:lnTo>
                <a:lnTo>
                  <a:pt x="1848" y="716"/>
                </a:lnTo>
                <a:lnTo>
                  <a:pt x="1860" y="693"/>
                </a:lnTo>
                <a:lnTo>
                  <a:pt x="1871" y="655"/>
                </a:lnTo>
                <a:lnTo>
                  <a:pt x="1874" y="647"/>
                </a:lnTo>
                <a:lnTo>
                  <a:pt x="1874" y="632"/>
                </a:lnTo>
                <a:lnTo>
                  <a:pt x="1874" y="616"/>
                </a:lnTo>
                <a:lnTo>
                  <a:pt x="1874" y="608"/>
                </a:lnTo>
                <a:lnTo>
                  <a:pt x="1882" y="579"/>
                </a:lnTo>
                <a:lnTo>
                  <a:pt x="1885" y="571"/>
                </a:lnTo>
                <a:lnTo>
                  <a:pt x="1886" y="563"/>
                </a:lnTo>
                <a:lnTo>
                  <a:pt x="1885" y="558"/>
                </a:lnTo>
                <a:lnTo>
                  <a:pt x="1886" y="547"/>
                </a:lnTo>
                <a:lnTo>
                  <a:pt x="1886" y="544"/>
                </a:lnTo>
                <a:lnTo>
                  <a:pt x="1882" y="518"/>
                </a:lnTo>
                <a:lnTo>
                  <a:pt x="1882" y="516"/>
                </a:lnTo>
                <a:lnTo>
                  <a:pt x="1882" y="498"/>
                </a:lnTo>
                <a:lnTo>
                  <a:pt x="1886" y="485"/>
                </a:lnTo>
                <a:lnTo>
                  <a:pt x="1886" y="481"/>
                </a:lnTo>
                <a:lnTo>
                  <a:pt x="1886" y="456"/>
                </a:lnTo>
                <a:lnTo>
                  <a:pt x="1889" y="437"/>
                </a:lnTo>
                <a:lnTo>
                  <a:pt x="1897" y="411"/>
                </a:lnTo>
                <a:lnTo>
                  <a:pt x="1897" y="395"/>
                </a:lnTo>
                <a:lnTo>
                  <a:pt x="1894" y="385"/>
                </a:lnTo>
                <a:lnTo>
                  <a:pt x="1899" y="373"/>
                </a:lnTo>
                <a:lnTo>
                  <a:pt x="1903" y="369"/>
                </a:lnTo>
                <a:lnTo>
                  <a:pt x="1915" y="362"/>
                </a:lnTo>
                <a:lnTo>
                  <a:pt x="1939" y="326"/>
                </a:lnTo>
                <a:lnTo>
                  <a:pt x="1953" y="299"/>
                </a:lnTo>
                <a:lnTo>
                  <a:pt x="1953" y="298"/>
                </a:lnTo>
                <a:lnTo>
                  <a:pt x="1961" y="268"/>
                </a:lnTo>
                <a:lnTo>
                  <a:pt x="1957" y="231"/>
                </a:lnTo>
                <a:lnTo>
                  <a:pt x="1957" y="228"/>
                </a:lnTo>
                <a:lnTo>
                  <a:pt x="1957" y="226"/>
                </a:lnTo>
                <a:lnTo>
                  <a:pt x="1957" y="212"/>
                </a:lnTo>
                <a:lnTo>
                  <a:pt x="1953" y="196"/>
                </a:lnTo>
                <a:lnTo>
                  <a:pt x="1940" y="187"/>
                </a:lnTo>
                <a:lnTo>
                  <a:pt x="1931" y="175"/>
                </a:lnTo>
                <a:lnTo>
                  <a:pt x="1912" y="166"/>
                </a:lnTo>
                <a:lnTo>
                  <a:pt x="1910" y="161"/>
                </a:lnTo>
                <a:lnTo>
                  <a:pt x="1899" y="152"/>
                </a:lnTo>
                <a:lnTo>
                  <a:pt x="1899" y="147"/>
                </a:lnTo>
                <a:lnTo>
                  <a:pt x="1899" y="139"/>
                </a:lnTo>
                <a:lnTo>
                  <a:pt x="1899" y="132"/>
                </a:lnTo>
                <a:lnTo>
                  <a:pt x="1899" y="121"/>
                </a:lnTo>
                <a:lnTo>
                  <a:pt x="1897" y="113"/>
                </a:lnTo>
                <a:lnTo>
                  <a:pt x="1889" y="103"/>
                </a:lnTo>
                <a:lnTo>
                  <a:pt x="1879" y="95"/>
                </a:lnTo>
                <a:lnTo>
                  <a:pt x="1874" y="87"/>
                </a:lnTo>
                <a:lnTo>
                  <a:pt x="1866" y="80"/>
                </a:lnTo>
                <a:lnTo>
                  <a:pt x="1854" y="80"/>
                </a:lnTo>
                <a:lnTo>
                  <a:pt x="1848" y="79"/>
                </a:lnTo>
                <a:lnTo>
                  <a:pt x="1836" y="75"/>
                </a:lnTo>
                <a:lnTo>
                  <a:pt x="1824" y="69"/>
                </a:lnTo>
                <a:lnTo>
                  <a:pt x="1831" y="87"/>
                </a:lnTo>
                <a:lnTo>
                  <a:pt x="1839" y="87"/>
                </a:lnTo>
                <a:lnTo>
                  <a:pt x="1848" y="95"/>
                </a:lnTo>
                <a:lnTo>
                  <a:pt x="1854" y="103"/>
                </a:lnTo>
                <a:lnTo>
                  <a:pt x="1850" y="105"/>
                </a:lnTo>
                <a:lnTo>
                  <a:pt x="1848" y="108"/>
                </a:lnTo>
                <a:lnTo>
                  <a:pt x="1843" y="121"/>
                </a:lnTo>
                <a:lnTo>
                  <a:pt x="1839" y="136"/>
                </a:lnTo>
                <a:lnTo>
                  <a:pt x="1848" y="136"/>
                </a:lnTo>
                <a:lnTo>
                  <a:pt x="1848" y="147"/>
                </a:lnTo>
                <a:lnTo>
                  <a:pt x="1848" y="152"/>
                </a:lnTo>
                <a:lnTo>
                  <a:pt x="1839" y="156"/>
                </a:lnTo>
                <a:lnTo>
                  <a:pt x="1830" y="170"/>
                </a:lnTo>
                <a:lnTo>
                  <a:pt x="1821" y="170"/>
                </a:lnTo>
                <a:lnTo>
                  <a:pt x="1808" y="170"/>
                </a:lnTo>
                <a:lnTo>
                  <a:pt x="1803" y="174"/>
                </a:lnTo>
                <a:lnTo>
                  <a:pt x="1802" y="182"/>
                </a:lnTo>
                <a:lnTo>
                  <a:pt x="1795" y="183"/>
                </a:lnTo>
                <a:lnTo>
                  <a:pt x="1785" y="190"/>
                </a:lnTo>
                <a:lnTo>
                  <a:pt x="1777" y="196"/>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8" name="Freeform 1049"/>
          <p:cNvSpPr>
            <a:spLocks/>
          </p:cNvSpPr>
          <p:nvPr userDrawn="1"/>
        </p:nvSpPr>
        <p:spPr bwMode="auto">
          <a:xfrm>
            <a:off x="2944287" y="4151359"/>
            <a:ext cx="952350" cy="999326"/>
          </a:xfrm>
          <a:custGeom>
            <a:avLst/>
            <a:gdLst>
              <a:gd name="T0" fmla="*/ 1865 w 2192"/>
              <a:gd name="T1" fmla="*/ 1242 h 2047"/>
              <a:gd name="T2" fmla="*/ 1923 w 2192"/>
              <a:gd name="T3" fmla="*/ 1150 h 2047"/>
              <a:gd name="T4" fmla="*/ 1875 w 2192"/>
              <a:gd name="T5" fmla="*/ 1065 h 2047"/>
              <a:gd name="T6" fmla="*/ 1945 w 2192"/>
              <a:gd name="T7" fmla="*/ 962 h 2047"/>
              <a:gd name="T8" fmla="*/ 2013 w 2192"/>
              <a:gd name="T9" fmla="*/ 878 h 2047"/>
              <a:gd name="T10" fmla="*/ 2056 w 2192"/>
              <a:gd name="T11" fmla="*/ 807 h 2047"/>
              <a:gd name="T12" fmla="*/ 2114 w 2192"/>
              <a:gd name="T13" fmla="*/ 783 h 2047"/>
              <a:gd name="T14" fmla="*/ 2111 w 2192"/>
              <a:gd name="T15" fmla="*/ 694 h 2047"/>
              <a:gd name="T16" fmla="*/ 2149 w 2192"/>
              <a:gd name="T17" fmla="*/ 621 h 2047"/>
              <a:gd name="T18" fmla="*/ 2149 w 2192"/>
              <a:gd name="T19" fmla="*/ 554 h 2047"/>
              <a:gd name="T20" fmla="*/ 2132 w 2192"/>
              <a:gd name="T21" fmla="*/ 487 h 2047"/>
              <a:gd name="T22" fmla="*/ 1898 w 2192"/>
              <a:gd name="T23" fmla="*/ 497 h 2047"/>
              <a:gd name="T24" fmla="*/ 1652 w 2192"/>
              <a:gd name="T25" fmla="*/ 548 h 2047"/>
              <a:gd name="T26" fmla="*/ 1525 w 2192"/>
              <a:gd name="T27" fmla="*/ 621 h 2047"/>
              <a:gd name="T28" fmla="*/ 1563 w 2192"/>
              <a:gd name="T29" fmla="*/ 765 h 2047"/>
              <a:gd name="T30" fmla="*/ 1392 w 2192"/>
              <a:gd name="T31" fmla="*/ 796 h 2047"/>
              <a:gd name="T32" fmla="*/ 1284 w 2192"/>
              <a:gd name="T33" fmla="*/ 883 h 2047"/>
              <a:gd name="T34" fmla="*/ 1108 w 2192"/>
              <a:gd name="T35" fmla="*/ 848 h 2047"/>
              <a:gd name="T36" fmla="*/ 1027 w 2192"/>
              <a:gd name="T37" fmla="*/ 676 h 2047"/>
              <a:gd name="T38" fmla="*/ 1158 w 2192"/>
              <a:gd name="T39" fmla="*/ 505 h 2047"/>
              <a:gd name="T40" fmla="*/ 1316 w 2192"/>
              <a:gd name="T41" fmla="*/ 431 h 2047"/>
              <a:gd name="T42" fmla="*/ 1381 w 2192"/>
              <a:gd name="T43" fmla="*/ 282 h 2047"/>
              <a:gd name="T44" fmla="*/ 1316 w 2192"/>
              <a:gd name="T45" fmla="*/ 197 h 2047"/>
              <a:gd name="T46" fmla="*/ 1229 w 2192"/>
              <a:gd name="T47" fmla="*/ 275 h 2047"/>
              <a:gd name="T48" fmla="*/ 1058 w 2192"/>
              <a:gd name="T49" fmla="*/ 319 h 2047"/>
              <a:gd name="T50" fmla="*/ 1024 w 2192"/>
              <a:gd name="T51" fmla="*/ 103 h 2047"/>
              <a:gd name="T52" fmla="*/ 970 w 2192"/>
              <a:gd name="T53" fmla="*/ 159 h 2047"/>
              <a:gd name="T54" fmla="*/ 934 w 2192"/>
              <a:gd name="T55" fmla="*/ 145 h 2047"/>
              <a:gd name="T56" fmla="*/ 787 w 2192"/>
              <a:gd name="T57" fmla="*/ 487 h 2047"/>
              <a:gd name="T58" fmla="*/ 848 w 2192"/>
              <a:gd name="T59" fmla="*/ 816 h 2047"/>
              <a:gd name="T60" fmla="*/ 753 w 2192"/>
              <a:gd name="T61" fmla="*/ 999 h 2047"/>
              <a:gd name="T62" fmla="*/ 569 w 2192"/>
              <a:gd name="T63" fmla="*/ 957 h 2047"/>
              <a:gd name="T64" fmla="*/ 375 w 2192"/>
              <a:gd name="T65" fmla="*/ 952 h 2047"/>
              <a:gd name="T66" fmla="*/ 243 w 2192"/>
              <a:gd name="T67" fmla="*/ 1053 h 2047"/>
              <a:gd name="T68" fmla="*/ 74 w 2192"/>
              <a:gd name="T69" fmla="*/ 1425 h 2047"/>
              <a:gd name="T70" fmla="*/ 372 w 2192"/>
              <a:gd name="T71" fmla="*/ 1830 h 2047"/>
              <a:gd name="T72" fmla="*/ 547 w 2192"/>
              <a:gd name="T73" fmla="*/ 1904 h 2047"/>
              <a:gd name="T74" fmla="*/ 580 w 2192"/>
              <a:gd name="T75" fmla="*/ 1904 h 2047"/>
              <a:gd name="T76" fmla="*/ 599 w 2192"/>
              <a:gd name="T77" fmla="*/ 1875 h 2047"/>
              <a:gd name="T78" fmla="*/ 635 w 2192"/>
              <a:gd name="T79" fmla="*/ 1877 h 2047"/>
              <a:gd name="T80" fmla="*/ 655 w 2192"/>
              <a:gd name="T81" fmla="*/ 1856 h 2047"/>
              <a:gd name="T82" fmla="*/ 682 w 2192"/>
              <a:gd name="T83" fmla="*/ 1860 h 2047"/>
              <a:gd name="T84" fmla="*/ 714 w 2192"/>
              <a:gd name="T85" fmla="*/ 1844 h 2047"/>
              <a:gd name="T86" fmla="*/ 747 w 2192"/>
              <a:gd name="T87" fmla="*/ 1834 h 2047"/>
              <a:gd name="T88" fmla="*/ 806 w 2192"/>
              <a:gd name="T89" fmla="*/ 1802 h 2047"/>
              <a:gd name="T90" fmla="*/ 818 w 2192"/>
              <a:gd name="T91" fmla="*/ 1763 h 2047"/>
              <a:gd name="T92" fmla="*/ 864 w 2192"/>
              <a:gd name="T93" fmla="*/ 1750 h 2047"/>
              <a:gd name="T94" fmla="*/ 919 w 2192"/>
              <a:gd name="T95" fmla="*/ 1768 h 2047"/>
              <a:gd name="T96" fmla="*/ 962 w 2192"/>
              <a:gd name="T97" fmla="*/ 1771 h 2047"/>
              <a:gd name="T98" fmla="*/ 1009 w 2192"/>
              <a:gd name="T99" fmla="*/ 1741 h 2047"/>
              <a:gd name="T100" fmla="*/ 1039 w 2192"/>
              <a:gd name="T101" fmla="*/ 1718 h 2047"/>
              <a:gd name="T102" fmla="*/ 1058 w 2192"/>
              <a:gd name="T103" fmla="*/ 1730 h 2047"/>
              <a:gd name="T104" fmla="*/ 1082 w 2192"/>
              <a:gd name="T105" fmla="*/ 1768 h 2047"/>
              <a:gd name="T106" fmla="*/ 1104 w 2192"/>
              <a:gd name="T107" fmla="*/ 1810 h 2047"/>
              <a:gd name="T108" fmla="*/ 1108 w 2192"/>
              <a:gd name="T109" fmla="*/ 1846 h 2047"/>
              <a:gd name="T110" fmla="*/ 1101 w 2192"/>
              <a:gd name="T111" fmla="*/ 1885 h 2047"/>
              <a:gd name="T112" fmla="*/ 1089 w 2192"/>
              <a:gd name="T113" fmla="*/ 1951 h 2047"/>
              <a:gd name="T114" fmla="*/ 1100 w 2192"/>
              <a:gd name="T115" fmla="*/ 2005 h 2047"/>
              <a:gd name="T116" fmla="*/ 1078 w 2192"/>
              <a:gd name="T117" fmla="*/ 2031 h 2047"/>
              <a:gd name="T118" fmla="*/ 1141 w 2192"/>
              <a:gd name="T119" fmla="*/ 2031 h 2047"/>
              <a:gd name="T120" fmla="*/ 1569 w 2192"/>
              <a:gd name="T121" fmla="*/ 1707 h 2047"/>
              <a:gd name="T122" fmla="*/ 1366 w 2192"/>
              <a:gd name="T123" fmla="*/ 1404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92" h="2047">
                <a:moveTo>
                  <a:pt x="1515" y="1345"/>
                </a:moveTo>
                <a:lnTo>
                  <a:pt x="1550" y="1340"/>
                </a:lnTo>
                <a:lnTo>
                  <a:pt x="1606" y="1325"/>
                </a:lnTo>
                <a:lnTo>
                  <a:pt x="1681" y="1285"/>
                </a:lnTo>
                <a:lnTo>
                  <a:pt x="1725" y="1285"/>
                </a:lnTo>
                <a:lnTo>
                  <a:pt x="1764" y="1289"/>
                </a:lnTo>
                <a:lnTo>
                  <a:pt x="1837" y="1261"/>
                </a:lnTo>
                <a:lnTo>
                  <a:pt x="1845" y="1261"/>
                </a:lnTo>
                <a:lnTo>
                  <a:pt x="1855" y="1253"/>
                </a:lnTo>
                <a:lnTo>
                  <a:pt x="1865" y="1242"/>
                </a:lnTo>
                <a:lnTo>
                  <a:pt x="1868" y="1226"/>
                </a:lnTo>
                <a:lnTo>
                  <a:pt x="1875" y="1213"/>
                </a:lnTo>
                <a:lnTo>
                  <a:pt x="1884" y="1205"/>
                </a:lnTo>
                <a:lnTo>
                  <a:pt x="1891" y="1194"/>
                </a:lnTo>
                <a:lnTo>
                  <a:pt x="1904" y="1183"/>
                </a:lnTo>
                <a:lnTo>
                  <a:pt x="1906" y="1175"/>
                </a:lnTo>
                <a:lnTo>
                  <a:pt x="1906" y="1172"/>
                </a:lnTo>
                <a:lnTo>
                  <a:pt x="1906" y="1161"/>
                </a:lnTo>
                <a:lnTo>
                  <a:pt x="1913" y="1159"/>
                </a:lnTo>
                <a:lnTo>
                  <a:pt x="1923" y="1150"/>
                </a:lnTo>
                <a:lnTo>
                  <a:pt x="1926" y="1143"/>
                </a:lnTo>
                <a:lnTo>
                  <a:pt x="1930" y="1134"/>
                </a:lnTo>
                <a:lnTo>
                  <a:pt x="1920" y="1130"/>
                </a:lnTo>
                <a:lnTo>
                  <a:pt x="1906" y="1129"/>
                </a:lnTo>
                <a:lnTo>
                  <a:pt x="1898" y="1118"/>
                </a:lnTo>
                <a:lnTo>
                  <a:pt x="1891" y="1109"/>
                </a:lnTo>
                <a:lnTo>
                  <a:pt x="1888" y="1101"/>
                </a:lnTo>
                <a:lnTo>
                  <a:pt x="1884" y="1089"/>
                </a:lnTo>
                <a:lnTo>
                  <a:pt x="1876" y="1082"/>
                </a:lnTo>
                <a:lnTo>
                  <a:pt x="1875" y="1065"/>
                </a:lnTo>
                <a:lnTo>
                  <a:pt x="1872" y="1061"/>
                </a:lnTo>
                <a:lnTo>
                  <a:pt x="1884" y="1046"/>
                </a:lnTo>
                <a:lnTo>
                  <a:pt x="1884" y="1045"/>
                </a:lnTo>
                <a:lnTo>
                  <a:pt x="1898" y="1027"/>
                </a:lnTo>
                <a:lnTo>
                  <a:pt x="1906" y="1014"/>
                </a:lnTo>
                <a:lnTo>
                  <a:pt x="1906" y="1011"/>
                </a:lnTo>
                <a:lnTo>
                  <a:pt x="1920" y="997"/>
                </a:lnTo>
                <a:lnTo>
                  <a:pt x="1930" y="986"/>
                </a:lnTo>
                <a:lnTo>
                  <a:pt x="1941" y="973"/>
                </a:lnTo>
                <a:lnTo>
                  <a:pt x="1945" y="962"/>
                </a:lnTo>
                <a:lnTo>
                  <a:pt x="1947" y="952"/>
                </a:lnTo>
                <a:lnTo>
                  <a:pt x="1963" y="939"/>
                </a:lnTo>
                <a:lnTo>
                  <a:pt x="1973" y="934"/>
                </a:lnTo>
                <a:lnTo>
                  <a:pt x="1981" y="927"/>
                </a:lnTo>
                <a:lnTo>
                  <a:pt x="1987" y="919"/>
                </a:lnTo>
                <a:lnTo>
                  <a:pt x="1989" y="911"/>
                </a:lnTo>
                <a:lnTo>
                  <a:pt x="1989" y="906"/>
                </a:lnTo>
                <a:lnTo>
                  <a:pt x="2003" y="896"/>
                </a:lnTo>
                <a:lnTo>
                  <a:pt x="2013" y="883"/>
                </a:lnTo>
                <a:lnTo>
                  <a:pt x="2013" y="878"/>
                </a:lnTo>
                <a:lnTo>
                  <a:pt x="2016" y="866"/>
                </a:lnTo>
                <a:lnTo>
                  <a:pt x="2017" y="860"/>
                </a:lnTo>
                <a:lnTo>
                  <a:pt x="2024" y="852"/>
                </a:lnTo>
                <a:lnTo>
                  <a:pt x="2028" y="847"/>
                </a:lnTo>
                <a:lnTo>
                  <a:pt x="2028" y="836"/>
                </a:lnTo>
                <a:lnTo>
                  <a:pt x="2031" y="827"/>
                </a:lnTo>
                <a:lnTo>
                  <a:pt x="2031" y="819"/>
                </a:lnTo>
                <a:lnTo>
                  <a:pt x="2034" y="816"/>
                </a:lnTo>
                <a:lnTo>
                  <a:pt x="2039" y="813"/>
                </a:lnTo>
                <a:lnTo>
                  <a:pt x="2056" y="807"/>
                </a:lnTo>
                <a:lnTo>
                  <a:pt x="2059" y="811"/>
                </a:lnTo>
                <a:lnTo>
                  <a:pt x="2063" y="816"/>
                </a:lnTo>
                <a:lnTo>
                  <a:pt x="2075" y="816"/>
                </a:lnTo>
                <a:lnTo>
                  <a:pt x="2079" y="811"/>
                </a:lnTo>
                <a:lnTo>
                  <a:pt x="2084" y="805"/>
                </a:lnTo>
                <a:lnTo>
                  <a:pt x="2092" y="805"/>
                </a:lnTo>
                <a:lnTo>
                  <a:pt x="2100" y="803"/>
                </a:lnTo>
                <a:lnTo>
                  <a:pt x="2104" y="796"/>
                </a:lnTo>
                <a:lnTo>
                  <a:pt x="2114" y="787"/>
                </a:lnTo>
                <a:lnTo>
                  <a:pt x="2114" y="783"/>
                </a:lnTo>
                <a:lnTo>
                  <a:pt x="2121" y="775"/>
                </a:lnTo>
                <a:lnTo>
                  <a:pt x="2129" y="765"/>
                </a:lnTo>
                <a:lnTo>
                  <a:pt x="2132" y="749"/>
                </a:lnTo>
                <a:lnTo>
                  <a:pt x="2136" y="740"/>
                </a:lnTo>
                <a:lnTo>
                  <a:pt x="2136" y="736"/>
                </a:lnTo>
                <a:lnTo>
                  <a:pt x="2132" y="723"/>
                </a:lnTo>
                <a:lnTo>
                  <a:pt x="2125" y="709"/>
                </a:lnTo>
                <a:lnTo>
                  <a:pt x="2121" y="702"/>
                </a:lnTo>
                <a:lnTo>
                  <a:pt x="2114" y="699"/>
                </a:lnTo>
                <a:lnTo>
                  <a:pt x="2111" y="694"/>
                </a:lnTo>
                <a:lnTo>
                  <a:pt x="2104" y="688"/>
                </a:lnTo>
                <a:lnTo>
                  <a:pt x="2100" y="680"/>
                </a:lnTo>
                <a:lnTo>
                  <a:pt x="2104" y="673"/>
                </a:lnTo>
                <a:lnTo>
                  <a:pt x="2104" y="665"/>
                </a:lnTo>
                <a:lnTo>
                  <a:pt x="2111" y="657"/>
                </a:lnTo>
                <a:lnTo>
                  <a:pt x="2114" y="649"/>
                </a:lnTo>
                <a:lnTo>
                  <a:pt x="2121" y="640"/>
                </a:lnTo>
                <a:lnTo>
                  <a:pt x="2129" y="632"/>
                </a:lnTo>
                <a:lnTo>
                  <a:pt x="2137" y="628"/>
                </a:lnTo>
                <a:lnTo>
                  <a:pt x="2149" y="621"/>
                </a:lnTo>
                <a:lnTo>
                  <a:pt x="2158" y="617"/>
                </a:lnTo>
                <a:lnTo>
                  <a:pt x="2165" y="609"/>
                </a:lnTo>
                <a:lnTo>
                  <a:pt x="2167" y="597"/>
                </a:lnTo>
                <a:lnTo>
                  <a:pt x="2172" y="590"/>
                </a:lnTo>
                <a:lnTo>
                  <a:pt x="2167" y="581"/>
                </a:lnTo>
                <a:lnTo>
                  <a:pt x="2161" y="581"/>
                </a:lnTo>
                <a:lnTo>
                  <a:pt x="2153" y="580"/>
                </a:lnTo>
                <a:lnTo>
                  <a:pt x="2144" y="572"/>
                </a:lnTo>
                <a:lnTo>
                  <a:pt x="2147" y="565"/>
                </a:lnTo>
                <a:lnTo>
                  <a:pt x="2149" y="554"/>
                </a:lnTo>
                <a:lnTo>
                  <a:pt x="2149" y="548"/>
                </a:lnTo>
                <a:lnTo>
                  <a:pt x="2155" y="546"/>
                </a:lnTo>
                <a:lnTo>
                  <a:pt x="2165" y="538"/>
                </a:lnTo>
                <a:lnTo>
                  <a:pt x="2175" y="534"/>
                </a:lnTo>
                <a:lnTo>
                  <a:pt x="2180" y="529"/>
                </a:lnTo>
                <a:lnTo>
                  <a:pt x="2190" y="505"/>
                </a:lnTo>
                <a:lnTo>
                  <a:pt x="2192" y="501"/>
                </a:lnTo>
                <a:lnTo>
                  <a:pt x="2187" y="497"/>
                </a:lnTo>
                <a:lnTo>
                  <a:pt x="2175" y="483"/>
                </a:lnTo>
                <a:lnTo>
                  <a:pt x="2132" y="487"/>
                </a:lnTo>
                <a:lnTo>
                  <a:pt x="2071" y="434"/>
                </a:lnTo>
                <a:lnTo>
                  <a:pt x="2063" y="412"/>
                </a:lnTo>
                <a:lnTo>
                  <a:pt x="2038" y="410"/>
                </a:lnTo>
                <a:lnTo>
                  <a:pt x="1996" y="402"/>
                </a:lnTo>
                <a:lnTo>
                  <a:pt x="1989" y="412"/>
                </a:lnTo>
                <a:lnTo>
                  <a:pt x="1978" y="441"/>
                </a:lnTo>
                <a:lnTo>
                  <a:pt x="1963" y="463"/>
                </a:lnTo>
                <a:lnTo>
                  <a:pt x="1941" y="474"/>
                </a:lnTo>
                <a:lnTo>
                  <a:pt x="1916" y="481"/>
                </a:lnTo>
                <a:lnTo>
                  <a:pt x="1898" y="497"/>
                </a:lnTo>
                <a:lnTo>
                  <a:pt x="1876" y="505"/>
                </a:lnTo>
                <a:lnTo>
                  <a:pt x="1858" y="532"/>
                </a:lnTo>
                <a:lnTo>
                  <a:pt x="1843" y="557"/>
                </a:lnTo>
                <a:lnTo>
                  <a:pt x="1818" y="566"/>
                </a:lnTo>
                <a:lnTo>
                  <a:pt x="1792" y="572"/>
                </a:lnTo>
                <a:lnTo>
                  <a:pt x="1772" y="584"/>
                </a:lnTo>
                <a:lnTo>
                  <a:pt x="1732" y="580"/>
                </a:lnTo>
                <a:lnTo>
                  <a:pt x="1713" y="568"/>
                </a:lnTo>
                <a:lnTo>
                  <a:pt x="1694" y="562"/>
                </a:lnTo>
                <a:lnTo>
                  <a:pt x="1652" y="548"/>
                </a:lnTo>
                <a:lnTo>
                  <a:pt x="1616" y="529"/>
                </a:lnTo>
                <a:lnTo>
                  <a:pt x="1613" y="526"/>
                </a:lnTo>
                <a:lnTo>
                  <a:pt x="1588" y="532"/>
                </a:lnTo>
                <a:lnTo>
                  <a:pt x="1569" y="532"/>
                </a:lnTo>
                <a:lnTo>
                  <a:pt x="1556" y="548"/>
                </a:lnTo>
                <a:lnTo>
                  <a:pt x="1528" y="548"/>
                </a:lnTo>
                <a:lnTo>
                  <a:pt x="1505" y="576"/>
                </a:lnTo>
                <a:lnTo>
                  <a:pt x="1515" y="598"/>
                </a:lnTo>
                <a:lnTo>
                  <a:pt x="1519" y="609"/>
                </a:lnTo>
                <a:lnTo>
                  <a:pt x="1525" y="621"/>
                </a:lnTo>
                <a:lnTo>
                  <a:pt x="1547" y="630"/>
                </a:lnTo>
                <a:lnTo>
                  <a:pt x="1551" y="632"/>
                </a:lnTo>
                <a:lnTo>
                  <a:pt x="1566" y="646"/>
                </a:lnTo>
                <a:lnTo>
                  <a:pt x="1598" y="654"/>
                </a:lnTo>
                <a:lnTo>
                  <a:pt x="1593" y="704"/>
                </a:lnTo>
                <a:lnTo>
                  <a:pt x="1569" y="704"/>
                </a:lnTo>
                <a:lnTo>
                  <a:pt x="1566" y="721"/>
                </a:lnTo>
                <a:lnTo>
                  <a:pt x="1577" y="721"/>
                </a:lnTo>
                <a:lnTo>
                  <a:pt x="1588" y="736"/>
                </a:lnTo>
                <a:lnTo>
                  <a:pt x="1563" y="765"/>
                </a:lnTo>
                <a:lnTo>
                  <a:pt x="1559" y="744"/>
                </a:lnTo>
                <a:lnTo>
                  <a:pt x="1547" y="732"/>
                </a:lnTo>
                <a:lnTo>
                  <a:pt x="1543" y="736"/>
                </a:lnTo>
                <a:lnTo>
                  <a:pt x="1536" y="740"/>
                </a:lnTo>
                <a:lnTo>
                  <a:pt x="1532" y="771"/>
                </a:lnTo>
                <a:lnTo>
                  <a:pt x="1483" y="775"/>
                </a:lnTo>
                <a:lnTo>
                  <a:pt x="1469" y="803"/>
                </a:lnTo>
                <a:lnTo>
                  <a:pt x="1450" y="807"/>
                </a:lnTo>
                <a:lnTo>
                  <a:pt x="1415" y="805"/>
                </a:lnTo>
                <a:lnTo>
                  <a:pt x="1392" y="796"/>
                </a:lnTo>
                <a:lnTo>
                  <a:pt x="1371" y="796"/>
                </a:lnTo>
                <a:lnTo>
                  <a:pt x="1366" y="805"/>
                </a:lnTo>
                <a:lnTo>
                  <a:pt x="1352" y="819"/>
                </a:lnTo>
                <a:lnTo>
                  <a:pt x="1356" y="840"/>
                </a:lnTo>
                <a:lnTo>
                  <a:pt x="1357" y="871"/>
                </a:lnTo>
                <a:lnTo>
                  <a:pt x="1362" y="899"/>
                </a:lnTo>
                <a:lnTo>
                  <a:pt x="1331" y="899"/>
                </a:lnTo>
                <a:lnTo>
                  <a:pt x="1327" y="899"/>
                </a:lnTo>
                <a:lnTo>
                  <a:pt x="1310" y="891"/>
                </a:lnTo>
                <a:lnTo>
                  <a:pt x="1284" y="883"/>
                </a:lnTo>
                <a:lnTo>
                  <a:pt x="1262" y="896"/>
                </a:lnTo>
                <a:lnTo>
                  <a:pt x="1256" y="899"/>
                </a:lnTo>
                <a:lnTo>
                  <a:pt x="1252" y="902"/>
                </a:lnTo>
                <a:lnTo>
                  <a:pt x="1236" y="902"/>
                </a:lnTo>
                <a:lnTo>
                  <a:pt x="1208" y="902"/>
                </a:lnTo>
                <a:lnTo>
                  <a:pt x="1200" y="883"/>
                </a:lnTo>
                <a:lnTo>
                  <a:pt x="1184" y="863"/>
                </a:lnTo>
                <a:lnTo>
                  <a:pt x="1176" y="860"/>
                </a:lnTo>
                <a:lnTo>
                  <a:pt x="1141" y="855"/>
                </a:lnTo>
                <a:lnTo>
                  <a:pt x="1108" y="848"/>
                </a:lnTo>
                <a:lnTo>
                  <a:pt x="1074" y="847"/>
                </a:lnTo>
                <a:lnTo>
                  <a:pt x="1067" y="839"/>
                </a:lnTo>
                <a:lnTo>
                  <a:pt x="1061" y="816"/>
                </a:lnTo>
                <a:lnTo>
                  <a:pt x="1027" y="819"/>
                </a:lnTo>
                <a:lnTo>
                  <a:pt x="995" y="827"/>
                </a:lnTo>
                <a:lnTo>
                  <a:pt x="1005" y="792"/>
                </a:lnTo>
                <a:lnTo>
                  <a:pt x="1018" y="763"/>
                </a:lnTo>
                <a:lnTo>
                  <a:pt x="1021" y="753"/>
                </a:lnTo>
                <a:lnTo>
                  <a:pt x="1039" y="717"/>
                </a:lnTo>
                <a:lnTo>
                  <a:pt x="1027" y="676"/>
                </a:lnTo>
                <a:lnTo>
                  <a:pt x="1039" y="654"/>
                </a:lnTo>
                <a:lnTo>
                  <a:pt x="1053" y="665"/>
                </a:lnTo>
                <a:lnTo>
                  <a:pt x="1076" y="640"/>
                </a:lnTo>
                <a:lnTo>
                  <a:pt x="1133" y="640"/>
                </a:lnTo>
                <a:lnTo>
                  <a:pt x="1132" y="624"/>
                </a:lnTo>
                <a:lnTo>
                  <a:pt x="1133" y="621"/>
                </a:lnTo>
                <a:lnTo>
                  <a:pt x="1133" y="580"/>
                </a:lnTo>
                <a:lnTo>
                  <a:pt x="1121" y="558"/>
                </a:lnTo>
                <a:lnTo>
                  <a:pt x="1125" y="546"/>
                </a:lnTo>
                <a:lnTo>
                  <a:pt x="1158" y="505"/>
                </a:lnTo>
                <a:lnTo>
                  <a:pt x="1161" y="498"/>
                </a:lnTo>
                <a:lnTo>
                  <a:pt x="1194" y="450"/>
                </a:lnTo>
                <a:lnTo>
                  <a:pt x="1212" y="443"/>
                </a:lnTo>
                <a:lnTo>
                  <a:pt x="1216" y="443"/>
                </a:lnTo>
                <a:lnTo>
                  <a:pt x="1224" y="438"/>
                </a:lnTo>
                <a:lnTo>
                  <a:pt x="1230" y="434"/>
                </a:lnTo>
                <a:lnTo>
                  <a:pt x="1234" y="434"/>
                </a:lnTo>
                <a:lnTo>
                  <a:pt x="1259" y="423"/>
                </a:lnTo>
                <a:lnTo>
                  <a:pt x="1302" y="434"/>
                </a:lnTo>
                <a:lnTo>
                  <a:pt x="1316" y="431"/>
                </a:lnTo>
                <a:lnTo>
                  <a:pt x="1331" y="427"/>
                </a:lnTo>
                <a:lnTo>
                  <a:pt x="1337" y="393"/>
                </a:lnTo>
                <a:lnTo>
                  <a:pt x="1352" y="390"/>
                </a:lnTo>
                <a:lnTo>
                  <a:pt x="1352" y="367"/>
                </a:lnTo>
                <a:lnTo>
                  <a:pt x="1334" y="361"/>
                </a:lnTo>
                <a:lnTo>
                  <a:pt x="1337" y="348"/>
                </a:lnTo>
                <a:lnTo>
                  <a:pt x="1345" y="348"/>
                </a:lnTo>
                <a:lnTo>
                  <a:pt x="1345" y="319"/>
                </a:lnTo>
                <a:lnTo>
                  <a:pt x="1366" y="302"/>
                </a:lnTo>
                <a:lnTo>
                  <a:pt x="1381" y="282"/>
                </a:lnTo>
                <a:lnTo>
                  <a:pt x="1381" y="278"/>
                </a:lnTo>
                <a:lnTo>
                  <a:pt x="1381" y="267"/>
                </a:lnTo>
                <a:lnTo>
                  <a:pt x="1357" y="264"/>
                </a:lnTo>
                <a:lnTo>
                  <a:pt x="1345" y="248"/>
                </a:lnTo>
                <a:lnTo>
                  <a:pt x="1316" y="248"/>
                </a:lnTo>
                <a:lnTo>
                  <a:pt x="1302" y="259"/>
                </a:lnTo>
                <a:lnTo>
                  <a:pt x="1288" y="250"/>
                </a:lnTo>
                <a:lnTo>
                  <a:pt x="1303" y="244"/>
                </a:lnTo>
                <a:lnTo>
                  <a:pt x="1310" y="219"/>
                </a:lnTo>
                <a:lnTo>
                  <a:pt x="1316" y="197"/>
                </a:lnTo>
                <a:lnTo>
                  <a:pt x="1287" y="186"/>
                </a:lnTo>
                <a:lnTo>
                  <a:pt x="1273" y="181"/>
                </a:lnTo>
                <a:lnTo>
                  <a:pt x="1224" y="137"/>
                </a:lnTo>
                <a:lnTo>
                  <a:pt x="1190" y="186"/>
                </a:lnTo>
                <a:lnTo>
                  <a:pt x="1208" y="226"/>
                </a:lnTo>
                <a:lnTo>
                  <a:pt x="1218" y="226"/>
                </a:lnTo>
                <a:lnTo>
                  <a:pt x="1218" y="244"/>
                </a:lnTo>
                <a:lnTo>
                  <a:pt x="1218" y="250"/>
                </a:lnTo>
                <a:lnTo>
                  <a:pt x="1229" y="272"/>
                </a:lnTo>
                <a:lnTo>
                  <a:pt x="1229" y="275"/>
                </a:lnTo>
                <a:lnTo>
                  <a:pt x="1212" y="288"/>
                </a:lnTo>
                <a:lnTo>
                  <a:pt x="1190" y="288"/>
                </a:lnTo>
                <a:lnTo>
                  <a:pt x="1175" y="350"/>
                </a:lnTo>
                <a:lnTo>
                  <a:pt x="1171" y="350"/>
                </a:lnTo>
                <a:lnTo>
                  <a:pt x="1121" y="331"/>
                </a:lnTo>
                <a:lnTo>
                  <a:pt x="1110" y="346"/>
                </a:lnTo>
                <a:lnTo>
                  <a:pt x="1108" y="346"/>
                </a:lnTo>
                <a:lnTo>
                  <a:pt x="1058" y="346"/>
                </a:lnTo>
                <a:lnTo>
                  <a:pt x="1055" y="334"/>
                </a:lnTo>
                <a:lnTo>
                  <a:pt x="1058" y="319"/>
                </a:lnTo>
                <a:lnTo>
                  <a:pt x="1061" y="275"/>
                </a:lnTo>
                <a:lnTo>
                  <a:pt x="1089" y="189"/>
                </a:lnTo>
                <a:lnTo>
                  <a:pt x="1093" y="178"/>
                </a:lnTo>
                <a:lnTo>
                  <a:pt x="1104" y="128"/>
                </a:lnTo>
                <a:lnTo>
                  <a:pt x="1086" y="125"/>
                </a:lnTo>
                <a:lnTo>
                  <a:pt x="1085" y="112"/>
                </a:lnTo>
                <a:lnTo>
                  <a:pt x="1050" y="111"/>
                </a:lnTo>
                <a:lnTo>
                  <a:pt x="1046" y="108"/>
                </a:lnTo>
                <a:lnTo>
                  <a:pt x="1030" y="101"/>
                </a:lnTo>
                <a:lnTo>
                  <a:pt x="1024" y="103"/>
                </a:lnTo>
                <a:lnTo>
                  <a:pt x="1012" y="168"/>
                </a:lnTo>
                <a:lnTo>
                  <a:pt x="1002" y="224"/>
                </a:lnTo>
                <a:lnTo>
                  <a:pt x="988" y="267"/>
                </a:lnTo>
                <a:lnTo>
                  <a:pt x="974" y="311"/>
                </a:lnTo>
                <a:lnTo>
                  <a:pt x="962" y="294"/>
                </a:lnTo>
                <a:lnTo>
                  <a:pt x="963" y="248"/>
                </a:lnTo>
                <a:lnTo>
                  <a:pt x="970" y="197"/>
                </a:lnTo>
                <a:lnTo>
                  <a:pt x="970" y="189"/>
                </a:lnTo>
                <a:lnTo>
                  <a:pt x="963" y="168"/>
                </a:lnTo>
                <a:lnTo>
                  <a:pt x="970" y="159"/>
                </a:lnTo>
                <a:lnTo>
                  <a:pt x="980" y="159"/>
                </a:lnTo>
                <a:lnTo>
                  <a:pt x="977" y="119"/>
                </a:lnTo>
                <a:lnTo>
                  <a:pt x="974" y="112"/>
                </a:lnTo>
                <a:lnTo>
                  <a:pt x="1017" y="89"/>
                </a:lnTo>
                <a:lnTo>
                  <a:pt x="1018" y="29"/>
                </a:lnTo>
                <a:lnTo>
                  <a:pt x="898" y="0"/>
                </a:lnTo>
                <a:lnTo>
                  <a:pt x="892" y="17"/>
                </a:lnTo>
                <a:lnTo>
                  <a:pt x="891" y="122"/>
                </a:lnTo>
                <a:lnTo>
                  <a:pt x="916" y="132"/>
                </a:lnTo>
                <a:lnTo>
                  <a:pt x="934" y="145"/>
                </a:lnTo>
                <a:lnTo>
                  <a:pt x="934" y="189"/>
                </a:lnTo>
                <a:lnTo>
                  <a:pt x="922" y="203"/>
                </a:lnTo>
                <a:lnTo>
                  <a:pt x="909" y="224"/>
                </a:lnTo>
                <a:lnTo>
                  <a:pt x="880" y="226"/>
                </a:lnTo>
                <a:lnTo>
                  <a:pt x="839" y="231"/>
                </a:lnTo>
                <a:lnTo>
                  <a:pt x="736" y="276"/>
                </a:lnTo>
                <a:lnTo>
                  <a:pt x="710" y="364"/>
                </a:lnTo>
                <a:lnTo>
                  <a:pt x="717" y="382"/>
                </a:lnTo>
                <a:lnTo>
                  <a:pt x="747" y="455"/>
                </a:lnTo>
                <a:lnTo>
                  <a:pt x="787" y="487"/>
                </a:lnTo>
                <a:lnTo>
                  <a:pt x="811" y="501"/>
                </a:lnTo>
                <a:lnTo>
                  <a:pt x="801" y="557"/>
                </a:lnTo>
                <a:lnTo>
                  <a:pt x="807" y="593"/>
                </a:lnTo>
                <a:lnTo>
                  <a:pt x="811" y="606"/>
                </a:lnTo>
                <a:lnTo>
                  <a:pt x="796" y="621"/>
                </a:lnTo>
                <a:lnTo>
                  <a:pt x="785" y="644"/>
                </a:lnTo>
                <a:lnTo>
                  <a:pt x="905" y="728"/>
                </a:lnTo>
                <a:lnTo>
                  <a:pt x="892" y="788"/>
                </a:lnTo>
                <a:lnTo>
                  <a:pt x="851" y="816"/>
                </a:lnTo>
                <a:lnTo>
                  <a:pt x="848" y="816"/>
                </a:lnTo>
                <a:lnTo>
                  <a:pt x="782" y="819"/>
                </a:lnTo>
                <a:lnTo>
                  <a:pt x="764" y="832"/>
                </a:lnTo>
                <a:lnTo>
                  <a:pt x="764" y="858"/>
                </a:lnTo>
                <a:lnTo>
                  <a:pt x="779" y="871"/>
                </a:lnTo>
                <a:lnTo>
                  <a:pt x="768" y="904"/>
                </a:lnTo>
                <a:lnTo>
                  <a:pt x="775" y="936"/>
                </a:lnTo>
                <a:lnTo>
                  <a:pt x="771" y="941"/>
                </a:lnTo>
                <a:lnTo>
                  <a:pt x="760" y="957"/>
                </a:lnTo>
                <a:lnTo>
                  <a:pt x="753" y="992"/>
                </a:lnTo>
                <a:lnTo>
                  <a:pt x="753" y="999"/>
                </a:lnTo>
                <a:lnTo>
                  <a:pt x="747" y="1007"/>
                </a:lnTo>
                <a:lnTo>
                  <a:pt x="736" y="1034"/>
                </a:lnTo>
                <a:lnTo>
                  <a:pt x="742" y="1079"/>
                </a:lnTo>
                <a:lnTo>
                  <a:pt x="742" y="1089"/>
                </a:lnTo>
                <a:lnTo>
                  <a:pt x="693" y="1050"/>
                </a:lnTo>
                <a:lnTo>
                  <a:pt x="677" y="1022"/>
                </a:lnTo>
                <a:lnTo>
                  <a:pt x="655" y="1015"/>
                </a:lnTo>
                <a:lnTo>
                  <a:pt x="594" y="952"/>
                </a:lnTo>
                <a:lnTo>
                  <a:pt x="570" y="957"/>
                </a:lnTo>
                <a:lnTo>
                  <a:pt x="569" y="957"/>
                </a:lnTo>
                <a:lnTo>
                  <a:pt x="536" y="936"/>
                </a:lnTo>
                <a:lnTo>
                  <a:pt x="511" y="906"/>
                </a:lnTo>
                <a:lnTo>
                  <a:pt x="486" y="902"/>
                </a:lnTo>
                <a:lnTo>
                  <a:pt x="480" y="904"/>
                </a:lnTo>
                <a:lnTo>
                  <a:pt x="450" y="906"/>
                </a:lnTo>
                <a:lnTo>
                  <a:pt x="431" y="919"/>
                </a:lnTo>
                <a:lnTo>
                  <a:pt x="422" y="934"/>
                </a:lnTo>
                <a:lnTo>
                  <a:pt x="396" y="941"/>
                </a:lnTo>
                <a:lnTo>
                  <a:pt x="396" y="944"/>
                </a:lnTo>
                <a:lnTo>
                  <a:pt x="375" y="952"/>
                </a:lnTo>
                <a:lnTo>
                  <a:pt x="354" y="949"/>
                </a:lnTo>
                <a:lnTo>
                  <a:pt x="341" y="939"/>
                </a:lnTo>
                <a:lnTo>
                  <a:pt x="331" y="949"/>
                </a:lnTo>
                <a:lnTo>
                  <a:pt x="329" y="949"/>
                </a:lnTo>
                <a:lnTo>
                  <a:pt x="313" y="957"/>
                </a:lnTo>
                <a:lnTo>
                  <a:pt x="298" y="973"/>
                </a:lnTo>
                <a:lnTo>
                  <a:pt x="281" y="994"/>
                </a:lnTo>
                <a:lnTo>
                  <a:pt x="265" y="1014"/>
                </a:lnTo>
                <a:lnTo>
                  <a:pt x="255" y="1034"/>
                </a:lnTo>
                <a:lnTo>
                  <a:pt x="243" y="1053"/>
                </a:lnTo>
                <a:lnTo>
                  <a:pt x="237" y="1061"/>
                </a:lnTo>
                <a:lnTo>
                  <a:pt x="216" y="1070"/>
                </a:lnTo>
                <a:lnTo>
                  <a:pt x="208" y="1089"/>
                </a:lnTo>
                <a:lnTo>
                  <a:pt x="213" y="1159"/>
                </a:lnTo>
                <a:lnTo>
                  <a:pt x="170" y="1191"/>
                </a:lnTo>
                <a:lnTo>
                  <a:pt x="112" y="1194"/>
                </a:lnTo>
                <a:lnTo>
                  <a:pt x="38" y="1209"/>
                </a:lnTo>
                <a:lnTo>
                  <a:pt x="0" y="1247"/>
                </a:lnTo>
                <a:lnTo>
                  <a:pt x="46" y="1328"/>
                </a:lnTo>
                <a:lnTo>
                  <a:pt x="74" y="1425"/>
                </a:lnTo>
                <a:lnTo>
                  <a:pt x="137" y="1524"/>
                </a:lnTo>
                <a:lnTo>
                  <a:pt x="166" y="1569"/>
                </a:lnTo>
                <a:lnTo>
                  <a:pt x="195" y="1609"/>
                </a:lnTo>
                <a:lnTo>
                  <a:pt x="233" y="1641"/>
                </a:lnTo>
                <a:lnTo>
                  <a:pt x="263" y="1674"/>
                </a:lnTo>
                <a:lnTo>
                  <a:pt x="299" y="1694"/>
                </a:lnTo>
                <a:lnTo>
                  <a:pt x="313" y="1738"/>
                </a:lnTo>
                <a:lnTo>
                  <a:pt x="339" y="1768"/>
                </a:lnTo>
                <a:lnTo>
                  <a:pt x="357" y="1785"/>
                </a:lnTo>
                <a:lnTo>
                  <a:pt x="372" y="1830"/>
                </a:lnTo>
                <a:lnTo>
                  <a:pt x="437" y="1856"/>
                </a:lnTo>
                <a:lnTo>
                  <a:pt x="450" y="1841"/>
                </a:lnTo>
                <a:lnTo>
                  <a:pt x="472" y="1866"/>
                </a:lnTo>
                <a:lnTo>
                  <a:pt x="489" y="1876"/>
                </a:lnTo>
                <a:lnTo>
                  <a:pt x="504" y="1872"/>
                </a:lnTo>
                <a:lnTo>
                  <a:pt x="498" y="1891"/>
                </a:lnTo>
                <a:lnTo>
                  <a:pt x="547" y="1912"/>
                </a:lnTo>
                <a:lnTo>
                  <a:pt x="547" y="1908"/>
                </a:lnTo>
                <a:lnTo>
                  <a:pt x="547" y="1907"/>
                </a:lnTo>
                <a:lnTo>
                  <a:pt x="547" y="1904"/>
                </a:lnTo>
                <a:lnTo>
                  <a:pt x="548" y="1904"/>
                </a:lnTo>
                <a:lnTo>
                  <a:pt x="554" y="1904"/>
                </a:lnTo>
                <a:lnTo>
                  <a:pt x="557" y="1904"/>
                </a:lnTo>
                <a:lnTo>
                  <a:pt x="558" y="1904"/>
                </a:lnTo>
                <a:lnTo>
                  <a:pt x="565" y="1904"/>
                </a:lnTo>
                <a:lnTo>
                  <a:pt x="570" y="1907"/>
                </a:lnTo>
                <a:lnTo>
                  <a:pt x="570" y="1904"/>
                </a:lnTo>
                <a:lnTo>
                  <a:pt x="573" y="1904"/>
                </a:lnTo>
                <a:lnTo>
                  <a:pt x="578" y="1904"/>
                </a:lnTo>
                <a:lnTo>
                  <a:pt x="580" y="1904"/>
                </a:lnTo>
                <a:lnTo>
                  <a:pt x="581" y="1901"/>
                </a:lnTo>
                <a:lnTo>
                  <a:pt x="585" y="1899"/>
                </a:lnTo>
                <a:lnTo>
                  <a:pt x="585" y="1893"/>
                </a:lnTo>
                <a:lnTo>
                  <a:pt x="585" y="1891"/>
                </a:lnTo>
                <a:lnTo>
                  <a:pt x="585" y="1888"/>
                </a:lnTo>
                <a:lnTo>
                  <a:pt x="585" y="1885"/>
                </a:lnTo>
                <a:lnTo>
                  <a:pt x="588" y="1877"/>
                </a:lnTo>
                <a:lnTo>
                  <a:pt x="594" y="1876"/>
                </a:lnTo>
                <a:lnTo>
                  <a:pt x="597" y="1875"/>
                </a:lnTo>
                <a:lnTo>
                  <a:pt x="599" y="1875"/>
                </a:lnTo>
                <a:lnTo>
                  <a:pt x="599" y="1872"/>
                </a:lnTo>
                <a:lnTo>
                  <a:pt x="602" y="1872"/>
                </a:lnTo>
                <a:lnTo>
                  <a:pt x="605" y="1872"/>
                </a:lnTo>
                <a:lnTo>
                  <a:pt x="606" y="1872"/>
                </a:lnTo>
                <a:lnTo>
                  <a:pt x="613" y="1875"/>
                </a:lnTo>
                <a:lnTo>
                  <a:pt x="613" y="1872"/>
                </a:lnTo>
                <a:lnTo>
                  <a:pt x="621" y="1877"/>
                </a:lnTo>
                <a:lnTo>
                  <a:pt x="624" y="1877"/>
                </a:lnTo>
                <a:lnTo>
                  <a:pt x="631" y="1881"/>
                </a:lnTo>
                <a:lnTo>
                  <a:pt x="635" y="1877"/>
                </a:lnTo>
                <a:lnTo>
                  <a:pt x="635" y="1876"/>
                </a:lnTo>
                <a:lnTo>
                  <a:pt x="635" y="1875"/>
                </a:lnTo>
                <a:lnTo>
                  <a:pt x="635" y="1868"/>
                </a:lnTo>
                <a:lnTo>
                  <a:pt x="638" y="1868"/>
                </a:lnTo>
                <a:lnTo>
                  <a:pt x="643" y="1866"/>
                </a:lnTo>
                <a:lnTo>
                  <a:pt x="645" y="1864"/>
                </a:lnTo>
                <a:lnTo>
                  <a:pt x="645" y="1860"/>
                </a:lnTo>
                <a:lnTo>
                  <a:pt x="648" y="1857"/>
                </a:lnTo>
                <a:lnTo>
                  <a:pt x="652" y="1856"/>
                </a:lnTo>
                <a:lnTo>
                  <a:pt x="655" y="1856"/>
                </a:lnTo>
                <a:lnTo>
                  <a:pt x="661" y="1850"/>
                </a:lnTo>
                <a:lnTo>
                  <a:pt x="661" y="1856"/>
                </a:lnTo>
                <a:lnTo>
                  <a:pt x="660" y="1857"/>
                </a:lnTo>
                <a:lnTo>
                  <a:pt x="661" y="1860"/>
                </a:lnTo>
                <a:lnTo>
                  <a:pt x="664" y="1860"/>
                </a:lnTo>
                <a:lnTo>
                  <a:pt x="666" y="1860"/>
                </a:lnTo>
                <a:lnTo>
                  <a:pt x="673" y="1857"/>
                </a:lnTo>
                <a:lnTo>
                  <a:pt x="677" y="1856"/>
                </a:lnTo>
                <a:lnTo>
                  <a:pt x="680" y="1857"/>
                </a:lnTo>
                <a:lnTo>
                  <a:pt x="682" y="1860"/>
                </a:lnTo>
                <a:lnTo>
                  <a:pt x="686" y="1857"/>
                </a:lnTo>
                <a:lnTo>
                  <a:pt x="686" y="1856"/>
                </a:lnTo>
                <a:lnTo>
                  <a:pt x="688" y="1856"/>
                </a:lnTo>
                <a:lnTo>
                  <a:pt x="693" y="1850"/>
                </a:lnTo>
                <a:lnTo>
                  <a:pt x="696" y="1850"/>
                </a:lnTo>
                <a:lnTo>
                  <a:pt x="702" y="1850"/>
                </a:lnTo>
                <a:lnTo>
                  <a:pt x="704" y="1850"/>
                </a:lnTo>
                <a:lnTo>
                  <a:pt x="710" y="1850"/>
                </a:lnTo>
                <a:lnTo>
                  <a:pt x="711" y="1846"/>
                </a:lnTo>
                <a:lnTo>
                  <a:pt x="714" y="1844"/>
                </a:lnTo>
                <a:lnTo>
                  <a:pt x="717" y="1844"/>
                </a:lnTo>
                <a:lnTo>
                  <a:pt x="720" y="1841"/>
                </a:lnTo>
                <a:lnTo>
                  <a:pt x="721" y="1841"/>
                </a:lnTo>
                <a:lnTo>
                  <a:pt x="728" y="1841"/>
                </a:lnTo>
                <a:lnTo>
                  <a:pt x="732" y="1841"/>
                </a:lnTo>
                <a:lnTo>
                  <a:pt x="736" y="1841"/>
                </a:lnTo>
                <a:lnTo>
                  <a:pt x="742" y="1838"/>
                </a:lnTo>
                <a:lnTo>
                  <a:pt x="743" y="1838"/>
                </a:lnTo>
                <a:lnTo>
                  <a:pt x="744" y="1834"/>
                </a:lnTo>
                <a:lnTo>
                  <a:pt x="747" y="1834"/>
                </a:lnTo>
                <a:lnTo>
                  <a:pt x="753" y="1834"/>
                </a:lnTo>
                <a:lnTo>
                  <a:pt x="764" y="1830"/>
                </a:lnTo>
                <a:lnTo>
                  <a:pt x="775" y="1825"/>
                </a:lnTo>
                <a:lnTo>
                  <a:pt x="779" y="1824"/>
                </a:lnTo>
                <a:lnTo>
                  <a:pt x="785" y="1818"/>
                </a:lnTo>
                <a:lnTo>
                  <a:pt x="790" y="1814"/>
                </a:lnTo>
                <a:lnTo>
                  <a:pt x="796" y="1810"/>
                </a:lnTo>
                <a:lnTo>
                  <a:pt x="796" y="1808"/>
                </a:lnTo>
                <a:lnTo>
                  <a:pt x="797" y="1805"/>
                </a:lnTo>
                <a:lnTo>
                  <a:pt x="806" y="1802"/>
                </a:lnTo>
                <a:lnTo>
                  <a:pt x="806" y="1800"/>
                </a:lnTo>
                <a:lnTo>
                  <a:pt x="806" y="1794"/>
                </a:lnTo>
                <a:lnTo>
                  <a:pt x="806" y="1789"/>
                </a:lnTo>
                <a:lnTo>
                  <a:pt x="806" y="1782"/>
                </a:lnTo>
                <a:lnTo>
                  <a:pt x="806" y="1781"/>
                </a:lnTo>
                <a:lnTo>
                  <a:pt x="807" y="1777"/>
                </a:lnTo>
                <a:lnTo>
                  <a:pt x="807" y="1774"/>
                </a:lnTo>
                <a:lnTo>
                  <a:pt x="811" y="1771"/>
                </a:lnTo>
                <a:lnTo>
                  <a:pt x="814" y="1765"/>
                </a:lnTo>
                <a:lnTo>
                  <a:pt x="818" y="1763"/>
                </a:lnTo>
                <a:lnTo>
                  <a:pt x="819" y="1755"/>
                </a:lnTo>
                <a:lnTo>
                  <a:pt x="822" y="1752"/>
                </a:lnTo>
                <a:lnTo>
                  <a:pt x="826" y="1750"/>
                </a:lnTo>
                <a:lnTo>
                  <a:pt x="826" y="1746"/>
                </a:lnTo>
                <a:lnTo>
                  <a:pt x="833" y="1746"/>
                </a:lnTo>
                <a:lnTo>
                  <a:pt x="839" y="1746"/>
                </a:lnTo>
                <a:lnTo>
                  <a:pt x="843" y="1746"/>
                </a:lnTo>
                <a:lnTo>
                  <a:pt x="848" y="1747"/>
                </a:lnTo>
                <a:lnTo>
                  <a:pt x="855" y="1750"/>
                </a:lnTo>
                <a:lnTo>
                  <a:pt x="864" y="1750"/>
                </a:lnTo>
                <a:lnTo>
                  <a:pt x="872" y="1752"/>
                </a:lnTo>
                <a:lnTo>
                  <a:pt x="877" y="1752"/>
                </a:lnTo>
                <a:lnTo>
                  <a:pt x="880" y="1755"/>
                </a:lnTo>
                <a:lnTo>
                  <a:pt x="880" y="1758"/>
                </a:lnTo>
                <a:lnTo>
                  <a:pt x="887" y="1758"/>
                </a:lnTo>
                <a:lnTo>
                  <a:pt x="892" y="1758"/>
                </a:lnTo>
                <a:lnTo>
                  <a:pt x="898" y="1763"/>
                </a:lnTo>
                <a:lnTo>
                  <a:pt x="905" y="1763"/>
                </a:lnTo>
                <a:lnTo>
                  <a:pt x="910" y="1765"/>
                </a:lnTo>
                <a:lnTo>
                  <a:pt x="919" y="1768"/>
                </a:lnTo>
                <a:lnTo>
                  <a:pt x="926" y="1771"/>
                </a:lnTo>
                <a:lnTo>
                  <a:pt x="930" y="1773"/>
                </a:lnTo>
                <a:lnTo>
                  <a:pt x="934" y="1773"/>
                </a:lnTo>
                <a:lnTo>
                  <a:pt x="942" y="1774"/>
                </a:lnTo>
                <a:lnTo>
                  <a:pt x="945" y="1774"/>
                </a:lnTo>
                <a:lnTo>
                  <a:pt x="947" y="1777"/>
                </a:lnTo>
                <a:lnTo>
                  <a:pt x="951" y="1774"/>
                </a:lnTo>
                <a:lnTo>
                  <a:pt x="951" y="1773"/>
                </a:lnTo>
                <a:lnTo>
                  <a:pt x="956" y="1773"/>
                </a:lnTo>
                <a:lnTo>
                  <a:pt x="962" y="1771"/>
                </a:lnTo>
                <a:lnTo>
                  <a:pt x="969" y="1768"/>
                </a:lnTo>
                <a:lnTo>
                  <a:pt x="974" y="1765"/>
                </a:lnTo>
                <a:lnTo>
                  <a:pt x="980" y="1763"/>
                </a:lnTo>
                <a:lnTo>
                  <a:pt x="981" y="1758"/>
                </a:lnTo>
                <a:lnTo>
                  <a:pt x="985" y="1755"/>
                </a:lnTo>
                <a:lnTo>
                  <a:pt x="988" y="1755"/>
                </a:lnTo>
                <a:lnTo>
                  <a:pt x="999" y="1752"/>
                </a:lnTo>
                <a:lnTo>
                  <a:pt x="1002" y="1750"/>
                </a:lnTo>
                <a:lnTo>
                  <a:pt x="1005" y="1746"/>
                </a:lnTo>
                <a:lnTo>
                  <a:pt x="1009" y="1741"/>
                </a:lnTo>
                <a:lnTo>
                  <a:pt x="1009" y="1734"/>
                </a:lnTo>
                <a:lnTo>
                  <a:pt x="1012" y="1731"/>
                </a:lnTo>
                <a:lnTo>
                  <a:pt x="1013" y="1730"/>
                </a:lnTo>
                <a:lnTo>
                  <a:pt x="1017" y="1730"/>
                </a:lnTo>
                <a:lnTo>
                  <a:pt x="1018" y="1725"/>
                </a:lnTo>
                <a:lnTo>
                  <a:pt x="1021" y="1725"/>
                </a:lnTo>
                <a:lnTo>
                  <a:pt x="1027" y="1722"/>
                </a:lnTo>
                <a:lnTo>
                  <a:pt x="1030" y="1720"/>
                </a:lnTo>
                <a:lnTo>
                  <a:pt x="1036" y="1718"/>
                </a:lnTo>
                <a:lnTo>
                  <a:pt x="1039" y="1718"/>
                </a:lnTo>
                <a:lnTo>
                  <a:pt x="1043" y="1715"/>
                </a:lnTo>
                <a:lnTo>
                  <a:pt x="1043" y="1713"/>
                </a:lnTo>
                <a:lnTo>
                  <a:pt x="1046" y="1710"/>
                </a:lnTo>
                <a:lnTo>
                  <a:pt x="1053" y="1710"/>
                </a:lnTo>
                <a:lnTo>
                  <a:pt x="1055" y="1710"/>
                </a:lnTo>
                <a:lnTo>
                  <a:pt x="1055" y="1713"/>
                </a:lnTo>
                <a:lnTo>
                  <a:pt x="1058" y="1715"/>
                </a:lnTo>
                <a:lnTo>
                  <a:pt x="1058" y="1720"/>
                </a:lnTo>
                <a:lnTo>
                  <a:pt x="1058" y="1725"/>
                </a:lnTo>
                <a:lnTo>
                  <a:pt x="1058" y="1730"/>
                </a:lnTo>
                <a:lnTo>
                  <a:pt x="1058" y="1734"/>
                </a:lnTo>
                <a:lnTo>
                  <a:pt x="1058" y="1738"/>
                </a:lnTo>
                <a:lnTo>
                  <a:pt x="1061" y="1741"/>
                </a:lnTo>
                <a:lnTo>
                  <a:pt x="1061" y="1742"/>
                </a:lnTo>
                <a:lnTo>
                  <a:pt x="1067" y="1746"/>
                </a:lnTo>
                <a:lnTo>
                  <a:pt x="1068" y="1750"/>
                </a:lnTo>
                <a:lnTo>
                  <a:pt x="1071" y="1752"/>
                </a:lnTo>
                <a:lnTo>
                  <a:pt x="1076" y="1758"/>
                </a:lnTo>
                <a:lnTo>
                  <a:pt x="1076" y="1763"/>
                </a:lnTo>
                <a:lnTo>
                  <a:pt x="1082" y="1768"/>
                </a:lnTo>
                <a:lnTo>
                  <a:pt x="1082" y="1773"/>
                </a:lnTo>
                <a:lnTo>
                  <a:pt x="1085" y="1777"/>
                </a:lnTo>
                <a:lnTo>
                  <a:pt x="1086" y="1781"/>
                </a:lnTo>
                <a:lnTo>
                  <a:pt x="1089" y="1782"/>
                </a:lnTo>
                <a:lnTo>
                  <a:pt x="1089" y="1789"/>
                </a:lnTo>
                <a:lnTo>
                  <a:pt x="1096" y="1789"/>
                </a:lnTo>
                <a:lnTo>
                  <a:pt x="1096" y="1793"/>
                </a:lnTo>
                <a:lnTo>
                  <a:pt x="1101" y="1800"/>
                </a:lnTo>
                <a:lnTo>
                  <a:pt x="1101" y="1805"/>
                </a:lnTo>
                <a:lnTo>
                  <a:pt x="1104" y="1810"/>
                </a:lnTo>
                <a:lnTo>
                  <a:pt x="1108" y="1814"/>
                </a:lnTo>
                <a:lnTo>
                  <a:pt x="1113" y="1816"/>
                </a:lnTo>
                <a:lnTo>
                  <a:pt x="1117" y="1816"/>
                </a:lnTo>
                <a:lnTo>
                  <a:pt x="1119" y="1818"/>
                </a:lnTo>
                <a:lnTo>
                  <a:pt x="1119" y="1824"/>
                </a:lnTo>
                <a:lnTo>
                  <a:pt x="1119" y="1830"/>
                </a:lnTo>
                <a:lnTo>
                  <a:pt x="1117" y="1833"/>
                </a:lnTo>
                <a:lnTo>
                  <a:pt x="1113" y="1834"/>
                </a:lnTo>
                <a:lnTo>
                  <a:pt x="1108" y="1844"/>
                </a:lnTo>
                <a:lnTo>
                  <a:pt x="1108" y="1846"/>
                </a:lnTo>
                <a:lnTo>
                  <a:pt x="1108" y="1856"/>
                </a:lnTo>
                <a:lnTo>
                  <a:pt x="1108" y="1857"/>
                </a:lnTo>
                <a:lnTo>
                  <a:pt x="1104" y="1860"/>
                </a:lnTo>
                <a:lnTo>
                  <a:pt x="1108" y="1866"/>
                </a:lnTo>
                <a:lnTo>
                  <a:pt x="1104" y="1868"/>
                </a:lnTo>
                <a:lnTo>
                  <a:pt x="1104" y="1872"/>
                </a:lnTo>
                <a:lnTo>
                  <a:pt x="1104" y="1875"/>
                </a:lnTo>
                <a:lnTo>
                  <a:pt x="1104" y="1876"/>
                </a:lnTo>
                <a:lnTo>
                  <a:pt x="1101" y="1877"/>
                </a:lnTo>
                <a:lnTo>
                  <a:pt x="1101" y="1885"/>
                </a:lnTo>
                <a:lnTo>
                  <a:pt x="1100" y="1891"/>
                </a:lnTo>
                <a:lnTo>
                  <a:pt x="1101" y="1897"/>
                </a:lnTo>
                <a:lnTo>
                  <a:pt x="1101" y="1908"/>
                </a:lnTo>
                <a:lnTo>
                  <a:pt x="1101" y="1912"/>
                </a:lnTo>
                <a:lnTo>
                  <a:pt x="1100" y="1921"/>
                </a:lnTo>
                <a:lnTo>
                  <a:pt x="1096" y="1929"/>
                </a:lnTo>
                <a:lnTo>
                  <a:pt x="1093" y="1933"/>
                </a:lnTo>
                <a:lnTo>
                  <a:pt x="1089" y="1939"/>
                </a:lnTo>
                <a:lnTo>
                  <a:pt x="1089" y="1945"/>
                </a:lnTo>
                <a:lnTo>
                  <a:pt x="1089" y="1951"/>
                </a:lnTo>
                <a:lnTo>
                  <a:pt x="1089" y="1956"/>
                </a:lnTo>
                <a:lnTo>
                  <a:pt x="1086" y="1959"/>
                </a:lnTo>
                <a:lnTo>
                  <a:pt x="1086" y="1967"/>
                </a:lnTo>
                <a:lnTo>
                  <a:pt x="1093" y="1971"/>
                </a:lnTo>
                <a:lnTo>
                  <a:pt x="1096" y="1972"/>
                </a:lnTo>
                <a:lnTo>
                  <a:pt x="1096" y="1981"/>
                </a:lnTo>
                <a:lnTo>
                  <a:pt x="1100" y="1989"/>
                </a:lnTo>
                <a:lnTo>
                  <a:pt x="1101" y="1995"/>
                </a:lnTo>
                <a:lnTo>
                  <a:pt x="1100" y="2000"/>
                </a:lnTo>
                <a:lnTo>
                  <a:pt x="1100" y="2005"/>
                </a:lnTo>
                <a:lnTo>
                  <a:pt x="1100" y="2012"/>
                </a:lnTo>
                <a:lnTo>
                  <a:pt x="1101" y="2016"/>
                </a:lnTo>
                <a:lnTo>
                  <a:pt x="1093" y="2016"/>
                </a:lnTo>
                <a:lnTo>
                  <a:pt x="1086" y="2020"/>
                </a:lnTo>
                <a:lnTo>
                  <a:pt x="1085" y="2020"/>
                </a:lnTo>
                <a:lnTo>
                  <a:pt x="1082" y="2023"/>
                </a:lnTo>
                <a:lnTo>
                  <a:pt x="1082" y="2024"/>
                </a:lnTo>
                <a:lnTo>
                  <a:pt x="1085" y="2024"/>
                </a:lnTo>
                <a:lnTo>
                  <a:pt x="1082" y="2028"/>
                </a:lnTo>
                <a:lnTo>
                  <a:pt x="1078" y="2031"/>
                </a:lnTo>
                <a:lnTo>
                  <a:pt x="1078" y="2032"/>
                </a:lnTo>
                <a:lnTo>
                  <a:pt x="1076" y="2032"/>
                </a:lnTo>
                <a:lnTo>
                  <a:pt x="1076" y="2034"/>
                </a:lnTo>
                <a:lnTo>
                  <a:pt x="1076" y="2042"/>
                </a:lnTo>
                <a:lnTo>
                  <a:pt x="1071" y="2042"/>
                </a:lnTo>
                <a:lnTo>
                  <a:pt x="1068" y="2042"/>
                </a:lnTo>
                <a:lnTo>
                  <a:pt x="1067" y="2042"/>
                </a:lnTo>
                <a:lnTo>
                  <a:pt x="1061" y="2047"/>
                </a:lnTo>
                <a:lnTo>
                  <a:pt x="1068" y="2047"/>
                </a:lnTo>
                <a:lnTo>
                  <a:pt x="1141" y="2031"/>
                </a:lnTo>
                <a:lnTo>
                  <a:pt x="1241" y="1995"/>
                </a:lnTo>
                <a:lnTo>
                  <a:pt x="1295" y="1967"/>
                </a:lnTo>
                <a:lnTo>
                  <a:pt x="1349" y="1941"/>
                </a:lnTo>
                <a:lnTo>
                  <a:pt x="1407" y="1893"/>
                </a:lnTo>
                <a:lnTo>
                  <a:pt x="1467" y="1857"/>
                </a:lnTo>
                <a:lnTo>
                  <a:pt x="1550" y="1856"/>
                </a:lnTo>
                <a:lnTo>
                  <a:pt x="1584" y="1805"/>
                </a:lnTo>
                <a:lnTo>
                  <a:pt x="1613" y="1771"/>
                </a:lnTo>
                <a:lnTo>
                  <a:pt x="1613" y="1720"/>
                </a:lnTo>
                <a:lnTo>
                  <a:pt x="1569" y="1707"/>
                </a:lnTo>
                <a:lnTo>
                  <a:pt x="1533" y="1705"/>
                </a:lnTo>
                <a:lnTo>
                  <a:pt x="1519" y="1658"/>
                </a:lnTo>
                <a:lnTo>
                  <a:pt x="1490" y="1639"/>
                </a:lnTo>
                <a:lnTo>
                  <a:pt x="1469" y="1578"/>
                </a:lnTo>
                <a:lnTo>
                  <a:pt x="1515" y="1520"/>
                </a:lnTo>
                <a:lnTo>
                  <a:pt x="1483" y="1481"/>
                </a:lnTo>
                <a:lnTo>
                  <a:pt x="1442" y="1473"/>
                </a:lnTo>
                <a:lnTo>
                  <a:pt x="1407" y="1457"/>
                </a:lnTo>
                <a:lnTo>
                  <a:pt x="1362" y="1456"/>
                </a:lnTo>
                <a:lnTo>
                  <a:pt x="1366" y="1404"/>
                </a:lnTo>
                <a:lnTo>
                  <a:pt x="1366" y="1383"/>
                </a:lnTo>
                <a:lnTo>
                  <a:pt x="1515" y="134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29" name="Freeform 1050"/>
          <p:cNvSpPr>
            <a:spLocks/>
          </p:cNvSpPr>
          <p:nvPr userDrawn="1"/>
        </p:nvSpPr>
        <p:spPr bwMode="auto">
          <a:xfrm>
            <a:off x="2686331" y="3046532"/>
            <a:ext cx="994040" cy="1226447"/>
          </a:xfrm>
          <a:custGeom>
            <a:avLst/>
            <a:gdLst>
              <a:gd name="T0" fmla="*/ 1491 w 2291"/>
              <a:gd name="T1" fmla="*/ 76 h 2511"/>
              <a:gd name="T2" fmla="*/ 1310 w 2291"/>
              <a:gd name="T3" fmla="*/ 242 h 2511"/>
              <a:gd name="T4" fmla="*/ 1149 w 2291"/>
              <a:gd name="T5" fmla="*/ 191 h 2511"/>
              <a:gd name="T6" fmla="*/ 1011 w 2291"/>
              <a:gd name="T7" fmla="*/ 191 h 2511"/>
              <a:gd name="T8" fmla="*/ 895 w 2291"/>
              <a:gd name="T9" fmla="*/ 211 h 2511"/>
              <a:gd name="T10" fmla="*/ 785 w 2291"/>
              <a:gd name="T11" fmla="*/ 134 h 2511"/>
              <a:gd name="T12" fmla="*/ 666 w 2291"/>
              <a:gd name="T13" fmla="*/ 74 h 2511"/>
              <a:gd name="T14" fmla="*/ 578 w 2291"/>
              <a:gd name="T15" fmla="*/ 0 h 2511"/>
              <a:gd name="T16" fmla="*/ 518 w 2291"/>
              <a:gd name="T17" fmla="*/ 49 h 2511"/>
              <a:gd name="T18" fmla="*/ 460 w 2291"/>
              <a:gd name="T19" fmla="*/ 131 h 2511"/>
              <a:gd name="T20" fmla="*/ 395 w 2291"/>
              <a:gd name="T21" fmla="*/ 230 h 2511"/>
              <a:gd name="T22" fmla="*/ 351 w 2291"/>
              <a:gd name="T23" fmla="*/ 294 h 2511"/>
              <a:gd name="T24" fmla="*/ 304 w 2291"/>
              <a:gd name="T25" fmla="*/ 416 h 2511"/>
              <a:gd name="T26" fmla="*/ 243 w 2291"/>
              <a:gd name="T27" fmla="*/ 580 h 2511"/>
              <a:gd name="T28" fmla="*/ 41 w 2291"/>
              <a:gd name="T29" fmla="*/ 595 h 2511"/>
              <a:gd name="T30" fmla="*/ 0 w 2291"/>
              <a:gd name="T31" fmla="*/ 791 h 2511"/>
              <a:gd name="T32" fmla="*/ 38 w 2291"/>
              <a:gd name="T33" fmla="*/ 953 h 2511"/>
              <a:gd name="T34" fmla="*/ 99 w 2291"/>
              <a:gd name="T35" fmla="*/ 1034 h 2511"/>
              <a:gd name="T36" fmla="*/ 199 w 2291"/>
              <a:gd name="T37" fmla="*/ 1171 h 2511"/>
              <a:gd name="T38" fmla="*/ 315 w 2291"/>
              <a:gd name="T39" fmla="*/ 1327 h 2511"/>
              <a:gd name="T40" fmla="*/ 434 w 2291"/>
              <a:gd name="T41" fmla="*/ 1310 h 2511"/>
              <a:gd name="T42" fmla="*/ 514 w 2291"/>
              <a:gd name="T43" fmla="*/ 1413 h 2511"/>
              <a:gd name="T44" fmla="*/ 547 w 2291"/>
              <a:gd name="T45" fmla="*/ 1569 h 2511"/>
              <a:gd name="T46" fmla="*/ 575 w 2291"/>
              <a:gd name="T47" fmla="*/ 1672 h 2511"/>
              <a:gd name="T48" fmla="*/ 609 w 2291"/>
              <a:gd name="T49" fmla="*/ 1771 h 2511"/>
              <a:gd name="T50" fmla="*/ 683 w 2291"/>
              <a:gd name="T51" fmla="*/ 1902 h 2511"/>
              <a:gd name="T52" fmla="*/ 796 w 2291"/>
              <a:gd name="T53" fmla="*/ 2003 h 2511"/>
              <a:gd name="T54" fmla="*/ 979 w 2291"/>
              <a:gd name="T55" fmla="*/ 2049 h 2511"/>
              <a:gd name="T56" fmla="*/ 1030 w 2291"/>
              <a:gd name="T57" fmla="*/ 2184 h 2511"/>
              <a:gd name="T58" fmla="*/ 968 w 2291"/>
              <a:gd name="T59" fmla="*/ 2293 h 2511"/>
              <a:gd name="T60" fmla="*/ 1066 w 2291"/>
              <a:gd name="T61" fmla="*/ 2293 h 2511"/>
              <a:gd name="T62" fmla="*/ 1177 w 2291"/>
              <a:gd name="T63" fmla="*/ 2376 h 2511"/>
              <a:gd name="T64" fmla="*/ 1332 w 2291"/>
              <a:gd name="T65" fmla="*/ 2487 h 2511"/>
              <a:gd name="T66" fmla="*/ 1396 w 2291"/>
              <a:gd name="T67" fmla="*/ 2262 h 2511"/>
              <a:gd name="T68" fmla="*/ 1402 w 2291"/>
              <a:gd name="T69" fmla="*/ 2058 h 2511"/>
              <a:gd name="T70" fmla="*/ 1431 w 2291"/>
              <a:gd name="T71" fmla="*/ 1950 h 2511"/>
              <a:gd name="T72" fmla="*/ 1491 w 2291"/>
              <a:gd name="T73" fmla="*/ 1815 h 2511"/>
              <a:gd name="T74" fmla="*/ 1578 w 2291"/>
              <a:gd name="T75" fmla="*/ 1761 h 2511"/>
              <a:gd name="T76" fmla="*/ 1569 w 2291"/>
              <a:gd name="T77" fmla="*/ 1652 h 2511"/>
              <a:gd name="T78" fmla="*/ 1627 w 2291"/>
              <a:gd name="T79" fmla="*/ 1526 h 2511"/>
              <a:gd name="T80" fmla="*/ 1705 w 2291"/>
              <a:gd name="T81" fmla="*/ 1466 h 2511"/>
              <a:gd name="T82" fmla="*/ 1781 w 2291"/>
              <a:gd name="T83" fmla="*/ 1398 h 2511"/>
              <a:gd name="T84" fmla="*/ 1897 w 2291"/>
              <a:gd name="T85" fmla="*/ 1343 h 2511"/>
              <a:gd name="T86" fmla="*/ 2081 w 2291"/>
              <a:gd name="T87" fmla="*/ 1367 h 2511"/>
              <a:gd name="T88" fmla="*/ 2266 w 2291"/>
              <a:gd name="T89" fmla="*/ 1367 h 2511"/>
              <a:gd name="T90" fmla="*/ 2272 w 2291"/>
              <a:gd name="T91" fmla="*/ 1123 h 2511"/>
              <a:gd name="T92" fmla="*/ 2168 w 2291"/>
              <a:gd name="T93" fmla="*/ 1057 h 2511"/>
              <a:gd name="T94" fmla="*/ 2127 w 2291"/>
              <a:gd name="T95" fmla="*/ 1164 h 2511"/>
              <a:gd name="T96" fmla="*/ 2060 w 2291"/>
              <a:gd name="T97" fmla="*/ 1143 h 2511"/>
              <a:gd name="T98" fmla="*/ 1919 w 2291"/>
              <a:gd name="T99" fmla="*/ 1120 h 2511"/>
              <a:gd name="T100" fmla="*/ 1857 w 2291"/>
              <a:gd name="T101" fmla="*/ 1009 h 2511"/>
              <a:gd name="T102" fmla="*/ 1770 w 2291"/>
              <a:gd name="T103" fmla="*/ 902 h 2511"/>
              <a:gd name="T104" fmla="*/ 1813 w 2291"/>
              <a:gd name="T105" fmla="*/ 841 h 2511"/>
              <a:gd name="T106" fmla="*/ 1802 w 2291"/>
              <a:gd name="T107" fmla="*/ 770 h 2511"/>
              <a:gd name="T108" fmla="*/ 1820 w 2291"/>
              <a:gd name="T109" fmla="*/ 677 h 2511"/>
              <a:gd name="T110" fmla="*/ 1860 w 2291"/>
              <a:gd name="T111" fmla="*/ 595 h 2511"/>
              <a:gd name="T112" fmla="*/ 1874 w 2291"/>
              <a:gd name="T113" fmla="*/ 408 h 2511"/>
              <a:gd name="T114" fmla="*/ 1851 w 2291"/>
              <a:gd name="T115" fmla="*/ 281 h 2511"/>
              <a:gd name="T116" fmla="*/ 1722 w 2291"/>
              <a:gd name="T117" fmla="*/ 139 h 2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2511">
                <a:moveTo>
                  <a:pt x="1700" y="102"/>
                </a:moveTo>
                <a:lnTo>
                  <a:pt x="1700" y="108"/>
                </a:lnTo>
                <a:lnTo>
                  <a:pt x="1636" y="99"/>
                </a:lnTo>
                <a:lnTo>
                  <a:pt x="1583" y="91"/>
                </a:lnTo>
                <a:lnTo>
                  <a:pt x="1553" y="76"/>
                </a:lnTo>
                <a:lnTo>
                  <a:pt x="1521" y="68"/>
                </a:lnTo>
                <a:lnTo>
                  <a:pt x="1491" y="76"/>
                </a:lnTo>
                <a:lnTo>
                  <a:pt x="1476" y="78"/>
                </a:lnTo>
                <a:lnTo>
                  <a:pt x="1445" y="76"/>
                </a:lnTo>
                <a:lnTo>
                  <a:pt x="1409" y="95"/>
                </a:lnTo>
                <a:lnTo>
                  <a:pt x="1393" y="111"/>
                </a:lnTo>
                <a:lnTo>
                  <a:pt x="1377" y="135"/>
                </a:lnTo>
                <a:lnTo>
                  <a:pt x="1332" y="207"/>
                </a:lnTo>
                <a:lnTo>
                  <a:pt x="1310" y="242"/>
                </a:lnTo>
                <a:lnTo>
                  <a:pt x="1279" y="269"/>
                </a:lnTo>
                <a:lnTo>
                  <a:pt x="1250" y="269"/>
                </a:lnTo>
                <a:lnTo>
                  <a:pt x="1230" y="267"/>
                </a:lnTo>
                <a:lnTo>
                  <a:pt x="1224" y="247"/>
                </a:lnTo>
                <a:lnTo>
                  <a:pt x="1207" y="217"/>
                </a:lnTo>
                <a:lnTo>
                  <a:pt x="1181" y="199"/>
                </a:lnTo>
                <a:lnTo>
                  <a:pt x="1149" y="191"/>
                </a:lnTo>
                <a:lnTo>
                  <a:pt x="1125" y="186"/>
                </a:lnTo>
                <a:lnTo>
                  <a:pt x="1102" y="187"/>
                </a:lnTo>
                <a:lnTo>
                  <a:pt x="1088" y="198"/>
                </a:lnTo>
                <a:lnTo>
                  <a:pt x="1061" y="209"/>
                </a:lnTo>
                <a:lnTo>
                  <a:pt x="1040" y="217"/>
                </a:lnTo>
                <a:lnTo>
                  <a:pt x="1023" y="206"/>
                </a:lnTo>
                <a:lnTo>
                  <a:pt x="1011" y="191"/>
                </a:lnTo>
                <a:lnTo>
                  <a:pt x="986" y="177"/>
                </a:lnTo>
                <a:lnTo>
                  <a:pt x="959" y="183"/>
                </a:lnTo>
                <a:lnTo>
                  <a:pt x="948" y="191"/>
                </a:lnTo>
                <a:lnTo>
                  <a:pt x="935" y="202"/>
                </a:lnTo>
                <a:lnTo>
                  <a:pt x="926" y="211"/>
                </a:lnTo>
                <a:lnTo>
                  <a:pt x="915" y="222"/>
                </a:lnTo>
                <a:lnTo>
                  <a:pt x="895" y="211"/>
                </a:lnTo>
                <a:lnTo>
                  <a:pt x="871" y="206"/>
                </a:lnTo>
                <a:lnTo>
                  <a:pt x="856" y="198"/>
                </a:lnTo>
                <a:lnTo>
                  <a:pt x="838" y="186"/>
                </a:lnTo>
                <a:lnTo>
                  <a:pt x="835" y="183"/>
                </a:lnTo>
                <a:lnTo>
                  <a:pt x="818" y="172"/>
                </a:lnTo>
                <a:lnTo>
                  <a:pt x="803" y="155"/>
                </a:lnTo>
                <a:lnTo>
                  <a:pt x="785" y="134"/>
                </a:lnTo>
                <a:lnTo>
                  <a:pt x="773" y="114"/>
                </a:lnTo>
                <a:lnTo>
                  <a:pt x="753" y="99"/>
                </a:lnTo>
                <a:lnTo>
                  <a:pt x="730" y="95"/>
                </a:lnTo>
                <a:lnTo>
                  <a:pt x="719" y="95"/>
                </a:lnTo>
                <a:lnTo>
                  <a:pt x="709" y="91"/>
                </a:lnTo>
                <a:lnTo>
                  <a:pt x="687" y="82"/>
                </a:lnTo>
                <a:lnTo>
                  <a:pt x="666" y="74"/>
                </a:lnTo>
                <a:lnTo>
                  <a:pt x="665" y="74"/>
                </a:lnTo>
                <a:lnTo>
                  <a:pt x="649" y="60"/>
                </a:lnTo>
                <a:lnTo>
                  <a:pt x="634" y="49"/>
                </a:lnTo>
                <a:lnTo>
                  <a:pt x="625" y="32"/>
                </a:lnTo>
                <a:lnTo>
                  <a:pt x="609" y="9"/>
                </a:lnTo>
                <a:lnTo>
                  <a:pt x="600" y="1"/>
                </a:lnTo>
                <a:lnTo>
                  <a:pt x="578" y="0"/>
                </a:lnTo>
                <a:lnTo>
                  <a:pt x="561" y="8"/>
                </a:lnTo>
                <a:lnTo>
                  <a:pt x="556" y="20"/>
                </a:lnTo>
                <a:lnTo>
                  <a:pt x="547" y="41"/>
                </a:lnTo>
                <a:lnTo>
                  <a:pt x="546" y="49"/>
                </a:lnTo>
                <a:lnTo>
                  <a:pt x="533" y="52"/>
                </a:lnTo>
                <a:lnTo>
                  <a:pt x="525" y="52"/>
                </a:lnTo>
                <a:lnTo>
                  <a:pt x="518" y="49"/>
                </a:lnTo>
                <a:lnTo>
                  <a:pt x="520" y="35"/>
                </a:lnTo>
                <a:lnTo>
                  <a:pt x="514" y="32"/>
                </a:lnTo>
                <a:lnTo>
                  <a:pt x="503" y="49"/>
                </a:lnTo>
                <a:lnTo>
                  <a:pt x="486" y="74"/>
                </a:lnTo>
                <a:lnTo>
                  <a:pt x="470" y="91"/>
                </a:lnTo>
                <a:lnTo>
                  <a:pt x="460" y="102"/>
                </a:lnTo>
                <a:lnTo>
                  <a:pt x="460" y="131"/>
                </a:lnTo>
                <a:lnTo>
                  <a:pt x="461" y="155"/>
                </a:lnTo>
                <a:lnTo>
                  <a:pt x="467" y="175"/>
                </a:lnTo>
                <a:lnTo>
                  <a:pt x="464" y="191"/>
                </a:lnTo>
                <a:lnTo>
                  <a:pt x="460" y="209"/>
                </a:lnTo>
                <a:lnTo>
                  <a:pt x="438" y="218"/>
                </a:lnTo>
                <a:lnTo>
                  <a:pt x="415" y="227"/>
                </a:lnTo>
                <a:lnTo>
                  <a:pt x="395" y="230"/>
                </a:lnTo>
                <a:lnTo>
                  <a:pt x="370" y="225"/>
                </a:lnTo>
                <a:lnTo>
                  <a:pt x="344" y="233"/>
                </a:lnTo>
                <a:lnTo>
                  <a:pt x="338" y="242"/>
                </a:lnTo>
                <a:lnTo>
                  <a:pt x="342" y="251"/>
                </a:lnTo>
                <a:lnTo>
                  <a:pt x="344" y="265"/>
                </a:lnTo>
                <a:lnTo>
                  <a:pt x="347" y="269"/>
                </a:lnTo>
                <a:lnTo>
                  <a:pt x="351" y="294"/>
                </a:lnTo>
                <a:lnTo>
                  <a:pt x="355" y="314"/>
                </a:lnTo>
                <a:lnTo>
                  <a:pt x="362" y="325"/>
                </a:lnTo>
                <a:lnTo>
                  <a:pt x="358" y="344"/>
                </a:lnTo>
                <a:lnTo>
                  <a:pt x="347" y="365"/>
                </a:lnTo>
                <a:lnTo>
                  <a:pt x="329" y="381"/>
                </a:lnTo>
                <a:lnTo>
                  <a:pt x="315" y="393"/>
                </a:lnTo>
                <a:lnTo>
                  <a:pt x="304" y="416"/>
                </a:lnTo>
                <a:lnTo>
                  <a:pt x="297" y="454"/>
                </a:lnTo>
                <a:lnTo>
                  <a:pt x="293" y="488"/>
                </a:lnTo>
                <a:lnTo>
                  <a:pt x="297" y="520"/>
                </a:lnTo>
                <a:lnTo>
                  <a:pt x="289" y="548"/>
                </a:lnTo>
                <a:lnTo>
                  <a:pt x="276" y="567"/>
                </a:lnTo>
                <a:lnTo>
                  <a:pt x="265" y="572"/>
                </a:lnTo>
                <a:lnTo>
                  <a:pt x="243" y="580"/>
                </a:lnTo>
                <a:lnTo>
                  <a:pt x="222" y="589"/>
                </a:lnTo>
                <a:lnTo>
                  <a:pt x="188" y="600"/>
                </a:lnTo>
                <a:lnTo>
                  <a:pt x="161" y="600"/>
                </a:lnTo>
                <a:lnTo>
                  <a:pt x="141" y="595"/>
                </a:lnTo>
                <a:lnTo>
                  <a:pt x="108" y="595"/>
                </a:lnTo>
                <a:lnTo>
                  <a:pt x="77" y="597"/>
                </a:lnTo>
                <a:lnTo>
                  <a:pt x="41" y="595"/>
                </a:lnTo>
                <a:lnTo>
                  <a:pt x="27" y="592"/>
                </a:lnTo>
                <a:lnTo>
                  <a:pt x="22" y="612"/>
                </a:lnTo>
                <a:lnTo>
                  <a:pt x="22" y="651"/>
                </a:lnTo>
                <a:lnTo>
                  <a:pt x="19" y="679"/>
                </a:lnTo>
                <a:lnTo>
                  <a:pt x="13" y="706"/>
                </a:lnTo>
                <a:lnTo>
                  <a:pt x="5" y="742"/>
                </a:lnTo>
                <a:lnTo>
                  <a:pt x="0" y="791"/>
                </a:lnTo>
                <a:lnTo>
                  <a:pt x="0" y="829"/>
                </a:lnTo>
                <a:lnTo>
                  <a:pt x="6" y="855"/>
                </a:lnTo>
                <a:lnTo>
                  <a:pt x="10" y="878"/>
                </a:lnTo>
                <a:lnTo>
                  <a:pt x="13" y="898"/>
                </a:lnTo>
                <a:lnTo>
                  <a:pt x="19" y="911"/>
                </a:lnTo>
                <a:lnTo>
                  <a:pt x="27" y="935"/>
                </a:lnTo>
                <a:lnTo>
                  <a:pt x="38" y="953"/>
                </a:lnTo>
                <a:lnTo>
                  <a:pt x="38" y="959"/>
                </a:lnTo>
                <a:lnTo>
                  <a:pt x="45" y="985"/>
                </a:lnTo>
                <a:lnTo>
                  <a:pt x="53" y="1009"/>
                </a:lnTo>
                <a:lnTo>
                  <a:pt x="71" y="1026"/>
                </a:lnTo>
                <a:lnTo>
                  <a:pt x="73" y="1028"/>
                </a:lnTo>
                <a:lnTo>
                  <a:pt x="83" y="1036"/>
                </a:lnTo>
                <a:lnTo>
                  <a:pt x="99" y="1034"/>
                </a:lnTo>
                <a:lnTo>
                  <a:pt x="114" y="1042"/>
                </a:lnTo>
                <a:lnTo>
                  <a:pt x="124" y="1061"/>
                </a:lnTo>
                <a:lnTo>
                  <a:pt x="135" y="1081"/>
                </a:lnTo>
                <a:lnTo>
                  <a:pt x="145" y="1092"/>
                </a:lnTo>
                <a:lnTo>
                  <a:pt x="161" y="1101"/>
                </a:lnTo>
                <a:lnTo>
                  <a:pt x="172" y="1135"/>
                </a:lnTo>
                <a:lnTo>
                  <a:pt x="199" y="1171"/>
                </a:lnTo>
                <a:lnTo>
                  <a:pt x="219" y="1208"/>
                </a:lnTo>
                <a:lnTo>
                  <a:pt x="226" y="1241"/>
                </a:lnTo>
                <a:lnTo>
                  <a:pt x="239" y="1276"/>
                </a:lnTo>
                <a:lnTo>
                  <a:pt x="253" y="1299"/>
                </a:lnTo>
                <a:lnTo>
                  <a:pt x="265" y="1318"/>
                </a:lnTo>
                <a:lnTo>
                  <a:pt x="287" y="1332"/>
                </a:lnTo>
                <a:lnTo>
                  <a:pt x="315" y="1327"/>
                </a:lnTo>
                <a:lnTo>
                  <a:pt x="342" y="1316"/>
                </a:lnTo>
                <a:lnTo>
                  <a:pt x="358" y="1312"/>
                </a:lnTo>
                <a:lnTo>
                  <a:pt x="373" y="1304"/>
                </a:lnTo>
                <a:lnTo>
                  <a:pt x="395" y="1299"/>
                </a:lnTo>
                <a:lnTo>
                  <a:pt x="412" y="1294"/>
                </a:lnTo>
                <a:lnTo>
                  <a:pt x="425" y="1299"/>
                </a:lnTo>
                <a:lnTo>
                  <a:pt x="434" y="1310"/>
                </a:lnTo>
                <a:lnTo>
                  <a:pt x="443" y="1316"/>
                </a:lnTo>
                <a:lnTo>
                  <a:pt x="443" y="1318"/>
                </a:lnTo>
                <a:lnTo>
                  <a:pt x="452" y="1324"/>
                </a:lnTo>
                <a:lnTo>
                  <a:pt x="470" y="1346"/>
                </a:lnTo>
                <a:lnTo>
                  <a:pt x="486" y="1374"/>
                </a:lnTo>
                <a:lnTo>
                  <a:pt x="503" y="1387"/>
                </a:lnTo>
                <a:lnTo>
                  <a:pt x="514" y="1413"/>
                </a:lnTo>
                <a:lnTo>
                  <a:pt x="526" y="1441"/>
                </a:lnTo>
                <a:lnTo>
                  <a:pt x="538" y="1466"/>
                </a:lnTo>
                <a:lnTo>
                  <a:pt x="546" y="1488"/>
                </a:lnTo>
                <a:lnTo>
                  <a:pt x="544" y="1510"/>
                </a:lnTo>
                <a:lnTo>
                  <a:pt x="551" y="1534"/>
                </a:lnTo>
                <a:lnTo>
                  <a:pt x="551" y="1550"/>
                </a:lnTo>
                <a:lnTo>
                  <a:pt x="547" y="1569"/>
                </a:lnTo>
                <a:lnTo>
                  <a:pt x="547" y="1584"/>
                </a:lnTo>
                <a:lnTo>
                  <a:pt x="551" y="1597"/>
                </a:lnTo>
                <a:lnTo>
                  <a:pt x="558" y="1610"/>
                </a:lnTo>
                <a:lnTo>
                  <a:pt x="564" y="1633"/>
                </a:lnTo>
                <a:lnTo>
                  <a:pt x="568" y="1658"/>
                </a:lnTo>
                <a:lnTo>
                  <a:pt x="569" y="1666"/>
                </a:lnTo>
                <a:lnTo>
                  <a:pt x="575" y="1672"/>
                </a:lnTo>
                <a:lnTo>
                  <a:pt x="578" y="1674"/>
                </a:lnTo>
                <a:lnTo>
                  <a:pt x="587" y="1693"/>
                </a:lnTo>
                <a:lnTo>
                  <a:pt x="603" y="1716"/>
                </a:lnTo>
                <a:lnTo>
                  <a:pt x="607" y="1730"/>
                </a:lnTo>
                <a:lnTo>
                  <a:pt x="609" y="1752"/>
                </a:lnTo>
                <a:lnTo>
                  <a:pt x="609" y="1756"/>
                </a:lnTo>
                <a:lnTo>
                  <a:pt x="609" y="1771"/>
                </a:lnTo>
                <a:lnTo>
                  <a:pt x="614" y="1792"/>
                </a:lnTo>
                <a:lnTo>
                  <a:pt x="625" y="1808"/>
                </a:lnTo>
                <a:lnTo>
                  <a:pt x="633" y="1823"/>
                </a:lnTo>
                <a:lnTo>
                  <a:pt x="644" y="1834"/>
                </a:lnTo>
                <a:lnTo>
                  <a:pt x="655" y="1858"/>
                </a:lnTo>
                <a:lnTo>
                  <a:pt x="666" y="1872"/>
                </a:lnTo>
                <a:lnTo>
                  <a:pt x="683" y="1902"/>
                </a:lnTo>
                <a:lnTo>
                  <a:pt x="692" y="1927"/>
                </a:lnTo>
                <a:lnTo>
                  <a:pt x="719" y="1956"/>
                </a:lnTo>
                <a:lnTo>
                  <a:pt x="742" y="1967"/>
                </a:lnTo>
                <a:lnTo>
                  <a:pt x="766" y="1967"/>
                </a:lnTo>
                <a:lnTo>
                  <a:pt x="777" y="1971"/>
                </a:lnTo>
                <a:lnTo>
                  <a:pt x="793" y="1988"/>
                </a:lnTo>
                <a:lnTo>
                  <a:pt x="796" y="2003"/>
                </a:lnTo>
                <a:lnTo>
                  <a:pt x="796" y="2015"/>
                </a:lnTo>
                <a:lnTo>
                  <a:pt x="817" y="2018"/>
                </a:lnTo>
                <a:lnTo>
                  <a:pt x="835" y="2018"/>
                </a:lnTo>
                <a:lnTo>
                  <a:pt x="870" y="2014"/>
                </a:lnTo>
                <a:lnTo>
                  <a:pt x="903" y="2025"/>
                </a:lnTo>
                <a:lnTo>
                  <a:pt x="948" y="2039"/>
                </a:lnTo>
                <a:lnTo>
                  <a:pt x="979" y="2049"/>
                </a:lnTo>
                <a:lnTo>
                  <a:pt x="1002" y="2058"/>
                </a:lnTo>
                <a:lnTo>
                  <a:pt x="1018" y="2082"/>
                </a:lnTo>
                <a:lnTo>
                  <a:pt x="1022" y="2095"/>
                </a:lnTo>
                <a:lnTo>
                  <a:pt x="1030" y="2116"/>
                </a:lnTo>
                <a:lnTo>
                  <a:pt x="1033" y="2142"/>
                </a:lnTo>
                <a:lnTo>
                  <a:pt x="1026" y="2162"/>
                </a:lnTo>
                <a:lnTo>
                  <a:pt x="1030" y="2184"/>
                </a:lnTo>
                <a:lnTo>
                  <a:pt x="1037" y="2198"/>
                </a:lnTo>
                <a:lnTo>
                  <a:pt x="1044" y="2220"/>
                </a:lnTo>
                <a:lnTo>
                  <a:pt x="1026" y="2236"/>
                </a:lnTo>
                <a:lnTo>
                  <a:pt x="1002" y="2254"/>
                </a:lnTo>
                <a:lnTo>
                  <a:pt x="984" y="2270"/>
                </a:lnTo>
                <a:lnTo>
                  <a:pt x="968" y="2285"/>
                </a:lnTo>
                <a:lnTo>
                  <a:pt x="968" y="2293"/>
                </a:lnTo>
                <a:lnTo>
                  <a:pt x="975" y="2307"/>
                </a:lnTo>
                <a:lnTo>
                  <a:pt x="986" y="2313"/>
                </a:lnTo>
                <a:lnTo>
                  <a:pt x="1001" y="2313"/>
                </a:lnTo>
                <a:lnTo>
                  <a:pt x="1022" y="2315"/>
                </a:lnTo>
                <a:lnTo>
                  <a:pt x="1040" y="2310"/>
                </a:lnTo>
                <a:lnTo>
                  <a:pt x="1049" y="2302"/>
                </a:lnTo>
                <a:lnTo>
                  <a:pt x="1066" y="2293"/>
                </a:lnTo>
                <a:lnTo>
                  <a:pt x="1120" y="2280"/>
                </a:lnTo>
                <a:lnTo>
                  <a:pt x="1138" y="2285"/>
                </a:lnTo>
                <a:lnTo>
                  <a:pt x="1152" y="2299"/>
                </a:lnTo>
                <a:lnTo>
                  <a:pt x="1164" y="2313"/>
                </a:lnTo>
                <a:lnTo>
                  <a:pt x="1168" y="2321"/>
                </a:lnTo>
                <a:lnTo>
                  <a:pt x="1174" y="2355"/>
                </a:lnTo>
                <a:lnTo>
                  <a:pt x="1177" y="2376"/>
                </a:lnTo>
                <a:lnTo>
                  <a:pt x="1177" y="2388"/>
                </a:lnTo>
                <a:lnTo>
                  <a:pt x="1196" y="2415"/>
                </a:lnTo>
                <a:lnTo>
                  <a:pt x="1239" y="2452"/>
                </a:lnTo>
                <a:lnTo>
                  <a:pt x="1279" y="2463"/>
                </a:lnTo>
                <a:lnTo>
                  <a:pt x="1312" y="2468"/>
                </a:lnTo>
                <a:lnTo>
                  <a:pt x="1323" y="2511"/>
                </a:lnTo>
                <a:lnTo>
                  <a:pt x="1332" y="2487"/>
                </a:lnTo>
                <a:lnTo>
                  <a:pt x="1351" y="2440"/>
                </a:lnTo>
                <a:lnTo>
                  <a:pt x="1390" y="2376"/>
                </a:lnTo>
                <a:lnTo>
                  <a:pt x="1396" y="2355"/>
                </a:lnTo>
                <a:lnTo>
                  <a:pt x="1406" y="2340"/>
                </a:lnTo>
                <a:lnTo>
                  <a:pt x="1401" y="2318"/>
                </a:lnTo>
                <a:lnTo>
                  <a:pt x="1393" y="2296"/>
                </a:lnTo>
                <a:lnTo>
                  <a:pt x="1396" y="2262"/>
                </a:lnTo>
                <a:lnTo>
                  <a:pt x="1396" y="2236"/>
                </a:lnTo>
                <a:lnTo>
                  <a:pt x="1396" y="2198"/>
                </a:lnTo>
                <a:lnTo>
                  <a:pt x="1396" y="2170"/>
                </a:lnTo>
                <a:lnTo>
                  <a:pt x="1401" y="2121"/>
                </a:lnTo>
                <a:lnTo>
                  <a:pt x="1401" y="2105"/>
                </a:lnTo>
                <a:lnTo>
                  <a:pt x="1402" y="2075"/>
                </a:lnTo>
                <a:lnTo>
                  <a:pt x="1402" y="2058"/>
                </a:lnTo>
                <a:lnTo>
                  <a:pt x="1401" y="2041"/>
                </a:lnTo>
                <a:lnTo>
                  <a:pt x="1402" y="2028"/>
                </a:lnTo>
                <a:lnTo>
                  <a:pt x="1413" y="2014"/>
                </a:lnTo>
                <a:lnTo>
                  <a:pt x="1421" y="1998"/>
                </a:lnTo>
                <a:lnTo>
                  <a:pt x="1421" y="1995"/>
                </a:lnTo>
                <a:lnTo>
                  <a:pt x="1428" y="1975"/>
                </a:lnTo>
                <a:lnTo>
                  <a:pt x="1431" y="1950"/>
                </a:lnTo>
                <a:lnTo>
                  <a:pt x="1431" y="1935"/>
                </a:lnTo>
                <a:lnTo>
                  <a:pt x="1431" y="1912"/>
                </a:lnTo>
                <a:lnTo>
                  <a:pt x="1438" y="1890"/>
                </a:lnTo>
                <a:lnTo>
                  <a:pt x="1445" y="1863"/>
                </a:lnTo>
                <a:lnTo>
                  <a:pt x="1455" y="1839"/>
                </a:lnTo>
                <a:lnTo>
                  <a:pt x="1470" y="1827"/>
                </a:lnTo>
                <a:lnTo>
                  <a:pt x="1491" y="1815"/>
                </a:lnTo>
                <a:lnTo>
                  <a:pt x="1506" y="1807"/>
                </a:lnTo>
                <a:lnTo>
                  <a:pt x="1506" y="1792"/>
                </a:lnTo>
                <a:lnTo>
                  <a:pt x="1511" y="1776"/>
                </a:lnTo>
                <a:lnTo>
                  <a:pt x="1522" y="1764"/>
                </a:lnTo>
                <a:lnTo>
                  <a:pt x="1540" y="1764"/>
                </a:lnTo>
                <a:lnTo>
                  <a:pt x="1559" y="1764"/>
                </a:lnTo>
                <a:lnTo>
                  <a:pt x="1578" y="1761"/>
                </a:lnTo>
                <a:lnTo>
                  <a:pt x="1586" y="1752"/>
                </a:lnTo>
                <a:lnTo>
                  <a:pt x="1581" y="1749"/>
                </a:lnTo>
                <a:lnTo>
                  <a:pt x="1569" y="1733"/>
                </a:lnTo>
                <a:lnTo>
                  <a:pt x="1559" y="1724"/>
                </a:lnTo>
                <a:lnTo>
                  <a:pt x="1565" y="1697"/>
                </a:lnTo>
                <a:lnTo>
                  <a:pt x="1572" y="1676"/>
                </a:lnTo>
                <a:lnTo>
                  <a:pt x="1569" y="1652"/>
                </a:lnTo>
                <a:lnTo>
                  <a:pt x="1564" y="1633"/>
                </a:lnTo>
                <a:lnTo>
                  <a:pt x="1569" y="1622"/>
                </a:lnTo>
                <a:lnTo>
                  <a:pt x="1572" y="1610"/>
                </a:lnTo>
                <a:lnTo>
                  <a:pt x="1575" y="1606"/>
                </a:lnTo>
                <a:lnTo>
                  <a:pt x="1586" y="1568"/>
                </a:lnTo>
                <a:lnTo>
                  <a:pt x="1600" y="1542"/>
                </a:lnTo>
                <a:lnTo>
                  <a:pt x="1627" y="1526"/>
                </a:lnTo>
                <a:lnTo>
                  <a:pt x="1642" y="1520"/>
                </a:lnTo>
                <a:lnTo>
                  <a:pt x="1657" y="1514"/>
                </a:lnTo>
                <a:lnTo>
                  <a:pt x="1662" y="1515"/>
                </a:lnTo>
                <a:lnTo>
                  <a:pt x="1673" y="1515"/>
                </a:lnTo>
                <a:lnTo>
                  <a:pt x="1680" y="1496"/>
                </a:lnTo>
                <a:lnTo>
                  <a:pt x="1691" y="1482"/>
                </a:lnTo>
                <a:lnTo>
                  <a:pt x="1705" y="1466"/>
                </a:lnTo>
                <a:lnTo>
                  <a:pt x="1722" y="1446"/>
                </a:lnTo>
                <a:lnTo>
                  <a:pt x="1728" y="1434"/>
                </a:lnTo>
                <a:lnTo>
                  <a:pt x="1744" y="1421"/>
                </a:lnTo>
                <a:lnTo>
                  <a:pt x="1747" y="1419"/>
                </a:lnTo>
                <a:lnTo>
                  <a:pt x="1766" y="1411"/>
                </a:lnTo>
                <a:lnTo>
                  <a:pt x="1774" y="1407"/>
                </a:lnTo>
                <a:lnTo>
                  <a:pt x="1781" y="1398"/>
                </a:lnTo>
                <a:lnTo>
                  <a:pt x="1781" y="1379"/>
                </a:lnTo>
                <a:lnTo>
                  <a:pt x="1785" y="1360"/>
                </a:lnTo>
                <a:lnTo>
                  <a:pt x="1798" y="1346"/>
                </a:lnTo>
                <a:lnTo>
                  <a:pt x="1820" y="1343"/>
                </a:lnTo>
                <a:lnTo>
                  <a:pt x="1848" y="1334"/>
                </a:lnTo>
                <a:lnTo>
                  <a:pt x="1878" y="1335"/>
                </a:lnTo>
                <a:lnTo>
                  <a:pt x="1897" y="1343"/>
                </a:lnTo>
                <a:lnTo>
                  <a:pt x="1903" y="1343"/>
                </a:lnTo>
                <a:lnTo>
                  <a:pt x="1951" y="1351"/>
                </a:lnTo>
                <a:lnTo>
                  <a:pt x="1976" y="1359"/>
                </a:lnTo>
                <a:lnTo>
                  <a:pt x="2011" y="1367"/>
                </a:lnTo>
                <a:lnTo>
                  <a:pt x="2048" y="1367"/>
                </a:lnTo>
                <a:lnTo>
                  <a:pt x="2078" y="1367"/>
                </a:lnTo>
                <a:lnTo>
                  <a:pt x="2081" y="1367"/>
                </a:lnTo>
                <a:lnTo>
                  <a:pt x="2100" y="1376"/>
                </a:lnTo>
                <a:lnTo>
                  <a:pt x="2115" y="1386"/>
                </a:lnTo>
                <a:lnTo>
                  <a:pt x="2138" y="1374"/>
                </a:lnTo>
                <a:lnTo>
                  <a:pt x="2173" y="1370"/>
                </a:lnTo>
                <a:lnTo>
                  <a:pt x="2204" y="1370"/>
                </a:lnTo>
                <a:lnTo>
                  <a:pt x="2243" y="1363"/>
                </a:lnTo>
                <a:lnTo>
                  <a:pt x="2266" y="1367"/>
                </a:lnTo>
                <a:lnTo>
                  <a:pt x="2269" y="1370"/>
                </a:lnTo>
                <a:lnTo>
                  <a:pt x="2289" y="1358"/>
                </a:lnTo>
                <a:lnTo>
                  <a:pt x="2291" y="1332"/>
                </a:lnTo>
                <a:lnTo>
                  <a:pt x="2291" y="1295"/>
                </a:lnTo>
                <a:lnTo>
                  <a:pt x="2291" y="1244"/>
                </a:lnTo>
                <a:lnTo>
                  <a:pt x="2289" y="1183"/>
                </a:lnTo>
                <a:lnTo>
                  <a:pt x="2272" y="1123"/>
                </a:lnTo>
                <a:lnTo>
                  <a:pt x="2254" y="1097"/>
                </a:lnTo>
                <a:lnTo>
                  <a:pt x="2236" y="1054"/>
                </a:lnTo>
                <a:lnTo>
                  <a:pt x="2220" y="1009"/>
                </a:lnTo>
                <a:lnTo>
                  <a:pt x="2204" y="990"/>
                </a:lnTo>
                <a:lnTo>
                  <a:pt x="2192" y="1005"/>
                </a:lnTo>
                <a:lnTo>
                  <a:pt x="2177" y="1028"/>
                </a:lnTo>
                <a:lnTo>
                  <a:pt x="2168" y="1057"/>
                </a:lnTo>
                <a:lnTo>
                  <a:pt x="2164" y="1070"/>
                </a:lnTo>
                <a:lnTo>
                  <a:pt x="2160" y="1092"/>
                </a:lnTo>
                <a:lnTo>
                  <a:pt x="2152" y="1109"/>
                </a:lnTo>
                <a:lnTo>
                  <a:pt x="2145" y="1127"/>
                </a:lnTo>
                <a:lnTo>
                  <a:pt x="2138" y="1139"/>
                </a:lnTo>
                <a:lnTo>
                  <a:pt x="2131" y="1148"/>
                </a:lnTo>
                <a:lnTo>
                  <a:pt x="2127" y="1164"/>
                </a:lnTo>
                <a:lnTo>
                  <a:pt x="2113" y="1183"/>
                </a:lnTo>
                <a:lnTo>
                  <a:pt x="2103" y="1168"/>
                </a:lnTo>
                <a:lnTo>
                  <a:pt x="2097" y="1156"/>
                </a:lnTo>
                <a:lnTo>
                  <a:pt x="2085" y="1148"/>
                </a:lnTo>
                <a:lnTo>
                  <a:pt x="2077" y="1148"/>
                </a:lnTo>
                <a:lnTo>
                  <a:pt x="2072" y="1148"/>
                </a:lnTo>
                <a:lnTo>
                  <a:pt x="2060" y="1143"/>
                </a:lnTo>
                <a:lnTo>
                  <a:pt x="2038" y="1135"/>
                </a:lnTo>
                <a:lnTo>
                  <a:pt x="1996" y="1139"/>
                </a:lnTo>
                <a:lnTo>
                  <a:pt x="1974" y="1137"/>
                </a:lnTo>
                <a:lnTo>
                  <a:pt x="1957" y="1137"/>
                </a:lnTo>
                <a:lnTo>
                  <a:pt x="1944" y="1139"/>
                </a:lnTo>
                <a:lnTo>
                  <a:pt x="1937" y="1135"/>
                </a:lnTo>
                <a:lnTo>
                  <a:pt x="1919" y="1120"/>
                </a:lnTo>
                <a:lnTo>
                  <a:pt x="1903" y="1101"/>
                </a:lnTo>
                <a:lnTo>
                  <a:pt x="1894" y="1088"/>
                </a:lnTo>
                <a:lnTo>
                  <a:pt x="1885" y="1069"/>
                </a:lnTo>
                <a:lnTo>
                  <a:pt x="1878" y="1052"/>
                </a:lnTo>
                <a:lnTo>
                  <a:pt x="1868" y="1030"/>
                </a:lnTo>
                <a:lnTo>
                  <a:pt x="1868" y="1021"/>
                </a:lnTo>
                <a:lnTo>
                  <a:pt x="1857" y="1009"/>
                </a:lnTo>
                <a:lnTo>
                  <a:pt x="1845" y="989"/>
                </a:lnTo>
                <a:lnTo>
                  <a:pt x="1831" y="978"/>
                </a:lnTo>
                <a:lnTo>
                  <a:pt x="1824" y="967"/>
                </a:lnTo>
                <a:lnTo>
                  <a:pt x="1802" y="935"/>
                </a:lnTo>
                <a:lnTo>
                  <a:pt x="1785" y="921"/>
                </a:lnTo>
                <a:lnTo>
                  <a:pt x="1780" y="911"/>
                </a:lnTo>
                <a:lnTo>
                  <a:pt x="1770" y="902"/>
                </a:lnTo>
                <a:lnTo>
                  <a:pt x="1770" y="886"/>
                </a:lnTo>
                <a:lnTo>
                  <a:pt x="1771" y="870"/>
                </a:lnTo>
                <a:lnTo>
                  <a:pt x="1771" y="858"/>
                </a:lnTo>
                <a:lnTo>
                  <a:pt x="1780" y="847"/>
                </a:lnTo>
                <a:lnTo>
                  <a:pt x="1798" y="841"/>
                </a:lnTo>
                <a:lnTo>
                  <a:pt x="1805" y="837"/>
                </a:lnTo>
                <a:lnTo>
                  <a:pt x="1813" y="841"/>
                </a:lnTo>
                <a:lnTo>
                  <a:pt x="1824" y="847"/>
                </a:lnTo>
                <a:lnTo>
                  <a:pt x="1832" y="847"/>
                </a:lnTo>
                <a:lnTo>
                  <a:pt x="1836" y="837"/>
                </a:lnTo>
                <a:lnTo>
                  <a:pt x="1836" y="822"/>
                </a:lnTo>
                <a:lnTo>
                  <a:pt x="1830" y="811"/>
                </a:lnTo>
                <a:lnTo>
                  <a:pt x="1808" y="782"/>
                </a:lnTo>
                <a:lnTo>
                  <a:pt x="1802" y="770"/>
                </a:lnTo>
                <a:lnTo>
                  <a:pt x="1788" y="758"/>
                </a:lnTo>
                <a:lnTo>
                  <a:pt x="1780" y="742"/>
                </a:lnTo>
                <a:lnTo>
                  <a:pt x="1789" y="730"/>
                </a:lnTo>
                <a:lnTo>
                  <a:pt x="1803" y="714"/>
                </a:lnTo>
                <a:lnTo>
                  <a:pt x="1811" y="703"/>
                </a:lnTo>
                <a:lnTo>
                  <a:pt x="1813" y="688"/>
                </a:lnTo>
                <a:lnTo>
                  <a:pt x="1820" y="677"/>
                </a:lnTo>
                <a:lnTo>
                  <a:pt x="1831" y="658"/>
                </a:lnTo>
                <a:lnTo>
                  <a:pt x="1845" y="640"/>
                </a:lnTo>
                <a:lnTo>
                  <a:pt x="1848" y="632"/>
                </a:lnTo>
                <a:lnTo>
                  <a:pt x="1851" y="632"/>
                </a:lnTo>
                <a:lnTo>
                  <a:pt x="1860" y="628"/>
                </a:lnTo>
                <a:lnTo>
                  <a:pt x="1863" y="615"/>
                </a:lnTo>
                <a:lnTo>
                  <a:pt x="1860" y="595"/>
                </a:lnTo>
                <a:lnTo>
                  <a:pt x="1857" y="572"/>
                </a:lnTo>
                <a:lnTo>
                  <a:pt x="1851" y="540"/>
                </a:lnTo>
                <a:lnTo>
                  <a:pt x="1851" y="504"/>
                </a:lnTo>
                <a:lnTo>
                  <a:pt x="1851" y="464"/>
                </a:lnTo>
                <a:lnTo>
                  <a:pt x="1854" y="443"/>
                </a:lnTo>
                <a:lnTo>
                  <a:pt x="1860" y="425"/>
                </a:lnTo>
                <a:lnTo>
                  <a:pt x="1874" y="408"/>
                </a:lnTo>
                <a:lnTo>
                  <a:pt x="1879" y="394"/>
                </a:lnTo>
                <a:lnTo>
                  <a:pt x="1886" y="385"/>
                </a:lnTo>
                <a:lnTo>
                  <a:pt x="1891" y="363"/>
                </a:lnTo>
                <a:lnTo>
                  <a:pt x="1891" y="350"/>
                </a:lnTo>
                <a:lnTo>
                  <a:pt x="1879" y="322"/>
                </a:lnTo>
                <a:lnTo>
                  <a:pt x="1874" y="302"/>
                </a:lnTo>
                <a:lnTo>
                  <a:pt x="1851" y="281"/>
                </a:lnTo>
                <a:lnTo>
                  <a:pt x="1827" y="242"/>
                </a:lnTo>
                <a:lnTo>
                  <a:pt x="1802" y="211"/>
                </a:lnTo>
                <a:lnTo>
                  <a:pt x="1780" y="187"/>
                </a:lnTo>
                <a:lnTo>
                  <a:pt x="1763" y="172"/>
                </a:lnTo>
                <a:lnTo>
                  <a:pt x="1747" y="158"/>
                </a:lnTo>
                <a:lnTo>
                  <a:pt x="1728" y="145"/>
                </a:lnTo>
                <a:lnTo>
                  <a:pt x="1722" y="139"/>
                </a:lnTo>
                <a:lnTo>
                  <a:pt x="1715" y="124"/>
                </a:lnTo>
                <a:lnTo>
                  <a:pt x="1700" y="108"/>
                </a:lnTo>
                <a:lnTo>
                  <a:pt x="1700" y="102"/>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0" name="Freeform 1051"/>
          <p:cNvSpPr>
            <a:spLocks/>
          </p:cNvSpPr>
          <p:nvPr userDrawn="1"/>
        </p:nvSpPr>
        <p:spPr bwMode="auto">
          <a:xfrm>
            <a:off x="3741603" y="4390202"/>
            <a:ext cx="548481" cy="489406"/>
          </a:xfrm>
          <a:custGeom>
            <a:avLst/>
            <a:gdLst>
              <a:gd name="T0" fmla="*/ 602 w 1262"/>
              <a:gd name="T1" fmla="*/ 933 h 1003"/>
              <a:gd name="T2" fmla="*/ 537 w 1262"/>
              <a:gd name="T3" fmla="*/ 944 h 1003"/>
              <a:gd name="T4" fmla="*/ 475 w 1262"/>
              <a:gd name="T5" fmla="*/ 947 h 1003"/>
              <a:gd name="T6" fmla="*/ 420 w 1262"/>
              <a:gd name="T7" fmla="*/ 974 h 1003"/>
              <a:gd name="T8" fmla="*/ 374 w 1262"/>
              <a:gd name="T9" fmla="*/ 935 h 1003"/>
              <a:gd name="T10" fmla="*/ 363 w 1262"/>
              <a:gd name="T11" fmla="*/ 858 h 1003"/>
              <a:gd name="T12" fmla="*/ 343 w 1262"/>
              <a:gd name="T13" fmla="*/ 808 h 1003"/>
              <a:gd name="T14" fmla="*/ 284 w 1262"/>
              <a:gd name="T15" fmla="*/ 819 h 1003"/>
              <a:gd name="T16" fmla="*/ 233 w 1262"/>
              <a:gd name="T17" fmla="*/ 858 h 1003"/>
              <a:gd name="T18" fmla="*/ 171 w 1262"/>
              <a:gd name="T19" fmla="*/ 863 h 1003"/>
              <a:gd name="T20" fmla="*/ 112 w 1262"/>
              <a:gd name="T21" fmla="*/ 839 h 1003"/>
              <a:gd name="T22" fmla="*/ 97 w 1262"/>
              <a:gd name="T23" fmla="*/ 791 h 1003"/>
              <a:gd name="T24" fmla="*/ 63 w 1262"/>
              <a:gd name="T25" fmla="*/ 791 h 1003"/>
              <a:gd name="T26" fmla="*/ 17 w 1262"/>
              <a:gd name="T27" fmla="*/ 776 h 1003"/>
              <a:gd name="T28" fmla="*/ 67 w 1262"/>
              <a:gd name="T29" fmla="*/ 696 h 1003"/>
              <a:gd name="T30" fmla="*/ 70 w 1262"/>
              <a:gd name="T31" fmla="*/ 641 h 1003"/>
              <a:gd name="T32" fmla="*/ 48 w 1262"/>
              <a:gd name="T33" fmla="*/ 557 h 1003"/>
              <a:gd name="T34" fmla="*/ 126 w 1262"/>
              <a:gd name="T35" fmla="*/ 452 h 1003"/>
              <a:gd name="T36" fmla="*/ 179 w 1262"/>
              <a:gd name="T37" fmla="*/ 378 h 1003"/>
              <a:gd name="T38" fmla="*/ 219 w 1262"/>
              <a:gd name="T39" fmla="*/ 319 h 1003"/>
              <a:gd name="T40" fmla="*/ 277 w 1262"/>
              <a:gd name="T41" fmla="*/ 299 h 1003"/>
              <a:gd name="T42" fmla="*/ 284 w 1262"/>
              <a:gd name="T43" fmla="*/ 215 h 1003"/>
              <a:gd name="T44" fmla="*/ 284 w 1262"/>
              <a:gd name="T45" fmla="*/ 152 h 1003"/>
              <a:gd name="T46" fmla="*/ 324 w 1262"/>
              <a:gd name="T47" fmla="*/ 93 h 1003"/>
              <a:gd name="T48" fmla="*/ 343 w 1262"/>
              <a:gd name="T49" fmla="*/ 41 h 1003"/>
              <a:gd name="T50" fmla="*/ 402 w 1262"/>
              <a:gd name="T51" fmla="*/ 0 h 1003"/>
              <a:gd name="T52" fmla="*/ 451 w 1262"/>
              <a:gd name="T53" fmla="*/ 27 h 1003"/>
              <a:gd name="T54" fmla="*/ 574 w 1262"/>
              <a:gd name="T55" fmla="*/ 47 h 1003"/>
              <a:gd name="T56" fmla="*/ 637 w 1262"/>
              <a:gd name="T57" fmla="*/ 93 h 1003"/>
              <a:gd name="T58" fmla="*/ 717 w 1262"/>
              <a:gd name="T59" fmla="*/ 144 h 1003"/>
              <a:gd name="T60" fmla="*/ 797 w 1262"/>
              <a:gd name="T61" fmla="*/ 183 h 1003"/>
              <a:gd name="T62" fmla="*/ 858 w 1262"/>
              <a:gd name="T63" fmla="*/ 111 h 1003"/>
              <a:gd name="T64" fmla="*/ 951 w 1262"/>
              <a:gd name="T65" fmla="*/ 107 h 1003"/>
              <a:gd name="T66" fmla="*/ 1021 w 1262"/>
              <a:gd name="T67" fmla="*/ 127 h 1003"/>
              <a:gd name="T68" fmla="*/ 1074 w 1262"/>
              <a:gd name="T69" fmla="*/ 157 h 1003"/>
              <a:gd name="T70" fmla="*/ 1143 w 1262"/>
              <a:gd name="T71" fmla="*/ 188 h 1003"/>
              <a:gd name="T72" fmla="*/ 1207 w 1262"/>
              <a:gd name="T73" fmla="*/ 203 h 1003"/>
              <a:gd name="T74" fmla="*/ 1220 w 1262"/>
              <a:gd name="T75" fmla="*/ 270 h 1003"/>
              <a:gd name="T76" fmla="*/ 1262 w 1262"/>
              <a:gd name="T77" fmla="*/ 295 h 1003"/>
              <a:gd name="T78" fmla="*/ 1172 w 1262"/>
              <a:gd name="T79" fmla="*/ 351 h 1003"/>
              <a:gd name="T80" fmla="*/ 1111 w 1262"/>
              <a:gd name="T81" fmla="*/ 323 h 1003"/>
              <a:gd name="T82" fmla="*/ 1074 w 1262"/>
              <a:gd name="T83" fmla="*/ 383 h 1003"/>
              <a:gd name="T84" fmla="*/ 1057 w 1262"/>
              <a:gd name="T85" fmla="*/ 461 h 1003"/>
              <a:gd name="T86" fmla="*/ 1009 w 1262"/>
              <a:gd name="T87" fmla="*/ 474 h 1003"/>
              <a:gd name="T88" fmla="*/ 946 w 1262"/>
              <a:gd name="T89" fmla="*/ 449 h 1003"/>
              <a:gd name="T90" fmla="*/ 873 w 1262"/>
              <a:gd name="T91" fmla="*/ 490 h 1003"/>
              <a:gd name="T92" fmla="*/ 835 w 1262"/>
              <a:gd name="T93" fmla="*/ 509 h 1003"/>
              <a:gd name="T94" fmla="*/ 803 w 1262"/>
              <a:gd name="T95" fmla="*/ 582 h 1003"/>
              <a:gd name="T96" fmla="*/ 843 w 1262"/>
              <a:gd name="T97" fmla="*/ 652 h 1003"/>
              <a:gd name="T98" fmla="*/ 861 w 1262"/>
              <a:gd name="T99" fmla="*/ 726 h 1003"/>
              <a:gd name="T100" fmla="*/ 893 w 1262"/>
              <a:gd name="T101" fmla="*/ 787 h 1003"/>
              <a:gd name="T102" fmla="*/ 934 w 1262"/>
              <a:gd name="T103" fmla="*/ 824 h 1003"/>
              <a:gd name="T104" fmla="*/ 970 w 1262"/>
              <a:gd name="T105" fmla="*/ 890 h 1003"/>
              <a:gd name="T106" fmla="*/ 930 w 1262"/>
              <a:gd name="T107" fmla="*/ 942 h 1003"/>
              <a:gd name="T108" fmla="*/ 869 w 1262"/>
              <a:gd name="T109" fmla="*/ 994 h 1003"/>
              <a:gd name="T110" fmla="*/ 800 w 1262"/>
              <a:gd name="T111" fmla="*/ 999 h 1003"/>
              <a:gd name="T112" fmla="*/ 710 w 1262"/>
              <a:gd name="T113" fmla="*/ 1003 h 1003"/>
              <a:gd name="T114" fmla="*/ 656 w 1262"/>
              <a:gd name="T115" fmla="*/ 974 h 1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62" h="1003">
                <a:moveTo>
                  <a:pt x="649" y="958"/>
                </a:moveTo>
                <a:lnTo>
                  <a:pt x="645" y="950"/>
                </a:lnTo>
                <a:lnTo>
                  <a:pt x="644" y="942"/>
                </a:lnTo>
                <a:lnTo>
                  <a:pt x="641" y="935"/>
                </a:lnTo>
                <a:lnTo>
                  <a:pt x="632" y="930"/>
                </a:lnTo>
                <a:lnTo>
                  <a:pt x="626" y="925"/>
                </a:lnTo>
                <a:lnTo>
                  <a:pt x="617" y="930"/>
                </a:lnTo>
                <a:lnTo>
                  <a:pt x="614" y="930"/>
                </a:lnTo>
                <a:lnTo>
                  <a:pt x="602" y="933"/>
                </a:lnTo>
                <a:lnTo>
                  <a:pt x="602" y="935"/>
                </a:lnTo>
                <a:lnTo>
                  <a:pt x="595" y="935"/>
                </a:lnTo>
                <a:lnTo>
                  <a:pt x="581" y="935"/>
                </a:lnTo>
                <a:lnTo>
                  <a:pt x="573" y="941"/>
                </a:lnTo>
                <a:lnTo>
                  <a:pt x="568" y="941"/>
                </a:lnTo>
                <a:lnTo>
                  <a:pt x="554" y="935"/>
                </a:lnTo>
                <a:lnTo>
                  <a:pt x="548" y="941"/>
                </a:lnTo>
                <a:lnTo>
                  <a:pt x="544" y="944"/>
                </a:lnTo>
                <a:lnTo>
                  <a:pt x="537" y="944"/>
                </a:lnTo>
                <a:lnTo>
                  <a:pt x="527" y="941"/>
                </a:lnTo>
                <a:lnTo>
                  <a:pt x="519" y="938"/>
                </a:lnTo>
                <a:lnTo>
                  <a:pt x="516" y="938"/>
                </a:lnTo>
                <a:lnTo>
                  <a:pt x="507" y="938"/>
                </a:lnTo>
                <a:lnTo>
                  <a:pt x="504" y="938"/>
                </a:lnTo>
                <a:lnTo>
                  <a:pt x="501" y="938"/>
                </a:lnTo>
                <a:lnTo>
                  <a:pt x="498" y="941"/>
                </a:lnTo>
                <a:lnTo>
                  <a:pt x="486" y="944"/>
                </a:lnTo>
                <a:lnTo>
                  <a:pt x="475" y="947"/>
                </a:lnTo>
                <a:lnTo>
                  <a:pt x="464" y="952"/>
                </a:lnTo>
                <a:lnTo>
                  <a:pt x="451" y="965"/>
                </a:lnTo>
                <a:lnTo>
                  <a:pt x="450" y="968"/>
                </a:lnTo>
                <a:lnTo>
                  <a:pt x="443" y="968"/>
                </a:lnTo>
                <a:lnTo>
                  <a:pt x="440" y="970"/>
                </a:lnTo>
                <a:lnTo>
                  <a:pt x="438" y="970"/>
                </a:lnTo>
                <a:lnTo>
                  <a:pt x="428" y="974"/>
                </a:lnTo>
                <a:lnTo>
                  <a:pt x="424" y="978"/>
                </a:lnTo>
                <a:lnTo>
                  <a:pt x="420" y="974"/>
                </a:lnTo>
                <a:lnTo>
                  <a:pt x="418" y="970"/>
                </a:lnTo>
                <a:lnTo>
                  <a:pt x="415" y="965"/>
                </a:lnTo>
                <a:lnTo>
                  <a:pt x="410" y="958"/>
                </a:lnTo>
                <a:lnTo>
                  <a:pt x="402" y="952"/>
                </a:lnTo>
                <a:lnTo>
                  <a:pt x="395" y="952"/>
                </a:lnTo>
                <a:lnTo>
                  <a:pt x="385" y="950"/>
                </a:lnTo>
                <a:lnTo>
                  <a:pt x="377" y="944"/>
                </a:lnTo>
                <a:lnTo>
                  <a:pt x="374" y="941"/>
                </a:lnTo>
                <a:lnTo>
                  <a:pt x="374" y="935"/>
                </a:lnTo>
                <a:lnTo>
                  <a:pt x="374" y="930"/>
                </a:lnTo>
                <a:lnTo>
                  <a:pt x="363" y="920"/>
                </a:lnTo>
                <a:lnTo>
                  <a:pt x="360" y="912"/>
                </a:lnTo>
                <a:lnTo>
                  <a:pt x="360" y="904"/>
                </a:lnTo>
                <a:lnTo>
                  <a:pt x="360" y="895"/>
                </a:lnTo>
                <a:lnTo>
                  <a:pt x="363" y="886"/>
                </a:lnTo>
                <a:lnTo>
                  <a:pt x="363" y="874"/>
                </a:lnTo>
                <a:lnTo>
                  <a:pt x="363" y="863"/>
                </a:lnTo>
                <a:lnTo>
                  <a:pt x="363" y="858"/>
                </a:lnTo>
                <a:lnTo>
                  <a:pt x="360" y="852"/>
                </a:lnTo>
                <a:lnTo>
                  <a:pt x="357" y="839"/>
                </a:lnTo>
                <a:lnTo>
                  <a:pt x="357" y="830"/>
                </a:lnTo>
                <a:lnTo>
                  <a:pt x="357" y="822"/>
                </a:lnTo>
                <a:lnTo>
                  <a:pt x="357" y="819"/>
                </a:lnTo>
                <a:lnTo>
                  <a:pt x="357" y="816"/>
                </a:lnTo>
                <a:lnTo>
                  <a:pt x="353" y="812"/>
                </a:lnTo>
                <a:lnTo>
                  <a:pt x="346" y="803"/>
                </a:lnTo>
                <a:lnTo>
                  <a:pt x="343" y="808"/>
                </a:lnTo>
                <a:lnTo>
                  <a:pt x="338" y="814"/>
                </a:lnTo>
                <a:lnTo>
                  <a:pt x="328" y="814"/>
                </a:lnTo>
                <a:lnTo>
                  <a:pt x="319" y="814"/>
                </a:lnTo>
                <a:lnTo>
                  <a:pt x="303" y="814"/>
                </a:lnTo>
                <a:lnTo>
                  <a:pt x="299" y="812"/>
                </a:lnTo>
                <a:lnTo>
                  <a:pt x="295" y="812"/>
                </a:lnTo>
                <a:lnTo>
                  <a:pt x="292" y="814"/>
                </a:lnTo>
                <a:lnTo>
                  <a:pt x="288" y="822"/>
                </a:lnTo>
                <a:lnTo>
                  <a:pt x="284" y="819"/>
                </a:lnTo>
                <a:lnTo>
                  <a:pt x="277" y="812"/>
                </a:lnTo>
                <a:lnTo>
                  <a:pt x="274" y="812"/>
                </a:lnTo>
                <a:lnTo>
                  <a:pt x="270" y="814"/>
                </a:lnTo>
                <a:lnTo>
                  <a:pt x="267" y="816"/>
                </a:lnTo>
                <a:lnTo>
                  <a:pt x="267" y="828"/>
                </a:lnTo>
                <a:lnTo>
                  <a:pt x="258" y="839"/>
                </a:lnTo>
                <a:lnTo>
                  <a:pt x="249" y="847"/>
                </a:lnTo>
                <a:lnTo>
                  <a:pt x="238" y="852"/>
                </a:lnTo>
                <a:lnTo>
                  <a:pt x="233" y="858"/>
                </a:lnTo>
                <a:lnTo>
                  <a:pt x="222" y="859"/>
                </a:lnTo>
                <a:lnTo>
                  <a:pt x="219" y="863"/>
                </a:lnTo>
                <a:lnTo>
                  <a:pt x="214" y="864"/>
                </a:lnTo>
                <a:lnTo>
                  <a:pt x="208" y="864"/>
                </a:lnTo>
                <a:lnTo>
                  <a:pt x="197" y="859"/>
                </a:lnTo>
                <a:lnTo>
                  <a:pt x="194" y="863"/>
                </a:lnTo>
                <a:lnTo>
                  <a:pt x="187" y="863"/>
                </a:lnTo>
                <a:lnTo>
                  <a:pt x="180" y="864"/>
                </a:lnTo>
                <a:lnTo>
                  <a:pt x="171" y="863"/>
                </a:lnTo>
                <a:lnTo>
                  <a:pt x="171" y="859"/>
                </a:lnTo>
                <a:lnTo>
                  <a:pt x="164" y="858"/>
                </a:lnTo>
                <a:lnTo>
                  <a:pt x="155" y="848"/>
                </a:lnTo>
                <a:lnTo>
                  <a:pt x="147" y="855"/>
                </a:lnTo>
                <a:lnTo>
                  <a:pt x="136" y="859"/>
                </a:lnTo>
                <a:lnTo>
                  <a:pt x="129" y="858"/>
                </a:lnTo>
                <a:lnTo>
                  <a:pt x="126" y="852"/>
                </a:lnTo>
                <a:lnTo>
                  <a:pt x="118" y="848"/>
                </a:lnTo>
                <a:lnTo>
                  <a:pt x="112" y="839"/>
                </a:lnTo>
                <a:lnTo>
                  <a:pt x="110" y="832"/>
                </a:lnTo>
                <a:lnTo>
                  <a:pt x="104" y="822"/>
                </a:lnTo>
                <a:lnTo>
                  <a:pt x="108" y="819"/>
                </a:lnTo>
                <a:lnTo>
                  <a:pt x="116" y="808"/>
                </a:lnTo>
                <a:lnTo>
                  <a:pt x="110" y="808"/>
                </a:lnTo>
                <a:lnTo>
                  <a:pt x="104" y="803"/>
                </a:lnTo>
                <a:lnTo>
                  <a:pt x="101" y="799"/>
                </a:lnTo>
                <a:lnTo>
                  <a:pt x="94" y="798"/>
                </a:lnTo>
                <a:lnTo>
                  <a:pt x="97" y="791"/>
                </a:lnTo>
                <a:lnTo>
                  <a:pt x="101" y="787"/>
                </a:lnTo>
                <a:lnTo>
                  <a:pt x="101" y="779"/>
                </a:lnTo>
                <a:lnTo>
                  <a:pt x="97" y="774"/>
                </a:lnTo>
                <a:lnTo>
                  <a:pt x="93" y="774"/>
                </a:lnTo>
                <a:lnTo>
                  <a:pt x="83" y="768"/>
                </a:lnTo>
                <a:lnTo>
                  <a:pt x="71" y="768"/>
                </a:lnTo>
                <a:lnTo>
                  <a:pt x="67" y="782"/>
                </a:lnTo>
                <a:lnTo>
                  <a:pt x="67" y="788"/>
                </a:lnTo>
                <a:lnTo>
                  <a:pt x="63" y="791"/>
                </a:lnTo>
                <a:lnTo>
                  <a:pt x="58" y="791"/>
                </a:lnTo>
                <a:lnTo>
                  <a:pt x="53" y="787"/>
                </a:lnTo>
                <a:lnTo>
                  <a:pt x="51" y="782"/>
                </a:lnTo>
                <a:lnTo>
                  <a:pt x="51" y="768"/>
                </a:lnTo>
                <a:lnTo>
                  <a:pt x="39" y="768"/>
                </a:lnTo>
                <a:lnTo>
                  <a:pt x="38" y="774"/>
                </a:lnTo>
                <a:lnTo>
                  <a:pt x="31" y="779"/>
                </a:lnTo>
                <a:lnTo>
                  <a:pt x="21" y="782"/>
                </a:lnTo>
                <a:lnTo>
                  <a:pt x="17" y="776"/>
                </a:lnTo>
                <a:lnTo>
                  <a:pt x="9" y="774"/>
                </a:lnTo>
                <a:lnTo>
                  <a:pt x="0" y="774"/>
                </a:lnTo>
                <a:lnTo>
                  <a:pt x="18" y="766"/>
                </a:lnTo>
                <a:lnTo>
                  <a:pt x="28" y="755"/>
                </a:lnTo>
                <a:lnTo>
                  <a:pt x="31" y="739"/>
                </a:lnTo>
                <a:lnTo>
                  <a:pt x="38" y="726"/>
                </a:lnTo>
                <a:lnTo>
                  <a:pt x="48" y="718"/>
                </a:lnTo>
                <a:lnTo>
                  <a:pt x="54" y="707"/>
                </a:lnTo>
                <a:lnTo>
                  <a:pt x="67" y="696"/>
                </a:lnTo>
                <a:lnTo>
                  <a:pt x="70" y="688"/>
                </a:lnTo>
                <a:lnTo>
                  <a:pt x="70" y="684"/>
                </a:lnTo>
                <a:lnTo>
                  <a:pt x="70" y="673"/>
                </a:lnTo>
                <a:lnTo>
                  <a:pt x="76" y="672"/>
                </a:lnTo>
                <a:lnTo>
                  <a:pt x="86" y="662"/>
                </a:lnTo>
                <a:lnTo>
                  <a:pt x="89" y="656"/>
                </a:lnTo>
                <a:lnTo>
                  <a:pt x="93" y="646"/>
                </a:lnTo>
                <a:lnTo>
                  <a:pt x="83" y="643"/>
                </a:lnTo>
                <a:lnTo>
                  <a:pt x="70" y="641"/>
                </a:lnTo>
                <a:lnTo>
                  <a:pt x="61" y="630"/>
                </a:lnTo>
                <a:lnTo>
                  <a:pt x="54" y="621"/>
                </a:lnTo>
                <a:lnTo>
                  <a:pt x="51" y="613"/>
                </a:lnTo>
                <a:lnTo>
                  <a:pt x="48" y="601"/>
                </a:lnTo>
                <a:lnTo>
                  <a:pt x="39" y="596"/>
                </a:lnTo>
                <a:lnTo>
                  <a:pt x="38" y="577"/>
                </a:lnTo>
                <a:lnTo>
                  <a:pt x="35" y="573"/>
                </a:lnTo>
                <a:lnTo>
                  <a:pt x="48" y="558"/>
                </a:lnTo>
                <a:lnTo>
                  <a:pt x="48" y="557"/>
                </a:lnTo>
                <a:lnTo>
                  <a:pt x="61" y="540"/>
                </a:lnTo>
                <a:lnTo>
                  <a:pt x="70" y="526"/>
                </a:lnTo>
                <a:lnTo>
                  <a:pt x="70" y="524"/>
                </a:lnTo>
                <a:lnTo>
                  <a:pt x="83" y="509"/>
                </a:lnTo>
                <a:lnTo>
                  <a:pt x="93" y="498"/>
                </a:lnTo>
                <a:lnTo>
                  <a:pt x="104" y="485"/>
                </a:lnTo>
                <a:lnTo>
                  <a:pt x="108" y="474"/>
                </a:lnTo>
                <a:lnTo>
                  <a:pt x="110" y="465"/>
                </a:lnTo>
                <a:lnTo>
                  <a:pt x="126" y="452"/>
                </a:lnTo>
                <a:lnTo>
                  <a:pt x="136" y="446"/>
                </a:lnTo>
                <a:lnTo>
                  <a:pt x="144" y="439"/>
                </a:lnTo>
                <a:lnTo>
                  <a:pt x="150" y="431"/>
                </a:lnTo>
                <a:lnTo>
                  <a:pt x="153" y="423"/>
                </a:lnTo>
                <a:lnTo>
                  <a:pt x="153" y="418"/>
                </a:lnTo>
                <a:lnTo>
                  <a:pt x="166" y="409"/>
                </a:lnTo>
                <a:lnTo>
                  <a:pt x="176" y="397"/>
                </a:lnTo>
                <a:lnTo>
                  <a:pt x="176" y="390"/>
                </a:lnTo>
                <a:lnTo>
                  <a:pt x="179" y="378"/>
                </a:lnTo>
                <a:lnTo>
                  <a:pt x="180" y="373"/>
                </a:lnTo>
                <a:lnTo>
                  <a:pt x="187" y="365"/>
                </a:lnTo>
                <a:lnTo>
                  <a:pt x="191" y="359"/>
                </a:lnTo>
                <a:lnTo>
                  <a:pt x="191" y="349"/>
                </a:lnTo>
                <a:lnTo>
                  <a:pt x="194" y="339"/>
                </a:lnTo>
                <a:lnTo>
                  <a:pt x="194" y="331"/>
                </a:lnTo>
                <a:lnTo>
                  <a:pt x="197" y="330"/>
                </a:lnTo>
                <a:lnTo>
                  <a:pt x="202" y="326"/>
                </a:lnTo>
                <a:lnTo>
                  <a:pt x="219" y="319"/>
                </a:lnTo>
                <a:lnTo>
                  <a:pt x="222" y="323"/>
                </a:lnTo>
                <a:lnTo>
                  <a:pt x="226" y="330"/>
                </a:lnTo>
                <a:lnTo>
                  <a:pt x="238" y="330"/>
                </a:lnTo>
                <a:lnTo>
                  <a:pt x="242" y="323"/>
                </a:lnTo>
                <a:lnTo>
                  <a:pt x="247" y="318"/>
                </a:lnTo>
                <a:lnTo>
                  <a:pt x="255" y="318"/>
                </a:lnTo>
                <a:lnTo>
                  <a:pt x="263" y="315"/>
                </a:lnTo>
                <a:lnTo>
                  <a:pt x="267" y="308"/>
                </a:lnTo>
                <a:lnTo>
                  <a:pt x="277" y="299"/>
                </a:lnTo>
                <a:lnTo>
                  <a:pt x="277" y="295"/>
                </a:lnTo>
                <a:lnTo>
                  <a:pt x="284" y="287"/>
                </a:lnTo>
                <a:lnTo>
                  <a:pt x="292" y="278"/>
                </a:lnTo>
                <a:lnTo>
                  <a:pt x="295" y="262"/>
                </a:lnTo>
                <a:lnTo>
                  <a:pt x="299" y="252"/>
                </a:lnTo>
                <a:lnTo>
                  <a:pt x="299" y="248"/>
                </a:lnTo>
                <a:lnTo>
                  <a:pt x="295" y="235"/>
                </a:lnTo>
                <a:lnTo>
                  <a:pt x="288" y="223"/>
                </a:lnTo>
                <a:lnTo>
                  <a:pt x="284" y="215"/>
                </a:lnTo>
                <a:lnTo>
                  <a:pt x="277" y="211"/>
                </a:lnTo>
                <a:lnTo>
                  <a:pt x="274" y="207"/>
                </a:lnTo>
                <a:lnTo>
                  <a:pt x="267" y="200"/>
                </a:lnTo>
                <a:lnTo>
                  <a:pt x="263" y="192"/>
                </a:lnTo>
                <a:lnTo>
                  <a:pt x="267" y="186"/>
                </a:lnTo>
                <a:lnTo>
                  <a:pt x="267" y="178"/>
                </a:lnTo>
                <a:lnTo>
                  <a:pt x="274" y="170"/>
                </a:lnTo>
                <a:lnTo>
                  <a:pt x="277" y="162"/>
                </a:lnTo>
                <a:lnTo>
                  <a:pt x="284" y="152"/>
                </a:lnTo>
                <a:lnTo>
                  <a:pt x="292" y="144"/>
                </a:lnTo>
                <a:lnTo>
                  <a:pt x="300" y="140"/>
                </a:lnTo>
                <a:lnTo>
                  <a:pt x="312" y="133"/>
                </a:lnTo>
                <a:lnTo>
                  <a:pt x="321" y="130"/>
                </a:lnTo>
                <a:lnTo>
                  <a:pt x="328" y="123"/>
                </a:lnTo>
                <a:lnTo>
                  <a:pt x="330" y="109"/>
                </a:lnTo>
                <a:lnTo>
                  <a:pt x="335" y="103"/>
                </a:lnTo>
                <a:lnTo>
                  <a:pt x="330" y="93"/>
                </a:lnTo>
                <a:lnTo>
                  <a:pt x="324" y="93"/>
                </a:lnTo>
                <a:lnTo>
                  <a:pt x="316" y="92"/>
                </a:lnTo>
                <a:lnTo>
                  <a:pt x="307" y="84"/>
                </a:lnTo>
                <a:lnTo>
                  <a:pt x="310" y="77"/>
                </a:lnTo>
                <a:lnTo>
                  <a:pt x="312" y="67"/>
                </a:lnTo>
                <a:lnTo>
                  <a:pt x="312" y="60"/>
                </a:lnTo>
                <a:lnTo>
                  <a:pt x="319" y="59"/>
                </a:lnTo>
                <a:lnTo>
                  <a:pt x="328" y="51"/>
                </a:lnTo>
                <a:lnTo>
                  <a:pt x="338" y="47"/>
                </a:lnTo>
                <a:lnTo>
                  <a:pt x="343" y="41"/>
                </a:lnTo>
                <a:lnTo>
                  <a:pt x="353" y="17"/>
                </a:lnTo>
                <a:lnTo>
                  <a:pt x="355" y="13"/>
                </a:lnTo>
                <a:lnTo>
                  <a:pt x="360" y="13"/>
                </a:lnTo>
                <a:lnTo>
                  <a:pt x="370" y="9"/>
                </a:lnTo>
                <a:lnTo>
                  <a:pt x="383" y="5"/>
                </a:lnTo>
                <a:lnTo>
                  <a:pt x="388" y="3"/>
                </a:lnTo>
                <a:lnTo>
                  <a:pt x="392" y="3"/>
                </a:lnTo>
                <a:lnTo>
                  <a:pt x="395" y="3"/>
                </a:lnTo>
                <a:lnTo>
                  <a:pt x="402" y="0"/>
                </a:lnTo>
                <a:lnTo>
                  <a:pt x="408" y="0"/>
                </a:lnTo>
                <a:lnTo>
                  <a:pt x="418" y="0"/>
                </a:lnTo>
                <a:lnTo>
                  <a:pt x="426" y="0"/>
                </a:lnTo>
                <a:lnTo>
                  <a:pt x="436" y="0"/>
                </a:lnTo>
                <a:lnTo>
                  <a:pt x="440" y="5"/>
                </a:lnTo>
                <a:lnTo>
                  <a:pt x="443" y="5"/>
                </a:lnTo>
                <a:lnTo>
                  <a:pt x="446" y="11"/>
                </a:lnTo>
                <a:lnTo>
                  <a:pt x="450" y="17"/>
                </a:lnTo>
                <a:lnTo>
                  <a:pt x="451" y="27"/>
                </a:lnTo>
                <a:lnTo>
                  <a:pt x="454" y="33"/>
                </a:lnTo>
                <a:lnTo>
                  <a:pt x="469" y="40"/>
                </a:lnTo>
                <a:lnTo>
                  <a:pt x="486" y="41"/>
                </a:lnTo>
                <a:lnTo>
                  <a:pt x="504" y="47"/>
                </a:lnTo>
                <a:lnTo>
                  <a:pt x="518" y="51"/>
                </a:lnTo>
                <a:lnTo>
                  <a:pt x="523" y="51"/>
                </a:lnTo>
                <a:lnTo>
                  <a:pt x="544" y="51"/>
                </a:lnTo>
                <a:lnTo>
                  <a:pt x="559" y="51"/>
                </a:lnTo>
                <a:lnTo>
                  <a:pt x="574" y="47"/>
                </a:lnTo>
                <a:lnTo>
                  <a:pt x="590" y="47"/>
                </a:lnTo>
                <a:lnTo>
                  <a:pt x="599" y="51"/>
                </a:lnTo>
                <a:lnTo>
                  <a:pt x="602" y="59"/>
                </a:lnTo>
                <a:lnTo>
                  <a:pt x="612" y="67"/>
                </a:lnTo>
                <a:lnTo>
                  <a:pt x="614" y="75"/>
                </a:lnTo>
                <a:lnTo>
                  <a:pt x="620" y="77"/>
                </a:lnTo>
                <a:lnTo>
                  <a:pt x="626" y="79"/>
                </a:lnTo>
                <a:lnTo>
                  <a:pt x="632" y="88"/>
                </a:lnTo>
                <a:lnTo>
                  <a:pt x="637" y="93"/>
                </a:lnTo>
                <a:lnTo>
                  <a:pt x="637" y="96"/>
                </a:lnTo>
                <a:lnTo>
                  <a:pt x="645" y="103"/>
                </a:lnTo>
                <a:lnTo>
                  <a:pt x="660" y="107"/>
                </a:lnTo>
                <a:lnTo>
                  <a:pt x="667" y="111"/>
                </a:lnTo>
                <a:lnTo>
                  <a:pt x="672" y="124"/>
                </a:lnTo>
                <a:lnTo>
                  <a:pt x="682" y="119"/>
                </a:lnTo>
                <a:lnTo>
                  <a:pt x="695" y="123"/>
                </a:lnTo>
                <a:lnTo>
                  <a:pt x="707" y="133"/>
                </a:lnTo>
                <a:lnTo>
                  <a:pt x="717" y="144"/>
                </a:lnTo>
                <a:lnTo>
                  <a:pt x="722" y="157"/>
                </a:lnTo>
                <a:lnTo>
                  <a:pt x="731" y="162"/>
                </a:lnTo>
                <a:lnTo>
                  <a:pt x="739" y="167"/>
                </a:lnTo>
                <a:lnTo>
                  <a:pt x="742" y="170"/>
                </a:lnTo>
                <a:lnTo>
                  <a:pt x="753" y="173"/>
                </a:lnTo>
                <a:lnTo>
                  <a:pt x="772" y="175"/>
                </a:lnTo>
                <a:lnTo>
                  <a:pt x="780" y="175"/>
                </a:lnTo>
                <a:lnTo>
                  <a:pt x="786" y="175"/>
                </a:lnTo>
                <a:lnTo>
                  <a:pt x="797" y="183"/>
                </a:lnTo>
                <a:lnTo>
                  <a:pt x="807" y="183"/>
                </a:lnTo>
                <a:lnTo>
                  <a:pt x="819" y="178"/>
                </a:lnTo>
                <a:lnTo>
                  <a:pt x="830" y="170"/>
                </a:lnTo>
                <a:lnTo>
                  <a:pt x="835" y="162"/>
                </a:lnTo>
                <a:lnTo>
                  <a:pt x="838" y="152"/>
                </a:lnTo>
                <a:lnTo>
                  <a:pt x="838" y="140"/>
                </a:lnTo>
                <a:lnTo>
                  <a:pt x="840" y="130"/>
                </a:lnTo>
                <a:lnTo>
                  <a:pt x="843" y="123"/>
                </a:lnTo>
                <a:lnTo>
                  <a:pt x="858" y="111"/>
                </a:lnTo>
                <a:lnTo>
                  <a:pt x="863" y="107"/>
                </a:lnTo>
                <a:lnTo>
                  <a:pt x="875" y="104"/>
                </a:lnTo>
                <a:lnTo>
                  <a:pt x="884" y="103"/>
                </a:lnTo>
                <a:lnTo>
                  <a:pt x="894" y="103"/>
                </a:lnTo>
                <a:lnTo>
                  <a:pt x="908" y="100"/>
                </a:lnTo>
                <a:lnTo>
                  <a:pt x="916" y="100"/>
                </a:lnTo>
                <a:lnTo>
                  <a:pt x="931" y="104"/>
                </a:lnTo>
                <a:lnTo>
                  <a:pt x="942" y="107"/>
                </a:lnTo>
                <a:lnTo>
                  <a:pt x="951" y="107"/>
                </a:lnTo>
                <a:lnTo>
                  <a:pt x="959" y="104"/>
                </a:lnTo>
                <a:lnTo>
                  <a:pt x="971" y="104"/>
                </a:lnTo>
                <a:lnTo>
                  <a:pt x="977" y="104"/>
                </a:lnTo>
                <a:lnTo>
                  <a:pt x="983" y="103"/>
                </a:lnTo>
                <a:lnTo>
                  <a:pt x="985" y="104"/>
                </a:lnTo>
                <a:lnTo>
                  <a:pt x="995" y="107"/>
                </a:lnTo>
                <a:lnTo>
                  <a:pt x="1006" y="111"/>
                </a:lnTo>
                <a:lnTo>
                  <a:pt x="1013" y="123"/>
                </a:lnTo>
                <a:lnTo>
                  <a:pt x="1021" y="127"/>
                </a:lnTo>
                <a:lnTo>
                  <a:pt x="1024" y="132"/>
                </a:lnTo>
                <a:lnTo>
                  <a:pt x="1025" y="133"/>
                </a:lnTo>
                <a:lnTo>
                  <a:pt x="1035" y="133"/>
                </a:lnTo>
                <a:lnTo>
                  <a:pt x="1042" y="140"/>
                </a:lnTo>
                <a:lnTo>
                  <a:pt x="1047" y="144"/>
                </a:lnTo>
                <a:lnTo>
                  <a:pt x="1057" y="149"/>
                </a:lnTo>
                <a:lnTo>
                  <a:pt x="1066" y="152"/>
                </a:lnTo>
                <a:lnTo>
                  <a:pt x="1067" y="152"/>
                </a:lnTo>
                <a:lnTo>
                  <a:pt x="1074" y="157"/>
                </a:lnTo>
                <a:lnTo>
                  <a:pt x="1079" y="163"/>
                </a:lnTo>
                <a:lnTo>
                  <a:pt x="1084" y="170"/>
                </a:lnTo>
                <a:lnTo>
                  <a:pt x="1087" y="173"/>
                </a:lnTo>
                <a:lnTo>
                  <a:pt x="1093" y="175"/>
                </a:lnTo>
                <a:lnTo>
                  <a:pt x="1108" y="184"/>
                </a:lnTo>
                <a:lnTo>
                  <a:pt x="1114" y="183"/>
                </a:lnTo>
                <a:lnTo>
                  <a:pt x="1121" y="183"/>
                </a:lnTo>
                <a:lnTo>
                  <a:pt x="1133" y="184"/>
                </a:lnTo>
                <a:lnTo>
                  <a:pt x="1143" y="188"/>
                </a:lnTo>
                <a:lnTo>
                  <a:pt x="1151" y="188"/>
                </a:lnTo>
                <a:lnTo>
                  <a:pt x="1161" y="192"/>
                </a:lnTo>
                <a:lnTo>
                  <a:pt x="1169" y="188"/>
                </a:lnTo>
                <a:lnTo>
                  <a:pt x="1175" y="188"/>
                </a:lnTo>
                <a:lnTo>
                  <a:pt x="1187" y="186"/>
                </a:lnTo>
                <a:lnTo>
                  <a:pt x="1191" y="188"/>
                </a:lnTo>
                <a:lnTo>
                  <a:pt x="1195" y="196"/>
                </a:lnTo>
                <a:lnTo>
                  <a:pt x="1200" y="196"/>
                </a:lnTo>
                <a:lnTo>
                  <a:pt x="1207" y="203"/>
                </a:lnTo>
                <a:lnTo>
                  <a:pt x="1207" y="208"/>
                </a:lnTo>
                <a:lnTo>
                  <a:pt x="1207" y="216"/>
                </a:lnTo>
                <a:lnTo>
                  <a:pt x="1205" y="227"/>
                </a:lnTo>
                <a:lnTo>
                  <a:pt x="1211" y="231"/>
                </a:lnTo>
                <a:lnTo>
                  <a:pt x="1220" y="236"/>
                </a:lnTo>
                <a:lnTo>
                  <a:pt x="1219" y="248"/>
                </a:lnTo>
                <a:lnTo>
                  <a:pt x="1219" y="258"/>
                </a:lnTo>
                <a:lnTo>
                  <a:pt x="1219" y="266"/>
                </a:lnTo>
                <a:lnTo>
                  <a:pt x="1220" y="270"/>
                </a:lnTo>
                <a:lnTo>
                  <a:pt x="1223" y="278"/>
                </a:lnTo>
                <a:lnTo>
                  <a:pt x="1230" y="278"/>
                </a:lnTo>
                <a:lnTo>
                  <a:pt x="1240" y="278"/>
                </a:lnTo>
                <a:lnTo>
                  <a:pt x="1250" y="278"/>
                </a:lnTo>
                <a:lnTo>
                  <a:pt x="1252" y="278"/>
                </a:lnTo>
                <a:lnTo>
                  <a:pt x="1259" y="278"/>
                </a:lnTo>
                <a:lnTo>
                  <a:pt x="1262" y="283"/>
                </a:lnTo>
                <a:lnTo>
                  <a:pt x="1262" y="292"/>
                </a:lnTo>
                <a:lnTo>
                  <a:pt x="1262" y="295"/>
                </a:lnTo>
                <a:lnTo>
                  <a:pt x="1255" y="306"/>
                </a:lnTo>
                <a:lnTo>
                  <a:pt x="1241" y="310"/>
                </a:lnTo>
                <a:lnTo>
                  <a:pt x="1233" y="315"/>
                </a:lnTo>
                <a:lnTo>
                  <a:pt x="1226" y="318"/>
                </a:lnTo>
                <a:lnTo>
                  <a:pt x="1219" y="319"/>
                </a:lnTo>
                <a:lnTo>
                  <a:pt x="1215" y="330"/>
                </a:lnTo>
                <a:lnTo>
                  <a:pt x="1200" y="341"/>
                </a:lnTo>
                <a:lnTo>
                  <a:pt x="1187" y="345"/>
                </a:lnTo>
                <a:lnTo>
                  <a:pt x="1172" y="351"/>
                </a:lnTo>
                <a:lnTo>
                  <a:pt x="1164" y="349"/>
                </a:lnTo>
                <a:lnTo>
                  <a:pt x="1154" y="341"/>
                </a:lnTo>
                <a:lnTo>
                  <a:pt x="1149" y="334"/>
                </a:lnTo>
                <a:lnTo>
                  <a:pt x="1143" y="331"/>
                </a:lnTo>
                <a:lnTo>
                  <a:pt x="1133" y="331"/>
                </a:lnTo>
                <a:lnTo>
                  <a:pt x="1133" y="326"/>
                </a:lnTo>
                <a:lnTo>
                  <a:pt x="1129" y="319"/>
                </a:lnTo>
                <a:lnTo>
                  <a:pt x="1118" y="319"/>
                </a:lnTo>
                <a:lnTo>
                  <a:pt x="1111" y="323"/>
                </a:lnTo>
                <a:lnTo>
                  <a:pt x="1106" y="326"/>
                </a:lnTo>
                <a:lnTo>
                  <a:pt x="1103" y="326"/>
                </a:lnTo>
                <a:lnTo>
                  <a:pt x="1097" y="323"/>
                </a:lnTo>
                <a:lnTo>
                  <a:pt x="1092" y="334"/>
                </a:lnTo>
                <a:lnTo>
                  <a:pt x="1092" y="345"/>
                </a:lnTo>
                <a:lnTo>
                  <a:pt x="1090" y="357"/>
                </a:lnTo>
                <a:lnTo>
                  <a:pt x="1084" y="370"/>
                </a:lnTo>
                <a:lnTo>
                  <a:pt x="1079" y="375"/>
                </a:lnTo>
                <a:lnTo>
                  <a:pt x="1074" y="383"/>
                </a:lnTo>
                <a:lnTo>
                  <a:pt x="1071" y="391"/>
                </a:lnTo>
                <a:lnTo>
                  <a:pt x="1066" y="397"/>
                </a:lnTo>
                <a:lnTo>
                  <a:pt x="1064" y="401"/>
                </a:lnTo>
                <a:lnTo>
                  <a:pt x="1060" y="405"/>
                </a:lnTo>
                <a:lnTo>
                  <a:pt x="1060" y="413"/>
                </a:lnTo>
                <a:lnTo>
                  <a:pt x="1057" y="422"/>
                </a:lnTo>
                <a:lnTo>
                  <a:pt x="1057" y="436"/>
                </a:lnTo>
                <a:lnTo>
                  <a:pt x="1060" y="449"/>
                </a:lnTo>
                <a:lnTo>
                  <a:pt x="1057" y="461"/>
                </a:lnTo>
                <a:lnTo>
                  <a:pt x="1056" y="465"/>
                </a:lnTo>
                <a:lnTo>
                  <a:pt x="1053" y="469"/>
                </a:lnTo>
                <a:lnTo>
                  <a:pt x="1047" y="471"/>
                </a:lnTo>
                <a:lnTo>
                  <a:pt x="1039" y="471"/>
                </a:lnTo>
                <a:lnTo>
                  <a:pt x="1038" y="476"/>
                </a:lnTo>
                <a:lnTo>
                  <a:pt x="1029" y="478"/>
                </a:lnTo>
                <a:lnTo>
                  <a:pt x="1024" y="476"/>
                </a:lnTo>
                <a:lnTo>
                  <a:pt x="1016" y="474"/>
                </a:lnTo>
                <a:lnTo>
                  <a:pt x="1009" y="474"/>
                </a:lnTo>
                <a:lnTo>
                  <a:pt x="1006" y="465"/>
                </a:lnTo>
                <a:lnTo>
                  <a:pt x="1002" y="452"/>
                </a:lnTo>
                <a:lnTo>
                  <a:pt x="992" y="452"/>
                </a:lnTo>
                <a:lnTo>
                  <a:pt x="977" y="446"/>
                </a:lnTo>
                <a:lnTo>
                  <a:pt x="966" y="446"/>
                </a:lnTo>
                <a:lnTo>
                  <a:pt x="963" y="442"/>
                </a:lnTo>
                <a:lnTo>
                  <a:pt x="958" y="439"/>
                </a:lnTo>
                <a:lnTo>
                  <a:pt x="951" y="442"/>
                </a:lnTo>
                <a:lnTo>
                  <a:pt x="946" y="449"/>
                </a:lnTo>
                <a:lnTo>
                  <a:pt x="946" y="461"/>
                </a:lnTo>
                <a:lnTo>
                  <a:pt x="946" y="471"/>
                </a:lnTo>
                <a:lnTo>
                  <a:pt x="942" y="476"/>
                </a:lnTo>
                <a:lnTo>
                  <a:pt x="938" y="485"/>
                </a:lnTo>
                <a:lnTo>
                  <a:pt x="930" y="485"/>
                </a:lnTo>
                <a:lnTo>
                  <a:pt x="915" y="490"/>
                </a:lnTo>
                <a:lnTo>
                  <a:pt x="901" y="494"/>
                </a:lnTo>
                <a:lnTo>
                  <a:pt x="883" y="494"/>
                </a:lnTo>
                <a:lnTo>
                  <a:pt x="873" y="490"/>
                </a:lnTo>
                <a:lnTo>
                  <a:pt x="869" y="485"/>
                </a:lnTo>
                <a:lnTo>
                  <a:pt x="866" y="482"/>
                </a:lnTo>
                <a:lnTo>
                  <a:pt x="858" y="478"/>
                </a:lnTo>
                <a:lnTo>
                  <a:pt x="850" y="474"/>
                </a:lnTo>
                <a:lnTo>
                  <a:pt x="843" y="474"/>
                </a:lnTo>
                <a:lnTo>
                  <a:pt x="838" y="478"/>
                </a:lnTo>
                <a:lnTo>
                  <a:pt x="838" y="486"/>
                </a:lnTo>
                <a:lnTo>
                  <a:pt x="832" y="498"/>
                </a:lnTo>
                <a:lnTo>
                  <a:pt x="835" y="509"/>
                </a:lnTo>
                <a:lnTo>
                  <a:pt x="826" y="516"/>
                </a:lnTo>
                <a:lnTo>
                  <a:pt x="819" y="517"/>
                </a:lnTo>
                <a:lnTo>
                  <a:pt x="818" y="526"/>
                </a:lnTo>
                <a:lnTo>
                  <a:pt x="811" y="532"/>
                </a:lnTo>
                <a:lnTo>
                  <a:pt x="815" y="538"/>
                </a:lnTo>
                <a:lnTo>
                  <a:pt x="811" y="546"/>
                </a:lnTo>
                <a:lnTo>
                  <a:pt x="807" y="562"/>
                </a:lnTo>
                <a:lnTo>
                  <a:pt x="803" y="573"/>
                </a:lnTo>
                <a:lnTo>
                  <a:pt x="803" y="582"/>
                </a:lnTo>
                <a:lnTo>
                  <a:pt x="803" y="592"/>
                </a:lnTo>
                <a:lnTo>
                  <a:pt x="807" y="601"/>
                </a:lnTo>
                <a:lnTo>
                  <a:pt x="808" y="608"/>
                </a:lnTo>
                <a:lnTo>
                  <a:pt x="811" y="617"/>
                </a:lnTo>
                <a:lnTo>
                  <a:pt x="818" y="629"/>
                </a:lnTo>
                <a:lnTo>
                  <a:pt x="823" y="638"/>
                </a:lnTo>
                <a:lnTo>
                  <a:pt x="830" y="646"/>
                </a:lnTo>
                <a:lnTo>
                  <a:pt x="835" y="652"/>
                </a:lnTo>
                <a:lnTo>
                  <a:pt x="843" y="652"/>
                </a:lnTo>
                <a:lnTo>
                  <a:pt x="854" y="657"/>
                </a:lnTo>
                <a:lnTo>
                  <a:pt x="854" y="665"/>
                </a:lnTo>
                <a:lnTo>
                  <a:pt x="854" y="673"/>
                </a:lnTo>
                <a:lnTo>
                  <a:pt x="848" y="681"/>
                </a:lnTo>
                <a:lnTo>
                  <a:pt x="847" y="684"/>
                </a:lnTo>
                <a:lnTo>
                  <a:pt x="843" y="695"/>
                </a:lnTo>
                <a:lnTo>
                  <a:pt x="848" y="704"/>
                </a:lnTo>
                <a:lnTo>
                  <a:pt x="858" y="715"/>
                </a:lnTo>
                <a:lnTo>
                  <a:pt x="861" y="726"/>
                </a:lnTo>
                <a:lnTo>
                  <a:pt x="863" y="734"/>
                </a:lnTo>
                <a:lnTo>
                  <a:pt x="863" y="747"/>
                </a:lnTo>
                <a:lnTo>
                  <a:pt x="866" y="751"/>
                </a:lnTo>
                <a:lnTo>
                  <a:pt x="869" y="759"/>
                </a:lnTo>
                <a:lnTo>
                  <a:pt x="875" y="764"/>
                </a:lnTo>
                <a:lnTo>
                  <a:pt x="876" y="768"/>
                </a:lnTo>
                <a:lnTo>
                  <a:pt x="876" y="776"/>
                </a:lnTo>
                <a:lnTo>
                  <a:pt x="880" y="779"/>
                </a:lnTo>
                <a:lnTo>
                  <a:pt x="893" y="787"/>
                </a:lnTo>
                <a:lnTo>
                  <a:pt x="898" y="787"/>
                </a:lnTo>
                <a:lnTo>
                  <a:pt x="902" y="791"/>
                </a:lnTo>
                <a:lnTo>
                  <a:pt x="912" y="795"/>
                </a:lnTo>
                <a:lnTo>
                  <a:pt x="916" y="798"/>
                </a:lnTo>
                <a:lnTo>
                  <a:pt x="924" y="803"/>
                </a:lnTo>
                <a:lnTo>
                  <a:pt x="930" y="807"/>
                </a:lnTo>
                <a:lnTo>
                  <a:pt x="930" y="812"/>
                </a:lnTo>
                <a:lnTo>
                  <a:pt x="924" y="814"/>
                </a:lnTo>
                <a:lnTo>
                  <a:pt x="934" y="824"/>
                </a:lnTo>
                <a:lnTo>
                  <a:pt x="940" y="832"/>
                </a:lnTo>
                <a:lnTo>
                  <a:pt x="951" y="838"/>
                </a:lnTo>
                <a:lnTo>
                  <a:pt x="958" y="855"/>
                </a:lnTo>
                <a:lnTo>
                  <a:pt x="966" y="855"/>
                </a:lnTo>
                <a:lnTo>
                  <a:pt x="974" y="863"/>
                </a:lnTo>
                <a:lnTo>
                  <a:pt x="981" y="871"/>
                </a:lnTo>
                <a:lnTo>
                  <a:pt x="977" y="874"/>
                </a:lnTo>
                <a:lnTo>
                  <a:pt x="974" y="878"/>
                </a:lnTo>
                <a:lnTo>
                  <a:pt x="970" y="890"/>
                </a:lnTo>
                <a:lnTo>
                  <a:pt x="966" y="904"/>
                </a:lnTo>
                <a:lnTo>
                  <a:pt x="974" y="904"/>
                </a:lnTo>
                <a:lnTo>
                  <a:pt x="974" y="915"/>
                </a:lnTo>
                <a:lnTo>
                  <a:pt x="974" y="920"/>
                </a:lnTo>
                <a:lnTo>
                  <a:pt x="966" y="925"/>
                </a:lnTo>
                <a:lnTo>
                  <a:pt x="956" y="938"/>
                </a:lnTo>
                <a:lnTo>
                  <a:pt x="948" y="938"/>
                </a:lnTo>
                <a:lnTo>
                  <a:pt x="934" y="938"/>
                </a:lnTo>
                <a:lnTo>
                  <a:pt x="930" y="942"/>
                </a:lnTo>
                <a:lnTo>
                  <a:pt x="927" y="950"/>
                </a:lnTo>
                <a:lnTo>
                  <a:pt x="921" y="952"/>
                </a:lnTo>
                <a:lnTo>
                  <a:pt x="912" y="958"/>
                </a:lnTo>
                <a:lnTo>
                  <a:pt x="902" y="965"/>
                </a:lnTo>
                <a:lnTo>
                  <a:pt x="898" y="970"/>
                </a:lnTo>
                <a:lnTo>
                  <a:pt x="890" y="978"/>
                </a:lnTo>
                <a:lnTo>
                  <a:pt x="883" y="986"/>
                </a:lnTo>
                <a:lnTo>
                  <a:pt x="876" y="989"/>
                </a:lnTo>
                <a:lnTo>
                  <a:pt x="869" y="994"/>
                </a:lnTo>
                <a:lnTo>
                  <a:pt x="861" y="997"/>
                </a:lnTo>
                <a:lnTo>
                  <a:pt x="850" y="997"/>
                </a:lnTo>
                <a:lnTo>
                  <a:pt x="840" y="997"/>
                </a:lnTo>
                <a:lnTo>
                  <a:pt x="832" y="994"/>
                </a:lnTo>
                <a:lnTo>
                  <a:pt x="826" y="997"/>
                </a:lnTo>
                <a:lnTo>
                  <a:pt x="818" y="997"/>
                </a:lnTo>
                <a:lnTo>
                  <a:pt x="811" y="997"/>
                </a:lnTo>
                <a:lnTo>
                  <a:pt x="807" y="997"/>
                </a:lnTo>
                <a:lnTo>
                  <a:pt x="800" y="999"/>
                </a:lnTo>
                <a:lnTo>
                  <a:pt x="793" y="997"/>
                </a:lnTo>
                <a:lnTo>
                  <a:pt x="776" y="997"/>
                </a:lnTo>
                <a:lnTo>
                  <a:pt x="765" y="997"/>
                </a:lnTo>
                <a:lnTo>
                  <a:pt x="749" y="997"/>
                </a:lnTo>
                <a:lnTo>
                  <a:pt x="739" y="1003"/>
                </a:lnTo>
                <a:lnTo>
                  <a:pt x="731" y="999"/>
                </a:lnTo>
                <a:lnTo>
                  <a:pt x="720" y="997"/>
                </a:lnTo>
                <a:lnTo>
                  <a:pt x="717" y="997"/>
                </a:lnTo>
                <a:lnTo>
                  <a:pt x="710" y="1003"/>
                </a:lnTo>
                <a:lnTo>
                  <a:pt x="710" y="997"/>
                </a:lnTo>
                <a:lnTo>
                  <a:pt x="707" y="997"/>
                </a:lnTo>
                <a:lnTo>
                  <a:pt x="700" y="997"/>
                </a:lnTo>
                <a:lnTo>
                  <a:pt x="688" y="997"/>
                </a:lnTo>
                <a:lnTo>
                  <a:pt x="678" y="997"/>
                </a:lnTo>
                <a:lnTo>
                  <a:pt x="660" y="994"/>
                </a:lnTo>
                <a:lnTo>
                  <a:pt x="656" y="986"/>
                </a:lnTo>
                <a:lnTo>
                  <a:pt x="656" y="978"/>
                </a:lnTo>
                <a:lnTo>
                  <a:pt x="656" y="974"/>
                </a:lnTo>
                <a:lnTo>
                  <a:pt x="649" y="968"/>
                </a:lnTo>
                <a:lnTo>
                  <a:pt x="649" y="963"/>
                </a:lnTo>
                <a:lnTo>
                  <a:pt x="649" y="95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1" name="Freeform 1052"/>
          <p:cNvSpPr>
            <a:spLocks/>
          </p:cNvSpPr>
          <p:nvPr userDrawn="1"/>
        </p:nvSpPr>
        <p:spPr bwMode="auto">
          <a:xfrm>
            <a:off x="3698610" y="3676606"/>
            <a:ext cx="906752" cy="868916"/>
          </a:xfrm>
          <a:custGeom>
            <a:avLst/>
            <a:gdLst>
              <a:gd name="T0" fmla="*/ 1788 w 2086"/>
              <a:gd name="T1" fmla="*/ 1761 h 1779"/>
              <a:gd name="T2" fmla="*/ 1717 w 2086"/>
              <a:gd name="T3" fmla="*/ 1728 h 1779"/>
              <a:gd name="T4" fmla="*/ 1656 w 2086"/>
              <a:gd name="T5" fmla="*/ 1669 h 1779"/>
              <a:gd name="T6" fmla="*/ 1625 w 2086"/>
              <a:gd name="T7" fmla="*/ 1594 h 1779"/>
              <a:gd name="T8" fmla="*/ 1579 w 2086"/>
              <a:gd name="T9" fmla="*/ 1557 h 1779"/>
              <a:gd name="T10" fmla="*/ 1522 w 2086"/>
              <a:gd name="T11" fmla="*/ 1644 h 1779"/>
              <a:gd name="T12" fmla="*/ 1478 w 2086"/>
              <a:gd name="T13" fmla="*/ 1661 h 1779"/>
              <a:gd name="T14" fmla="*/ 1381 w 2086"/>
              <a:gd name="T15" fmla="*/ 1620 h 1779"/>
              <a:gd name="T16" fmla="*/ 1330 w 2086"/>
              <a:gd name="T17" fmla="*/ 1610 h 1779"/>
              <a:gd name="T18" fmla="*/ 1287 w 2086"/>
              <a:gd name="T19" fmla="*/ 1646 h 1779"/>
              <a:gd name="T20" fmla="*/ 1213 w 2086"/>
              <a:gd name="T21" fmla="*/ 1644 h 1779"/>
              <a:gd name="T22" fmla="*/ 1165 w 2086"/>
              <a:gd name="T23" fmla="*/ 1613 h 1779"/>
              <a:gd name="T24" fmla="*/ 1112 w 2086"/>
              <a:gd name="T25" fmla="*/ 1582 h 1779"/>
              <a:gd name="T26" fmla="*/ 1050 w 2086"/>
              <a:gd name="T27" fmla="*/ 1566 h 1779"/>
              <a:gd name="T28" fmla="*/ 963 w 2086"/>
              <a:gd name="T29" fmla="*/ 1566 h 1779"/>
              <a:gd name="T30" fmla="*/ 920 w 2086"/>
              <a:gd name="T31" fmla="*/ 1638 h 1779"/>
              <a:gd name="T32" fmla="*/ 838 w 2086"/>
              <a:gd name="T33" fmla="*/ 1628 h 1779"/>
              <a:gd name="T34" fmla="*/ 767 w 2086"/>
              <a:gd name="T35" fmla="*/ 1572 h 1779"/>
              <a:gd name="T36" fmla="*/ 714 w 2086"/>
              <a:gd name="T37" fmla="*/ 1535 h 1779"/>
              <a:gd name="T38" fmla="*/ 623 w 2086"/>
              <a:gd name="T39" fmla="*/ 1511 h 1779"/>
              <a:gd name="T40" fmla="*/ 545 w 2086"/>
              <a:gd name="T41" fmla="*/ 1471 h 1779"/>
              <a:gd name="T42" fmla="*/ 494 w 2086"/>
              <a:gd name="T43" fmla="*/ 1463 h 1779"/>
              <a:gd name="T44" fmla="*/ 476 w 2086"/>
              <a:gd name="T45" fmla="*/ 1457 h 1779"/>
              <a:gd name="T46" fmla="*/ 462 w 2086"/>
              <a:gd name="T47" fmla="*/ 1433 h 1779"/>
              <a:gd name="T48" fmla="*/ 505 w 2086"/>
              <a:gd name="T49" fmla="*/ 1311 h 1779"/>
              <a:gd name="T50" fmla="*/ 515 w 2086"/>
              <a:gd name="T51" fmla="*/ 1224 h 1779"/>
              <a:gd name="T52" fmla="*/ 476 w 2086"/>
              <a:gd name="T53" fmla="*/ 1141 h 1779"/>
              <a:gd name="T54" fmla="*/ 519 w 2086"/>
              <a:gd name="T55" fmla="*/ 1062 h 1779"/>
              <a:gd name="T56" fmla="*/ 462 w 2086"/>
              <a:gd name="T57" fmla="*/ 968 h 1779"/>
              <a:gd name="T58" fmla="*/ 403 w 2086"/>
              <a:gd name="T59" fmla="*/ 1042 h 1779"/>
              <a:gd name="T60" fmla="*/ 316 w 2086"/>
              <a:gd name="T61" fmla="*/ 1072 h 1779"/>
              <a:gd name="T62" fmla="*/ 269 w 2086"/>
              <a:gd name="T63" fmla="*/ 1099 h 1779"/>
              <a:gd name="T64" fmla="*/ 216 w 2086"/>
              <a:gd name="T65" fmla="*/ 1009 h 1779"/>
              <a:gd name="T66" fmla="*/ 112 w 2086"/>
              <a:gd name="T67" fmla="*/ 949 h 1779"/>
              <a:gd name="T68" fmla="*/ 46 w 2086"/>
              <a:gd name="T69" fmla="*/ 853 h 1779"/>
              <a:gd name="T70" fmla="*/ 0 w 2086"/>
              <a:gd name="T71" fmla="*/ 712 h 1779"/>
              <a:gd name="T72" fmla="*/ 107 w 2086"/>
              <a:gd name="T73" fmla="*/ 631 h 1779"/>
              <a:gd name="T74" fmla="*/ 320 w 2086"/>
              <a:gd name="T75" fmla="*/ 579 h 1779"/>
              <a:gd name="T76" fmla="*/ 447 w 2086"/>
              <a:gd name="T77" fmla="*/ 444 h 1779"/>
              <a:gd name="T78" fmla="*/ 555 w 2086"/>
              <a:gd name="T79" fmla="*/ 261 h 1779"/>
              <a:gd name="T80" fmla="*/ 626 w 2086"/>
              <a:gd name="T81" fmla="*/ 202 h 1779"/>
              <a:gd name="T82" fmla="*/ 681 w 2086"/>
              <a:gd name="T83" fmla="*/ 95 h 1779"/>
              <a:gd name="T84" fmla="*/ 732 w 2086"/>
              <a:gd name="T85" fmla="*/ 23 h 1779"/>
              <a:gd name="T86" fmla="*/ 780 w 2086"/>
              <a:gd name="T87" fmla="*/ 28 h 1779"/>
              <a:gd name="T88" fmla="*/ 872 w 2086"/>
              <a:gd name="T89" fmla="*/ 144 h 1779"/>
              <a:gd name="T90" fmla="*/ 946 w 2086"/>
              <a:gd name="T91" fmla="*/ 457 h 1779"/>
              <a:gd name="T92" fmla="*/ 931 w 2086"/>
              <a:gd name="T93" fmla="*/ 700 h 1779"/>
              <a:gd name="T94" fmla="*/ 1164 w 2086"/>
              <a:gd name="T95" fmla="*/ 759 h 1779"/>
              <a:gd name="T96" fmla="*/ 1210 w 2086"/>
              <a:gd name="T97" fmla="*/ 885 h 1779"/>
              <a:gd name="T98" fmla="*/ 1332 w 2086"/>
              <a:gd name="T99" fmla="*/ 1009 h 1779"/>
              <a:gd name="T100" fmla="*/ 1446 w 2086"/>
              <a:gd name="T101" fmla="*/ 1001 h 1779"/>
              <a:gd name="T102" fmla="*/ 1610 w 2086"/>
              <a:gd name="T103" fmla="*/ 1159 h 1779"/>
              <a:gd name="T104" fmla="*/ 1751 w 2086"/>
              <a:gd name="T105" fmla="*/ 1184 h 1779"/>
              <a:gd name="T106" fmla="*/ 1938 w 2086"/>
              <a:gd name="T107" fmla="*/ 1188 h 1779"/>
              <a:gd name="T108" fmla="*/ 2024 w 2086"/>
              <a:gd name="T109" fmla="*/ 1215 h 1779"/>
              <a:gd name="T110" fmla="*/ 2037 w 2086"/>
              <a:gd name="T111" fmla="*/ 1291 h 1779"/>
              <a:gd name="T112" fmla="*/ 2020 w 2086"/>
              <a:gd name="T113" fmla="*/ 1374 h 1779"/>
              <a:gd name="T114" fmla="*/ 1996 w 2086"/>
              <a:gd name="T115" fmla="*/ 1407 h 1779"/>
              <a:gd name="T116" fmla="*/ 2016 w 2086"/>
              <a:gd name="T117" fmla="*/ 1478 h 1779"/>
              <a:gd name="T118" fmla="*/ 1957 w 2086"/>
              <a:gd name="T119" fmla="*/ 1564 h 1779"/>
              <a:gd name="T120" fmla="*/ 1988 w 2086"/>
              <a:gd name="T121" fmla="*/ 1634 h 1779"/>
              <a:gd name="T122" fmla="*/ 1938 w 2086"/>
              <a:gd name="T123" fmla="*/ 1705 h 1779"/>
              <a:gd name="T124" fmla="*/ 1911 w 2086"/>
              <a:gd name="T125" fmla="*/ 1776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86" h="1779">
                <a:moveTo>
                  <a:pt x="1850" y="1775"/>
                </a:moveTo>
                <a:lnTo>
                  <a:pt x="1839" y="1769"/>
                </a:lnTo>
                <a:lnTo>
                  <a:pt x="1821" y="1767"/>
                </a:lnTo>
                <a:lnTo>
                  <a:pt x="1816" y="1767"/>
                </a:lnTo>
                <a:lnTo>
                  <a:pt x="1811" y="1767"/>
                </a:lnTo>
                <a:lnTo>
                  <a:pt x="1803" y="1767"/>
                </a:lnTo>
                <a:lnTo>
                  <a:pt x="1793" y="1767"/>
                </a:lnTo>
                <a:lnTo>
                  <a:pt x="1788" y="1761"/>
                </a:lnTo>
                <a:lnTo>
                  <a:pt x="1776" y="1751"/>
                </a:lnTo>
                <a:lnTo>
                  <a:pt x="1772" y="1747"/>
                </a:lnTo>
                <a:lnTo>
                  <a:pt x="1767" y="1740"/>
                </a:lnTo>
                <a:lnTo>
                  <a:pt x="1760" y="1728"/>
                </a:lnTo>
                <a:lnTo>
                  <a:pt x="1745" y="1726"/>
                </a:lnTo>
                <a:lnTo>
                  <a:pt x="1738" y="1726"/>
                </a:lnTo>
                <a:lnTo>
                  <a:pt x="1728" y="1728"/>
                </a:lnTo>
                <a:lnTo>
                  <a:pt x="1717" y="1728"/>
                </a:lnTo>
                <a:lnTo>
                  <a:pt x="1706" y="1739"/>
                </a:lnTo>
                <a:lnTo>
                  <a:pt x="1698" y="1744"/>
                </a:lnTo>
                <a:lnTo>
                  <a:pt x="1698" y="1756"/>
                </a:lnTo>
                <a:lnTo>
                  <a:pt x="1686" y="1736"/>
                </a:lnTo>
                <a:lnTo>
                  <a:pt x="1680" y="1710"/>
                </a:lnTo>
                <a:lnTo>
                  <a:pt x="1667" y="1688"/>
                </a:lnTo>
                <a:lnTo>
                  <a:pt x="1663" y="1686"/>
                </a:lnTo>
                <a:lnTo>
                  <a:pt x="1656" y="1669"/>
                </a:lnTo>
                <a:lnTo>
                  <a:pt x="1652" y="1661"/>
                </a:lnTo>
                <a:lnTo>
                  <a:pt x="1648" y="1657"/>
                </a:lnTo>
                <a:lnTo>
                  <a:pt x="1645" y="1646"/>
                </a:lnTo>
                <a:lnTo>
                  <a:pt x="1640" y="1634"/>
                </a:lnTo>
                <a:lnTo>
                  <a:pt x="1631" y="1622"/>
                </a:lnTo>
                <a:lnTo>
                  <a:pt x="1628" y="1618"/>
                </a:lnTo>
                <a:lnTo>
                  <a:pt x="1625" y="1597"/>
                </a:lnTo>
                <a:lnTo>
                  <a:pt x="1625" y="1594"/>
                </a:lnTo>
                <a:lnTo>
                  <a:pt x="1622" y="1588"/>
                </a:lnTo>
                <a:lnTo>
                  <a:pt x="1622" y="1566"/>
                </a:lnTo>
                <a:lnTo>
                  <a:pt x="1620" y="1572"/>
                </a:lnTo>
                <a:lnTo>
                  <a:pt x="1613" y="1564"/>
                </a:lnTo>
                <a:lnTo>
                  <a:pt x="1602" y="1557"/>
                </a:lnTo>
                <a:lnTo>
                  <a:pt x="1601" y="1557"/>
                </a:lnTo>
                <a:lnTo>
                  <a:pt x="1590" y="1557"/>
                </a:lnTo>
                <a:lnTo>
                  <a:pt x="1579" y="1557"/>
                </a:lnTo>
                <a:lnTo>
                  <a:pt x="1577" y="1561"/>
                </a:lnTo>
                <a:lnTo>
                  <a:pt x="1567" y="1570"/>
                </a:lnTo>
                <a:lnTo>
                  <a:pt x="1551" y="1574"/>
                </a:lnTo>
                <a:lnTo>
                  <a:pt x="1539" y="1590"/>
                </a:lnTo>
                <a:lnTo>
                  <a:pt x="1527" y="1605"/>
                </a:lnTo>
                <a:lnTo>
                  <a:pt x="1522" y="1620"/>
                </a:lnTo>
                <a:lnTo>
                  <a:pt x="1522" y="1634"/>
                </a:lnTo>
                <a:lnTo>
                  <a:pt x="1522" y="1644"/>
                </a:lnTo>
                <a:lnTo>
                  <a:pt x="1522" y="1657"/>
                </a:lnTo>
                <a:lnTo>
                  <a:pt x="1522" y="1668"/>
                </a:lnTo>
                <a:lnTo>
                  <a:pt x="1518" y="1672"/>
                </a:lnTo>
                <a:lnTo>
                  <a:pt x="1514" y="1677"/>
                </a:lnTo>
                <a:lnTo>
                  <a:pt x="1498" y="1676"/>
                </a:lnTo>
                <a:lnTo>
                  <a:pt x="1493" y="1668"/>
                </a:lnTo>
                <a:lnTo>
                  <a:pt x="1486" y="1661"/>
                </a:lnTo>
                <a:lnTo>
                  <a:pt x="1478" y="1661"/>
                </a:lnTo>
                <a:lnTo>
                  <a:pt x="1472" y="1661"/>
                </a:lnTo>
                <a:lnTo>
                  <a:pt x="1469" y="1661"/>
                </a:lnTo>
                <a:lnTo>
                  <a:pt x="1462" y="1668"/>
                </a:lnTo>
                <a:lnTo>
                  <a:pt x="1451" y="1661"/>
                </a:lnTo>
                <a:lnTo>
                  <a:pt x="1431" y="1656"/>
                </a:lnTo>
                <a:lnTo>
                  <a:pt x="1407" y="1638"/>
                </a:lnTo>
                <a:lnTo>
                  <a:pt x="1391" y="1628"/>
                </a:lnTo>
                <a:lnTo>
                  <a:pt x="1381" y="1620"/>
                </a:lnTo>
                <a:lnTo>
                  <a:pt x="1368" y="1613"/>
                </a:lnTo>
                <a:lnTo>
                  <a:pt x="1360" y="1604"/>
                </a:lnTo>
                <a:lnTo>
                  <a:pt x="1349" y="1601"/>
                </a:lnTo>
                <a:lnTo>
                  <a:pt x="1346" y="1601"/>
                </a:lnTo>
                <a:lnTo>
                  <a:pt x="1339" y="1601"/>
                </a:lnTo>
                <a:lnTo>
                  <a:pt x="1336" y="1604"/>
                </a:lnTo>
                <a:lnTo>
                  <a:pt x="1330" y="1605"/>
                </a:lnTo>
                <a:lnTo>
                  <a:pt x="1330" y="1610"/>
                </a:lnTo>
                <a:lnTo>
                  <a:pt x="1323" y="1624"/>
                </a:lnTo>
                <a:lnTo>
                  <a:pt x="1318" y="1645"/>
                </a:lnTo>
                <a:lnTo>
                  <a:pt x="1314" y="1653"/>
                </a:lnTo>
                <a:lnTo>
                  <a:pt x="1306" y="1664"/>
                </a:lnTo>
                <a:lnTo>
                  <a:pt x="1299" y="1657"/>
                </a:lnTo>
                <a:lnTo>
                  <a:pt x="1295" y="1657"/>
                </a:lnTo>
                <a:lnTo>
                  <a:pt x="1291" y="1649"/>
                </a:lnTo>
                <a:lnTo>
                  <a:pt x="1287" y="1646"/>
                </a:lnTo>
                <a:lnTo>
                  <a:pt x="1274" y="1649"/>
                </a:lnTo>
                <a:lnTo>
                  <a:pt x="1269" y="1649"/>
                </a:lnTo>
                <a:lnTo>
                  <a:pt x="1260" y="1653"/>
                </a:lnTo>
                <a:lnTo>
                  <a:pt x="1252" y="1649"/>
                </a:lnTo>
                <a:lnTo>
                  <a:pt x="1244" y="1649"/>
                </a:lnTo>
                <a:lnTo>
                  <a:pt x="1233" y="1645"/>
                </a:lnTo>
                <a:lnTo>
                  <a:pt x="1220" y="1644"/>
                </a:lnTo>
                <a:lnTo>
                  <a:pt x="1213" y="1644"/>
                </a:lnTo>
                <a:lnTo>
                  <a:pt x="1208" y="1645"/>
                </a:lnTo>
                <a:lnTo>
                  <a:pt x="1194" y="1636"/>
                </a:lnTo>
                <a:lnTo>
                  <a:pt x="1187" y="1634"/>
                </a:lnTo>
                <a:lnTo>
                  <a:pt x="1183" y="1630"/>
                </a:lnTo>
                <a:lnTo>
                  <a:pt x="1179" y="1624"/>
                </a:lnTo>
                <a:lnTo>
                  <a:pt x="1173" y="1618"/>
                </a:lnTo>
                <a:lnTo>
                  <a:pt x="1166" y="1613"/>
                </a:lnTo>
                <a:lnTo>
                  <a:pt x="1165" y="1613"/>
                </a:lnTo>
                <a:lnTo>
                  <a:pt x="1157" y="1610"/>
                </a:lnTo>
                <a:lnTo>
                  <a:pt x="1147" y="1605"/>
                </a:lnTo>
                <a:lnTo>
                  <a:pt x="1142" y="1601"/>
                </a:lnTo>
                <a:lnTo>
                  <a:pt x="1136" y="1594"/>
                </a:lnTo>
                <a:lnTo>
                  <a:pt x="1125" y="1594"/>
                </a:lnTo>
                <a:lnTo>
                  <a:pt x="1124" y="1593"/>
                </a:lnTo>
                <a:lnTo>
                  <a:pt x="1121" y="1588"/>
                </a:lnTo>
                <a:lnTo>
                  <a:pt x="1112" y="1582"/>
                </a:lnTo>
                <a:lnTo>
                  <a:pt x="1105" y="1572"/>
                </a:lnTo>
                <a:lnTo>
                  <a:pt x="1094" y="1566"/>
                </a:lnTo>
                <a:lnTo>
                  <a:pt x="1086" y="1565"/>
                </a:lnTo>
                <a:lnTo>
                  <a:pt x="1082" y="1564"/>
                </a:lnTo>
                <a:lnTo>
                  <a:pt x="1078" y="1565"/>
                </a:lnTo>
                <a:lnTo>
                  <a:pt x="1071" y="1565"/>
                </a:lnTo>
                <a:lnTo>
                  <a:pt x="1059" y="1565"/>
                </a:lnTo>
                <a:lnTo>
                  <a:pt x="1050" y="1566"/>
                </a:lnTo>
                <a:lnTo>
                  <a:pt x="1042" y="1566"/>
                </a:lnTo>
                <a:lnTo>
                  <a:pt x="1031" y="1565"/>
                </a:lnTo>
                <a:lnTo>
                  <a:pt x="1016" y="1561"/>
                </a:lnTo>
                <a:lnTo>
                  <a:pt x="1007" y="1561"/>
                </a:lnTo>
                <a:lnTo>
                  <a:pt x="995" y="1564"/>
                </a:lnTo>
                <a:lnTo>
                  <a:pt x="984" y="1564"/>
                </a:lnTo>
                <a:lnTo>
                  <a:pt x="974" y="1565"/>
                </a:lnTo>
                <a:lnTo>
                  <a:pt x="963" y="1566"/>
                </a:lnTo>
                <a:lnTo>
                  <a:pt x="958" y="1572"/>
                </a:lnTo>
                <a:lnTo>
                  <a:pt x="942" y="1582"/>
                </a:lnTo>
                <a:lnTo>
                  <a:pt x="939" y="1590"/>
                </a:lnTo>
                <a:lnTo>
                  <a:pt x="938" y="1601"/>
                </a:lnTo>
                <a:lnTo>
                  <a:pt x="938" y="1613"/>
                </a:lnTo>
                <a:lnTo>
                  <a:pt x="934" y="1622"/>
                </a:lnTo>
                <a:lnTo>
                  <a:pt x="930" y="1630"/>
                </a:lnTo>
                <a:lnTo>
                  <a:pt x="920" y="1638"/>
                </a:lnTo>
                <a:lnTo>
                  <a:pt x="906" y="1644"/>
                </a:lnTo>
                <a:lnTo>
                  <a:pt x="897" y="1644"/>
                </a:lnTo>
                <a:lnTo>
                  <a:pt x="887" y="1636"/>
                </a:lnTo>
                <a:lnTo>
                  <a:pt x="880" y="1636"/>
                </a:lnTo>
                <a:lnTo>
                  <a:pt x="872" y="1636"/>
                </a:lnTo>
                <a:lnTo>
                  <a:pt x="854" y="1634"/>
                </a:lnTo>
                <a:lnTo>
                  <a:pt x="841" y="1630"/>
                </a:lnTo>
                <a:lnTo>
                  <a:pt x="838" y="1628"/>
                </a:lnTo>
                <a:lnTo>
                  <a:pt x="830" y="1622"/>
                </a:lnTo>
                <a:lnTo>
                  <a:pt x="822" y="1618"/>
                </a:lnTo>
                <a:lnTo>
                  <a:pt x="816" y="1605"/>
                </a:lnTo>
                <a:lnTo>
                  <a:pt x="807" y="1594"/>
                </a:lnTo>
                <a:lnTo>
                  <a:pt x="794" y="1582"/>
                </a:lnTo>
                <a:lnTo>
                  <a:pt x="782" y="1580"/>
                </a:lnTo>
                <a:lnTo>
                  <a:pt x="772" y="1585"/>
                </a:lnTo>
                <a:lnTo>
                  <a:pt x="767" y="1572"/>
                </a:lnTo>
                <a:lnTo>
                  <a:pt x="760" y="1566"/>
                </a:lnTo>
                <a:lnTo>
                  <a:pt x="746" y="1564"/>
                </a:lnTo>
                <a:lnTo>
                  <a:pt x="736" y="1557"/>
                </a:lnTo>
                <a:lnTo>
                  <a:pt x="736" y="1554"/>
                </a:lnTo>
                <a:lnTo>
                  <a:pt x="732" y="1549"/>
                </a:lnTo>
                <a:lnTo>
                  <a:pt x="725" y="1540"/>
                </a:lnTo>
                <a:lnTo>
                  <a:pt x="721" y="1538"/>
                </a:lnTo>
                <a:lnTo>
                  <a:pt x="714" y="1535"/>
                </a:lnTo>
                <a:lnTo>
                  <a:pt x="711" y="1527"/>
                </a:lnTo>
                <a:lnTo>
                  <a:pt x="702" y="1519"/>
                </a:lnTo>
                <a:lnTo>
                  <a:pt x="699" y="1511"/>
                </a:lnTo>
                <a:lnTo>
                  <a:pt x="689" y="1508"/>
                </a:lnTo>
                <a:lnTo>
                  <a:pt x="674" y="1508"/>
                </a:lnTo>
                <a:lnTo>
                  <a:pt x="659" y="1511"/>
                </a:lnTo>
                <a:lnTo>
                  <a:pt x="644" y="1511"/>
                </a:lnTo>
                <a:lnTo>
                  <a:pt x="623" y="1511"/>
                </a:lnTo>
                <a:lnTo>
                  <a:pt x="617" y="1511"/>
                </a:lnTo>
                <a:lnTo>
                  <a:pt x="605" y="1508"/>
                </a:lnTo>
                <a:lnTo>
                  <a:pt x="586" y="1502"/>
                </a:lnTo>
                <a:lnTo>
                  <a:pt x="569" y="1501"/>
                </a:lnTo>
                <a:lnTo>
                  <a:pt x="555" y="1494"/>
                </a:lnTo>
                <a:lnTo>
                  <a:pt x="551" y="1487"/>
                </a:lnTo>
                <a:lnTo>
                  <a:pt x="549" y="1478"/>
                </a:lnTo>
                <a:lnTo>
                  <a:pt x="545" y="1471"/>
                </a:lnTo>
                <a:lnTo>
                  <a:pt x="543" y="1466"/>
                </a:lnTo>
                <a:lnTo>
                  <a:pt x="540" y="1466"/>
                </a:lnTo>
                <a:lnTo>
                  <a:pt x="536" y="1461"/>
                </a:lnTo>
                <a:lnTo>
                  <a:pt x="526" y="1461"/>
                </a:lnTo>
                <a:lnTo>
                  <a:pt x="518" y="1461"/>
                </a:lnTo>
                <a:lnTo>
                  <a:pt x="508" y="1461"/>
                </a:lnTo>
                <a:lnTo>
                  <a:pt x="501" y="1461"/>
                </a:lnTo>
                <a:lnTo>
                  <a:pt x="494" y="1463"/>
                </a:lnTo>
                <a:lnTo>
                  <a:pt x="491" y="1463"/>
                </a:lnTo>
                <a:lnTo>
                  <a:pt x="487" y="1463"/>
                </a:lnTo>
                <a:lnTo>
                  <a:pt x="484" y="1463"/>
                </a:lnTo>
                <a:lnTo>
                  <a:pt x="483" y="1463"/>
                </a:lnTo>
                <a:lnTo>
                  <a:pt x="482" y="1461"/>
                </a:lnTo>
                <a:lnTo>
                  <a:pt x="478" y="1461"/>
                </a:lnTo>
                <a:lnTo>
                  <a:pt x="476" y="1461"/>
                </a:lnTo>
                <a:lnTo>
                  <a:pt x="476" y="1457"/>
                </a:lnTo>
                <a:lnTo>
                  <a:pt x="473" y="1454"/>
                </a:lnTo>
                <a:lnTo>
                  <a:pt x="473" y="1449"/>
                </a:lnTo>
                <a:lnTo>
                  <a:pt x="469" y="1447"/>
                </a:lnTo>
                <a:lnTo>
                  <a:pt x="469" y="1445"/>
                </a:lnTo>
                <a:lnTo>
                  <a:pt x="465" y="1441"/>
                </a:lnTo>
                <a:lnTo>
                  <a:pt x="462" y="1438"/>
                </a:lnTo>
                <a:lnTo>
                  <a:pt x="462" y="1437"/>
                </a:lnTo>
                <a:lnTo>
                  <a:pt x="462" y="1433"/>
                </a:lnTo>
                <a:lnTo>
                  <a:pt x="460" y="1431"/>
                </a:lnTo>
                <a:lnTo>
                  <a:pt x="476" y="1405"/>
                </a:lnTo>
                <a:lnTo>
                  <a:pt x="484" y="1386"/>
                </a:lnTo>
                <a:lnTo>
                  <a:pt x="494" y="1374"/>
                </a:lnTo>
                <a:lnTo>
                  <a:pt x="501" y="1359"/>
                </a:lnTo>
                <a:lnTo>
                  <a:pt x="505" y="1346"/>
                </a:lnTo>
                <a:lnTo>
                  <a:pt x="505" y="1327"/>
                </a:lnTo>
                <a:lnTo>
                  <a:pt x="505" y="1311"/>
                </a:lnTo>
                <a:lnTo>
                  <a:pt x="508" y="1298"/>
                </a:lnTo>
                <a:lnTo>
                  <a:pt x="511" y="1282"/>
                </a:lnTo>
                <a:lnTo>
                  <a:pt x="511" y="1280"/>
                </a:lnTo>
                <a:lnTo>
                  <a:pt x="515" y="1274"/>
                </a:lnTo>
                <a:lnTo>
                  <a:pt x="515" y="1261"/>
                </a:lnTo>
                <a:lnTo>
                  <a:pt x="515" y="1245"/>
                </a:lnTo>
                <a:lnTo>
                  <a:pt x="518" y="1232"/>
                </a:lnTo>
                <a:lnTo>
                  <a:pt x="515" y="1224"/>
                </a:lnTo>
                <a:lnTo>
                  <a:pt x="518" y="1221"/>
                </a:lnTo>
                <a:lnTo>
                  <a:pt x="511" y="1212"/>
                </a:lnTo>
                <a:lnTo>
                  <a:pt x="509" y="1207"/>
                </a:lnTo>
                <a:lnTo>
                  <a:pt x="494" y="1196"/>
                </a:lnTo>
                <a:lnTo>
                  <a:pt x="484" y="1184"/>
                </a:lnTo>
                <a:lnTo>
                  <a:pt x="478" y="1168"/>
                </a:lnTo>
                <a:lnTo>
                  <a:pt x="476" y="1157"/>
                </a:lnTo>
                <a:lnTo>
                  <a:pt x="476" y="1141"/>
                </a:lnTo>
                <a:lnTo>
                  <a:pt x="482" y="1135"/>
                </a:lnTo>
                <a:lnTo>
                  <a:pt x="491" y="1132"/>
                </a:lnTo>
                <a:lnTo>
                  <a:pt x="505" y="1121"/>
                </a:lnTo>
                <a:lnTo>
                  <a:pt x="515" y="1112"/>
                </a:lnTo>
                <a:lnTo>
                  <a:pt x="519" y="1096"/>
                </a:lnTo>
                <a:lnTo>
                  <a:pt x="523" y="1084"/>
                </a:lnTo>
                <a:lnTo>
                  <a:pt x="519" y="1068"/>
                </a:lnTo>
                <a:lnTo>
                  <a:pt x="519" y="1062"/>
                </a:lnTo>
                <a:lnTo>
                  <a:pt x="518" y="1050"/>
                </a:lnTo>
                <a:lnTo>
                  <a:pt x="515" y="1042"/>
                </a:lnTo>
                <a:lnTo>
                  <a:pt x="518" y="1024"/>
                </a:lnTo>
                <a:lnTo>
                  <a:pt x="511" y="1006"/>
                </a:lnTo>
                <a:lnTo>
                  <a:pt x="494" y="1006"/>
                </a:lnTo>
                <a:lnTo>
                  <a:pt x="482" y="998"/>
                </a:lnTo>
                <a:lnTo>
                  <a:pt x="473" y="979"/>
                </a:lnTo>
                <a:lnTo>
                  <a:pt x="462" y="968"/>
                </a:lnTo>
                <a:lnTo>
                  <a:pt x="453" y="965"/>
                </a:lnTo>
                <a:lnTo>
                  <a:pt x="443" y="961"/>
                </a:lnTo>
                <a:lnTo>
                  <a:pt x="443" y="973"/>
                </a:lnTo>
                <a:lnTo>
                  <a:pt x="441" y="992"/>
                </a:lnTo>
                <a:lnTo>
                  <a:pt x="439" y="1013"/>
                </a:lnTo>
                <a:lnTo>
                  <a:pt x="429" y="1029"/>
                </a:lnTo>
                <a:lnTo>
                  <a:pt x="415" y="1040"/>
                </a:lnTo>
                <a:lnTo>
                  <a:pt x="403" y="1042"/>
                </a:lnTo>
                <a:lnTo>
                  <a:pt x="395" y="1054"/>
                </a:lnTo>
                <a:lnTo>
                  <a:pt x="383" y="1067"/>
                </a:lnTo>
                <a:lnTo>
                  <a:pt x="379" y="1065"/>
                </a:lnTo>
                <a:lnTo>
                  <a:pt x="370" y="1076"/>
                </a:lnTo>
                <a:lnTo>
                  <a:pt x="356" y="1089"/>
                </a:lnTo>
                <a:lnTo>
                  <a:pt x="338" y="1085"/>
                </a:lnTo>
                <a:lnTo>
                  <a:pt x="325" y="1076"/>
                </a:lnTo>
                <a:lnTo>
                  <a:pt x="316" y="1072"/>
                </a:lnTo>
                <a:lnTo>
                  <a:pt x="307" y="1067"/>
                </a:lnTo>
                <a:lnTo>
                  <a:pt x="300" y="1075"/>
                </a:lnTo>
                <a:lnTo>
                  <a:pt x="296" y="1089"/>
                </a:lnTo>
                <a:lnTo>
                  <a:pt x="294" y="1101"/>
                </a:lnTo>
                <a:lnTo>
                  <a:pt x="291" y="1105"/>
                </a:lnTo>
                <a:lnTo>
                  <a:pt x="284" y="1112"/>
                </a:lnTo>
                <a:lnTo>
                  <a:pt x="275" y="1101"/>
                </a:lnTo>
                <a:lnTo>
                  <a:pt x="269" y="1099"/>
                </a:lnTo>
                <a:lnTo>
                  <a:pt x="259" y="1072"/>
                </a:lnTo>
                <a:lnTo>
                  <a:pt x="249" y="1050"/>
                </a:lnTo>
                <a:lnTo>
                  <a:pt x="235" y="1037"/>
                </a:lnTo>
                <a:lnTo>
                  <a:pt x="235" y="1033"/>
                </a:lnTo>
                <a:lnTo>
                  <a:pt x="233" y="1025"/>
                </a:lnTo>
                <a:lnTo>
                  <a:pt x="226" y="1017"/>
                </a:lnTo>
                <a:lnTo>
                  <a:pt x="217" y="1013"/>
                </a:lnTo>
                <a:lnTo>
                  <a:pt x="216" y="1009"/>
                </a:lnTo>
                <a:lnTo>
                  <a:pt x="193" y="998"/>
                </a:lnTo>
                <a:lnTo>
                  <a:pt x="169" y="990"/>
                </a:lnTo>
                <a:lnTo>
                  <a:pt x="162" y="976"/>
                </a:lnTo>
                <a:lnTo>
                  <a:pt x="158" y="968"/>
                </a:lnTo>
                <a:lnTo>
                  <a:pt x="137" y="968"/>
                </a:lnTo>
                <a:lnTo>
                  <a:pt x="128" y="958"/>
                </a:lnTo>
                <a:lnTo>
                  <a:pt x="121" y="950"/>
                </a:lnTo>
                <a:lnTo>
                  <a:pt x="112" y="949"/>
                </a:lnTo>
                <a:lnTo>
                  <a:pt x="100" y="946"/>
                </a:lnTo>
                <a:lnTo>
                  <a:pt x="82" y="921"/>
                </a:lnTo>
                <a:lnTo>
                  <a:pt x="72" y="913"/>
                </a:lnTo>
                <a:lnTo>
                  <a:pt x="72" y="909"/>
                </a:lnTo>
                <a:lnTo>
                  <a:pt x="64" y="894"/>
                </a:lnTo>
                <a:lnTo>
                  <a:pt x="58" y="873"/>
                </a:lnTo>
                <a:lnTo>
                  <a:pt x="53" y="865"/>
                </a:lnTo>
                <a:lnTo>
                  <a:pt x="46" y="853"/>
                </a:lnTo>
                <a:lnTo>
                  <a:pt x="46" y="802"/>
                </a:lnTo>
                <a:lnTo>
                  <a:pt x="46" y="799"/>
                </a:lnTo>
                <a:lnTo>
                  <a:pt x="46" y="794"/>
                </a:lnTo>
                <a:lnTo>
                  <a:pt x="50" y="775"/>
                </a:lnTo>
                <a:lnTo>
                  <a:pt x="46" y="742"/>
                </a:lnTo>
                <a:lnTo>
                  <a:pt x="31" y="729"/>
                </a:lnTo>
                <a:lnTo>
                  <a:pt x="17" y="719"/>
                </a:lnTo>
                <a:lnTo>
                  <a:pt x="0" y="712"/>
                </a:lnTo>
                <a:lnTo>
                  <a:pt x="0" y="696"/>
                </a:lnTo>
                <a:lnTo>
                  <a:pt x="13" y="683"/>
                </a:lnTo>
                <a:lnTo>
                  <a:pt x="20" y="673"/>
                </a:lnTo>
                <a:lnTo>
                  <a:pt x="38" y="667"/>
                </a:lnTo>
                <a:lnTo>
                  <a:pt x="58" y="660"/>
                </a:lnTo>
                <a:lnTo>
                  <a:pt x="67" y="649"/>
                </a:lnTo>
                <a:lnTo>
                  <a:pt x="82" y="638"/>
                </a:lnTo>
                <a:lnTo>
                  <a:pt x="107" y="631"/>
                </a:lnTo>
                <a:lnTo>
                  <a:pt x="128" y="625"/>
                </a:lnTo>
                <a:lnTo>
                  <a:pt x="152" y="620"/>
                </a:lnTo>
                <a:lnTo>
                  <a:pt x="176" y="620"/>
                </a:lnTo>
                <a:lnTo>
                  <a:pt x="208" y="619"/>
                </a:lnTo>
                <a:lnTo>
                  <a:pt x="235" y="608"/>
                </a:lnTo>
                <a:lnTo>
                  <a:pt x="269" y="600"/>
                </a:lnTo>
                <a:lnTo>
                  <a:pt x="300" y="593"/>
                </a:lnTo>
                <a:lnTo>
                  <a:pt x="320" y="579"/>
                </a:lnTo>
                <a:lnTo>
                  <a:pt x="342" y="555"/>
                </a:lnTo>
                <a:lnTo>
                  <a:pt x="360" y="533"/>
                </a:lnTo>
                <a:lnTo>
                  <a:pt x="377" y="513"/>
                </a:lnTo>
                <a:lnTo>
                  <a:pt x="400" y="492"/>
                </a:lnTo>
                <a:lnTo>
                  <a:pt x="422" y="472"/>
                </a:lnTo>
                <a:lnTo>
                  <a:pt x="435" y="463"/>
                </a:lnTo>
                <a:lnTo>
                  <a:pt x="441" y="452"/>
                </a:lnTo>
                <a:lnTo>
                  <a:pt x="447" y="444"/>
                </a:lnTo>
                <a:lnTo>
                  <a:pt x="469" y="417"/>
                </a:lnTo>
                <a:lnTo>
                  <a:pt x="501" y="386"/>
                </a:lnTo>
                <a:lnTo>
                  <a:pt x="527" y="362"/>
                </a:lnTo>
                <a:lnTo>
                  <a:pt x="549" y="341"/>
                </a:lnTo>
                <a:lnTo>
                  <a:pt x="569" y="318"/>
                </a:lnTo>
                <a:lnTo>
                  <a:pt x="569" y="313"/>
                </a:lnTo>
                <a:lnTo>
                  <a:pt x="561" y="270"/>
                </a:lnTo>
                <a:lnTo>
                  <a:pt x="555" y="261"/>
                </a:lnTo>
                <a:lnTo>
                  <a:pt x="555" y="239"/>
                </a:lnTo>
                <a:lnTo>
                  <a:pt x="555" y="218"/>
                </a:lnTo>
                <a:lnTo>
                  <a:pt x="561" y="202"/>
                </a:lnTo>
                <a:lnTo>
                  <a:pt x="569" y="195"/>
                </a:lnTo>
                <a:lnTo>
                  <a:pt x="581" y="195"/>
                </a:lnTo>
                <a:lnTo>
                  <a:pt x="601" y="198"/>
                </a:lnTo>
                <a:lnTo>
                  <a:pt x="617" y="199"/>
                </a:lnTo>
                <a:lnTo>
                  <a:pt x="626" y="202"/>
                </a:lnTo>
                <a:lnTo>
                  <a:pt x="635" y="198"/>
                </a:lnTo>
                <a:lnTo>
                  <a:pt x="641" y="190"/>
                </a:lnTo>
                <a:lnTo>
                  <a:pt x="648" y="179"/>
                </a:lnTo>
                <a:lnTo>
                  <a:pt x="650" y="154"/>
                </a:lnTo>
                <a:lnTo>
                  <a:pt x="657" y="135"/>
                </a:lnTo>
                <a:lnTo>
                  <a:pt x="659" y="123"/>
                </a:lnTo>
                <a:lnTo>
                  <a:pt x="664" y="118"/>
                </a:lnTo>
                <a:lnTo>
                  <a:pt x="681" y="95"/>
                </a:lnTo>
                <a:lnTo>
                  <a:pt x="699" y="87"/>
                </a:lnTo>
                <a:lnTo>
                  <a:pt x="714" y="80"/>
                </a:lnTo>
                <a:lnTo>
                  <a:pt x="732" y="71"/>
                </a:lnTo>
                <a:lnTo>
                  <a:pt x="743" y="62"/>
                </a:lnTo>
                <a:lnTo>
                  <a:pt x="755" y="54"/>
                </a:lnTo>
                <a:lnTo>
                  <a:pt x="752" y="43"/>
                </a:lnTo>
                <a:lnTo>
                  <a:pt x="743" y="31"/>
                </a:lnTo>
                <a:lnTo>
                  <a:pt x="732" y="23"/>
                </a:lnTo>
                <a:lnTo>
                  <a:pt x="736" y="12"/>
                </a:lnTo>
                <a:lnTo>
                  <a:pt x="743" y="4"/>
                </a:lnTo>
                <a:lnTo>
                  <a:pt x="746" y="0"/>
                </a:lnTo>
                <a:lnTo>
                  <a:pt x="752" y="0"/>
                </a:lnTo>
                <a:lnTo>
                  <a:pt x="755" y="5"/>
                </a:lnTo>
                <a:lnTo>
                  <a:pt x="767" y="12"/>
                </a:lnTo>
                <a:lnTo>
                  <a:pt x="772" y="20"/>
                </a:lnTo>
                <a:lnTo>
                  <a:pt x="780" y="28"/>
                </a:lnTo>
                <a:lnTo>
                  <a:pt x="782" y="31"/>
                </a:lnTo>
                <a:lnTo>
                  <a:pt x="785" y="35"/>
                </a:lnTo>
                <a:lnTo>
                  <a:pt x="798" y="46"/>
                </a:lnTo>
                <a:lnTo>
                  <a:pt x="816" y="71"/>
                </a:lnTo>
                <a:lnTo>
                  <a:pt x="841" y="102"/>
                </a:lnTo>
                <a:lnTo>
                  <a:pt x="851" y="118"/>
                </a:lnTo>
                <a:lnTo>
                  <a:pt x="862" y="130"/>
                </a:lnTo>
                <a:lnTo>
                  <a:pt x="872" y="144"/>
                </a:lnTo>
                <a:lnTo>
                  <a:pt x="876" y="176"/>
                </a:lnTo>
                <a:lnTo>
                  <a:pt x="872" y="234"/>
                </a:lnTo>
                <a:lnTo>
                  <a:pt x="872" y="243"/>
                </a:lnTo>
                <a:lnTo>
                  <a:pt x="865" y="270"/>
                </a:lnTo>
                <a:lnTo>
                  <a:pt x="868" y="306"/>
                </a:lnTo>
                <a:lnTo>
                  <a:pt x="938" y="410"/>
                </a:lnTo>
                <a:lnTo>
                  <a:pt x="939" y="426"/>
                </a:lnTo>
                <a:lnTo>
                  <a:pt x="946" y="457"/>
                </a:lnTo>
                <a:lnTo>
                  <a:pt x="949" y="474"/>
                </a:lnTo>
                <a:lnTo>
                  <a:pt x="948" y="519"/>
                </a:lnTo>
                <a:lnTo>
                  <a:pt x="942" y="555"/>
                </a:lnTo>
                <a:lnTo>
                  <a:pt x="949" y="585"/>
                </a:lnTo>
                <a:lnTo>
                  <a:pt x="934" y="625"/>
                </a:lnTo>
                <a:lnTo>
                  <a:pt x="934" y="646"/>
                </a:lnTo>
                <a:lnTo>
                  <a:pt x="939" y="673"/>
                </a:lnTo>
                <a:lnTo>
                  <a:pt x="931" y="700"/>
                </a:lnTo>
                <a:lnTo>
                  <a:pt x="939" y="724"/>
                </a:lnTo>
                <a:lnTo>
                  <a:pt x="946" y="742"/>
                </a:lnTo>
                <a:lnTo>
                  <a:pt x="1029" y="750"/>
                </a:lnTo>
                <a:lnTo>
                  <a:pt x="1029" y="723"/>
                </a:lnTo>
                <a:lnTo>
                  <a:pt x="1129" y="726"/>
                </a:lnTo>
                <a:lnTo>
                  <a:pt x="1132" y="751"/>
                </a:lnTo>
                <a:lnTo>
                  <a:pt x="1142" y="769"/>
                </a:lnTo>
                <a:lnTo>
                  <a:pt x="1164" y="759"/>
                </a:lnTo>
                <a:lnTo>
                  <a:pt x="1187" y="751"/>
                </a:lnTo>
                <a:lnTo>
                  <a:pt x="1194" y="772"/>
                </a:lnTo>
                <a:lnTo>
                  <a:pt x="1197" y="793"/>
                </a:lnTo>
                <a:lnTo>
                  <a:pt x="1213" y="806"/>
                </a:lnTo>
                <a:lnTo>
                  <a:pt x="1237" y="819"/>
                </a:lnTo>
                <a:lnTo>
                  <a:pt x="1237" y="845"/>
                </a:lnTo>
                <a:lnTo>
                  <a:pt x="1229" y="881"/>
                </a:lnTo>
                <a:lnTo>
                  <a:pt x="1210" y="885"/>
                </a:lnTo>
                <a:lnTo>
                  <a:pt x="1194" y="891"/>
                </a:lnTo>
                <a:lnTo>
                  <a:pt x="1187" y="918"/>
                </a:lnTo>
                <a:lnTo>
                  <a:pt x="1179" y="949"/>
                </a:lnTo>
                <a:lnTo>
                  <a:pt x="1194" y="968"/>
                </a:lnTo>
                <a:lnTo>
                  <a:pt x="1208" y="973"/>
                </a:lnTo>
                <a:lnTo>
                  <a:pt x="1253" y="981"/>
                </a:lnTo>
                <a:lnTo>
                  <a:pt x="1287" y="992"/>
                </a:lnTo>
                <a:lnTo>
                  <a:pt x="1332" y="1009"/>
                </a:lnTo>
                <a:lnTo>
                  <a:pt x="1364" y="1024"/>
                </a:lnTo>
                <a:lnTo>
                  <a:pt x="1396" y="1033"/>
                </a:lnTo>
                <a:lnTo>
                  <a:pt x="1415" y="1041"/>
                </a:lnTo>
                <a:lnTo>
                  <a:pt x="1428" y="1048"/>
                </a:lnTo>
                <a:lnTo>
                  <a:pt x="1454" y="1054"/>
                </a:lnTo>
                <a:lnTo>
                  <a:pt x="1457" y="1037"/>
                </a:lnTo>
                <a:lnTo>
                  <a:pt x="1446" y="1013"/>
                </a:lnTo>
                <a:lnTo>
                  <a:pt x="1446" y="1001"/>
                </a:lnTo>
                <a:lnTo>
                  <a:pt x="1489" y="1009"/>
                </a:lnTo>
                <a:lnTo>
                  <a:pt x="1518" y="1024"/>
                </a:lnTo>
                <a:lnTo>
                  <a:pt x="1547" y="1041"/>
                </a:lnTo>
                <a:lnTo>
                  <a:pt x="1551" y="1050"/>
                </a:lnTo>
                <a:lnTo>
                  <a:pt x="1562" y="1075"/>
                </a:lnTo>
                <a:lnTo>
                  <a:pt x="1577" y="1124"/>
                </a:lnTo>
                <a:lnTo>
                  <a:pt x="1590" y="1147"/>
                </a:lnTo>
                <a:lnTo>
                  <a:pt x="1610" y="1159"/>
                </a:lnTo>
                <a:lnTo>
                  <a:pt x="1630" y="1159"/>
                </a:lnTo>
                <a:lnTo>
                  <a:pt x="1630" y="1163"/>
                </a:lnTo>
                <a:lnTo>
                  <a:pt x="1640" y="1163"/>
                </a:lnTo>
                <a:lnTo>
                  <a:pt x="1675" y="1165"/>
                </a:lnTo>
                <a:lnTo>
                  <a:pt x="1685" y="1168"/>
                </a:lnTo>
                <a:lnTo>
                  <a:pt x="1725" y="1181"/>
                </a:lnTo>
                <a:lnTo>
                  <a:pt x="1742" y="1184"/>
                </a:lnTo>
                <a:lnTo>
                  <a:pt x="1751" y="1184"/>
                </a:lnTo>
                <a:lnTo>
                  <a:pt x="1767" y="1184"/>
                </a:lnTo>
                <a:lnTo>
                  <a:pt x="1776" y="1184"/>
                </a:lnTo>
                <a:lnTo>
                  <a:pt x="1797" y="1184"/>
                </a:lnTo>
                <a:lnTo>
                  <a:pt x="1826" y="1179"/>
                </a:lnTo>
                <a:lnTo>
                  <a:pt x="1874" y="1171"/>
                </a:lnTo>
                <a:lnTo>
                  <a:pt x="1876" y="1188"/>
                </a:lnTo>
                <a:lnTo>
                  <a:pt x="1924" y="1188"/>
                </a:lnTo>
                <a:lnTo>
                  <a:pt x="1938" y="1188"/>
                </a:lnTo>
                <a:lnTo>
                  <a:pt x="1954" y="1188"/>
                </a:lnTo>
                <a:lnTo>
                  <a:pt x="1960" y="1189"/>
                </a:lnTo>
                <a:lnTo>
                  <a:pt x="1970" y="1189"/>
                </a:lnTo>
                <a:lnTo>
                  <a:pt x="1977" y="1189"/>
                </a:lnTo>
                <a:lnTo>
                  <a:pt x="1982" y="1184"/>
                </a:lnTo>
                <a:lnTo>
                  <a:pt x="1985" y="1189"/>
                </a:lnTo>
                <a:lnTo>
                  <a:pt x="2005" y="1199"/>
                </a:lnTo>
                <a:lnTo>
                  <a:pt x="2024" y="1215"/>
                </a:lnTo>
                <a:lnTo>
                  <a:pt x="2046" y="1224"/>
                </a:lnTo>
                <a:lnTo>
                  <a:pt x="2068" y="1237"/>
                </a:lnTo>
                <a:lnTo>
                  <a:pt x="2085" y="1248"/>
                </a:lnTo>
                <a:lnTo>
                  <a:pt x="2086" y="1263"/>
                </a:lnTo>
                <a:lnTo>
                  <a:pt x="2074" y="1275"/>
                </a:lnTo>
                <a:lnTo>
                  <a:pt x="2058" y="1280"/>
                </a:lnTo>
                <a:lnTo>
                  <a:pt x="2046" y="1288"/>
                </a:lnTo>
                <a:lnTo>
                  <a:pt x="2037" y="1291"/>
                </a:lnTo>
                <a:lnTo>
                  <a:pt x="2034" y="1304"/>
                </a:lnTo>
                <a:lnTo>
                  <a:pt x="2037" y="1311"/>
                </a:lnTo>
                <a:lnTo>
                  <a:pt x="2042" y="1314"/>
                </a:lnTo>
                <a:lnTo>
                  <a:pt x="2042" y="1327"/>
                </a:lnTo>
                <a:lnTo>
                  <a:pt x="2037" y="1340"/>
                </a:lnTo>
                <a:lnTo>
                  <a:pt x="2032" y="1352"/>
                </a:lnTo>
                <a:lnTo>
                  <a:pt x="2024" y="1366"/>
                </a:lnTo>
                <a:lnTo>
                  <a:pt x="2020" y="1374"/>
                </a:lnTo>
                <a:lnTo>
                  <a:pt x="2005" y="1379"/>
                </a:lnTo>
                <a:lnTo>
                  <a:pt x="1988" y="1375"/>
                </a:lnTo>
                <a:lnTo>
                  <a:pt x="1982" y="1375"/>
                </a:lnTo>
                <a:lnTo>
                  <a:pt x="1974" y="1383"/>
                </a:lnTo>
                <a:lnTo>
                  <a:pt x="1977" y="1394"/>
                </a:lnTo>
                <a:lnTo>
                  <a:pt x="1987" y="1396"/>
                </a:lnTo>
                <a:lnTo>
                  <a:pt x="1992" y="1402"/>
                </a:lnTo>
                <a:lnTo>
                  <a:pt x="1996" y="1407"/>
                </a:lnTo>
                <a:lnTo>
                  <a:pt x="1992" y="1417"/>
                </a:lnTo>
                <a:lnTo>
                  <a:pt x="1988" y="1427"/>
                </a:lnTo>
                <a:lnTo>
                  <a:pt x="1992" y="1433"/>
                </a:lnTo>
                <a:lnTo>
                  <a:pt x="1992" y="1445"/>
                </a:lnTo>
                <a:lnTo>
                  <a:pt x="1996" y="1454"/>
                </a:lnTo>
                <a:lnTo>
                  <a:pt x="2009" y="1463"/>
                </a:lnTo>
                <a:lnTo>
                  <a:pt x="2012" y="1466"/>
                </a:lnTo>
                <a:lnTo>
                  <a:pt x="2016" y="1478"/>
                </a:lnTo>
                <a:lnTo>
                  <a:pt x="2012" y="1489"/>
                </a:lnTo>
                <a:lnTo>
                  <a:pt x="2012" y="1505"/>
                </a:lnTo>
                <a:lnTo>
                  <a:pt x="1988" y="1519"/>
                </a:lnTo>
                <a:lnTo>
                  <a:pt x="1974" y="1532"/>
                </a:lnTo>
                <a:lnTo>
                  <a:pt x="1970" y="1538"/>
                </a:lnTo>
                <a:lnTo>
                  <a:pt x="1967" y="1540"/>
                </a:lnTo>
                <a:lnTo>
                  <a:pt x="1960" y="1545"/>
                </a:lnTo>
                <a:lnTo>
                  <a:pt x="1957" y="1564"/>
                </a:lnTo>
                <a:lnTo>
                  <a:pt x="1954" y="1566"/>
                </a:lnTo>
                <a:lnTo>
                  <a:pt x="1947" y="1585"/>
                </a:lnTo>
                <a:lnTo>
                  <a:pt x="1957" y="1590"/>
                </a:lnTo>
                <a:lnTo>
                  <a:pt x="1960" y="1601"/>
                </a:lnTo>
                <a:lnTo>
                  <a:pt x="1960" y="1605"/>
                </a:lnTo>
                <a:lnTo>
                  <a:pt x="1967" y="1620"/>
                </a:lnTo>
                <a:lnTo>
                  <a:pt x="1977" y="1624"/>
                </a:lnTo>
                <a:lnTo>
                  <a:pt x="1988" y="1634"/>
                </a:lnTo>
                <a:lnTo>
                  <a:pt x="1996" y="1646"/>
                </a:lnTo>
                <a:lnTo>
                  <a:pt x="1988" y="1661"/>
                </a:lnTo>
                <a:lnTo>
                  <a:pt x="1982" y="1668"/>
                </a:lnTo>
                <a:lnTo>
                  <a:pt x="1974" y="1672"/>
                </a:lnTo>
                <a:lnTo>
                  <a:pt x="1954" y="1677"/>
                </a:lnTo>
                <a:lnTo>
                  <a:pt x="1938" y="1680"/>
                </a:lnTo>
                <a:lnTo>
                  <a:pt x="1935" y="1694"/>
                </a:lnTo>
                <a:lnTo>
                  <a:pt x="1938" y="1705"/>
                </a:lnTo>
                <a:lnTo>
                  <a:pt x="1945" y="1717"/>
                </a:lnTo>
                <a:lnTo>
                  <a:pt x="1947" y="1736"/>
                </a:lnTo>
                <a:lnTo>
                  <a:pt x="1947" y="1744"/>
                </a:lnTo>
                <a:lnTo>
                  <a:pt x="1951" y="1753"/>
                </a:lnTo>
                <a:lnTo>
                  <a:pt x="1945" y="1769"/>
                </a:lnTo>
                <a:lnTo>
                  <a:pt x="1935" y="1779"/>
                </a:lnTo>
                <a:lnTo>
                  <a:pt x="1924" y="1779"/>
                </a:lnTo>
                <a:lnTo>
                  <a:pt x="1911" y="1776"/>
                </a:lnTo>
                <a:lnTo>
                  <a:pt x="1904" y="1775"/>
                </a:lnTo>
                <a:lnTo>
                  <a:pt x="1891" y="1775"/>
                </a:lnTo>
                <a:lnTo>
                  <a:pt x="1887" y="1775"/>
                </a:lnTo>
                <a:lnTo>
                  <a:pt x="1874" y="1769"/>
                </a:lnTo>
                <a:lnTo>
                  <a:pt x="1861" y="1769"/>
                </a:lnTo>
                <a:lnTo>
                  <a:pt x="1852" y="1771"/>
                </a:lnTo>
                <a:lnTo>
                  <a:pt x="1850" y="177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2" name="Freeform 1053"/>
          <p:cNvSpPr>
            <a:spLocks/>
          </p:cNvSpPr>
          <p:nvPr userDrawn="1"/>
        </p:nvSpPr>
        <p:spPr bwMode="auto">
          <a:xfrm>
            <a:off x="3260868" y="3516890"/>
            <a:ext cx="766049" cy="1075521"/>
          </a:xfrm>
          <a:custGeom>
            <a:avLst/>
            <a:gdLst>
              <a:gd name="T0" fmla="*/ 413 w 1765"/>
              <a:gd name="T1" fmla="*/ 2153 h 2200"/>
              <a:gd name="T2" fmla="*/ 556 w 1765"/>
              <a:gd name="T3" fmla="*/ 2181 h 2200"/>
              <a:gd name="T4" fmla="*/ 643 w 1765"/>
              <a:gd name="T5" fmla="*/ 2094 h 2200"/>
              <a:gd name="T6" fmla="*/ 819 w 1765"/>
              <a:gd name="T7" fmla="*/ 2030 h 2200"/>
              <a:gd name="T8" fmla="*/ 838 w 1765"/>
              <a:gd name="T9" fmla="*/ 1944 h 2200"/>
              <a:gd name="T10" fmla="*/ 714 w 1765"/>
              <a:gd name="T11" fmla="*/ 1827 h 2200"/>
              <a:gd name="T12" fmla="*/ 758 w 1765"/>
              <a:gd name="T13" fmla="*/ 1636 h 2200"/>
              <a:gd name="T14" fmla="*/ 911 w 1765"/>
              <a:gd name="T15" fmla="*/ 1542 h 2200"/>
              <a:gd name="T16" fmla="*/ 1055 w 1765"/>
              <a:gd name="T17" fmla="*/ 1450 h 2200"/>
              <a:gd name="T18" fmla="*/ 1137 w 1765"/>
              <a:gd name="T19" fmla="*/ 1534 h 2200"/>
              <a:gd name="T20" fmla="*/ 1234 w 1765"/>
              <a:gd name="T21" fmla="*/ 1699 h 2200"/>
              <a:gd name="T22" fmla="*/ 1459 w 1765"/>
              <a:gd name="T23" fmla="*/ 1795 h 2200"/>
              <a:gd name="T24" fmla="*/ 1487 w 1765"/>
              <a:gd name="T25" fmla="*/ 1785 h 2200"/>
              <a:gd name="T26" fmla="*/ 1472 w 1765"/>
              <a:gd name="T27" fmla="*/ 1761 h 2200"/>
              <a:gd name="T28" fmla="*/ 1513 w 1765"/>
              <a:gd name="T29" fmla="*/ 1636 h 2200"/>
              <a:gd name="T30" fmla="*/ 1527 w 1765"/>
              <a:gd name="T31" fmla="*/ 1546 h 2200"/>
              <a:gd name="T32" fmla="*/ 1501 w 1765"/>
              <a:gd name="T33" fmla="*/ 1457 h 2200"/>
              <a:gd name="T34" fmla="*/ 1527 w 1765"/>
              <a:gd name="T35" fmla="*/ 1349 h 2200"/>
              <a:gd name="T36" fmla="*/ 1451 w 1765"/>
              <a:gd name="T37" fmla="*/ 1317 h 2200"/>
              <a:gd name="T38" fmla="*/ 1364 w 1765"/>
              <a:gd name="T39" fmla="*/ 1414 h 2200"/>
              <a:gd name="T40" fmla="*/ 1293 w 1765"/>
              <a:gd name="T41" fmla="*/ 1437 h 2200"/>
              <a:gd name="T42" fmla="*/ 1227 w 1765"/>
              <a:gd name="T43" fmla="*/ 1338 h 2200"/>
              <a:gd name="T44" fmla="*/ 1122 w 1765"/>
              <a:gd name="T45" fmla="*/ 1274 h 2200"/>
              <a:gd name="T46" fmla="*/ 1055 w 1765"/>
              <a:gd name="T47" fmla="*/ 1127 h 2200"/>
              <a:gd name="T48" fmla="*/ 1022 w 1765"/>
              <a:gd name="T49" fmla="*/ 1008 h 2200"/>
              <a:gd name="T50" fmla="*/ 1185 w 1765"/>
              <a:gd name="T51" fmla="*/ 945 h 2200"/>
              <a:gd name="T52" fmla="*/ 1409 w 1765"/>
              <a:gd name="T53" fmla="*/ 817 h 2200"/>
              <a:gd name="T54" fmla="*/ 1578 w 1765"/>
              <a:gd name="T55" fmla="*/ 643 h 2200"/>
              <a:gd name="T56" fmla="*/ 1610 w 1765"/>
              <a:gd name="T57" fmla="*/ 523 h 2200"/>
              <a:gd name="T58" fmla="*/ 1673 w 1765"/>
              <a:gd name="T59" fmla="*/ 441 h 2200"/>
              <a:gd name="T60" fmla="*/ 1741 w 1765"/>
              <a:gd name="T61" fmla="*/ 348 h 2200"/>
              <a:gd name="T62" fmla="*/ 1682 w 1765"/>
              <a:gd name="T63" fmla="*/ 337 h 2200"/>
              <a:gd name="T64" fmla="*/ 1528 w 1765"/>
              <a:gd name="T65" fmla="*/ 197 h 2200"/>
              <a:gd name="T66" fmla="*/ 1409 w 1765"/>
              <a:gd name="T67" fmla="*/ 174 h 2200"/>
              <a:gd name="T68" fmla="*/ 1343 w 1765"/>
              <a:gd name="T69" fmla="*/ 109 h 2200"/>
              <a:gd name="T70" fmla="*/ 1213 w 1765"/>
              <a:gd name="T71" fmla="*/ 56 h 2200"/>
              <a:gd name="T72" fmla="*/ 1015 w 1765"/>
              <a:gd name="T73" fmla="*/ 8 h 2200"/>
              <a:gd name="T74" fmla="*/ 913 w 1765"/>
              <a:gd name="T75" fmla="*/ 90 h 2200"/>
              <a:gd name="T76" fmla="*/ 943 w 1765"/>
              <a:gd name="T77" fmla="*/ 402 h 2200"/>
              <a:gd name="T78" fmla="*/ 725 w 1765"/>
              <a:gd name="T79" fmla="*/ 402 h 2200"/>
              <a:gd name="T80" fmla="*/ 474 w 1765"/>
              <a:gd name="T81" fmla="*/ 381 h 2200"/>
              <a:gd name="T82" fmla="*/ 398 w 1765"/>
              <a:gd name="T83" fmla="*/ 481 h 2200"/>
              <a:gd name="T84" fmla="*/ 277 w 1765"/>
              <a:gd name="T85" fmla="*/ 577 h 2200"/>
              <a:gd name="T86" fmla="*/ 235 w 1765"/>
              <a:gd name="T87" fmla="*/ 759 h 2200"/>
              <a:gd name="T88" fmla="*/ 182 w 1765"/>
              <a:gd name="T89" fmla="*/ 827 h 2200"/>
              <a:gd name="T90" fmla="*/ 108 w 1765"/>
              <a:gd name="T91" fmla="*/ 985 h 2200"/>
              <a:gd name="T92" fmla="*/ 77 w 1765"/>
              <a:gd name="T93" fmla="*/ 1140 h 2200"/>
              <a:gd name="T94" fmla="*/ 73 w 1765"/>
              <a:gd name="T95" fmla="*/ 1390 h 2200"/>
              <a:gd name="T96" fmla="*/ 194 w 1765"/>
              <a:gd name="T97" fmla="*/ 1501 h 2200"/>
              <a:gd name="T98" fmla="*/ 246 w 1765"/>
              <a:gd name="T99" fmla="*/ 1410 h 2200"/>
              <a:gd name="T100" fmla="*/ 246 w 1765"/>
              <a:gd name="T101" fmla="*/ 1609 h 2200"/>
              <a:gd name="T102" fmla="*/ 358 w 1765"/>
              <a:gd name="T103" fmla="*/ 1423 h 2200"/>
              <a:gd name="T104" fmla="*/ 382 w 1765"/>
              <a:gd name="T105" fmla="*/ 1644 h 2200"/>
              <a:gd name="T106" fmla="*/ 489 w 1765"/>
              <a:gd name="T107" fmla="*/ 1542 h 2200"/>
              <a:gd name="T108" fmla="*/ 575 w 1765"/>
              <a:gd name="T109" fmla="*/ 1542 h 2200"/>
              <a:gd name="T110" fmla="*/ 637 w 1765"/>
              <a:gd name="T111" fmla="*/ 1600 h 2200"/>
              <a:gd name="T112" fmla="*/ 588 w 1765"/>
              <a:gd name="T113" fmla="*/ 1729 h 2200"/>
              <a:gd name="T114" fmla="*/ 433 w 1765"/>
              <a:gd name="T115" fmla="*/ 1796 h 2200"/>
              <a:gd name="T116" fmla="*/ 325 w 1765"/>
              <a:gd name="T117" fmla="*/ 1963 h 2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5" h="2200">
                <a:moveTo>
                  <a:pt x="290" y="2061"/>
                </a:moveTo>
                <a:lnTo>
                  <a:pt x="277" y="2090"/>
                </a:lnTo>
                <a:lnTo>
                  <a:pt x="267" y="2125"/>
                </a:lnTo>
                <a:lnTo>
                  <a:pt x="299" y="2117"/>
                </a:lnTo>
                <a:lnTo>
                  <a:pt x="333" y="2114"/>
                </a:lnTo>
                <a:lnTo>
                  <a:pt x="339" y="2137"/>
                </a:lnTo>
                <a:lnTo>
                  <a:pt x="344" y="2145"/>
                </a:lnTo>
                <a:lnTo>
                  <a:pt x="380" y="2146"/>
                </a:lnTo>
                <a:lnTo>
                  <a:pt x="413" y="2153"/>
                </a:lnTo>
                <a:lnTo>
                  <a:pt x="448" y="2158"/>
                </a:lnTo>
                <a:lnTo>
                  <a:pt x="456" y="2161"/>
                </a:lnTo>
                <a:lnTo>
                  <a:pt x="471" y="2181"/>
                </a:lnTo>
                <a:lnTo>
                  <a:pt x="480" y="2200"/>
                </a:lnTo>
                <a:lnTo>
                  <a:pt x="508" y="2200"/>
                </a:lnTo>
                <a:lnTo>
                  <a:pt x="524" y="2200"/>
                </a:lnTo>
                <a:lnTo>
                  <a:pt x="528" y="2197"/>
                </a:lnTo>
                <a:lnTo>
                  <a:pt x="534" y="2194"/>
                </a:lnTo>
                <a:lnTo>
                  <a:pt x="556" y="2181"/>
                </a:lnTo>
                <a:lnTo>
                  <a:pt x="582" y="2189"/>
                </a:lnTo>
                <a:lnTo>
                  <a:pt x="599" y="2197"/>
                </a:lnTo>
                <a:lnTo>
                  <a:pt x="603" y="2197"/>
                </a:lnTo>
                <a:lnTo>
                  <a:pt x="633" y="2197"/>
                </a:lnTo>
                <a:lnTo>
                  <a:pt x="629" y="2169"/>
                </a:lnTo>
                <a:lnTo>
                  <a:pt x="628" y="2138"/>
                </a:lnTo>
                <a:lnTo>
                  <a:pt x="624" y="2117"/>
                </a:lnTo>
                <a:lnTo>
                  <a:pt x="637" y="2104"/>
                </a:lnTo>
                <a:lnTo>
                  <a:pt x="643" y="2094"/>
                </a:lnTo>
                <a:lnTo>
                  <a:pt x="664" y="2094"/>
                </a:lnTo>
                <a:lnTo>
                  <a:pt x="687" y="2104"/>
                </a:lnTo>
                <a:lnTo>
                  <a:pt x="722" y="2105"/>
                </a:lnTo>
                <a:lnTo>
                  <a:pt x="741" y="2101"/>
                </a:lnTo>
                <a:lnTo>
                  <a:pt x="755" y="2073"/>
                </a:lnTo>
                <a:lnTo>
                  <a:pt x="803" y="2069"/>
                </a:lnTo>
                <a:lnTo>
                  <a:pt x="808" y="2038"/>
                </a:lnTo>
                <a:lnTo>
                  <a:pt x="815" y="2034"/>
                </a:lnTo>
                <a:lnTo>
                  <a:pt x="819" y="2030"/>
                </a:lnTo>
                <a:lnTo>
                  <a:pt x="831" y="2042"/>
                </a:lnTo>
                <a:lnTo>
                  <a:pt x="835" y="2064"/>
                </a:lnTo>
                <a:lnTo>
                  <a:pt x="860" y="2034"/>
                </a:lnTo>
                <a:lnTo>
                  <a:pt x="849" y="2019"/>
                </a:lnTo>
                <a:lnTo>
                  <a:pt x="838" y="2019"/>
                </a:lnTo>
                <a:lnTo>
                  <a:pt x="841" y="2002"/>
                </a:lnTo>
                <a:lnTo>
                  <a:pt x="864" y="2002"/>
                </a:lnTo>
                <a:lnTo>
                  <a:pt x="870" y="1953"/>
                </a:lnTo>
                <a:lnTo>
                  <a:pt x="838" y="1944"/>
                </a:lnTo>
                <a:lnTo>
                  <a:pt x="823" y="1930"/>
                </a:lnTo>
                <a:lnTo>
                  <a:pt x="819" y="1928"/>
                </a:lnTo>
                <a:lnTo>
                  <a:pt x="797" y="1919"/>
                </a:lnTo>
                <a:lnTo>
                  <a:pt x="791" y="1907"/>
                </a:lnTo>
                <a:lnTo>
                  <a:pt x="787" y="1896"/>
                </a:lnTo>
                <a:lnTo>
                  <a:pt x="777" y="1874"/>
                </a:lnTo>
                <a:lnTo>
                  <a:pt x="754" y="1864"/>
                </a:lnTo>
                <a:lnTo>
                  <a:pt x="722" y="1836"/>
                </a:lnTo>
                <a:lnTo>
                  <a:pt x="714" y="1827"/>
                </a:lnTo>
                <a:lnTo>
                  <a:pt x="707" y="1819"/>
                </a:lnTo>
                <a:lnTo>
                  <a:pt x="700" y="1795"/>
                </a:lnTo>
                <a:lnTo>
                  <a:pt x="700" y="1758"/>
                </a:lnTo>
                <a:lnTo>
                  <a:pt x="700" y="1721"/>
                </a:lnTo>
                <a:lnTo>
                  <a:pt x="707" y="1688"/>
                </a:lnTo>
                <a:lnTo>
                  <a:pt x="711" y="1684"/>
                </a:lnTo>
                <a:lnTo>
                  <a:pt x="719" y="1673"/>
                </a:lnTo>
                <a:lnTo>
                  <a:pt x="730" y="1655"/>
                </a:lnTo>
                <a:lnTo>
                  <a:pt x="758" y="1636"/>
                </a:lnTo>
                <a:lnTo>
                  <a:pt x="787" y="1623"/>
                </a:lnTo>
                <a:lnTo>
                  <a:pt x="815" y="1605"/>
                </a:lnTo>
                <a:lnTo>
                  <a:pt x="823" y="1600"/>
                </a:lnTo>
                <a:lnTo>
                  <a:pt x="835" y="1598"/>
                </a:lnTo>
                <a:lnTo>
                  <a:pt x="849" y="1574"/>
                </a:lnTo>
                <a:lnTo>
                  <a:pt x="868" y="1548"/>
                </a:lnTo>
                <a:lnTo>
                  <a:pt x="888" y="1537"/>
                </a:lnTo>
                <a:lnTo>
                  <a:pt x="902" y="1546"/>
                </a:lnTo>
                <a:lnTo>
                  <a:pt x="911" y="1542"/>
                </a:lnTo>
                <a:lnTo>
                  <a:pt x="936" y="1529"/>
                </a:lnTo>
                <a:lnTo>
                  <a:pt x="960" y="1514"/>
                </a:lnTo>
                <a:lnTo>
                  <a:pt x="965" y="1513"/>
                </a:lnTo>
                <a:lnTo>
                  <a:pt x="974" y="1506"/>
                </a:lnTo>
                <a:lnTo>
                  <a:pt x="1001" y="1509"/>
                </a:lnTo>
                <a:lnTo>
                  <a:pt x="1012" y="1498"/>
                </a:lnTo>
                <a:lnTo>
                  <a:pt x="1019" y="1493"/>
                </a:lnTo>
                <a:lnTo>
                  <a:pt x="1044" y="1462"/>
                </a:lnTo>
                <a:lnTo>
                  <a:pt x="1055" y="1450"/>
                </a:lnTo>
                <a:lnTo>
                  <a:pt x="1068" y="1460"/>
                </a:lnTo>
                <a:lnTo>
                  <a:pt x="1079" y="1479"/>
                </a:lnTo>
                <a:lnTo>
                  <a:pt x="1080" y="1484"/>
                </a:lnTo>
                <a:lnTo>
                  <a:pt x="1094" y="1503"/>
                </a:lnTo>
                <a:lnTo>
                  <a:pt x="1107" y="1509"/>
                </a:lnTo>
                <a:lnTo>
                  <a:pt x="1117" y="1513"/>
                </a:lnTo>
                <a:lnTo>
                  <a:pt x="1134" y="1514"/>
                </a:lnTo>
                <a:lnTo>
                  <a:pt x="1134" y="1517"/>
                </a:lnTo>
                <a:lnTo>
                  <a:pt x="1137" y="1534"/>
                </a:lnTo>
                <a:lnTo>
                  <a:pt x="1137" y="1537"/>
                </a:lnTo>
                <a:lnTo>
                  <a:pt x="1140" y="1548"/>
                </a:lnTo>
                <a:lnTo>
                  <a:pt x="1162" y="1573"/>
                </a:lnTo>
                <a:lnTo>
                  <a:pt x="1180" y="1598"/>
                </a:lnTo>
                <a:lnTo>
                  <a:pt x="1185" y="1623"/>
                </a:lnTo>
                <a:lnTo>
                  <a:pt x="1178" y="1648"/>
                </a:lnTo>
                <a:lnTo>
                  <a:pt x="1192" y="1665"/>
                </a:lnTo>
                <a:lnTo>
                  <a:pt x="1213" y="1677"/>
                </a:lnTo>
                <a:lnTo>
                  <a:pt x="1234" y="1699"/>
                </a:lnTo>
                <a:lnTo>
                  <a:pt x="1238" y="1700"/>
                </a:lnTo>
                <a:lnTo>
                  <a:pt x="1261" y="1711"/>
                </a:lnTo>
                <a:lnTo>
                  <a:pt x="1268" y="1700"/>
                </a:lnTo>
                <a:lnTo>
                  <a:pt x="1310" y="1708"/>
                </a:lnTo>
                <a:lnTo>
                  <a:pt x="1335" y="1711"/>
                </a:lnTo>
                <a:lnTo>
                  <a:pt x="1343" y="1732"/>
                </a:lnTo>
                <a:lnTo>
                  <a:pt x="1404" y="1785"/>
                </a:lnTo>
                <a:lnTo>
                  <a:pt x="1447" y="1782"/>
                </a:lnTo>
                <a:lnTo>
                  <a:pt x="1459" y="1795"/>
                </a:lnTo>
                <a:lnTo>
                  <a:pt x="1463" y="1799"/>
                </a:lnTo>
                <a:lnTo>
                  <a:pt x="1469" y="1799"/>
                </a:lnTo>
                <a:lnTo>
                  <a:pt x="1479" y="1795"/>
                </a:lnTo>
                <a:lnTo>
                  <a:pt x="1492" y="1791"/>
                </a:lnTo>
                <a:lnTo>
                  <a:pt x="1497" y="1788"/>
                </a:lnTo>
                <a:lnTo>
                  <a:pt x="1494" y="1788"/>
                </a:lnTo>
                <a:lnTo>
                  <a:pt x="1492" y="1788"/>
                </a:lnTo>
                <a:lnTo>
                  <a:pt x="1491" y="1785"/>
                </a:lnTo>
                <a:lnTo>
                  <a:pt x="1487" y="1785"/>
                </a:lnTo>
                <a:lnTo>
                  <a:pt x="1485" y="1785"/>
                </a:lnTo>
                <a:lnTo>
                  <a:pt x="1485" y="1782"/>
                </a:lnTo>
                <a:lnTo>
                  <a:pt x="1483" y="1779"/>
                </a:lnTo>
                <a:lnTo>
                  <a:pt x="1483" y="1774"/>
                </a:lnTo>
                <a:lnTo>
                  <a:pt x="1479" y="1772"/>
                </a:lnTo>
                <a:lnTo>
                  <a:pt x="1479" y="1769"/>
                </a:lnTo>
                <a:lnTo>
                  <a:pt x="1474" y="1766"/>
                </a:lnTo>
                <a:lnTo>
                  <a:pt x="1472" y="1763"/>
                </a:lnTo>
                <a:lnTo>
                  <a:pt x="1472" y="1761"/>
                </a:lnTo>
                <a:lnTo>
                  <a:pt x="1472" y="1758"/>
                </a:lnTo>
                <a:lnTo>
                  <a:pt x="1469" y="1756"/>
                </a:lnTo>
                <a:lnTo>
                  <a:pt x="1485" y="1729"/>
                </a:lnTo>
                <a:lnTo>
                  <a:pt x="1494" y="1711"/>
                </a:lnTo>
                <a:lnTo>
                  <a:pt x="1503" y="1699"/>
                </a:lnTo>
                <a:lnTo>
                  <a:pt x="1510" y="1684"/>
                </a:lnTo>
                <a:lnTo>
                  <a:pt x="1513" y="1671"/>
                </a:lnTo>
                <a:lnTo>
                  <a:pt x="1513" y="1652"/>
                </a:lnTo>
                <a:lnTo>
                  <a:pt x="1513" y="1636"/>
                </a:lnTo>
                <a:lnTo>
                  <a:pt x="1517" y="1623"/>
                </a:lnTo>
                <a:lnTo>
                  <a:pt x="1520" y="1606"/>
                </a:lnTo>
                <a:lnTo>
                  <a:pt x="1520" y="1605"/>
                </a:lnTo>
                <a:lnTo>
                  <a:pt x="1524" y="1598"/>
                </a:lnTo>
                <a:lnTo>
                  <a:pt x="1524" y="1586"/>
                </a:lnTo>
                <a:lnTo>
                  <a:pt x="1524" y="1570"/>
                </a:lnTo>
                <a:lnTo>
                  <a:pt x="1527" y="1557"/>
                </a:lnTo>
                <a:lnTo>
                  <a:pt x="1524" y="1549"/>
                </a:lnTo>
                <a:lnTo>
                  <a:pt x="1527" y="1546"/>
                </a:lnTo>
                <a:lnTo>
                  <a:pt x="1520" y="1537"/>
                </a:lnTo>
                <a:lnTo>
                  <a:pt x="1519" y="1532"/>
                </a:lnTo>
                <a:lnTo>
                  <a:pt x="1503" y="1521"/>
                </a:lnTo>
                <a:lnTo>
                  <a:pt x="1494" y="1509"/>
                </a:lnTo>
                <a:lnTo>
                  <a:pt x="1487" y="1493"/>
                </a:lnTo>
                <a:lnTo>
                  <a:pt x="1485" y="1482"/>
                </a:lnTo>
                <a:lnTo>
                  <a:pt x="1485" y="1466"/>
                </a:lnTo>
                <a:lnTo>
                  <a:pt x="1491" y="1460"/>
                </a:lnTo>
                <a:lnTo>
                  <a:pt x="1501" y="1457"/>
                </a:lnTo>
                <a:lnTo>
                  <a:pt x="1513" y="1446"/>
                </a:lnTo>
                <a:lnTo>
                  <a:pt x="1524" y="1437"/>
                </a:lnTo>
                <a:lnTo>
                  <a:pt x="1528" y="1421"/>
                </a:lnTo>
                <a:lnTo>
                  <a:pt x="1532" y="1409"/>
                </a:lnTo>
                <a:lnTo>
                  <a:pt x="1528" y="1393"/>
                </a:lnTo>
                <a:lnTo>
                  <a:pt x="1528" y="1387"/>
                </a:lnTo>
                <a:lnTo>
                  <a:pt x="1527" y="1375"/>
                </a:lnTo>
                <a:lnTo>
                  <a:pt x="1524" y="1367"/>
                </a:lnTo>
                <a:lnTo>
                  <a:pt x="1527" y="1349"/>
                </a:lnTo>
                <a:lnTo>
                  <a:pt x="1520" y="1331"/>
                </a:lnTo>
                <a:lnTo>
                  <a:pt x="1503" y="1331"/>
                </a:lnTo>
                <a:lnTo>
                  <a:pt x="1491" y="1323"/>
                </a:lnTo>
                <a:lnTo>
                  <a:pt x="1483" y="1304"/>
                </a:lnTo>
                <a:lnTo>
                  <a:pt x="1472" y="1293"/>
                </a:lnTo>
                <a:lnTo>
                  <a:pt x="1462" y="1290"/>
                </a:lnTo>
                <a:lnTo>
                  <a:pt x="1452" y="1286"/>
                </a:lnTo>
                <a:lnTo>
                  <a:pt x="1452" y="1298"/>
                </a:lnTo>
                <a:lnTo>
                  <a:pt x="1451" y="1317"/>
                </a:lnTo>
                <a:lnTo>
                  <a:pt x="1447" y="1338"/>
                </a:lnTo>
                <a:lnTo>
                  <a:pt x="1439" y="1354"/>
                </a:lnTo>
                <a:lnTo>
                  <a:pt x="1424" y="1365"/>
                </a:lnTo>
                <a:lnTo>
                  <a:pt x="1412" y="1367"/>
                </a:lnTo>
                <a:lnTo>
                  <a:pt x="1404" y="1379"/>
                </a:lnTo>
                <a:lnTo>
                  <a:pt x="1393" y="1391"/>
                </a:lnTo>
                <a:lnTo>
                  <a:pt x="1389" y="1390"/>
                </a:lnTo>
                <a:lnTo>
                  <a:pt x="1379" y="1401"/>
                </a:lnTo>
                <a:lnTo>
                  <a:pt x="1364" y="1414"/>
                </a:lnTo>
                <a:lnTo>
                  <a:pt x="1347" y="1410"/>
                </a:lnTo>
                <a:lnTo>
                  <a:pt x="1335" y="1401"/>
                </a:lnTo>
                <a:lnTo>
                  <a:pt x="1325" y="1397"/>
                </a:lnTo>
                <a:lnTo>
                  <a:pt x="1317" y="1391"/>
                </a:lnTo>
                <a:lnTo>
                  <a:pt x="1310" y="1399"/>
                </a:lnTo>
                <a:lnTo>
                  <a:pt x="1306" y="1414"/>
                </a:lnTo>
                <a:lnTo>
                  <a:pt x="1303" y="1426"/>
                </a:lnTo>
                <a:lnTo>
                  <a:pt x="1300" y="1430"/>
                </a:lnTo>
                <a:lnTo>
                  <a:pt x="1293" y="1437"/>
                </a:lnTo>
                <a:lnTo>
                  <a:pt x="1285" y="1426"/>
                </a:lnTo>
                <a:lnTo>
                  <a:pt x="1278" y="1423"/>
                </a:lnTo>
                <a:lnTo>
                  <a:pt x="1268" y="1397"/>
                </a:lnTo>
                <a:lnTo>
                  <a:pt x="1258" y="1375"/>
                </a:lnTo>
                <a:lnTo>
                  <a:pt x="1245" y="1362"/>
                </a:lnTo>
                <a:lnTo>
                  <a:pt x="1245" y="1358"/>
                </a:lnTo>
                <a:lnTo>
                  <a:pt x="1242" y="1350"/>
                </a:lnTo>
                <a:lnTo>
                  <a:pt x="1235" y="1342"/>
                </a:lnTo>
                <a:lnTo>
                  <a:pt x="1227" y="1338"/>
                </a:lnTo>
                <a:lnTo>
                  <a:pt x="1225" y="1334"/>
                </a:lnTo>
                <a:lnTo>
                  <a:pt x="1202" y="1323"/>
                </a:lnTo>
                <a:lnTo>
                  <a:pt x="1178" y="1315"/>
                </a:lnTo>
                <a:lnTo>
                  <a:pt x="1171" y="1301"/>
                </a:lnTo>
                <a:lnTo>
                  <a:pt x="1167" y="1293"/>
                </a:lnTo>
                <a:lnTo>
                  <a:pt x="1147" y="1293"/>
                </a:lnTo>
                <a:lnTo>
                  <a:pt x="1137" y="1283"/>
                </a:lnTo>
                <a:lnTo>
                  <a:pt x="1130" y="1275"/>
                </a:lnTo>
                <a:lnTo>
                  <a:pt x="1122" y="1274"/>
                </a:lnTo>
                <a:lnTo>
                  <a:pt x="1109" y="1271"/>
                </a:lnTo>
                <a:lnTo>
                  <a:pt x="1090" y="1244"/>
                </a:lnTo>
                <a:lnTo>
                  <a:pt x="1082" y="1236"/>
                </a:lnTo>
                <a:lnTo>
                  <a:pt x="1082" y="1234"/>
                </a:lnTo>
                <a:lnTo>
                  <a:pt x="1073" y="1219"/>
                </a:lnTo>
                <a:lnTo>
                  <a:pt x="1068" y="1197"/>
                </a:lnTo>
                <a:lnTo>
                  <a:pt x="1062" y="1189"/>
                </a:lnTo>
                <a:lnTo>
                  <a:pt x="1055" y="1178"/>
                </a:lnTo>
                <a:lnTo>
                  <a:pt x="1055" y="1127"/>
                </a:lnTo>
                <a:lnTo>
                  <a:pt x="1055" y="1124"/>
                </a:lnTo>
                <a:lnTo>
                  <a:pt x="1055" y="1119"/>
                </a:lnTo>
                <a:lnTo>
                  <a:pt x="1059" y="1100"/>
                </a:lnTo>
                <a:lnTo>
                  <a:pt x="1055" y="1067"/>
                </a:lnTo>
                <a:lnTo>
                  <a:pt x="1040" y="1053"/>
                </a:lnTo>
                <a:lnTo>
                  <a:pt x="1026" y="1044"/>
                </a:lnTo>
                <a:lnTo>
                  <a:pt x="1009" y="1037"/>
                </a:lnTo>
                <a:lnTo>
                  <a:pt x="1009" y="1021"/>
                </a:lnTo>
                <a:lnTo>
                  <a:pt x="1022" y="1008"/>
                </a:lnTo>
                <a:lnTo>
                  <a:pt x="1029" y="998"/>
                </a:lnTo>
                <a:lnTo>
                  <a:pt x="1047" y="992"/>
                </a:lnTo>
                <a:lnTo>
                  <a:pt x="1068" y="985"/>
                </a:lnTo>
                <a:lnTo>
                  <a:pt x="1076" y="974"/>
                </a:lnTo>
                <a:lnTo>
                  <a:pt x="1090" y="963"/>
                </a:lnTo>
                <a:lnTo>
                  <a:pt x="1115" y="956"/>
                </a:lnTo>
                <a:lnTo>
                  <a:pt x="1137" y="950"/>
                </a:lnTo>
                <a:lnTo>
                  <a:pt x="1162" y="945"/>
                </a:lnTo>
                <a:lnTo>
                  <a:pt x="1185" y="945"/>
                </a:lnTo>
                <a:lnTo>
                  <a:pt x="1217" y="944"/>
                </a:lnTo>
                <a:lnTo>
                  <a:pt x="1245" y="933"/>
                </a:lnTo>
                <a:lnTo>
                  <a:pt x="1278" y="925"/>
                </a:lnTo>
                <a:lnTo>
                  <a:pt x="1310" y="918"/>
                </a:lnTo>
                <a:lnTo>
                  <a:pt x="1329" y="904"/>
                </a:lnTo>
                <a:lnTo>
                  <a:pt x="1351" y="880"/>
                </a:lnTo>
                <a:lnTo>
                  <a:pt x="1369" y="858"/>
                </a:lnTo>
                <a:lnTo>
                  <a:pt x="1386" y="838"/>
                </a:lnTo>
                <a:lnTo>
                  <a:pt x="1409" y="817"/>
                </a:lnTo>
                <a:lnTo>
                  <a:pt x="1430" y="797"/>
                </a:lnTo>
                <a:lnTo>
                  <a:pt x="1444" y="787"/>
                </a:lnTo>
                <a:lnTo>
                  <a:pt x="1451" y="777"/>
                </a:lnTo>
                <a:lnTo>
                  <a:pt x="1455" y="769"/>
                </a:lnTo>
                <a:lnTo>
                  <a:pt x="1479" y="742"/>
                </a:lnTo>
                <a:lnTo>
                  <a:pt x="1510" y="711"/>
                </a:lnTo>
                <a:lnTo>
                  <a:pt x="1537" y="687"/>
                </a:lnTo>
                <a:lnTo>
                  <a:pt x="1559" y="666"/>
                </a:lnTo>
                <a:lnTo>
                  <a:pt x="1578" y="643"/>
                </a:lnTo>
                <a:lnTo>
                  <a:pt x="1578" y="638"/>
                </a:lnTo>
                <a:lnTo>
                  <a:pt x="1570" y="595"/>
                </a:lnTo>
                <a:lnTo>
                  <a:pt x="1563" y="585"/>
                </a:lnTo>
                <a:lnTo>
                  <a:pt x="1563" y="564"/>
                </a:lnTo>
                <a:lnTo>
                  <a:pt x="1563" y="543"/>
                </a:lnTo>
                <a:lnTo>
                  <a:pt x="1570" y="527"/>
                </a:lnTo>
                <a:lnTo>
                  <a:pt x="1578" y="520"/>
                </a:lnTo>
                <a:lnTo>
                  <a:pt x="1590" y="520"/>
                </a:lnTo>
                <a:lnTo>
                  <a:pt x="1610" y="523"/>
                </a:lnTo>
                <a:lnTo>
                  <a:pt x="1627" y="524"/>
                </a:lnTo>
                <a:lnTo>
                  <a:pt x="1635" y="527"/>
                </a:lnTo>
                <a:lnTo>
                  <a:pt x="1645" y="523"/>
                </a:lnTo>
                <a:lnTo>
                  <a:pt x="1650" y="515"/>
                </a:lnTo>
                <a:lnTo>
                  <a:pt x="1657" y="504"/>
                </a:lnTo>
                <a:lnTo>
                  <a:pt x="1660" y="479"/>
                </a:lnTo>
                <a:lnTo>
                  <a:pt x="1667" y="460"/>
                </a:lnTo>
                <a:lnTo>
                  <a:pt x="1668" y="448"/>
                </a:lnTo>
                <a:lnTo>
                  <a:pt x="1673" y="441"/>
                </a:lnTo>
                <a:lnTo>
                  <a:pt x="1690" y="420"/>
                </a:lnTo>
                <a:lnTo>
                  <a:pt x="1708" y="412"/>
                </a:lnTo>
                <a:lnTo>
                  <a:pt x="1723" y="405"/>
                </a:lnTo>
                <a:lnTo>
                  <a:pt x="1741" y="396"/>
                </a:lnTo>
                <a:lnTo>
                  <a:pt x="1752" y="386"/>
                </a:lnTo>
                <a:lnTo>
                  <a:pt x="1765" y="378"/>
                </a:lnTo>
                <a:lnTo>
                  <a:pt x="1761" y="368"/>
                </a:lnTo>
                <a:lnTo>
                  <a:pt x="1752" y="356"/>
                </a:lnTo>
                <a:lnTo>
                  <a:pt x="1741" y="348"/>
                </a:lnTo>
                <a:lnTo>
                  <a:pt x="1746" y="337"/>
                </a:lnTo>
                <a:lnTo>
                  <a:pt x="1752" y="329"/>
                </a:lnTo>
                <a:lnTo>
                  <a:pt x="1754" y="325"/>
                </a:lnTo>
                <a:lnTo>
                  <a:pt x="1761" y="325"/>
                </a:lnTo>
                <a:lnTo>
                  <a:pt x="1754" y="316"/>
                </a:lnTo>
                <a:lnTo>
                  <a:pt x="1721" y="329"/>
                </a:lnTo>
                <a:lnTo>
                  <a:pt x="1711" y="337"/>
                </a:lnTo>
                <a:lnTo>
                  <a:pt x="1704" y="348"/>
                </a:lnTo>
                <a:lnTo>
                  <a:pt x="1682" y="337"/>
                </a:lnTo>
                <a:lnTo>
                  <a:pt x="1654" y="320"/>
                </a:lnTo>
                <a:lnTo>
                  <a:pt x="1636" y="306"/>
                </a:lnTo>
                <a:lnTo>
                  <a:pt x="1632" y="300"/>
                </a:lnTo>
                <a:lnTo>
                  <a:pt x="1607" y="266"/>
                </a:lnTo>
                <a:lnTo>
                  <a:pt x="1578" y="222"/>
                </a:lnTo>
                <a:lnTo>
                  <a:pt x="1571" y="199"/>
                </a:lnTo>
                <a:lnTo>
                  <a:pt x="1563" y="183"/>
                </a:lnTo>
                <a:lnTo>
                  <a:pt x="1549" y="191"/>
                </a:lnTo>
                <a:lnTo>
                  <a:pt x="1528" y="197"/>
                </a:lnTo>
                <a:lnTo>
                  <a:pt x="1503" y="195"/>
                </a:lnTo>
                <a:lnTo>
                  <a:pt x="1479" y="197"/>
                </a:lnTo>
                <a:lnTo>
                  <a:pt x="1463" y="207"/>
                </a:lnTo>
                <a:lnTo>
                  <a:pt x="1451" y="211"/>
                </a:lnTo>
                <a:lnTo>
                  <a:pt x="1427" y="207"/>
                </a:lnTo>
                <a:lnTo>
                  <a:pt x="1412" y="203"/>
                </a:lnTo>
                <a:lnTo>
                  <a:pt x="1408" y="195"/>
                </a:lnTo>
                <a:lnTo>
                  <a:pt x="1409" y="183"/>
                </a:lnTo>
                <a:lnTo>
                  <a:pt x="1409" y="174"/>
                </a:lnTo>
                <a:lnTo>
                  <a:pt x="1412" y="166"/>
                </a:lnTo>
                <a:lnTo>
                  <a:pt x="1408" y="158"/>
                </a:lnTo>
                <a:lnTo>
                  <a:pt x="1404" y="147"/>
                </a:lnTo>
                <a:lnTo>
                  <a:pt x="1401" y="133"/>
                </a:lnTo>
                <a:lnTo>
                  <a:pt x="1389" y="133"/>
                </a:lnTo>
                <a:lnTo>
                  <a:pt x="1379" y="142"/>
                </a:lnTo>
                <a:lnTo>
                  <a:pt x="1364" y="144"/>
                </a:lnTo>
                <a:lnTo>
                  <a:pt x="1351" y="133"/>
                </a:lnTo>
                <a:lnTo>
                  <a:pt x="1343" y="109"/>
                </a:lnTo>
                <a:lnTo>
                  <a:pt x="1343" y="99"/>
                </a:lnTo>
                <a:lnTo>
                  <a:pt x="1341" y="96"/>
                </a:lnTo>
                <a:lnTo>
                  <a:pt x="1325" y="83"/>
                </a:lnTo>
                <a:lnTo>
                  <a:pt x="1303" y="83"/>
                </a:lnTo>
                <a:lnTo>
                  <a:pt x="1288" y="80"/>
                </a:lnTo>
                <a:lnTo>
                  <a:pt x="1268" y="71"/>
                </a:lnTo>
                <a:lnTo>
                  <a:pt x="1253" y="63"/>
                </a:lnTo>
                <a:lnTo>
                  <a:pt x="1238" y="54"/>
                </a:lnTo>
                <a:lnTo>
                  <a:pt x="1213" y="56"/>
                </a:lnTo>
                <a:lnTo>
                  <a:pt x="1195" y="47"/>
                </a:lnTo>
                <a:lnTo>
                  <a:pt x="1162" y="39"/>
                </a:lnTo>
                <a:lnTo>
                  <a:pt x="1130" y="22"/>
                </a:lnTo>
                <a:lnTo>
                  <a:pt x="1102" y="16"/>
                </a:lnTo>
                <a:lnTo>
                  <a:pt x="1079" y="8"/>
                </a:lnTo>
                <a:lnTo>
                  <a:pt x="1062" y="0"/>
                </a:lnTo>
                <a:lnTo>
                  <a:pt x="1059" y="3"/>
                </a:lnTo>
                <a:lnTo>
                  <a:pt x="1044" y="3"/>
                </a:lnTo>
                <a:lnTo>
                  <a:pt x="1015" y="8"/>
                </a:lnTo>
                <a:lnTo>
                  <a:pt x="994" y="10"/>
                </a:lnTo>
                <a:lnTo>
                  <a:pt x="965" y="16"/>
                </a:lnTo>
                <a:lnTo>
                  <a:pt x="939" y="16"/>
                </a:lnTo>
                <a:lnTo>
                  <a:pt x="931" y="16"/>
                </a:lnTo>
                <a:lnTo>
                  <a:pt x="913" y="16"/>
                </a:lnTo>
                <a:lnTo>
                  <a:pt x="899" y="20"/>
                </a:lnTo>
                <a:lnTo>
                  <a:pt x="881" y="26"/>
                </a:lnTo>
                <a:lnTo>
                  <a:pt x="896" y="43"/>
                </a:lnTo>
                <a:lnTo>
                  <a:pt x="913" y="90"/>
                </a:lnTo>
                <a:lnTo>
                  <a:pt x="931" y="133"/>
                </a:lnTo>
                <a:lnTo>
                  <a:pt x="949" y="158"/>
                </a:lnTo>
                <a:lnTo>
                  <a:pt x="965" y="217"/>
                </a:lnTo>
                <a:lnTo>
                  <a:pt x="968" y="280"/>
                </a:lnTo>
                <a:lnTo>
                  <a:pt x="968" y="330"/>
                </a:lnTo>
                <a:lnTo>
                  <a:pt x="968" y="368"/>
                </a:lnTo>
                <a:lnTo>
                  <a:pt x="965" y="393"/>
                </a:lnTo>
                <a:lnTo>
                  <a:pt x="946" y="405"/>
                </a:lnTo>
                <a:lnTo>
                  <a:pt x="943" y="402"/>
                </a:lnTo>
                <a:lnTo>
                  <a:pt x="920" y="399"/>
                </a:lnTo>
                <a:lnTo>
                  <a:pt x="881" y="405"/>
                </a:lnTo>
                <a:lnTo>
                  <a:pt x="849" y="405"/>
                </a:lnTo>
                <a:lnTo>
                  <a:pt x="815" y="408"/>
                </a:lnTo>
                <a:lnTo>
                  <a:pt x="791" y="421"/>
                </a:lnTo>
                <a:lnTo>
                  <a:pt x="777" y="412"/>
                </a:lnTo>
                <a:lnTo>
                  <a:pt x="758" y="402"/>
                </a:lnTo>
                <a:lnTo>
                  <a:pt x="755" y="402"/>
                </a:lnTo>
                <a:lnTo>
                  <a:pt x="725" y="402"/>
                </a:lnTo>
                <a:lnTo>
                  <a:pt x="687" y="402"/>
                </a:lnTo>
                <a:lnTo>
                  <a:pt x="653" y="394"/>
                </a:lnTo>
                <a:lnTo>
                  <a:pt x="628" y="386"/>
                </a:lnTo>
                <a:lnTo>
                  <a:pt x="579" y="378"/>
                </a:lnTo>
                <a:lnTo>
                  <a:pt x="574" y="378"/>
                </a:lnTo>
                <a:lnTo>
                  <a:pt x="554" y="370"/>
                </a:lnTo>
                <a:lnTo>
                  <a:pt x="524" y="369"/>
                </a:lnTo>
                <a:lnTo>
                  <a:pt x="496" y="378"/>
                </a:lnTo>
                <a:lnTo>
                  <a:pt x="474" y="381"/>
                </a:lnTo>
                <a:lnTo>
                  <a:pt x="462" y="396"/>
                </a:lnTo>
                <a:lnTo>
                  <a:pt x="458" y="415"/>
                </a:lnTo>
                <a:lnTo>
                  <a:pt x="458" y="432"/>
                </a:lnTo>
                <a:lnTo>
                  <a:pt x="451" y="441"/>
                </a:lnTo>
                <a:lnTo>
                  <a:pt x="443" y="447"/>
                </a:lnTo>
                <a:lnTo>
                  <a:pt x="423" y="455"/>
                </a:lnTo>
                <a:lnTo>
                  <a:pt x="419" y="456"/>
                </a:lnTo>
                <a:lnTo>
                  <a:pt x="405" y="469"/>
                </a:lnTo>
                <a:lnTo>
                  <a:pt x="398" y="481"/>
                </a:lnTo>
                <a:lnTo>
                  <a:pt x="382" y="501"/>
                </a:lnTo>
                <a:lnTo>
                  <a:pt x="368" y="517"/>
                </a:lnTo>
                <a:lnTo>
                  <a:pt x="357" y="531"/>
                </a:lnTo>
                <a:lnTo>
                  <a:pt x="350" y="551"/>
                </a:lnTo>
                <a:lnTo>
                  <a:pt x="339" y="551"/>
                </a:lnTo>
                <a:lnTo>
                  <a:pt x="333" y="548"/>
                </a:lnTo>
                <a:lnTo>
                  <a:pt x="318" y="555"/>
                </a:lnTo>
                <a:lnTo>
                  <a:pt x="304" y="561"/>
                </a:lnTo>
                <a:lnTo>
                  <a:pt x="277" y="577"/>
                </a:lnTo>
                <a:lnTo>
                  <a:pt x="261" y="603"/>
                </a:lnTo>
                <a:lnTo>
                  <a:pt x="252" y="642"/>
                </a:lnTo>
                <a:lnTo>
                  <a:pt x="249" y="646"/>
                </a:lnTo>
                <a:lnTo>
                  <a:pt x="246" y="658"/>
                </a:lnTo>
                <a:lnTo>
                  <a:pt x="240" y="668"/>
                </a:lnTo>
                <a:lnTo>
                  <a:pt x="246" y="687"/>
                </a:lnTo>
                <a:lnTo>
                  <a:pt x="249" y="711"/>
                </a:lnTo>
                <a:lnTo>
                  <a:pt x="242" y="731"/>
                </a:lnTo>
                <a:lnTo>
                  <a:pt x="235" y="759"/>
                </a:lnTo>
                <a:lnTo>
                  <a:pt x="246" y="769"/>
                </a:lnTo>
                <a:lnTo>
                  <a:pt x="257" y="785"/>
                </a:lnTo>
                <a:lnTo>
                  <a:pt x="261" y="787"/>
                </a:lnTo>
                <a:lnTo>
                  <a:pt x="253" y="797"/>
                </a:lnTo>
                <a:lnTo>
                  <a:pt x="235" y="799"/>
                </a:lnTo>
                <a:lnTo>
                  <a:pt x="217" y="799"/>
                </a:lnTo>
                <a:lnTo>
                  <a:pt x="199" y="799"/>
                </a:lnTo>
                <a:lnTo>
                  <a:pt x="188" y="811"/>
                </a:lnTo>
                <a:lnTo>
                  <a:pt x="182" y="827"/>
                </a:lnTo>
                <a:lnTo>
                  <a:pt x="182" y="842"/>
                </a:lnTo>
                <a:lnTo>
                  <a:pt x="167" y="850"/>
                </a:lnTo>
                <a:lnTo>
                  <a:pt x="145" y="862"/>
                </a:lnTo>
                <a:lnTo>
                  <a:pt x="131" y="874"/>
                </a:lnTo>
                <a:lnTo>
                  <a:pt x="120" y="898"/>
                </a:lnTo>
                <a:lnTo>
                  <a:pt x="114" y="925"/>
                </a:lnTo>
                <a:lnTo>
                  <a:pt x="108" y="948"/>
                </a:lnTo>
                <a:lnTo>
                  <a:pt x="108" y="971"/>
                </a:lnTo>
                <a:lnTo>
                  <a:pt x="108" y="985"/>
                </a:lnTo>
                <a:lnTo>
                  <a:pt x="105" y="1011"/>
                </a:lnTo>
                <a:lnTo>
                  <a:pt x="98" y="1029"/>
                </a:lnTo>
                <a:lnTo>
                  <a:pt x="98" y="1033"/>
                </a:lnTo>
                <a:lnTo>
                  <a:pt x="90" y="1049"/>
                </a:lnTo>
                <a:lnTo>
                  <a:pt x="79" y="1064"/>
                </a:lnTo>
                <a:lnTo>
                  <a:pt x="77" y="1076"/>
                </a:lnTo>
                <a:lnTo>
                  <a:pt x="79" y="1093"/>
                </a:lnTo>
                <a:lnTo>
                  <a:pt x="79" y="1111"/>
                </a:lnTo>
                <a:lnTo>
                  <a:pt x="77" y="1140"/>
                </a:lnTo>
                <a:lnTo>
                  <a:pt x="77" y="1156"/>
                </a:lnTo>
                <a:lnTo>
                  <a:pt x="73" y="1205"/>
                </a:lnTo>
                <a:lnTo>
                  <a:pt x="73" y="1234"/>
                </a:lnTo>
                <a:lnTo>
                  <a:pt x="73" y="1271"/>
                </a:lnTo>
                <a:lnTo>
                  <a:pt x="73" y="1298"/>
                </a:lnTo>
                <a:lnTo>
                  <a:pt x="69" y="1331"/>
                </a:lnTo>
                <a:lnTo>
                  <a:pt x="77" y="1354"/>
                </a:lnTo>
                <a:lnTo>
                  <a:pt x="83" y="1375"/>
                </a:lnTo>
                <a:lnTo>
                  <a:pt x="73" y="1390"/>
                </a:lnTo>
                <a:lnTo>
                  <a:pt x="66" y="1410"/>
                </a:lnTo>
                <a:lnTo>
                  <a:pt x="28" y="1476"/>
                </a:lnTo>
                <a:lnTo>
                  <a:pt x="8" y="1522"/>
                </a:lnTo>
                <a:lnTo>
                  <a:pt x="0" y="1546"/>
                </a:lnTo>
                <a:lnTo>
                  <a:pt x="8" y="1574"/>
                </a:lnTo>
                <a:lnTo>
                  <a:pt x="111" y="1529"/>
                </a:lnTo>
                <a:lnTo>
                  <a:pt x="152" y="1524"/>
                </a:lnTo>
                <a:lnTo>
                  <a:pt x="181" y="1522"/>
                </a:lnTo>
                <a:lnTo>
                  <a:pt x="194" y="1501"/>
                </a:lnTo>
                <a:lnTo>
                  <a:pt x="206" y="1487"/>
                </a:lnTo>
                <a:lnTo>
                  <a:pt x="206" y="1445"/>
                </a:lnTo>
                <a:lnTo>
                  <a:pt x="188" y="1430"/>
                </a:lnTo>
                <a:lnTo>
                  <a:pt x="163" y="1421"/>
                </a:lnTo>
                <a:lnTo>
                  <a:pt x="164" y="1315"/>
                </a:lnTo>
                <a:lnTo>
                  <a:pt x="170" y="1298"/>
                </a:lnTo>
                <a:lnTo>
                  <a:pt x="290" y="1327"/>
                </a:lnTo>
                <a:lnTo>
                  <a:pt x="289" y="1387"/>
                </a:lnTo>
                <a:lnTo>
                  <a:pt x="246" y="1410"/>
                </a:lnTo>
                <a:lnTo>
                  <a:pt x="249" y="1417"/>
                </a:lnTo>
                <a:lnTo>
                  <a:pt x="252" y="1457"/>
                </a:lnTo>
                <a:lnTo>
                  <a:pt x="242" y="1457"/>
                </a:lnTo>
                <a:lnTo>
                  <a:pt x="235" y="1466"/>
                </a:lnTo>
                <a:lnTo>
                  <a:pt x="242" y="1487"/>
                </a:lnTo>
                <a:lnTo>
                  <a:pt x="242" y="1495"/>
                </a:lnTo>
                <a:lnTo>
                  <a:pt x="235" y="1546"/>
                </a:lnTo>
                <a:lnTo>
                  <a:pt x="234" y="1592"/>
                </a:lnTo>
                <a:lnTo>
                  <a:pt x="246" y="1609"/>
                </a:lnTo>
                <a:lnTo>
                  <a:pt x="260" y="1565"/>
                </a:lnTo>
                <a:lnTo>
                  <a:pt x="274" y="1522"/>
                </a:lnTo>
                <a:lnTo>
                  <a:pt x="283" y="1466"/>
                </a:lnTo>
                <a:lnTo>
                  <a:pt x="296" y="1401"/>
                </a:lnTo>
                <a:lnTo>
                  <a:pt x="301" y="1399"/>
                </a:lnTo>
                <a:lnTo>
                  <a:pt x="318" y="1406"/>
                </a:lnTo>
                <a:lnTo>
                  <a:pt x="322" y="1409"/>
                </a:lnTo>
                <a:lnTo>
                  <a:pt x="357" y="1410"/>
                </a:lnTo>
                <a:lnTo>
                  <a:pt x="358" y="1423"/>
                </a:lnTo>
                <a:lnTo>
                  <a:pt x="376" y="1426"/>
                </a:lnTo>
                <a:lnTo>
                  <a:pt x="365" y="1476"/>
                </a:lnTo>
                <a:lnTo>
                  <a:pt x="361" y="1487"/>
                </a:lnTo>
                <a:lnTo>
                  <a:pt x="333" y="1573"/>
                </a:lnTo>
                <a:lnTo>
                  <a:pt x="330" y="1617"/>
                </a:lnTo>
                <a:lnTo>
                  <a:pt x="326" y="1632"/>
                </a:lnTo>
                <a:lnTo>
                  <a:pt x="330" y="1644"/>
                </a:lnTo>
                <a:lnTo>
                  <a:pt x="380" y="1644"/>
                </a:lnTo>
                <a:lnTo>
                  <a:pt x="382" y="1644"/>
                </a:lnTo>
                <a:lnTo>
                  <a:pt x="393" y="1629"/>
                </a:lnTo>
                <a:lnTo>
                  <a:pt x="443" y="1648"/>
                </a:lnTo>
                <a:lnTo>
                  <a:pt x="446" y="1648"/>
                </a:lnTo>
                <a:lnTo>
                  <a:pt x="462" y="1586"/>
                </a:lnTo>
                <a:lnTo>
                  <a:pt x="484" y="1586"/>
                </a:lnTo>
                <a:lnTo>
                  <a:pt x="501" y="1573"/>
                </a:lnTo>
                <a:lnTo>
                  <a:pt x="501" y="1570"/>
                </a:lnTo>
                <a:lnTo>
                  <a:pt x="489" y="1548"/>
                </a:lnTo>
                <a:lnTo>
                  <a:pt x="489" y="1542"/>
                </a:lnTo>
                <a:lnTo>
                  <a:pt x="489" y="1524"/>
                </a:lnTo>
                <a:lnTo>
                  <a:pt x="480" y="1524"/>
                </a:lnTo>
                <a:lnTo>
                  <a:pt x="462" y="1484"/>
                </a:lnTo>
                <a:lnTo>
                  <a:pt x="496" y="1437"/>
                </a:lnTo>
                <a:lnTo>
                  <a:pt x="545" y="1479"/>
                </a:lnTo>
                <a:lnTo>
                  <a:pt x="559" y="1484"/>
                </a:lnTo>
                <a:lnTo>
                  <a:pt x="588" y="1495"/>
                </a:lnTo>
                <a:lnTo>
                  <a:pt x="582" y="1517"/>
                </a:lnTo>
                <a:lnTo>
                  <a:pt x="575" y="1542"/>
                </a:lnTo>
                <a:lnTo>
                  <a:pt x="560" y="1548"/>
                </a:lnTo>
                <a:lnTo>
                  <a:pt x="574" y="1557"/>
                </a:lnTo>
                <a:lnTo>
                  <a:pt x="588" y="1546"/>
                </a:lnTo>
                <a:lnTo>
                  <a:pt x="617" y="1546"/>
                </a:lnTo>
                <a:lnTo>
                  <a:pt x="629" y="1562"/>
                </a:lnTo>
                <a:lnTo>
                  <a:pt x="653" y="1565"/>
                </a:lnTo>
                <a:lnTo>
                  <a:pt x="653" y="1576"/>
                </a:lnTo>
                <a:lnTo>
                  <a:pt x="653" y="1580"/>
                </a:lnTo>
                <a:lnTo>
                  <a:pt x="637" y="1600"/>
                </a:lnTo>
                <a:lnTo>
                  <a:pt x="617" y="1617"/>
                </a:lnTo>
                <a:lnTo>
                  <a:pt x="617" y="1647"/>
                </a:lnTo>
                <a:lnTo>
                  <a:pt x="609" y="1647"/>
                </a:lnTo>
                <a:lnTo>
                  <a:pt x="606" y="1659"/>
                </a:lnTo>
                <a:lnTo>
                  <a:pt x="624" y="1665"/>
                </a:lnTo>
                <a:lnTo>
                  <a:pt x="624" y="1688"/>
                </a:lnTo>
                <a:lnTo>
                  <a:pt x="609" y="1691"/>
                </a:lnTo>
                <a:lnTo>
                  <a:pt x="603" y="1727"/>
                </a:lnTo>
                <a:lnTo>
                  <a:pt x="588" y="1729"/>
                </a:lnTo>
                <a:lnTo>
                  <a:pt x="574" y="1732"/>
                </a:lnTo>
                <a:lnTo>
                  <a:pt x="531" y="1721"/>
                </a:lnTo>
                <a:lnTo>
                  <a:pt x="506" y="1732"/>
                </a:lnTo>
                <a:lnTo>
                  <a:pt x="502" y="1732"/>
                </a:lnTo>
                <a:lnTo>
                  <a:pt x="496" y="1736"/>
                </a:lnTo>
                <a:lnTo>
                  <a:pt x="488" y="1742"/>
                </a:lnTo>
                <a:lnTo>
                  <a:pt x="484" y="1742"/>
                </a:lnTo>
                <a:lnTo>
                  <a:pt x="466" y="1748"/>
                </a:lnTo>
                <a:lnTo>
                  <a:pt x="433" y="1796"/>
                </a:lnTo>
                <a:lnTo>
                  <a:pt x="430" y="1803"/>
                </a:lnTo>
                <a:lnTo>
                  <a:pt x="397" y="1844"/>
                </a:lnTo>
                <a:lnTo>
                  <a:pt x="393" y="1856"/>
                </a:lnTo>
                <a:lnTo>
                  <a:pt x="405" y="1878"/>
                </a:lnTo>
                <a:lnTo>
                  <a:pt x="405" y="1919"/>
                </a:lnTo>
                <a:lnTo>
                  <a:pt x="404" y="1922"/>
                </a:lnTo>
                <a:lnTo>
                  <a:pt x="405" y="1938"/>
                </a:lnTo>
                <a:lnTo>
                  <a:pt x="348" y="1938"/>
                </a:lnTo>
                <a:lnTo>
                  <a:pt x="325" y="1963"/>
                </a:lnTo>
                <a:lnTo>
                  <a:pt x="311" y="1953"/>
                </a:lnTo>
                <a:lnTo>
                  <a:pt x="299" y="1974"/>
                </a:lnTo>
                <a:lnTo>
                  <a:pt x="311" y="2017"/>
                </a:lnTo>
                <a:lnTo>
                  <a:pt x="293" y="2051"/>
                </a:lnTo>
                <a:lnTo>
                  <a:pt x="290" y="2061"/>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3" name="Freeform 1054"/>
          <p:cNvSpPr>
            <a:spLocks/>
          </p:cNvSpPr>
          <p:nvPr userDrawn="1"/>
        </p:nvSpPr>
        <p:spPr bwMode="auto">
          <a:xfrm>
            <a:off x="3564421" y="4226089"/>
            <a:ext cx="243625" cy="211001"/>
          </a:xfrm>
          <a:custGeom>
            <a:avLst/>
            <a:gdLst>
              <a:gd name="T0" fmla="*/ 486 w 562"/>
              <a:gd name="T1" fmla="*/ 172 h 433"/>
              <a:gd name="T2" fmla="*/ 492 w 562"/>
              <a:gd name="T3" fmla="*/ 215 h 433"/>
              <a:gd name="T4" fmla="*/ 534 w 562"/>
              <a:gd name="T5" fmla="*/ 248 h 433"/>
              <a:gd name="T6" fmla="*/ 562 w 562"/>
              <a:gd name="T7" fmla="*/ 260 h 433"/>
              <a:gd name="T8" fmla="*/ 535 w 562"/>
              <a:gd name="T9" fmla="*/ 311 h 433"/>
              <a:gd name="T10" fmla="*/ 488 w 562"/>
              <a:gd name="T11" fmla="*/ 328 h 433"/>
              <a:gd name="T12" fmla="*/ 448 w 562"/>
              <a:gd name="T13" fmla="*/ 352 h 433"/>
              <a:gd name="T14" fmla="*/ 415 w 562"/>
              <a:gd name="T15" fmla="*/ 405 h 433"/>
              <a:gd name="T16" fmla="*/ 364 w 562"/>
              <a:gd name="T17" fmla="*/ 419 h 433"/>
              <a:gd name="T18" fmla="*/ 304 w 562"/>
              <a:gd name="T19" fmla="*/ 427 h 433"/>
              <a:gd name="T20" fmla="*/ 266 w 562"/>
              <a:gd name="T21" fmla="*/ 410 h 433"/>
              <a:gd name="T22" fmla="*/ 188 w 562"/>
              <a:gd name="T23" fmla="*/ 376 h 433"/>
              <a:gd name="T24" fmla="*/ 160 w 562"/>
              <a:gd name="T25" fmla="*/ 379 h 433"/>
              <a:gd name="T26" fmla="*/ 129 w 562"/>
              <a:gd name="T27" fmla="*/ 395 h 433"/>
              <a:gd name="T28" fmla="*/ 77 w 562"/>
              <a:gd name="T29" fmla="*/ 425 h 433"/>
              <a:gd name="T30" fmla="*/ 22 w 562"/>
              <a:gd name="T31" fmla="*/ 386 h 433"/>
              <a:gd name="T32" fmla="*/ 7 w 562"/>
              <a:gd name="T33" fmla="*/ 368 h 433"/>
              <a:gd name="T34" fmla="*/ 0 w 562"/>
              <a:gd name="T35" fmla="*/ 307 h 433"/>
              <a:gd name="T36" fmla="*/ 7 w 562"/>
              <a:gd name="T37" fmla="*/ 238 h 433"/>
              <a:gd name="T38" fmla="*/ 19 w 562"/>
              <a:gd name="T39" fmla="*/ 223 h 433"/>
              <a:gd name="T40" fmla="*/ 58 w 562"/>
              <a:gd name="T41" fmla="*/ 185 h 433"/>
              <a:gd name="T42" fmla="*/ 115 w 562"/>
              <a:gd name="T43" fmla="*/ 155 h 433"/>
              <a:gd name="T44" fmla="*/ 136 w 562"/>
              <a:gd name="T45" fmla="*/ 148 h 433"/>
              <a:gd name="T46" fmla="*/ 169 w 562"/>
              <a:gd name="T47" fmla="*/ 97 h 433"/>
              <a:gd name="T48" fmla="*/ 202 w 562"/>
              <a:gd name="T49" fmla="*/ 96 h 433"/>
              <a:gd name="T50" fmla="*/ 237 w 562"/>
              <a:gd name="T51" fmla="*/ 79 h 433"/>
              <a:gd name="T52" fmla="*/ 266 w 562"/>
              <a:gd name="T53" fmla="*/ 63 h 433"/>
              <a:gd name="T54" fmla="*/ 302 w 562"/>
              <a:gd name="T55" fmla="*/ 59 h 433"/>
              <a:gd name="T56" fmla="*/ 320 w 562"/>
              <a:gd name="T57" fmla="*/ 44 h 433"/>
              <a:gd name="T58" fmla="*/ 356 w 562"/>
              <a:gd name="T59" fmla="*/ 0 h 433"/>
              <a:gd name="T60" fmla="*/ 379 w 562"/>
              <a:gd name="T61" fmla="*/ 29 h 433"/>
              <a:gd name="T62" fmla="*/ 394 w 562"/>
              <a:gd name="T63" fmla="*/ 53 h 433"/>
              <a:gd name="T64" fmla="*/ 418 w 562"/>
              <a:gd name="T65" fmla="*/ 63 h 433"/>
              <a:gd name="T66" fmla="*/ 434 w 562"/>
              <a:gd name="T67" fmla="*/ 67 h 433"/>
              <a:gd name="T68" fmla="*/ 437 w 562"/>
              <a:gd name="T69" fmla="*/ 87 h 433"/>
              <a:gd name="T70" fmla="*/ 462 w 562"/>
              <a:gd name="T71" fmla="*/ 12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2" h="433">
                <a:moveTo>
                  <a:pt x="480" y="148"/>
                </a:moveTo>
                <a:lnTo>
                  <a:pt x="486" y="172"/>
                </a:lnTo>
                <a:lnTo>
                  <a:pt x="479" y="198"/>
                </a:lnTo>
                <a:lnTo>
                  <a:pt x="492" y="215"/>
                </a:lnTo>
                <a:lnTo>
                  <a:pt x="513" y="227"/>
                </a:lnTo>
                <a:lnTo>
                  <a:pt x="534" y="248"/>
                </a:lnTo>
                <a:lnTo>
                  <a:pt x="538" y="251"/>
                </a:lnTo>
                <a:lnTo>
                  <a:pt x="562" y="260"/>
                </a:lnTo>
                <a:lnTo>
                  <a:pt x="551" y="288"/>
                </a:lnTo>
                <a:lnTo>
                  <a:pt x="535" y="311"/>
                </a:lnTo>
                <a:lnTo>
                  <a:pt x="513" y="322"/>
                </a:lnTo>
                <a:lnTo>
                  <a:pt x="488" y="328"/>
                </a:lnTo>
                <a:lnTo>
                  <a:pt x="470" y="344"/>
                </a:lnTo>
                <a:lnTo>
                  <a:pt x="448" y="352"/>
                </a:lnTo>
                <a:lnTo>
                  <a:pt x="430" y="379"/>
                </a:lnTo>
                <a:lnTo>
                  <a:pt x="415" y="405"/>
                </a:lnTo>
                <a:lnTo>
                  <a:pt x="390" y="414"/>
                </a:lnTo>
                <a:lnTo>
                  <a:pt x="364" y="419"/>
                </a:lnTo>
                <a:lnTo>
                  <a:pt x="344" y="433"/>
                </a:lnTo>
                <a:lnTo>
                  <a:pt x="304" y="427"/>
                </a:lnTo>
                <a:lnTo>
                  <a:pt x="285" y="417"/>
                </a:lnTo>
                <a:lnTo>
                  <a:pt x="266" y="410"/>
                </a:lnTo>
                <a:lnTo>
                  <a:pt x="224" y="395"/>
                </a:lnTo>
                <a:lnTo>
                  <a:pt x="188" y="376"/>
                </a:lnTo>
                <a:lnTo>
                  <a:pt x="185" y="375"/>
                </a:lnTo>
                <a:lnTo>
                  <a:pt x="160" y="379"/>
                </a:lnTo>
                <a:lnTo>
                  <a:pt x="141" y="379"/>
                </a:lnTo>
                <a:lnTo>
                  <a:pt x="129" y="395"/>
                </a:lnTo>
                <a:lnTo>
                  <a:pt x="100" y="395"/>
                </a:lnTo>
                <a:lnTo>
                  <a:pt x="77" y="425"/>
                </a:lnTo>
                <a:lnTo>
                  <a:pt x="54" y="414"/>
                </a:lnTo>
                <a:lnTo>
                  <a:pt x="22" y="386"/>
                </a:lnTo>
                <a:lnTo>
                  <a:pt x="14" y="376"/>
                </a:lnTo>
                <a:lnTo>
                  <a:pt x="7" y="368"/>
                </a:lnTo>
                <a:lnTo>
                  <a:pt x="0" y="344"/>
                </a:lnTo>
                <a:lnTo>
                  <a:pt x="0" y="307"/>
                </a:lnTo>
                <a:lnTo>
                  <a:pt x="0" y="271"/>
                </a:lnTo>
                <a:lnTo>
                  <a:pt x="7" y="238"/>
                </a:lnTo>
                <a:lnTo>
                  <a:pt x="11" y="235"/>
                </a:lnTo>
                <a:lnTo>
                  <a:pt x="19" y="223"/>
                </a:lnTo>
                <a:lnTo>
                  <a:pt x="31" y="204"/>
                </a:lnTo>
                <a:lnTo>
                  <a:pt x="58" y="185"/>
                </a:lnTo>
                <a:lnTo>
                  <a:pt x="87" y="172"/>
                </a:lnTo>
                <a:lnTo>
                  <a:pt x="115" y="155"/>
                </a:lnTo>
                <a:lnTo>
                  <a:pt x="123" y="150"/>
                </a:lnTo>
                <a:lnTo>
                  <a:pt x="136" y="148"/>
                </a:lnTo>
                <a:lnTo>
                  <a:pt x="150" y="124"/>
                </a:lnTo>
                <a:lnTo>
                  <a:pt x="169" y="97"/>
                </a:lnTo>
                <a:lnTo>
                  <a:pt x="188" y="87"/>
                </a:lnTo>
                <a:lnTo>
                  <a:pt x="202" y="96"/>
                </a:lnTo>
                <a:lnTo>
                  <a:pt x="212" y="92"/>
                </a:lnTo>
                <a:lnTo>
                  <a:pt x="237" y="79"/>
                </a:lnTo>
                <a:lnTo>
                  <a:pt x="260" y="64"/>
                </a:lnTo>
                <a:lnTo>
                  <a:pt x="266" y="63"/>
                </a:lnTo>
                <a:lnTo>
                  <a:pt x="274" y="56"/>
                </a:lnTo>
                <a:lnTo>
                  <a:pt x="302" y="59"/>
                </a:lnTo>
                <a:lnTo>
                  <a:pt x="313" y="48"/>
                </a:lnTo>
                <a:lnTo>
                  <a:pt x="320" y="44"/>
                </a:lnTo>
                <a:lnTo>
                  <a:pt x="344" y="12"/>
                </a:lnTo>
                <a:lnTo>
                  <a:pt x="356" y="0"/>
                </a:lnTo>
                <a:lnTo>
                  <a:pt x="368" y="9"/>
                </a:lnTo>
                <a:lnTo>
                  <a:pt x="379" y="29"/>
                </a:lnTo>
                <a:lnTo>
                  <a:pt x="381" y="33"/>
                </a:lnTo>
                <a:lnTo>
                  <a:pt x="394" y="53"/>
                </a:lnTo>
                <a:lnTo>
                  <a:pt x="407" y="59"/>
                </a:lnTo>
                <a:lnTo>
                  <a:pt x="418" y="63"/>
                </a:lnTo>
                <a:lnTo>
                  <a:pt x="434" y="64"/>
                </a:lnTo>
                <a:lnTo>
                  <a:pt x="434" y="67"/>
                </a:lnTo>
                <a:lnTo>
                  <a:pt x="437" y="85"/>
                </a:lnTo>
                <a:lnTo>
                  <a:pt x="437" y="87"/>
                </a:lnTo>
                <a:lnTo>
                  <a:pt x="440" y="97"/>
                </a:lnTo>
                <a:lnTo>
                  <a:pt x="462" y="123"/>
                </a:lnTo>
                <a:lnTo>
                  <a:pt x="480" y="14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4" name="Freeform 1055"/>
          <p:cNvSpPr>
            <a:spLocks/>
          </p:cNvSpPr>
          <p:nvPr userDrawn="1"/>
        </p:nvSpPr>
        <p:spPr bwMode="auto">
          <a:xfrm>
            <a:off x="3181397" y="4986573"/>
            <a:ext cx="248836" cy="212467"/>
          </a:xfrm>
          <a:custGeom>
            <a:avLst/>
            <a:gdLst>
              <a:gd name="T0" fmla="*/ 530 w 573"/>
              <a:gd name="T1" fmla="*/ 322 h 436"/>
              <a:gd name="T2" fmla="*/ 538 w 573"/>
              <a:gd name="T3" fmla="*/ 309 h 436"/>
              <a:gd name="T4" fmla="*/ 555 w 573"/>
              <a:gd name="T5" fmla="*/ 284 h 436"/>
              <a:gd name="T6" fmla="*/ 542 w 573"/>
              <a:gd name="T7" fmla="*/ 246 h 436"/>
              <a:gd name="T8" fmla="*/ 555 w 573"/>
              <a:gd name="T9" fmla="*/ 201 h 436"/>
              <a:gd name="T10" fmla="*/ 557 w 573"/>
              <a:gd name="T11" fmla="*/ 165 h 436"/>
              <a:gd name="T12" fmla="*/ 561 w 573"/>
              <a:gd name="T13" fmla="*/ 137 h 436"/>
              <a:gd name="T14" fmla="*/ 570 w 573"/>
              <a:gd name="T15" fmla="*/ 106 h 436"/>
              <a:gd name="T16" fmla="*/ 549 w 573"/>
              <a:gd name="T17" fmla="*/ 79 h 436"/>
              <a:gd name="T18" fmla="*/ 530 w 573"/>
              <a:gd name="T19" fmla="*/ 54 h 436"/>
              <a:gd name="T20" fmla="*/ 512 w 573"/>
              <a:gd name="T21" fmla="*/ 27 h 436"/>
              <a:gd name="T22" fmla="*/ 508 w 573"/>
              <a:gd name="T23" fmla="*/ 0 h 436"/>
              <a:gd name="T24" fmla="*/ 483 w 573"/>
              <a:gd name="T25" fmla="*/ 10 h 436"/>
              <a:gd name="T26" fmla="*/ 462 w 573"/>
              <a:gd name="T27" fmla="*/ 24 h 436"/>
              <a:gd name="T28" fmla="*/ 434 w 573"/>
              <a:gd name="T29" fmla="*/ 49 h 436"/>
              <a:gd name="T30" fmla="*/ 404 w 573"/>
              <a:gd name="T31" fmla="*/ 65 h 436"/>
              <a:gd name="T32" fmla="*/ 372 w 573"/>
              <a:gd name="T33" fmla="*/ 58 h 436"/>
              <a:gd name="T34" fmla="*/ 333 w 573"/>
              <a:gd name="T35" fmla="*/ 46 h 436"/>
              <a:gd name="T36" fmla="*/ 292 w 573"/>
              <a:gd name="T37" fmla="*/ 35 h 436"/>
              <a:gd name="T38" fmla="*/ 267 w 573"/>
              <a:gd name="T39" fmla="*/ 55 h 436"/>
              <a:gd name="T40" fmla="*/ 259 w 573"/>
              <a:gd name="T41" fmla="*/ 85 h 436"/>
              <a:gd name="T42" fmla="*/ 238 w 573"/>
              <a:gd name="T43" fmla="*/ 109 h 436"/>
              <a:gd name="T44" fmla="*/ 196 w 573"/>
              <a:gd name="T45" fmla="*/ 129 h 436"/>
              <a:gd name="T46" fmla="*/ 169 w 573"/>
              <a:gd name="T47" fmla="*/ 134 h 436"/>
              <a:gd name="T48" fmla="*/ 146 w 573"/>
              <a:gd name="T49" fmla="*/ 141 h 436"/>
              <a:gd name="T50" fmla="*/ 126 w 573"/>
              <a:gd name="T51" fmla="*/ 147 h 436"/>
              <a:gd name="T52" fmla="*/ 108 w 573"/>
              <a:gd name="T53" fmla="*/ 146 h 436"/>
              <a:gd name="T54" fmla="*/ 88 w 573"/>
              <a:gd name="T55" fmla="*/ 158 h 436"/>
              <a:gd name="T56" fmla="*/ 66 w 573"/>
              <a:gd name="T57" fmla="*/ 162 h 436"/>
              <a:gd name="T58" fmla="*/ 50 w 573"/>
              <a:gd name="T59" fmla="*/ 165 h 436"/>
              <a:gd name="T60" fmla="*/ 37 w 573"/>
              <a:gd name="T61" fmla="*/ 189 h 436"/>
              <a:gd name="T62" fmla="*/ 18 w 573"/>
              <a:gd name="T63" fmla="*/ 193 h 436"/>
              <a:gd name="T64" fmla="*/ 0 w 573"/>
              <a:gd name="T65" fmla="*/ 198 h 436"/>
              <a:gd name="T66" fmla="*/ 37 w 573"/>
              <a:gd name="T67" fmla="*/ 214 h 436"/>
              <a:gd name="T68" fmla="*/ 73 w 573"/>
              <a:gd name="T69" fmla="*/ 224 h 436"/>
              <a:gd name="T70" fmla="*/ 98 w 573"/>
              <a:gd name="T71" fmla="*/ 241 h 436"/>
              <a:gd name="T72" fmla="*/ 113 w 573"/>
              <a:gd name="T73" fmla="*/ 232 h 436"/>
              <a:gd name="T74" fmla="*/ 119 w 573"/>
              <a:gd name="T75" fmla="*/ 229 h 436"/>
              <a:gd name="T76" fmla="*/ 140 w 573"/>
              <a:gd name="T77" fmla="*/ 234 h 436"/>
              <a:gd name="T78" fmla="*/ 155 w 573"/>
              <a:gd name="T79" fmla="*/ 241 h 436"/>
              <a:gd name="T80" fmla="*/ 155 w 573"/>
              <a:gd name="T81" fmla="*/ 229 h 436"/>
              <a:gd name="T82" fmla="*/ 169 w 573"/>
              <a:gd name="T83" fmla="*/ 246 h 436"/>
              <a:gd name="T84" fmla="*/ 146 w 573"/>
              <a:gd name="T85" fmla="*/ 261 h 436"/>
              <a:gd name="T86" fmla="*/ 158 w 573"/>
              <a:gd name="T87" fmla="*/ 276 h 436"/>
              <a:gd name="T88" fmla="*/ 185 w 573"/>
              <a:gd name="T89" fmla="*/ 284 h 436"/>
              <a:gd name="T90" fmla="*/ 216 w 573"/>
              <a:gd name="T91" fmla="*/ 297 h 436"/>
              <a:gd name="T92" fmla="*/ 250 w 573"/>
              <a:gd name="T93" fmla="*/ 309 h 436"/>
              <a:gd name="T94" fmla="*/ 279 w 573"/>
              <a:gd name="T95" fmla="*/ 328 h 436"/>
              <a:gd name="T96" fmla="*/ 325 w 573"/>
              <a:gd name="T97" fmla="*/ 348 h 436"/>
              <a:gd name="T98" fmla="*/ 380 w 573"/>
              <a:gd name="T99" fmla="*/ 391 h 436"/>
              <a:gd name="T100" fmla="*/ 404 w 573"/>
              <a:gd name="T101" fmla="*/ 419 h 436"/>
              <a:gd name="T102" fmla="*/ 430 w 573"/>
              <a:gd name="T103" fmla="*/ 421 h 436"/>
              <a:gd name="T104" fmla="*/ 448 w 573"/>
              <a:gd name="T105" fmla="*/ 404 h 436"/>
              <a:gd name="T106" fmla="*/ 476 w 573"/>
              <a:gd name="T107" fmla="*/ 385 h 436"/>
              <a:gd name="T108" fmla="*/ 476 w 573"/>
              <a:gd name="T109" fmla="*/ 357 h 436"/>
              <a:gd name="T110" fmla="*/ 498 w 573"/>
              <a:gd name="T111" fmla="*/ 344 h 436"/>
              <a:gd name="T112" fmla="*/ 508 w 573"/>
              <a:gd name="T113" fmla="*/ 34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3" h="436">
                <a:moveTo>
                  <a:pt x="514" y="337"/>
                </a:moveTo>
                <a:lnTo>
                  <a:pt x="520" y="332"/>
                </a:lnTo>
                <a:lnTo>
                  <a:pt x="521" y="332"/>
                </a:lnTo>
                <a:lnTo>
                  <a:pt x="524" y="332"/>
                </a:lnTo>
                <a:lnTo>
                  <a:pt x="530" y="332"/>
                </a:lnTo>
                <a:lnTo>
                  <a:pt x="530" y="324"/>
                </a:lnTo>
                <a:lnTo>
                  <a:pt x="530" y="322"/>
                </a:lnTo>
                <a:lnTo>
                  <a:pt x="531" y="322"/>
                </a:lnTo>
                <a:lnTo>
                  <a:pt x="531" y="321"/>
                </a:lnTo>
                <a:lnTo>
                  <a:pt x="534" y="317"/>
                </a:lnTo>
                <a:lnTo>
                  <a:pt x="538" y="314"/>
                </a:lnTo>
                <a:lnTo>
                  <a:pt x="534" y="314"/>
                </a:lnTo>
                <a:lnTo>
                  <a:pt x="534" y="313"/>
                </a:lnTo>
                <a:lnTo>
                  <a:pt x="538" y="309"/>
                </a:lnTo>
                <a:lnTo>
                  <a:pt x="539" y="309"/>
                </a:lnTo>
                <a:lnTo>
                  <a:pt x="546" y="306"/>
                </a:lnTo>
                <a:lnTo>
                  <a:pt x="555" y="306"/>
                </a:lnTo>
                <a:lnTo>
                  <a:pt x="553" y="301"/>
                </a:lnTo>
                <a:lnTo>
                  <a:pt x="553" y="296"/>
                </a:lnTo>
                <a:lnTo>
                  <a:pt x="553" y="290"/>
                </a:lnTo>
                <a:lnTo>
                  <a:pt x="555" y="284"/>
                </a:lnTo>
                <a:lnTo>
                  <a:pt x="553" y="280"/>
                </a:lnTo>
                <a:lnTo>
                  <a:pt x="549" y="272"/>
                </a:lnTo>
                <a:lnTo>
                  <a:pt x="549" y="262"/>
                </a:lnTo>
                <a:lnTo>
                  <a:pt x="546" y="261"/>
                </a:lnTo>
                <a:lnTo>
                  <a:pt x="539" y="257"/>
                </a:lnTo>
                <a:lnTo>
                  <a:pt x="539" y="249"/>
                </a:lnTo>
                <a:lnTo>
                  <a:pt x="542" y="246"/>
                </a:lnTo>
                <a:lnTo>
                  <a:pt x="542" y="241"/>
                </a:lnTo>
                <a:lnTo>
                  <a:pt x="542" y="234"/>
                </a:lnTo>
                <a:lnTo>
                  <a:pt x="542" y="229"/>
                </a:lnTo>
                <a:lnTo>
                  <a:pt x="546" y="224"/>
                </a:lnTo>
                <a:lnTo>
                  <a:pt x="549" y="218"/>
                </a:lnTo>
                <a:lnTo>
                  <a:pt x="553" y="211"/>
                </a:lnTo>
                <a:lnTo>
                  <a:pt x="555" y="201"/>
                </a:lnTo>
                <a:lnTo>
                  <a:pt x="555" y="198"/>
                </a:lnTo>
                <a:lnTo>
                  <a:pt x="555" y="187"/>
                </a:lnTo>
                <a:lnTo>
                  <a:pt x="553" y="181"/>
                </a:lnTo>
                <a:lnTo>
                  <a:pt x="555" y="176"/>
                </a:lnTo>
                <a:lnTo>
                  <a:pt x="555" y="168"/>
                </a:lnTo>
                <a:lnTo>
                  <a:pt x="557" y="166"/>
                </a:lnTo>
                <a:lnTo>
                  <a:pt x="557" y="165"/>
                </a:lnTo>
                <a:lnTo>
                  <a:pt x="557" y="162"/>
                </a:lnTo>
                <a:lnTo>
                  <a:pt x="557" y="158"/>
                </a:lnTo>
                <a:lnTo>
                  <a:pt x="561" y="157"/>
                </a:lnTo>
                <a:lnTo>
                  <a:pt x="557" y="150"/>
                </a:lnTo>
                <a:lnTo>
                  <a:pt x="561" y="147"/>
                </a:lnTo>
                <a:lnTo>
                  <a:pt x="561" y="146"/>
                </a:lnTo>
                <a:lnTo>
                  <a:pt x="561" y="137"/>
                </a:lnTo>
                <a:lnTo>
                  <a:pt x="561" y="134"/>
                </a:lnTo>
                <a:lnTo>
                  <a:pt x="566" y="125"/>
                </a:lnTo>
                <a:lnTo>
                  <a:pt x="570" y="123"/>
                </a:lnTo>
                <a:lnTo>
                  <a:pt x="573" y="121"/>
                </a:lnTo>
                <a:lnTo>
                  <a:pt x="573" y="114"/>
                </a:lnTo>
                <a:lnTo>
                  <a:pt x="573" y="109"/>
                </a:lnTo>
                <a:lnTo>
                  <a:pt x="570" y="106"/>
                </a:lnTo>
                <a:lnTo>
                  <a:pt x="566" y="106"/>
                </a:lnTo>
                <a:lnTo>
                  <a:pt x="561" y="105"/>
                </a:lnTo>
                <a:lnTo>
                  <a:pt x="557" y="101"/>
                </a:lnTo>
                <a:lnTo>
                  <a:pt x="555" y="95"/>
                </a:lnTo>
                <a:lnTo>
                  <a:pt x="555" y="90"/>
                </a:lnTo>
                <a:lnTo>
                  <a:pt x="549" y="83"/>
                </a:lnTo>
                <a:lnTo>
                  <a:pt x="549" y="79"/>
                </a:lnTo>
                <a:lnTo>
                  <a:pt x="542" y="79"/>
                </a:lnTo>
                <a:lnTo>
                  <a:pt x="542" y="73"/>
                </a:lnTo>
                <a:lnTo>
                  <a:pt x="539" y="71"/>
                </a:lnTo>
                <a:lnTo>
                  <a:pt x="538" y="67"/>
                </a:lnTo>
                <a:lnTo>
                  <a:pt x="534" y="63"/>
                </a:lnTo>
                <a:lnTo>
                  <a:pt x="534" y="58"/>
                </a:lnTo>
                <a:lnTo>
                  <a:pt x="530" y="54"/>
                </a:lnTo>
                <a:lnTo>
                  <a:pt x="530" y="49"/>
                </a:lnTo>
                <a:lnTo>
                  <a:pt x="524" y="42"/>
                </a:lnTo>
                <a:lnTo>
                  <a:pt x="521" y="40"/>
                </a:lnTo>
                <a:lnTo>
                  <a:pt x="520" y="35"/>
                </a:lnTo>
                <a:lnTo>
                  <a:pt x="514" y="32"/>
                </a:lnTo>
                <a:lnTo>
                  <a:pt x="514" y="31"/>
                </a:lnTo>
                <a:lnTo>
                  <a:pt x="512" y="27"/>
                </a:lnTo>
                <a:lnTo>
                  <a:pt x="512" y="24"/>
                </a:lnTo>
                <a:lnTo>
                  <a:pt x="512" y="19"/>
                </a:lnTo>
                <a:lnTo>
                  <a:pt x="512" y="15"/>
                </a:lnTo>
                <a:lnTo>
                  <a:pt x="512" y="10"/>
                </a:lnTo>
                <a:lnTo>
                  <a:pt x="512" y="6"/>
                </a:lnTo>
                <a:lnTo>
                  <a:pt x="508" y="2"/>
                </a:lnTo>
                <a:lnTo>
                  <a:pt x="508" y="0"/>
                </a:lnTo>
                <a:lnTo>
                  <a:pt x="506" y="0"/>
                </a:lnTo>
                <a:lnTo>
                  <a:pt x="499" y="0"/>
                </a:lnTo>
                <a:lnTo>
                  <a:pt x="496" y="2"/>
                </a:lnTo>
                <a:lnTo>
                  <a:pt x="496" y="6"/>
                </a:lnTo>
                <a:lnTo>
                  <a:pt x="492" y="8"/>
                </a:lnTo>
                <a:lnTo>
                  <a:pt x="490" y="8"/>
                </a:lnTo>
                <a:lnTo>
                  <a:pt x="483" y="10"/>
                </a:lnTo>
                <a:lnTo>
                  <a:pt x="480" y="11"/>
                </a:lnTo>
                <a:lnTo>
                  <a:pt x="474" y="15"/>
                </a:lnTo>
                <a:lnTo>
                  <a:pt x="472" y="15"/>
                </a:lnTo>
                <a:lnTo>
                  <a:pt x="470" y="19"/>
                </a:lnTo>
                <a:lnTo>
                  <a:pt x="466" y="19"/>
                </a:lnTo>
                <a:lnTo>
                  <a:pt x="465" y="22"/>
                </a:lnTo>
                <a:lnTo>
                  <a:pt x="462" y="24"/>
                </a:lnTo>
                <a:lnTo>
                  <a:pt x="462" y="31"/>
                </a:lnTo>
                <a:lnTo>
                  <a:pt x="458" y="35"/>
                </a:lnTo>
                <a:lnTo>
                  <a:pt x="455" y="40"/>
                </a:lnTo>
                <a:lnTo>
                  <a:pt x="451" y="42"/>
                </a:lnTo>
                <a:lnTo>
                  <a:pt x="441" y="46"/>
                </a:lnTo>
                <a:lnTo>
                  <a:pt x="438" y="46"/>
                </a:lnTo>
                <a:lnTo>
                  <a:pt x="434" y="49"/>
                </a:lnTo>
                <a:lnTo>
                  <a:pt x="433" y="54"/>
                </a:lnTo>
                <a:lnTo>
                  <a:pt x="426" y="55"/>
                </a:lnTo>
                <a:lnTo>
                  <a:pt x="422" y="58"/>
                </a:lnTo>
                <a:lnTo>
                  <a:pt x="415" y="62"/>
                </a:lnTo>
                <a:lnTo>
                  <a:pt x="409" y="63"/>
                </a:lnTo>
                <a:lnTo>
                  <a:pt x="404" y="63"/>
                </a:lnTo>
                <a:lnTo>
                  <a:pt x="404" y="65"/>
                </a:lnTo>
                <a:lnTo>
                  <a:pt x="400" y="67"/>
                </a:lnTo>
                <a:lnTo>
                  <a:pt x="398" y="65"/>
                </a:lnTo>
                <a:lnTo>
                  <a:pt x="395" y="65"/>
                </a:lnTo>
                <a:lnTo>
                  <a:pt x="387" y="63"/>
                </a:lnTo>
                <a:lnTo>
                  <a:pt x="383" y="63"/>
                </a:lnTo>
                <a:lnTo>
                  <a:pt x="379" y="62"/>
                </a:lnTo>
                <a:lnTo>
                  <a:pt x="372" y="58"/>
                </a:lnTo>
                <a:lnTo>
                  <a:pt x="364" y="55"/>
                </a:lnTo>
                <a:lnTo>
                  <a:pt x="358" y="54"/>
                </a:lnTo>
                <a:lnTo>
                  <a:pt x="351" y="54"/>
                </a:lnTo>
                <a:lnTo>
                  <a:pt x="346" y="49"/>
                </a:lnTo>
                <a:lnTo>
                  <a:pt x="340" y="49"/>
                </a:lnTo>
                <a:lnTo>
                  <a:pt x="333" y="49"/>
                </a:lnTo>
                <a:lnTo>
                  <a:pt x="333" y="46"/>
                </a:lnTo>
                <a:lnTo>
                  <a:pt x="330" y="42"/>
                </a:lnTo>
                <a:lnTo>
                  <a:pt x="325" y="42"/>
                </a:lnTo>
                <a:lnTo>
                  <a:pt x="317" y="40"/>
                </a:lnTo>
                <a:lnTo>
                  <a:pt x="308" y="40"/>
                </a:lnTo>
                <a:lnTo>
                  <a:pt x="302" y="38"/>
                </a:lnTo>
                <a:lnTo>
                  <a:pt x="296" y="35"/>
                </a:lnTo>
                <a:lnTo>
                  <a:pt x="292" y="35"/>
                </a:lnTo>
                <a:lnTo>
                  <a:pt x="285" y="35"/>
                </a:lnTo>
                <a:lnTo>
                  <a:pt x="279" y="35"/>
                </a:lnTo>
                <a:lnTo>
                  <a:pt x="279" y="40"/>
                </a:lnTo>
                <a:lnTo>
                  <a:pt x="275" y="42"/>
                </a:lnTo>
                <a:lnTo>
                  <a:pt x="272" y="46"/>
                </a:lnTo>
                <a:lnTo>
                  <a:pt x="271" y="54"/>
                </a:lnTo>
                <a:lnTo>
                  <a:pt x="267" y="55"/>
                </a:lnTo>
                <a:lnTo>
                  <a:pt x="264" y="62"/>
                </a:lnTo>
                <a:lnTo>
                  <a:pt x="260" y="65"/>
                </a:lnTo>
                <a:lnTo>
                  <a:pt x="260" y="67"/>
                </a:lnTo>
                <a:lnTo>
                  <a:pt x="259" y="71"/>
                </a:lnTo>
                <a:lnTo>
                  <a:pt x="259" y="73"/>
                </a:lnTo>
                <a:lnTo>
                  <a:pt x="259" y="79"/>
                </a:lnTo>
                <a:lnTo>
                  <a:pt x="259" y="85"/>
                </a:lnTo>
                <a:lnTo>
                  <a:pt x="259" y="90"/>
                </a:lnTo>
                <a:lnTo>
                  <a:pt x="259" y="93"/>
                </a:lnTo>
                <a:lnTo>
                  <a:pt x="250" y="95"/>
                </a:lnTo>
                <a:lnTo>
                  <a:pt x="249" y="98"/>
                </a:lnTo>
                <a:lnTo>
                  <a:pt x="249" y="101"/>
                </a:lnTo>
                <a:lnTo>
                  <a:pt x="244" y="105"/>
                </a:lnTo>
                <a:lnTo>
                  <a:pt x="238" y="109"/>
                </a:lnTo>
                <a:lnTo>
                  <a:pt x="232" y="114"/>
                </a:lnTo>
                <a:lnTo>
                  <a:pt x="227" y="115"/>
                </a:lnTo>
                <a:lnTo>
                  <a:pt x="217" y="121"/>
                </a:lnTo>
                <a:lnTo>
                  <a:pt x="206" y="125"/>
                </a:lnTo>
                <a:lnTo>
                  <a:pt x="201" y="125"/>
                </a:lnTo>
                <a:lnTo>
                  <a:pt x="198" y="125"/>
                </a:lnTo>
                <a:lnTo>
                  <a:pt x="196" y="129"/>
                </a:lnTo>
                <a:lnTo>
                  <a:pt x="194" y="129"/>
                </a:lnTo>
                <a:lnTo>
                  <a:pt x="189" y="131"/>
                </a:lnTo>
                <a:lnTo>
                  <a:pt x="185" y="131"/>
                </a:lnTo>
                <a:lnTo>
                  <a:pt x="181" y="131"/>
                </a:lnTo>
                <a:lnTo>
                  <a:pt x="174" y="131"/>
                </a:lnTo>
                <a:lnTo>
                  <a:pt x="173" y="131"/>
                </a:lnTo>
                <a:lnTo>
                  <a:pt x="169" y="134"/>
                </a:lnTo>
                <a:lnTo>
                  <a:pt x="167" y="134"/>
                </a:lnTo>
                <a:lnTo>
                  <a:pt x="164" y="137"/>
                </a:lnTo>
                <a:lnTo>
                  <a:pt x="163" y="141"/>
                </a:lnTo>
                <a:lnTo>
                  <a:pt x="158" y="141"/>
                </a:lnTo>
                <a:lnTo>
                  <a:pt x="155" y="141"/>
                </a:lnTo>
                <a:lnTo>
                  <a:pt x="149" y="141"/>
                </a:lnTo>
                <a:lnTo>
                  <a:pt x="146" y="141"/>
                </a:lnTo>
                <a:lnTo>
                  <a:pt x="141" y="146"/>
                </a:lnTo>
                <a:lnTo>
                  <a:pt x="140" y="146"/>
                </a:lnTo>
                <a:lnTo>
                  <a:pt x="140" y="147"/>
                </a:lnTo>
                <a:lnTo>
                  <a:pt x="136" y="150"/>
                </a:lnTo>
                <a:lnTo>
                  <a:pt x="133" y="147"/>
                </a:lnTo>
                <a:lnTo>
                  <a:pt x="130" y="146"/>
                </a:lnTo>
                <a:lnTo>
                  <a:pt x="126" y="147"/>
                </a:lnTo>
                <a:lnTo>
                  <a:pt x="119" y="150"/>
                </a:lnTo>
                <a:lnTo>
                  <a:pt x="118" y="150"/>
                </a:lnTo>
                <a:lnTo>
                  <a:pt x="115" y="150"/>
                </a:lnTo>
                <a:lnTo>
                  <a:pt x="113" y="147"/>
                </a:lnTo>
                <a:lnTo>
                  <a:pt x="115" y="146"/>
                </a:lnTo>
                <a:lnTo>
                  <a:pt x="115" y="141"/>
                </a:lnTo>
                <a:lnTo>
                  <a:pt x="108" y="146"/>
                </a:lnTo>
                <a:lnTo>
                  <a:pt x="105" y="146"/>
                </a:lnTo>
                <a:lnTo>
                  <a:pt x="101" y="147"/>
                </a:lnTo>
                <a:lnTo>
                  <a:pt x="98" y="150"/>
                </a:lnTo>
                <a:lnTo>
                  <a:pt x="98" y="154"/>
                </a:lnTo>
                <a:lnTo>
                  <a:pt x="97" y="157"/>
                </a:lnTo>
                <a:lnTo>
                  <a:pt x="91" y="158"/>
                </a:lnTo>
                <a:lnTo>
                  <a:pt x="88" y="158"/>
                </a:lnTo>
                <a:lnTo>
                  <a:pt x="88" y="165"/>
                </a:lnTo>
                <a:lnTo>
                  <a:pt x="88" y="166"/>
                </a:lnTo>
                <a:lnTo>
                  <a:pt x="88" y="168"/>
                </a:lnTo>
                <a:lnTo>
                  <a:pt x="84" y="171"/>
                </a:lnTo>
                <a:lnTo>
                  <a:pt x="78" y="168"/>
                </a:lnTo>
                <a:lnTo>
                  <a:pt x="75" y="168"/>
                </a:lnTo>
                <a:lnTo>
                  <a:pt x="66" y="162"/>
                </a:lnTo>
                <a:lnTo>
                  <a:pt x="66" y="165"/>
                </a:lnTo>
                <a:lnTo>
                  <a:pt x="59" y="162"/>
                </a:lnTo>
                <a:lnTo>
                  <a:pt x="58" y="162"/>
                </a:lnTo>
                <a:lnTo>
                  <a:pt x="55" y="162"/>
                </a:lnTo>
                <a:lnTo>
                  <a:pt x="53" y="162"/>
                </a:lnTo>
                <a:lnTo>
                  <a:pt x="53" y="165"/>
                </a:lnTo>
                <a:lnTo>
                  <a:pt x="50" y="165"/>
                </a:lnTo>
                <a:lnTo>
                  <a:pt x="47" y="166"/>
                </a:lnTo>
                <a:lnTo>
                  <a:pt x="41" y="168"/>
                </a:lnTo>
                <a:lnTo>
                  <a:pt x="37" y="176"/>
                </a:lnTo>
                <a:lnTo>
                  <a:pt x="37" y="178"/>
                </a:lnTo>
                <a:lnTo>
                  <a:pt x="37" y="181"/>
                </a:lnTo>
                <a:lnTo>
                  <a:pt x="37" y="184"/>
                </a:lnTo>
                <a:lnTo>
                  <a:pt x="37" y="189"/>
                </a:lnTo>
                <a:lnTo>
                  <a:pt x="35" y="192"/>
                </a:lnTo>
                <a:lnTo>
                  <a:pt x="33" y="193"/>
                </a:lnTo>
                <a:lnTo>
                  <a:pt x="32" y="193"/>
                </a:lnTo>
                <a:lnTo>
                  <a:pt x="26" y="193"/>
                </a:lnTo>
                <a:lnTo>
                  <a:pt x="23" y="193"/>
                </a:lnTo>
                <a:lnTo>
                  <a:pt x="23" y="197"/>
                </a:lnTo>
                <a:lnTo>
                  <a:pt x="18" y="193"/>
                </a:lnTo>
                <a:lnTo>
                  <a:pt x="11" y="193"/>
                </a:lnTo>
                <a:lnTo>
                  <a:pt x="10" y="193"/>
                </a:lnTo>
                <a:lnTo>
                  <a:pt x="7" y="193"/>
                </a:lnTo>
                <a:lnTo>
                  <a:pt x="1" y="193"/>
                </a:lnTo>
                <a:lnTo>
                  <a:pt x="0" y="193"/>
                </a:lnTo>
                <a:lnTo>
                  <a:pt x="0" y="197"/>
                </a:lnTo>
                <a:lnTo>
                  <a:pt x="0" y="198"/>
                </a:lnTo>
                <a:lnTo>
                  <a:pt x="0" y="201"/>
                </a:lnTo>
                <a:lnTo>
                  <a:pt x="15" y="209"/>
                </a:lnTo>
                <a:lnTo>
                  <a:pt x="18" y="214"/>
                </a:lnTo>
                <a:lnTo>
                  <a:pt x="23" y="214"/>
                </a:lnTo>
                <a:lnTo>
                  <a:pt x="32" y="214"/>
                </a:lnTo>
                <a:lnTo>
                  <a:pt x="35" y="217"/>
                </a:lnTo>
                <a:lnTo>
                  <a:pt x="37" y="214"/>
                </a:lnTo>
                <a:lnTo>
                  <a:pt x="41" y="217"/>
                </a:lnTo>
                <a:lnTo>
                  <a:pt x="47" y="218"/>
                </a:lnTo>
                <a:lnTo>
                  <a:pt x="53" y="218"/>
                </a:lnTo>
                <a:lnTo>
                  <a:pt x="55" y="221"/>
                </a:lnTo>
                <a:lnTo>
                  <a:pt x="59" y="221"/>
                </a:lnTo>
                <a:lnTo>
                  <a:pt x="66" y="224"/>
                </a:lnTo>
                <a:lnTo>
                  <a:pt x="73" y="224"/>
                </a:lnTo>
                <a:lnTo>
                  <a:pt x="78" y="224"/>
                </a:lnTo>
                <a:lnTo>
                  <a:pt x="81" y="226"/>
                </a:lnTo>
                <a:lnTo>
                  <a:pt x="86" y="229"/>
                </a:lnTo>
                <a:lnTo>
                  <a:pt x="86" y="232"/>
                </a:lnTo>
                <a:lnTo>
                  <a:pt x="91" y="232"/>
                </a:lnTo>
                <a:lnTo>
                  <a:pt x="97" y="240"/>
                </a:lnTo>
                <a:lnTo>
                  <a:pt x="98" y="241"/>
                </a:lnTo>
                <a:lnTo>
                  <a:pt x="98" y="245"/>
                </a:lnTo>
                <a:lnTo>
                  <a:pt x="101" y="241"/>
                </a:lnTo>
                <a:lnTo>
                  <a:pt x="101" y="240"/>
                </a:lnTo>
                <a:lnTo>
                  <a:pt x="105" y="240"/>
                </a:lnTo>
                <a:lnTo>
                  <a:pt x="108" y="240"/>
                </a:lnTo>
                <a:lnTo>
                  <a:pt x="109" y="234"/>
                </a:lnTo>
                <a:lnTo>
                  <a:pt x="113" y="232"/>
                </a:lnTo>
                <a:lnTo>
                  <a:pt x="115" y="234"/>
                </a:lnTo>
                <a:lnTo>
                  <a:pt x="118" y="240"/>
                </a:lnTo>
                <a:lnTo>
                  <a:pt x="119" y="241"/>
                </a:lnTo>
                <a:lnTo>
                  <a:pt x="119" y="240"/>
                </a:lnTo>
                <a:lnTo>
                  <a:pt x="119" y="234"/>
                </a:lnTo>
                <a:lnTo>
                  <a:pt x="119" y="232"/>
                </a:lnTo>
                <a:lnTo>
                  <a:pt x="119" y="229"/>
                </a:lnTo>
                <a:lnTo>
                  <a:pt x="126" y="226"/>
                </a:lnTo>
                <a:lnTo>
                  <a:pt x="130" y="226"/>
                </a:lnTo>
                <a:lnTo>
                  <a:pt x="133" y="226"/>
                </a:lnTo>
                <a:lnTo>
                  <a:pt x="140" y="226"/>
                </a:lnTo>
                <a:lnTo>
                  <a:pt x="140" y="229"/>
                </a:lnTo>
                <a:lnTo>
                  <a:pt x="140" y="232"/>
                </a:lnTo>
                <a:lnTo>
                  <a:pt x="140" y="234"/>
                </a:lnTo>
                <a:lnTo>
                  <a:pt x="140" y="240"/>
                </a:lnTo>
                <a:lnTo>
                  <a:pt x="141" y="240"/>
                </a:lnTo>
                <a:lnTo>
                  <a:pt x="142" y="234"/>
                </a:lnTo>
                <a:lnTo>
                  <a:pt x="146" y="232"/>
                </a:lnTo>
                <a:lnTo>
                  <a:pt x="149" y="234"/>
                </a:lnTo>
                <a:lnTo>
                  <a:pt x="151" y="234"/>
                </a:lnTo>
                <a:lnTo>
                  <a:pt x="155" y="241"/>
                </a:lnTo>
                <a:lnTo>
                  <a:pt x="158" y="245"/>
                </a:lnTo>
                <a:lnTo>
                  <a:pt x="158" y="246"/>
                </a:lnTo>
                <a:lnTo>
                  <a:pt x="163" y="246"/>
                </a:lnTo>
                <a:lnTo>
                  <a:pt x="163" y="245"/>
                </a:lnTo>
                <a:lnTo>
                  <a:pt x="158" y="241"/>
                </a:lnTo>
                <a:lnTo>
                  <a:pt x="155" y="234"/>
                </a:lnTo>
                <a:lnTo>
                  <a:pt x="155" y="229"/>
                </a:lnTo>
                <a:lnTo>
                  <a:pt x="158" y="229"/>
                </a:lnTo>
                <a:lnTo>
                  <a:pt x="163" y="232"/>
                </a:lnTo>
                <a:lnTo>
                  <a:pt x="163" y="234"/>
                </a:lnTo>
                <a:lnTo>
                  <a:pt x="163" y="240"/>
                </a:lnTo>
                <a:lnTo>
                  <a:pt x="167" y="241"/>
                </a:lnTo>
                <a:lnTo>
                  <a:pt x="169" y="245"/>
                </a:lnTo>
                <a:lnTo>
                  <a:pt x="169" y="246"/>
                </a:lnTo>
                <a:lnTo>
                  <a:pt x="169" y="249"/>
                </a:lnTo>
                <a:lnTo>
                  <a:pt x="167" y="250"/>
                </a:lnTo>
                <a:lnTo>
                  <a:pt x="164" y="249"/>
                </a:lnTo>
                <a:lnTo>
                  <a:pt x="158" y="250"/>
                </a:lnTo>
                <a:lnTo>
                  <a:pt x="155" y="250"/>
                </a:lnTo>
                <a:lnTo>
                  <a:pt x="149" y="257"/>
                </a:lnTo>
                <a:lnTo>
                  <a:pt x="146" y="261"/>
                </a:lnTo>
                <a:lnTo>
                  <a:pt x="146" y="262"/>
                </a:lnTo>
                <a:lnTo>
                  <a:pt x="146" y="265"/>
                </a:lnTo>
                <a:lnTo>
                  <a:pt x="146" y="272"/>
                </a:lnTo>
                <a:lnTo>
                  <a:pt x="146" y="273"/>
                </a:lnTo>
                <a:lnTo>
                  <a:pt x="149" y="276"/>
                </a:lnTo>
                <a:lnTo>
                  <a:pt x="151" y="276"/>
                </a:lnTo>
                <a:lnTo>
                  <a:pt x="158" y="276"/>
                </a:lnTo>
                <a:lnTo>
                  <a:pt x="164" y="276"/>
                </a:lnTo>
                <a:lnTo>
                  <a:pt x="169" y="280"/>
                </a:lnTo>
                <a:lnTo>
                  <a:pt x="173" y="281"/>
                </a:lnTo>
                <a:lnTo>
                  <a:pt x="174" y="284"/>
                </a:lnTo>
                <a:lnTo>
                  <a:pt x="177" y="284"/>
                </a:lnTo>
                <a:lnTo>
                  <a:pt x="181" y="284"/>
                </a:lnTo>
                <a:lnTo>
                  <a:pt x="185" y="284"/>
                </a:lnTo>
                <a:lnTo>
                  <a:pt x="189" y="284"/>
                </a:lnTo>
                <a:lnTo>
                  <a:pt x="196" y="288"/>
                </a:lnTo>
                <a:lnTo>
                  <a:pt x="198" y="290"/>
                </a:lnTo>
                <a:lnTo>
                  <a:pt x="201" y="292"/>
                </a:lnTo>
                <a:lnTo>
                  <a:pt x="206" y="292"/>
                </a:lnTo>
                <a:lnTo>
                  <a:pt x="209" y="296"/>
                </a:lnTo>
                <a:lnTo>
                  <a:pt x="216" y="297"/>
                </a:lnTo>
                <a:lnTo>
                  <a:pt x="217" y="301"/>
                </a:lnTo>
                <a:lnTo>
                  <a:pt x="224" y="301"/>
                </a:lnTo>
                <a:lnTo>
                  <a:pt x="229" y="301"/>
                </a:lnTo>
                <a:lnTo>
                  <a:pt x="235" y="304"/>
                </a:lnTo>
                <a:lnTo>
                  <a:pt x="249" y="306"/>
                </a:lnTo>
                <a:lnTo>
                  <a:pt x="249" y="309"/>
                </a:lnTo>
                <a:lnTo>
                  <a:pt x="250" y="309"/>
                </a:lnTo>
                <a:lnTo>
                  <a:pt x="254" y="313"/>
                </a:lnTo>
                <a:lnTo>
                  <a:pt x="260" y="314"/>
                </a:lnTo>
                <a:lnTo>
                  <a:pt x="267" y="317"/>
                </a:lnTo>
                <a:lnTo>
                  <a:pt x="272" y="321"/>
                </a:lnTo>
                <a:lnTo>
                  <a:pt x="275" y="322"/>
                </a:lnTo>
                <a:lnTo>
                  <a:pt x="279" y="324"/>
                </a:lnTo>
                <a:lnTo>
                  <a:pt x="279" y="328"/>
                </a:lnTo>
                <a:lnTo>
                  <a:pt x="289" y="332"/>
                </a:lnTo>
                <a:lnTo>
                  <a:pt x="296" y="333"/>
                </a:lnTo>
                <a:lnTo>
                  <a:pt x="302" y="337"/>
                </a:lnTo>
                <a:lnTo>
                  <a:pt x="304" y="344"/>
                </a:lnTo>
                <a:lnTo>
                  <a:pt x="314" y="345"/>
                </a:lnTo>
                <a:lnTo>
                  <a:pt x="317" y="345"/>
                </a:lnTo>
                <a:lnTo>
                  <a:pt x="325" y="348"/>
                </a:lnTo>
                <a:lnTo>
                  <a:pt x="330" y="353"/>
                </a:lnTo>
                <a:lnTo>
                  <a:pt x="337" y="365"/>
                </a:lnTo>
                <a:lnTo>
                  <a:pt x="351" y="375"/>
                </a:lnTo>
                <a:lnTo>
                  <a:pt x="358" y="377"/>
                </a:lnTo>
                <a:lnTo>
                  <a:pt x="362" y="380"/>
                </a:lnTo>
                <a:lnTo>
                  <a:pt x="367" y="385"/>
                </a:lnTo>
                <a:lnTo>
                  <a:pt x="380" y="391"/>
                </a:lnTo>
                <a:lnTo>
                  <a:pt x="383" y="397"/>
                </a:lnTo>
                <a:lnTo>
                  <a:pt x="387" y="400"/>
                </a:lnTo>
                <a:lnTo>
                  <a:pt x="387" y="405"/>
                </a:lnTo>
                <a:lnTo>
                  <a:pt x="391" y="411"/>
                </a:lnTo>
                <a:lnTo>
                  <a:pt x="395" y="413"/>
                </a:lnTo>
                <a:lnTo>
                  <a:pt x="400" y="415"/>
                </a:lnTo>
                <a:lnTo>
                  <a:pt x="404" y="419"/>
                </a:lnTo>
                <a:lnTo>
                  <a:pt x="409" y="421"/>
                </a:lnTo>
                <a:lnTo>
                  <a:pt x="412" y="428"/>
                </a:lnTo>
                <a:lnTo>
                  <a:pt x="416" y="436"/>
                </a:lnTo>
                <a:lnTo>
                  <a:pt x="423" y="432"/>
                </a:lnTo>
                <a:lnTo>
                  <a:pt x="426" y="429"/>
                </a:lnTo>
                <a:lnTo>
                  <a:pt x="430" y="428"/>
                </a:lnTo>
                <a:lnTo>
                  <a:pt x="430" y="421"/>
                </a:lnTo>
                <a:lnTo>
                  <a:pt x="434" y="421"/>
                </a:lnTo>
                <a:lnTo>
                  <a:pt x="438" y="419"/>
                </a:lnTo>
                <a:lnTo>
                  <a:pt x="438" y="413"/>
                </a:lnTo>
                <a:lnTo>
                  <a:pt x="441" y="411"/>
                </a:lnTo>
                <a:lnTo>
                  <a:pt x="441" y="405"/>
                </a:lnTo>
                <a:lnTo>
                  <a:pt x="443" y="404"/>
                </a:lnTo>
                <a:lnTo>
                  <a:pt x="448" y="404"/>
                </a:lnTo>
                <a:lnTo>
                  <a:pt x="451" y="400"/>
                </a:lnTo>
                <a:lnTo>
                  <a:pt x="451" y="397"/>
                </a:lnTo>
                <a:lnTo>
                  <a:pt x="455" y="396"/>
                </a:lnTo>
                <a:lnTo>
                  <a:pt x="462" y="391"/>
                </a:lnTo>
                <a:lnTo>
                  <a:pt x="466" y="391"/>
                </a:lnTo>
                <a:lnTo>
                  <a:pt x="472" y="388"/>
                </a:lnTo>
                <a:lnTo>
                  <a:pt x="476" y="385"/>
                </a:lnTo>
                <a:lnTo>
                  <a:pt x="480" y="383"/>
                </a:lnTo>
                <a:lnTo>
                  <a:pt x="480" y="377"/>
                </a:lnTo>
                <a:lnTo>
                  <a:pt x="480" y="375"/>
                </a:lnTo>
                <a:lnTo>
                  <a:pt x="480" y="370"/>
                </a:lnTo>
                <a:lnTo>
                  <a:pt x="480" y="365"/>
                </a:lnTo>
                <a:lnTo>
                  <a:pt x="480" y="361"/>
                </a:lnTo>
                <a:lnTo>
                  <a:pt x="476" y="357"/>
                </a:lnTo>
                <a:lnTo>
                  <a:pt x="476" y="349"/>
                </a:lnTo>
                <a:lnTo>
                  <a:pt x="474" y="348"/>
                </a:lnTo>
                <a:lnTo>
                  <a:pt x="476" y="345"/>
                </a:lnTo>
                <a:lnTo>
                  <a:pt x="483" y="344"/>
                </a:lnTo>
                <a:lnTo>
                  <a:pt x="490" y="340"/>
                </a:lnTo>
                <a:lnTo>
                  <a:pt x="496" y="340"/>
                </a:lnTo>
                <a:lnTo>
                  <a:pt x="498" y="344"/>
                </a:lnTo>
                <a:lnTo>
                  <a:pt x="499" y="344"/>
                </a:lnTo>
                <a:lnTo>
                  <a:pt x="499" y="345"/>
                </a:lnTo>
                <a:lnTo>
                  <a:pt x="503" y="345"/>
                </a:lnTo>
                <a:lnTo>
                  <a:pt x="506" y="348"/>
                </a:lnTo>
                <a:lnTo>
                  <a:pt x="506" y="345"/>
                </a:lnTo>
                <a:lnTo>
                  <a:pt x="506" y="344"/>
                </a:lnTo>
                <a:lnTo>
                  <a:pt x="508" y="340"/>
                </a:lnTo>
                <a:lnTo>
                  <a:pt x="512" y="340"/>
                </a:lnTo>
                <a:lnTo>
                  <a:pt x="514" y="337"/>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5" name="Freeform 1057"/>
          <p:cNvSpPr>
            <a:spLocks/>
          </p:cNvSpPr>
          <p:nvPr userDrawn="1"/>
        </p:nvSpPr>
        <p:spPr bwMode="auto">
          <a:xfrm>
            <a:off x="4236668" y="4497167"/>
            <a:ext cx="453376" cy="476219"/>
          </a:xfrm>
          <a:custGeom>
            <a:avLst/>
            <a:gdLst>
              <a:gd name="T0" fmla="*/ 596 w 1044"/>
              <a:gd name="T1" fmla="*/ 861 h 977"/>
              <a:gd name="T2" fmla="*/ 516 w 1044"/>
              <a:gd name="T3" fmla="*/ 883 h 977"/>
              <a:gd name="T4" fmla="*/ 496 w 1044"/>
              <a:gd name="T5" fmla="*/ 845 h 977"/>
              <a:gd name="T6" fmla="*/ 488 w 1044"/>
              <a:gd name="T7" fmla="*/ 787 h 977"/>
              <a:gd name="T8" fmla="*/ 420 w 1044"/>
              <a:gd name="T9" fmla="*/ 787 h 977"/>
              <a:gd name="T10" fmla="*/ 369 w 1044"/>
              <a:gd name="T11" fmla="*/ 833 h 977"/>
              <a:gd name="T12" fmla="*/ 314 w 1044"/>
              <a:gd name="T13" fmla="*/ 858 h 977"/>
              <a:gd name="T14" fmla="*/ 267 w 1044"/>
              <a:gd name="T15" fmla="*/ 814 h 977"/>
              <a:gd name="T16" fmla="*/ 206 w 1044"/>
              <a:gd name="T17" fmla="*/ 695 h 977"/>
              <a:gd name="T18" fmla="*/ 109 w 1044"/>
              <a:gd name="T19" fmla="*/ 683 h 977"/>
              <a:gd name="T20" fmla="*/ 27 w 1044"/>
              <a:gd name="T21" fmla="*/ 643 h 977"/>
              <a:gd name="T22" fmla="*/ 24 w 1044"/>
              <a:gd name="T23" fmla="*/ 593 h 977"/>
              <a:gd name="T24" fmla="*/ 34 w 1044"/>
              <a:gd name="T25" fmla="*/ 501 h 977"/>
              <a:gd name="T26" fmla="*/ 105 w 1044"/>
              <a:gd name="T27" fmla="*/ 455 h 977"/>
              <a:gd name="T28" fmla="*/ 182 w 1044"/>
              <a:gd name="T29" fmla="*/ 417 h 977"/>
              <a:gd name="T30" fmla="*/ 204 w 1044"/>
              <a:gd name="T31" fmla="*/ 329 h 977"/>
              <a:gd name="T32" fmla="*/ 249 w 1044"/>
              <a:gd name="T33" fmla="*/ 261 h 977"/>
              <a:gd name="T34" fmla="*/ 287 w 1044"/>
              <a:gd name="T35" fmla="*/ 151 h 977"/>
              <a:gd name="T36" fmla="*/ 345 w 1044"/>
              <a:gd name="T37" fmla="*/ 173 h 977"/>
              <a:gd name="T38" fmla="*/ 381 w 1044"/>
              <a:gd name="T39" fmla="*/ 146 h 977"/>
              <a:gd name="T40" fmla="*/ 433 w 1044"/>
              <a:gd name="T41" fmla="*/ 110 h 977"/>
              <a:gd name="T42" fmla="*/ 481 w 1044"/>
              <a:gd name="T43" fmla="*/ 60 h 977"/>
              <a:gd name="T44" fmla="*/ 539 w 1044"/>
              <a:gd name="T45" fmla="*/ 99 h 977"/>
              <a:gd name="T46" fmla="*/ 597 w 1044"/>
              <a:gd name="T47" fmla="*/ 103 h 977"/>
              <a:gd name="T48" fmla="*/ 672 w 1044"/>
              <a:gd name="T49" fmla="*/ 112 h 977"/>
              <a:gd name="T50" fmla="*/ 672 w 1044"/>
              <a:gd name="T51" fmla="*/ 28 h 977"/>
              <a:gd name="T52" fmla="*/ 748 w 1044"/>
              <a:gd name="T53" fmla="*/ 22 h 977"/>
              <a:gd name="T54" fmla="*/ 760 w 1044"/>
              <a:gd name="T55" fmla="*/ 107 h 977"/>
              <a:gd name="T56" fmla="*/ 842 w 1044"/>
              <a:gd name="T57" fmla="*/ 120 h 977"/>
              <a:gd name="T58" fmla="*/ 888 w 1044"/>
              <a:gd name="T59" fmla="*/ 155 h 977"/>
              <a:gd name="T60" fmla="*/ 901 w 1044"/>
              <a:gd name="T61" fmla="*/ 234 h 977"/>
              <a:gd name="T62" fmla="*/ 888 w 1044"/>
              <a:gd name="T63" fmla="*/ 326 h 977"/>
              <a:gd name="T64" fmla="*/ 818 w 1044"/>
              <a:gd name="T65" fmla="*/ 303 h 977"/>
              <a:gd name="T66" fmla="*/ 763 w 1044"/>
              <a:gd name="T67" fmla="*/ 368 h 977"/>
              <a:gd name="T68" fmla="*/ 719 w 1044"/>
              <a:gd name="T69" fmla="*/ 400 h 977"/>
              <a:gd name="T70" fmla="*/ 741 w 1044"/>
              <a:gd name="T71" fmla="*/ 445 h 977"/>
              <a:gd name="T72" fmla="*/ 726 w 1044"/>
              <a:gd name="T73" fmla="*/ 537 h 977"/>
              <a:gd name="T74" fmla="*/ 748 w 1044"/>
              <a:gd name="T75" fmla="*/ 588 h 977"/>
              <a:gd name="T76" fmla="*/ 790 w 1044"/>
              <a:gd name="T77" fmla="*/ 580 h 977"/>
              <a:gd name="T78" fmla="*/ 886 w 1044"/>
              <a:gd name="T79" fmla="*/ 501 h 977"/>
              <a:gd name="T80" fmla="*/ 972 w 1044"/>
              <a:gd name="T81" fmla="*/ 420 h 977"/>
              <a:gd name="T82" fmla="*/ 1044 w 1044"/>
              <a:gd name="T83" fmla="*/ 485 h 977"/>
              <a:gd name="T84" fmla="*/ 996 w 1044"/>
              <a:gd name="T85" fmla="*/ 543 h 977"/>
              <a:gd name="T86" fmla="*/ 950 w 1044"/>
              <a:gd name="T87" fmla="*/ 596 h 977"/>
              <a:gd name="T88" fmla="*/ 885 w 1044"/>
              <a:gd name="T89" fmla="*/ 611 h 977"/>
              <a:gd name="T90" fmla="*/ 901 w 1044"/>
              <a:gd name="T91" fmla="*/ 649 h 977"/>
              <a:gd name="T92" fmla="*/ 950 w 1044"/>
              <a:gd name="T93" fmla="*/ 699 h 977"/>
              <a:gd name="T94" fmla="*/ 931 w 1044"/>
              <a:gd name="T95" fmla="*/ 750 h 977"/>
              <a:gd name="T96" fmla="*/ 910 w 1044"/>
              <a:gd name="T97" fmla="*/ 814 h 977"/>
              <a:gd name="T98" fmla="*/ 888 w 1044"/>
              <a:gd name="T99" fmla="*/ 893 h 977"/>
              <a:gd name="T100" fmla="*/ 835 w 1044"/>
              <a:gd name="T101" fmla="*/ 950 h 977"/>
              <a:gd name="T102" fmla="*/ 748 w 1044"/>
              <a:gd name="T103" fmla="*/ 974 h 977"/>
              <a:gd name="T104" fmla="*/ 679 w 1044"/>
              <a:gd name="T105" fmla="*/ 974 h 977"/>
              <a:gd name="T106" fmla="*/ 682 w 1044"/>
              <a:gd name="T107" fmla="*/ 925 h 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44" h="977">
                <a:moveTo>
                  <a:pt x="652" y="870"/>
                </a:moveTo>
                <a:lnTo>
                  <a:pt x="651" y="866"/>
                </a:lnTo>
                <a:lnTo>
                  <a:pt x="640" y="861"/>
                </a:lnTo>
                <a:lnTo>
                  <a:pt x="629" y="861"/>
                </a:lnTo>
                <a:lnTo>
                  <a:pt x="615" y="861"/>
                </a:lnTo>
                <a:lnTo>
                  <a:pt x="600" y="862"/>
                </a:lnTo>
                <a:lnTo>
                  <a:pt x="596" y="861"/>
                </a:lnTo>
                <a:lnTo>
                  <a:pt x="586" y="861"/>
                </a:lnTo>
                <a:lnTo>
                  <a:pt x="575" y="861"/>
                </a:lnTo>
                <a:lnTo>
                  <a:pt x="547" y="861"/>
                </a:lnTo>
                <a:lnTo>
                  <a:pt x="539" y="869"/>
                </a:lnTo>
                <a:lnTo>
                  <a:pt x="528" y="873"/>
                </a:lnTo>
                <a:lnTo>
                  <a:pt x="521" y="875"/>
                </a:lnTo>
                <a:lnTo>
                  <a:pt x="516" y="883"/>
                </a:lnTo>
                <a:lnTo>
                  <a:pt x="503" y="883"/>
                </a:lnTo>
                <a:lnTo>
                  <a:pt x="496" y="883"/>
                </a:lnTo>
                <a:lnTo>
                  <a:pt x="489" y="883"/>
                </a:lnTo>
                <a:lnTo>
                  <a:pt x="489" y="870"/>
                </a:lnTo>
                <a:lnTo>
                  <a:pt x="489" y="862"/>
                </a:lnTo>
                <a:lnTo>
                  <a:pt x="492" y="854"/>
                </a:lnTo>
                <a:lnTo>
                  <a:pt x="496" y="845"/>
                </a:lnTo>
                <a:lnTo>
                  <a:pt x="498" y="831"/>
                </a:lnTo>
                <a:lnTo>
                  <a:pt x="498" y="827"/>
                </a:lnTo>
                <a:lnTo>
                  <a:pt x="500" y="822"/>
                </a:lnTo>
                <a:lnTo>
                  <a:pt x="496" y="815"/>
                </a:lnTo>
                <a:lnTo>
                  <a:pt x="492" y="799"/>
                </a:lnTo>
                <a:lnTo>
                  <a:pt x="489" y="791"/>
                </a:lnTo>
                <a:lnTo>
                  <a:pt x="488" y="787"/>
                </a:lnTo>
                <a:lnTo>
                  <a:pt x="484" y="779"/>
                </a:lnTo>
                <a:lnTo>
                  <a:pt x="474" y="778"/>
                </a:lnTo>
                <a:lnTo>
                  <a:pt x="466" y="778"/>
                </a:lnTo>
                <a:lnTo>
                  <a:pt x="449" y="775"/>
                </a:lnTo>
                <a:lnTo>
                  <a:pt x="442" y="779"/>
                </a:lnTo>
                <a:lnTo>
                  <a:pt x="421" y="783"/>
                </a:lnTo>
                <a:lnTo>
                  <a:pt x="420" y="787"/>
                </a:lnTo>
                <a:lnTo>
                  <a:pt x="412" y="791"/>
                </a:lnTo>
                <a:lnTo>
                  <a:pt x="399" y="791"/>
                </a:lnTo>
                <a:lnTo>
                  <a:pt x="394" y="799"/>
                </a:lnTo>
                <a:lnTo>
                  <a:pt x="381" y="802"/>
                </a:lnTo>
                <a:lnTo>
                  <a:pt x="376" y="815"/>
                </a:lnTo>
                <a:lnTo>
                  <a:pt x="369" y="827"/>
                </a:lnTo>
                <a:lnTo>
                  <a:pt x="369" y="833"/>
                </a:lnTo>
                <a:lnTo>
                  <a:pt x="366" y="835"/>
                </a:lnTo>
                <a:lnTo>
                  <a:pt x="365" y="851"/>
                </a:lnTo>
                <a:lnTo>
                  <a:pt x="347" y="858"/>
                </a:lnTo>
                <a:lnTo>
                  <a:pt x="338" y="858"/>
                </a:lnTo>
                <a:lnTo>
                  <a:pt x="337" y="858"/>
                </a:lnTo>
                <a:lnTo>
                  <a:pt x="322" y="858"/>
                </a:lnTo>
                <a:lnTo>
                  <a:pt x="314" y="858"/>
                </a:lnTo>
                <a:lnTo>
                  <a:pt x="304" y="854"/>
                </a:lnTo>
                <a:lnTo>
                  <a:pt x="292" y="854"/>
                </a:lnTo>
                <a:lnTo>
                  <a:pt x="283" y="854"/>
                </a:lnTo>
                <a:lnTo>
                  <a:pt x="272" y="845"/>
                </a:lnTo>
                <a:lnTo>
                  <a:pt x="267" y="827"/>
                </a:lnTo>
                <a:lnTo>
                  <a:pt x="267" y="825"/>
                </a:lnTo>
                <a:lnTo>
                  <a:pt x="267" y="814"/>
                </a:lnTo>
                <a:lnTo>
                  <a:pt x="257" y="798"/>
                </a:lnTo>
                <a:lnTo>
                  <a:pt x="249" y="764"/>
                </a:lnTo>
                <a:lnTo>
                  <a:pt x="239" y="738"/>
                </a:lnTo>
                <a:lnTo>
                  <a:pt x="235" y="735"/>
                </a:lnTo>
                <a:lnTo>
                  <a:pt x="225" y="706"/>
                </a:lnTo>
                <a:lnTo>
                  <a:pt x="217" y="694"/>
                </a:lnTo>
                <a:lnTo>
                  <a:pt x="206" y="695"/>
                </a:lnTo>
                <a:lnTo>
                  <a:pt x="196" y="706"/>
                </a:lnTo>
                <a:lnTo>
                  <a:pt x="190" y="707"/>
                </a:lnTo>
                <a:lnTo>
                  <a:pt x="174" y="707"/>
                </a:lnTo>
                <a:lnTo>
                  <a:pt x="156" y="706"/>
                </a:lnTo>
                <a:lnTo>
                  <a:pt x="139" y="702"/>
                </a:lnTo>
                <a:lnTo>
                  <a:pt x="121" y="690"/>
                </a:lnTo>
                <a:lnTo>
                  <a:pt x="109" y="683"/>
                </a:lnTo>
                <a:lnTo>
                  <a:pt x="88" y="684"/>
                </a:lnTo>
                <a:lnTo>
                  <a:pt x="76" y="676"/>
                </a:lnTo>
                <a:lnTo>
                  <a:pt x="66" y="666"/>
                </a:lnTo>
                <a:lnTo>
                  <a:pt x="66" y="657"/>
                </a:lnTo>
                <a:lnTo>
                  <a:pt x="59" y="659"/>
                </a:lnTo>
                <a:lnTo>
                  <a:pt x="38" y="652"/>
                </a:lnTo>
                <a:lnTo>
                  <a:pt x="27" y="643"/>
                </a:lnTo>
                <a:lnTo>
                  <a:pt x="11" y="635"/>
                </a:lnTo>
                <a:lnTo>
                  <a:pt x="0" y="627"/>
                </a:lnTo>
                <a:lnTo>
                  <a:pt x="0" y="619"/>
                </a:lnTo>
                <a:lnTo>
                  <a:pt x="5" y="612"/>
                </a:lnTo>
                <a:lnTo>
                  <a:pt x="11" y="607"/>
                </a:lnTo>
                <a:lnTo>
                  <a:pt x="15" y="603"/>
                </a:lnTo>
                <a:lnTo>
                  <a:pt x="24" y="593"/>
                </a:lnTo>
                <a:lnTo>
                  <a:pt x="34" y="579"/>
                </a:lnTo>
                <a:lnTo>
                  <a:pt x="36" y="560"/>
                </a:lnTo>
                <a:lnTo>
                  <a:pt x="34" y="545"/>
                </a:lnTo>
                <a:lnTo>
                  <a:pt x="34" y="527"/>
                </a:lnTo>
                <a:lnTo>
                  <a:pt x="34" y="512"/>
                </a:lnTo>
                <a:lnTo>
                  <a:pt x="36" y="503"/>
                </a:lnTo>
                <a:lnTo>
                  <a:pt x="34" y="501"/>
                </a:lnTo>
                <a:lnTo>
                  <a:pt x="34" y="489"/>
                </a:lnTo>
                <a:lnTo>
                  <a:pt x="36" y="477"/>
                </a:lnTo>
                <a:lnTo>
                  <a:pt x="55" y="471"/>
                </a:lnTo>
                <a:lnTo>
                  <a:pt x="63" y="466"/>
                </a:lnTo>
                <a:lnTo>
                  <a:pt x="77" y="463"/>
                </a:lnTo>
                <a:lnTo>
                  <a:pt x="91" y="460"/>
                </a:lnTo>
                <a:lnTo>
                  <a:pt x="105" y="455"/>
                </a:lnTo>
                <a:lnTo>
                  <a:pt x="109" y="452"/>
                </a:lnTo>
                <a:lnTo>
                  <a:pt x="113" y="450"/>
                </a:lnTo>
                <a:lnTo>
                  <a:pt x="124" y="441"/>
                </a:lnTo>
                <a:lnTo>
                  <a:pt x="141" y="429"/>
                </a:lnTo>
                <a:lnTo>
                  <a:pt x="156" y="426"/>
                </a:lnTo>
                <a:lnTo>
                  <a:pt x="171" y="423"/>
                </a:lnTo>
                <a:lnTo>
                  <a:pt x="182" y="417"/>
                </a:lnTo>
                <a:lnTo>
                  <a:pt x="196" y="402"/>
                </a:lnTo>
                <a:lnTo>
                  <a:pt x="196" y="400"/>
                </a:lnTo>
                <a:lnTo>
                  <a:pt x="193" y="385"/>
                </a:lnTo>
                <a:lnTo>
                  <a:pt x="185" y="364"/>
                </a:lnTo>
                <a:lnTo>
                  <a:pt x="188" y="352"/>
                </a:lnTo>
                <a:lnTo>
                  <a:pt x="196" y="344"/>
                </a:lnTo>
                <a:lnTo>
                  <a:pt x="204" y="329"/>
                </a:lnTo>
                <a:lnTo>
                  <a:pt x="204" y="318"/>
                </a:lnTo>
                <a:lnTo>
                  <a:pt x="209" y="311"/>
                </a:lnTo>
                <a:lnTo>
                  <a:pt x="217" y="306"/>
                </a:lnTo>
                <a:lnTo>
                  <a:pt x="225" y="295"/>
                </a:lnTo>
                <a:lnTo>
                  <a:pt x="235" y="281"/>
                </a:lnTo>
                <a:lnTo>
                  <a:pt x="246" y="269"/>
                </a:lnTo>
                <a:lnTo>
                  <a:pt x="249" y="261"/>
                </a:lnTo>
                <a:lnTo>
                  <a:pt x="254" y="255"/>
                </a:lnTo>
                <a:lnTo>
                  <a:pt x="258" y="237"/>
                </a:lnTo>
                <a:lnTo>
                  <a:pt x="271" y="211"/>
                </a:lnTo>
                <a:lnTo>
                  <a:pt x="280" y="190"/>
                </a:lnTo>
                <a:lnTo>
                  <a:pt x="280" y="178"/>
                </a:lnTo>
                <a:lnTo>
                  <a:pt x="283" y="158"/>
                </a:lnTo>
                <a:lnTo>
                  <a:pt x="287" y="151"/>
                </a:lnTo>
                <a:lnTo>
                  <a:pt x="295" y="147"/>
                </a:lnTo>
                <a:lnTo>
                  <a:pt x="304" y="146"/>
                </a:lnTo>
                <a:lnTo>
                  <a:pt x="314" y="147"/>
                </a:lnTo>
                <a:lnTo>
                  <a:pt x="322" y="151"/>
                </a:lnTo>
                <a:lnTo>
                  <a:pt x="330" y="158"/>
                </a:lnTo>
                <a:lnTo>
                  <a:pt x="337" y="166"/>
                </a:lnTo>
                <a:lnTo>
                  <a:pt x="345" y="173"/>
                </a:lnTo>
                <a:lnTo>
                  <a:pt x="350" y="173"/>
                </a:lnTo>
                <a:lnTo>
                  <a:pt x="354" y="173"/>
                </a:lnTo>
                <a:lnTo>
                  <a:pt x="358" y="173"/>
                </a:lnTo>
                <a:lnTo>
                  <a:pt x="365" y="170"/>
                </a:lnTo>
                <a:lnTo>
                  <a:pt x="369" y="162"/>
                </a:lnTo>
                <a:lnTo>
                  <a:pt x="376" y="155"/>
                </a:lnTo>
                <a:lnTo>
                  <a:pt x="381" y="146"/>
                </a:lnTo>
                <a:lnTo>
                  <a:pt x="391" y="139"/>
                </a:lnTo>
                <a:lnTo>
                  <a:pt x="398" y="136"/>
                </a:lnTo>
                <a:lnTo>
                  <a:pt x="408" y="139"/>
                </a:lnTo>
                <a:lnTo>
                  <a:pt x="420" y="135"/>
                </a:lnTo>
                <a:lnTo>
                  <a:pt x="423" y="133"/>
                </a:lnTo>
                <a:lnTo>
                  <a:pt x="430" y="120"/>
                </a:lnTo>
                <a:lnTo>
                  <a:pt x="433" y="110"/>
                </a:lnTo>
                <a:lnTo>
                  <a:pt x="434" y="90"/>
                </a:lnTo>
                <a:lnTo>
                  <a:pt x="434" y="78"/>
                </a:lnTo>
                <a:lnTo>
                  <a:pt x="442" y="72"/>
                </a:lnTo>
                <a:lnTo>
                  <a:pt x="453" y="62"/>
                </a:lnTo>
                <a:lnTo>
                  <a:pt x="464" y="62"/>
                </a:lnTo>
                <a:lnTo>
                  <a:pt x="474" y="60"/>
                </a:lnTo>
                <a:lnTo>
                  <a:pt x="481" y="60"/>
                </a:lnTo>
                <a:lnTo>
                  <a:pt x="496" y="62"/>
                </a:lnTo>
                <a:lnTo>
                  <a:pt x="503" y="74"/>
                </a:lnTo>
                <a:lnTo>
                  <a:pt x="510" y="80"/>
                </a:lnTo>
                <a:lnTo>
                  <a:pt x="513" y="83"/>
                </a:lnTo>
                <a:lnTo>
                  <a:pt x="524" y="95"/>
                </a:lnTo>
                <a:lnTo>
                  <a:pt x="529" y="99"/>
                </a:lnTo>
                <a:lnTo>
                  <a:pt x="539" y="99"/>
                </a:lnTo>
                <a:lnTo>
                  <a:pt x="547" y="99"/>
                </a:lnTo>
                <a:lnTo>
                  <a:pt x="553" y="99"/>
                </a:lnTo>
                <a:lnTo>
                  <a:pt x="557" y="99"/>
                </a:lnTo>
                <a:lnTo>
                  <a:pt x="575" y="103"/>
                </a:lnTo>
                <a:lnTo>
                  <a:pt x="586" y="107"/>
                </a:lnTo>
                <a:lnTo>
                  <a:pt x="589" y="104"/>
                </a:lnTo>
                <a:lnTo>
                  <a:pt x="597" y="103"/>
                </a:lnTo>
                <a:lnTo>
                  <a:pt x="611" y="103"/>
                </a:lnTo>
                <a:lnTo>
                  <a:pt x="624" y="107"/>
                </a:lnTo>
                <a:lnTo>
                  <a:pt x="627" y="107"/>
                </a:lnTo>
                <a:lnTo>
                  <a:pt x="640" y="107"/>
                </a:lnTo>
                <a:lnTo>
                  <a:pt x="647" y="110"/>
                </a:lnTo>
                <a:lnTo>
                  <a:pt x="661" y="112"/>
                </a:lnTo>
                <a:lnTo>
                  <a:pt x="672" y="112"/>
                </a:lnTo>
                <a:lnTo>
                  <a:pt x="682" y="103"/>
                </a:lnTo>
                <a:lnTo>
                  <a:pt x="687" y="87"/>
                </a:lnTo>
                <a:lnTo>
                  <a:pt x="683" y="78"/>
                </a:lnTo>
                <a:lnTo>
                  <a:pt x="683" y="70"/>
                </a:lnTo>
                <a:lnTo>
                  <a:pt x="682" y="50"/>
                </a:lnTo>
                <a:lnTo>
                  <a:pt x="676" y="39"/>
                </a:lnTo>
                <a:lnTo>
                  <a:pt x="672" y="28"/>
                </a:lnTo>
                <a:lnTo>
                  <a:pt x="676" y="14"/>
                </a:lnTo>
                <a:lnTo>
                  <a:pt x="690" y="11"/>
                </a:lnTo>
                <a:lnTo>
                  <a:pt x="710" y="6"/>
                </a:lnTo>
                <a:lnTo>
                  <a:pt x="719" y="0"/>
                </a:lnTo>
                <a:lnTo>
                  <a:pt x="728" y="6"/>
                </a:lnTo>
                <a:lnTo>
                  <a:pt x="748" y="16"/>
                </a:lnTo>
                <a:lnTo>
                  <a:pt x="748" y="22"/>
                </a:lnTo>
                <a:lnTo>
                  <a:pt x="752" y="30"/>
                </a:lnTo>
                <a:lnTo>
                  <a:pt x="738" y="60"/>
                </a:lnTo>
                <a:lnTo>
                  <a:pt x="737" y="74"/>
                </a:lnTo>
                <a:lnTo>
                  <a:pt x="738" y="78"/>
                </a:lnTo>
                <a:lnTo>
                  <a:pt x="741" y="83"/>
                </a:lnTo>
                <a:lnTo>
                  <a:pt x="755" y="99"/>
                </a:lnTo>
                <a:lnTo>
                  <a:pt x="760" y="107"/>
                </a:lnTo>
                <a:lnTo>
                  <a:pt x="778" y="123"/>
                </a:lnTo>
                <a:lnTo>
                  <a:pt x="792" y="136"/>
                </a:lnTo>
                <a:lnTo>
                  <a:pt x="799" y="143"/>
                </a:lnTo>
                <a:lnTo>
                  <a:pt x="814" y="135"/>
                </a:lnTo>
                <a:lnTo>
                  <a:pt x="831" y="126"/>
                </a:lnTo>
                <a:lnTo>
                  <a:pt x="838" y="120"/>
                </a:lnTo>
                <a:lnTo>
                  <a:pt x="842" y="120"/>
                </a:lnTo>
                <a:lnTo>
                  <a:pt x="850" y="118"/>
                </a:lnTo>
                <a:lnTo>
                  <a:pt x="860" y="120"/>
                </a:lnTo>
                <a:lnTo>
                  <a:pt x="860" y="135"/>
                </a:lnTo>
                <a:lnTo>
                  <a:pt x="857" y="146"/>
                </a:lnTo>
                <a:lnTo>
                  <a:pt x="857" y="155"/>
                </a:lnTo>
                <a:lnTo>
                  <a:pt x="878" y="158"/>
                </a:lnTo>
                <a:lnTo>
                  <a:pt x="888" y="155"/>
                </a:lnTo>
                <a:lnTo>
                  <a:pt x="896" y="162"/>
                </a:lnTo>
                <a:lnTo>
                  <a:pt x="900" y="166"/>
                </a:lnTo>
                <a:lnTo>
                  <a:pt x="907" y="173"/>
                </a:lnTo>
                <a:lnTo>
                  <a:pt x="918" y="178"/>
                </a:lnTo>
                <a:lnTo>
                  <a:pt x="918" y="199"/>
                </a:lnTo>
                <a:lnTo>
                  <a:pt x="907" y="215"/>
                </a:lnTo>
                <a:lnTo>
                  <a:pt x="901" y="234"/>
                </a:lnTo>
                <a:lnTo>
                  <a:pt x="892" y="243"/>
                </a:lnTo>
                <a:lnTo>
                  <a:pt x="885" y="255"/>
                </a:lnTo>
                <a:lnTo>
                  <a:pt x="885" y="265"/>
                </a:lnTo>
                <a:lnTo>
                  <a:pt x="881" y="281"/>
                </a:lnTo>
                <a:lnTo>
                  <a:pt x="886" y="301"/>
                </a:lnTo>
                <a:lnTo>
                  <a:pt x="888" y="314"/>
                </a:lnTo>
                <a:lnTo>
                  <a:pt x="888" y="326"/>
                </a:lnTo>
                <a:lnTo>
                  <a:pt x="881" y="332"/>
                </a:lnTo>
                <a:lnTo>
                  <a:pt x="870" y="329"/>
                </a:lnTo>
                <a:lnTo>
                  <a:pt x="853" y="322"/>
                </a:lnTo>
                <a:lnTo>
                  <a:pt x="838" y="314"/>
                </a:lnTo>
                <a:lnTo>
                  <a:pt x="827" y="310"/>
                </a:lnTo>
                <a:lnTo>
                  <a:pt x="821" y="306"/>
                </a:lnTo>
                <a:lnTo>
                  <a:pt x="818" y="303"/>
                </a:lnTo>
                <a:lnTo>
                  <a:pt x="806" y="303"/>
                </a:lnTo>
                <a:lnTo>
                  <a:pt x="795" y="310"/>
                </a:lnTo>
                <a:lnTo>
                  <a:pt x="790" y="314"/>
                </a:lnTo>
                <a:lnTo>
                  <a:pt x="784" y="332"/>
                </a:lnTo>
                <a:lnTo>
                  <a:pt x="780" y="352"/>
                </a:lnTo>
                <a:lnTo>
                  <a:pt x="773" y="362"/>
                </a:lnTo>
                <a:lnTo>
                  <a:pt x="763" y="368"/>
                </a:lnTo>
                <a:lnTo>
                  <a:pt x="752" y="368"/>
                </a:lnTo>
                <a:lnTo>
                  <a:pt x="737" y="368"/>
                </a:lnTo>
                <a:lnTo>
                  <a:pt x="715" y="381"/>
                </a:lnTo>
                <a:lnTo>
                  <a:pt x="715" y="385"/>
                </a:lnTo>
                <a:lnTo>
                  <a:pt x="710" y="389"/>
                </a:lnTo>
                <a:lnTo>
                  <a:pt x="710" y="396"/>
                </a:lnTo>
                <a:lnTo>
                  <a:pt x="719" y="400"/>
                </a:lnTo>
                <a:lnTo>
                  <a:pt x="738" y="400"/>
                </a:lnTo>
                <a:lnTo>
                  <a:pt x="748" y="396"/>
                </a:lnTo>
                <a:lnTo>
                  <a:pt x="777" y="385"/>
                </a:lnTo>
                <a:lnTo>
                  <a:pt x="778" y="396"/>
                </a:lnTo>
                <a:lnTo>
                  <a:pt x="763" y="420"/>
                </a:lnTo>
                <a:lnTo>
                  <a:pt x="755" y="429"/>
                </a:lnTo>
                <a:lnTo>
                  <a:pt x="741" y="445"/>
                </a:lnTo>
                <a:lnTo>
                  <a:pt x="745" y="455"/>
                </a:lnTo>
                <a:lnTo>
                  <a:pt x="734" y="471"/>
                </a:lnTo>
                <a:lnTo>
                  <a:pt x="726" y="489"/>
                </a:lnTo>
                <a:lnTo>
                  <a:pt x="719" y="509"/>
                </a:lnTo>
                <a:lnTo>
                  <a:pt x="719" y="520"/>
                </a:lnTo>
                <a:lnTo>
                  <a:pt x="723" y="533"/>
                </a:lnTo>
                <a:lnTo>
                  <a:pt x="726" y="537"/>
                </a:lnTo>
                <a:lnTo>
                  <a:pt x="728" y="541"/>
                </a:lnTo>
                <a:lnTo>
                  <a:pt x="728" y="553"/>
                </a:lnTo>
                <a:lnTo>
                  <a:pt x="737" y="555"/>
                </a:lnTo>
                <a:lnTo>
                  <a:pt x="738" y="568"/>
                </a:lnTo>
                <a:lnTo>
                  <a:pt x="738" y="576"/>
                </a:lnTo>
                <a:lnTo>
                  <a:pt x="745" y="583"/>
                </a:lnTo>
                <a:lnTo>
                  <a:pt x="748" y="588"/>
                </a:lnTo>
                <a:lnTo>
                  <a:pt x="756" y="592"/>
                </a:lnTo>
                <a:lnTo>
                  <a:pt x="770" y="585"/>
                </a:lnTo>
                <a:lnTo>
                  <a:pt x="778" y="585"/>
                </a:lnTo>
                <a:lnTo>
                  <a:pt x="784" y="583"/>
                </a:lnTo>
                <a:lnTo>
                  <a:pt x="784" y="585"/>
                </a:lnTo>
                <a:lnTo>
                  <a:pt x="787" y="583"/>
                </a:lnTo>
                <a:lnTo>
                  <a:pt x="790" y="580"/>
                </a:lnTo>
                <a:lnTo>
                  <a:pt x="805" y="572"/>
                </a:lnTo>
                <a:lnTo>
                  <a:pt x="823" y="563"/>
                </a:lnTo>
                <a:lnTo>
                  <a:pt x="846" y="545"/>
                </a:lnTo>
                <a:lnTo>
                  <a:pt x="853" y="541"/>
                </a:lnTo>
                <a:lnTo>
                  <a:pt x="857" y="529"/>
                </a:lnTo>
                <a:lnTo>
                  <a:pt x="881" y="508"/>
                </a:lnTo>
                <a:lnTo>
                  <a:pt x="886" y="501"/>
                </a:lnTo>
                <a:lnTo>
                  <a:pt x="892" y="493"/>
                </a:lnTo>
                <a:lnTo>
                  <a:pt x="919" y="471"/>
                </a:lnTo>
                <a:lnTo>
                  <a:pt x="943" y="447"/>
                </a:lnTo>
                <a:lnTo>
                  <a:pt x="954" y="433"/>
                </a:lnTo>
                <a:lnTo>
                  <a:pt x="962" y="426"/>
                </a:lnTo>
                <a:lnTo>
                  <a:pt x="968" y="425"/>
                </a:lnTo>
                <a:lnTo>
                  <a:pt x="972" y="420"/>
                </a:lnTo>
                <a:lnTo>
                  <a:pt x="980" y="423"/>
                </a:lnTo>
                <a:lnTo>
                  <a:pt x="989" y="416"/>
                </a:lnTo>
                <a:lnTo>
                  <a:pt x="1009" y="436"/>
                </a:lnTo>
                <a:lnTo>
                  <a:pt x="1022" y="452"/>
                </a:lnTo>
                <a:lnTo>
                  <a:pt x="1033" y="468"/>
                </a:lnTo>
                <a:lnTo>
                  <a:pt x="1036" y="476"/>
                </a:lnTo>
                <a:lnTo>
                  <a:pt x="1044" y="485"/>
                </a:lnTo>
                <a:lnTo>
                  <a:pt x="1041" y="489"/>
                </a:lnTo>
                <a:lnTo>
                  <a:pt x="1041" y="501"/>
                </a:lnTo>
                <a:lnTo>
                  <a:pt x="1036" y="508"/>
                </a:lnTo>
                <a:lnTo>
                  <a:pt x="1029" y="512"/>
                </a:lnTo>
                <a:lnTo>
                  <a:pt x="1020" y="524"/>
                </a:lnTo>
                <a:lnTo>
                  <a:pt x="1016" y="527"/>
                </a:lnTo>
                <a:lnTo>
                  <a:pt x="996" y="543"/>
                </a:lnTo>
                <a:lnTo>
                  <a:pt x="975" y="553"/>
                </a:lnTo>
                <a:lnTo>
                  <a:pt x="969" y="560"/>
                </a:lnTo>
                <a:lnTo>
                  <a:pt x="962" y="571"/>
                </a:lnTo>
                <a:lnTo>
                  <a:pt x="958" y="572"/>
                </a:lnTo>
                <a:lnTo>
                  <a:pt x="954" y="579"/>
                </a:lnTo>
                <a:lnTo>
                  <a:pt x="953" y="585"/>
                </a:lnTo>
                <a:lnTo>
                  <a:pt x="950" y="596"/>
                </a:lnTo>
                <a:lnTo>
                  <a:pt x="943" y="608"/>
                </a:lnTo>
                <a:lnTo>
                  <a:pt x="939" y="612"/>
                </a:lnTo>
                <a:lnTo>
                  <a:pt x="926" y="616"/>
                </a:lnTo>
                <a:lnTo>
                  <a:pt x="914" y="616"/>
                </a:lnTo>
                <a:lnTo>
                  <a:pt x="910" y="616"/>
                </a:lnTo>
                <a:lnTo>
                  <a:pt x="901" y="611"/>
                </a:lnTo>
                <a:lnTo>
                  <a:pt x="885" y="611"/>
                </a:lnTo>
                <a:lnTo>
                  <a:pt x="876" y="616"/>
                </a:lnTo>
                <a:lnTo>
                  <a:pt x="870" y="622"/>
                </a:lnTo>
                <a:lnTo>
                  <a:pt x="870" y="632"/>
                </a:lnTo>
                <a:lnTo>
                  <a:pt x="873" y="632"/>
                </a:lnTo>
                <a:lnTo>
                  <a:pt x="881" y="638"/>
                </a:lnTo>
                <a:lnTo>
                  <a:pt x="888" y="643"/>
                </a:lnTo>
                <a:lnTo>
                  <a:pt x="901" y="649"/>
                </a:lnTo>
                <a:lnTo>
                  <a:pt x="904" y="657"/>
                </a:lnTo>
                <a:lnTo>
                  <a:pt x="913" y="659"/>
                </a:lnTo>
                <a:lnTo>
                  <a:pt x="922" y="666"/>
                </a:lnTo>
                <a:lnTo>
                  <a:pt x="940" y="676"/>
                </a:lnTo>
                <a:lnTo>
                  <a:pt x="946" y="690"/>
                </a:lnTo>
                <a:lnTo>
                  <a:pt x="950" y="695"/>
                </a:lnTo>
                <a:lnTo>
                  <a:pt x="950" y="699"/>
                </a:lnTo>
                <a:lnTo>
                  <a:pt x="950" y="710"/>
                </a:lnTo>
                <a:lnTo>
                  <a:pt x="950" y="711"/>
                </a:lnTo>
                <a:lnTo>
                  <a:pt x="950" y="716"/>
                </a:lnTo>
                <a:lnTo>
                  <a:pt x="950" y="719"/>
                </a:lnTo>
                <a:lnTo>
                  <a:pt x="940" y="732"/>
                </a:lnTo>
                <a:lnTo>
                  <a:pt x="933" y="737"/>
                </a:lnTo>
                <a:lnTo>
                  <a:pt x="931" y="750"/>
                </a:lnTo>
                <a:lnTo>
                  <a:pt x="933" y="753"/>
                </a:lnTo>
                <a:lnTo>
                  <a:pt x="933" y="764"/>
                </a:lnTo>
                <a:lnTo>
                  <a:pt x="933" y="775"/>
                </a:lnTo>
                <a:lnTo>
                  <a:pt x="933" y="779"/>
                </a:lnTo>
                <a:lnTo>
                  <a:pt x="922" y="798"/>
                </a:lnTo>
                <a:lnTo>
                  <a:pt x="913" y="810"/>
                </a:lnTo>
                <a:lnTo>
                  <a:pt x="910" y="814"/>
                </a:lnTo>
                <a:lnTo>
                  <a:pt x="901" y="825"/>
                </a:lnTo>
                <a:lnTo>
                  <a:pt x="896" y="833"/>
                </a:lnTo>
                <a:lnTo>
                  <a:pt x="892" y="850"/>
                </a:lnTo>
                <a:lnTo>
                  <a:pt x="886" y="869"/>
                </a:lnTo>
                <a:lnTo>
                  <a:pt x="886" y="873"/>
                </a:lnTo>
                <a:lnTo>
                  <a:pt x="886" y="881"/>
                </a:lnTo>
                <a:lnTo>
                  <a:pt x="888" y="893"/>
                </a:lnTo>
                <a:lnTo>
                  <a:pt x="900" y="906"/>
                </a:lnTo>
                <a:lnTo>
                  <a:pt x="901" y="915"/>
                </a:lnTo>
                <a:lnTo>
                  <a:pt x="901" y="922"/>
                </a:lnTo>
                <a:lnTo>
                  <a:pt x="886" y="928"/>
                </a:lnTo>
                <a:lnTo>
                  <a:pt x="870" y="928"/>
                </a:lnTo>
                <a:lnTo>
                  <a:pt x="856" y="939"/>
                </a:lnTo>
                <a:lnTo>
                  <a:pt x="835" y="950"/>
                </a:lnTo>
                <a:lnTo>
                  <a:pt x="823" y="965"/>
                </a:lnTo>
                <a:lnTo>
                  <a:pt x="810" y="974"/>
                </a:lnTo>
                <a:lnTo>
                  <a:pt x="803" y="974"/>
                </a:lnTo>
                <a:lnTo>
                  <a:pt x="799" y="976"/>
                </a:lnTo>
                <a:lnTo>
                  <a:pt x="778" y="977"/>
                </a:lnTo>
                <a:lnTo>
                  <a:pt x="763" y="977"/>
                </a:lnTo>
                <a:lnTo>
                  <a:pt x="748" y="974"/>
                </a:lnTo>
                <a:lnTo>
                  <a:pt x="745" y="974"/>
                </a:lnTo>
                <a:lnTo>
                  <a:pt x="734" y="976"/>
                </a:lnTo>
                <a:lnTo>
                  <a:pt x="722" y="977"/>
                </a:lnTo>
                <a:lnTo>
                  <a:pt x="710" y="977"/>
                </a:lnTo>
                <a:lnTo>
                  <a:pt x="697" y="976"/>
                </a:lnTo>
                <a:lnTo>
                  <a:pt x="690" y="974"/>
                </a:lnTo>
                <a:lnTo>
                  <a:pt x="679" y="974"/>
                </a:lnTo>
                <a:lnTo>
                  <a:pt x="682" y="965"/>
                </a:lnTo>
                <a:lnTo>
                  <a:pt x="683" y="961"/>
                </a:lnTo>
                <a:lnTo>
                  <a:pt x="687" y="950"/>
                </a:lnTo>
                <a:lnTo>
                  <a:pt x="687" y="945"/>
                </a:lnTo>
                <a:lnTo>
                  <a:pt x="683" y="936"/>
                </a:lnTo>
                <a:lnTo>
                  <a:pt x="683" y="931"/>
                </a:lnTo>
                <a:lnTo>
                  <a:pt x="682" y="925"/>
                </a:lnTo>
                <a:lnTo>
                  <a:pt x="672" y="909"/>
                </a:lnTo>
                <a:lnTo>
                  <a:pt x="669" y="902"/>
                </a:lnTo>
                <a:lnTo>
                  <a:pt x="664" y="894"/>
                </a:lnTo>
                <a:lnTo>
                  <a:pt x="664" y="891"/>
                </a:lnTo>
                <a:lnTo>
                  <a:pt x="658" y="875"/>
                </a:lnTo>
                <a:lnTo>
                  <a:pt x="652" y="870"/>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6" name="Freeform 1058"/>
          <p:cNvSpPr>
            <a:spLocks/>
          </p:cNvSpPr>
          <p:nvPr userDrawn="1"/>
        </p:nvSpPr>
        <p:spPr bwMode="auto">
          <a:xfrm>
            <a:off x="4124627" y="4803413"/>
            <a:ext cx="409080" cy="486476"/>
          </a:xfrm>
          <a:custGeom>
            <a:avLst/>
            <a:gdLst>
              <a:gd name="T0" fmla="*/ 928 w 944"/>
              <a:gd name="T1" fmla="*/ 635 h 996"/>
              <a:gd name="T2" fmla="*/ 928 w 944"/>
              <a:gd name="T3" fmla="*/ 665 h 996"/>
              <a:gd name="T4" fmla="*/ 928 w 944"/>
              <a:gd name="T5" fmla="*/ 702 h 996"/>
              <a:gd name="T6" fmla="*/ 897 w 944"/>
              <a:gd name="T7" fmla="*/ 733 h 996"/>
              <a:gd name="T8" fmla="*/ 862 w 944"/>
              <a:gd name="T9" fmla="*/ 733 h 996"/>
              <a:gd name="T10" fmla="*/ 827 w 944"/>
              <a:gd name="T11" fmla="*/ 708 h 996"/>
              <a:gd name="T12" fmla="*/ 804 w 944"/>
              <a:gd name="T13" fmla="*/ 670 h 996"/>
              <a:gd name="T14" fmla="*/ 769 w 944"/>
              <a:gd name="T15" fmla="*/ 638 h 996"/>
              <a:gd name="T16" fmla="*/ 772 w 944"/>
              <a:gd name="T17" fmla="*/ 603 h 996"/>
              <a:gd name="T18" fmla="*/ 775 w 944"/>
              <a:gd name="T19" fmla="*/ 578 h 996"/>
              <a:gd name="T20" fmla="*/ 764 w 944"/>
              <a:gd name="T21" fmla="*/ 535 h 996"/>
              <a:gd name="T22" fmla="*/ 738 w 944"/>
              <a:gd name="T23" fmla="*/ 498 h 996"/>
              <a:gd name="T24" fmla="*/ 722 w 944"/>
              <a:gd name="T25" fmla="*/ 457 h 996"/>
              <a:gd name="T26" fmla="*/ 689 w 944"/>
              <a:gd name="T27" fmla="*/ 427 h 996"/>
              <a:gd name="T28" fmla="*/ 679 w 944"/>
              <a:gd name="T29" fmla="*/ 387 h 996"/>
              <a:gd name="T30" fmla="*/ 656 w 944"/>
              <a:gd name="T31" fmla="*/ 411 h 996"/>
              <a:gd name="T32" fmla="*/ 656 w 944"/>
              <a:gd name="T33" fmla="*/ 438 h 996"/>
              <a:gd name="T34" fmla="*/ 633 w 944"/>
              <a:gd name="T35" fmla="*/ 454 h 996"/>
              <a:gd name="T36" fmla="*/ 623 w 944"/>
              <a:gd name="T37" fmla="*/ 474 h 996"/>
              <a:gd name="T38" fmla="*/ 613 w 944"/>
              <a:gd name="T39" fmla="*/ 494 h 996"/>
              <a:gd name="T40" fmla="*/ 581 w 944"/>
              <a:gd name="T41" fmla="*/ 510 h 996"/>
              <a:gd name="T42" fmla="*/ 569 w 944"/>
              <a:gd name="T43" fmla="*/ 530 h 996"/>
              <a:gd name="T44" fmla="*/ 572 w 944"/>
              <a:gd name="T45" fmla="*/ 570 h 996"/>
              <a:gd name="T46" fmla="*/ 594 w 944"/>
              <a:gd name="T47" fmla="*/ 590 h 996"/>
              <a:gd name="T48" fmla="*/ 601 w 944"/>
              <a:gd name="T49" fmla="*/ 643 h 996"/>
              <a:gd name="T50" fmla="*/ 596 w 944"/>
              <a:gd name="T51" fmla="*/ 685 h 996"/>
              <a:gd name="T52" fmla="*/ 569 w 944"/>
              <a:gd name="T53" fmla="*/ 729 h 996"/>
              <a:gd name="T54" fmla="*/ 532 w 944"/>
              <a:gd name="T55" fmla="*/ 766 h 996"/>
              <a:gd name="T56" fmla="*/ 495 w 944"/>
              <a:gd name="T57" fmla="*/ 827 h 996"/>
              <a:gd name="T58" fmla="*/ 407 w 944"/>
              <a:gd name="T59" fmla="*/ 836 h 996"/>
              <a:gd name="T60" fmla="*/ 326 w 944"/>
              <a:gd name="T61" fmla="*/ 893 h 996"/>
              <a:gd name="T62" fmla="*/ 267 w 944"/>
              <a:gd name="T63" fmla="*/ 909 h 996"/>
              <a:gd name="T64" fmla="*/ 166 w 944"/>
              <a:gd name="T65" fmla="*/ 928 h 996"/>
              <a:gd name="T66" fmla="*/ 99 w 944"/>
              <a:gd name="T67" fmla="*/ 996 h 996"/>
              <a:gd name="T68" fmla="*/ 52 w 944"/>
              <a:gd name="T69" fmla="*/ 943 h 996"/>
              <a:gd name="T70" fmla="*/ 9 w 944"/>
              <a:gd name="T71" fmla="*/ 825 h 996"/>
              <a:gd name="T72" fmla="*/ 58 w 944"/>
              <a:gd name="T73" fmla="*/ 677 h 996"/>
              <a:gd name="T74" fmla="*/ 93 w 944"/>
              <a:gd name="T75" fmla="*/ 551 h 996"/>
              <a:gd name="T76" fmla="*/ 101 w 944"/>
              <a:gd name="T77" fmla="*/ 454 h 996"/>
              <a:gd name="T78" fmla="*/ 117 w 944"/>
              <a:gd name="T79" fmla="*/ 331 h 996"/>
              <a:gd name="T80" fmla="*/ 180 w 944"/>
              <a:gd name="T81" fmla="*/ 204 h 996"/>
              <a:gd name="T82" fmla="*/ 191 w 944"/>
              <a:gd name="T83" fmla="*/ 105 h 996"/>
              <a:gd name="T84" fmla="*/ 276 w 944"/>
              <a:gd name="T85" fmla="*/ 57 h 996"/>
              <a:gd name="T86" fmla="*/ 294 w 944"/>
              <a:gd name="T87" fmla="*/ 25 h 996"/>
              <a:gd name="T88" fmla="*/ 396 w 944"/>
              <a:gd name="T89" fmla="*/ 74 h 996"/>
              <a:gd name="T90" fmla="*/ 492 w 944"/>
              <a:gd name="T91" fmla="*/ 108 h 996"/>
              <a:gd name="T92" fmla="*/ 540 w 944"/>
              <a:gd name="T93" fmla="*/ 228 h 996"/>
              <a:gd name="T94" fmla="*/ 621 w 944"/>
              <a:gd name="T95" fmla="*/ 224 h 996"/>
              <a:gd name="T96" fmla="*/ 667 w 944"/>
              <a:gd name="T97" fmla="*/ 164 h 996"/>
              <a:gd name="T98" fmla="*/ 744 w 944"/>
              <a:gd name="T99" fmla="*/ 161 h 996"/>
              <a:gd name="T100" fmla="*/ 749 w 944"/>
              <a:gd name="T101" fmla="*/ 228 h 996"/>
              <a:gd name="T102" fmla="*/ 783 w 944"/>
              <a:gd name="T103" fmla="*/ 245 h 996"/>
              <a:gd name="T104" fmla="*/ 886 w 944"/>
              <a:gd name="T105" fmla="*/ 233 h 996"/>
              <a:gd name="T106" fmla="*/ 928 w 944"/>
              <a:gd name="T107" fmla="*/ 281 h 996"/>
              <a:gd name="T108" fmla="*/ 935 w 944"/>
              <a:gd name="T109" fmla="*/ 347 h 996"/>
              <a:gd name="T110" fmla="*/ 901 w 944"/>
              <a:gd name="T111" fmla="*/ 383 h 996"/>
              <a:gd name="T112" fmla="*/ 907 w 944"/>
              <a:gd name="T113" fmla="*/ 411 h 996"/>
              <a:gd name="T114" fmla="*/ 926 w 944"/>
              <a:gd name="T115" fmla="*/ 473 h 996"/>
              <a:gd name="T116" fmla="*/ 928 w 944"/>
              <a:gd name="T117" fmla="*/ 514 h 996"/>
              <a:gd name="T118" fmla="*/ 931 w 944"/>
              <a:gd name="T119" fmla="*/ 561 h 996"/>
              <a:gd name="T120" fmla="*/ 927 w 944"/>
              <a:gd name="T121" fmla="*/ 598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4" h="996">
                <a:moveTo>
                  <a:pt x="926" y="603"/>
                </a:moveTo>
                <a:lnTo>
                  <a:pt x="926" y="617"/>
                </a:lnTo>
                <a:lnTo>
                  <a:pt x="926" y="618"/>
                </a:lnTo>
                <a:lnTo>
                  <a:pt x="927" y="621"/>
                </a:lnTo>
                <a:lnTo>
                  <a:pt x="927" y="625"/>
                </a:lnTo>
                <a:lnTo>
                  <a:pt x="927" y="629"/>
                </a:lnTo>
                <a:lnTo>
                  <a:pt x="927" y="634"/>
                </a:lnTo>
                <a:lnTo>
                  <a:pt x="928" y="635"/>
                </a:lnTo>
                <a:lnTo>
                  <a:pt x="928" y="638"/>
                </a:lnTo>
                <a:lnTo>
                  <a:pt x="931" y="640"/>
                </a:lnTo>
                <a:lnTo>
                  <a:pt x="931" y="646"/>
                </a:lnTo>
                <a:lnTo>
                  <a:pt x="931" y="650"/>
                </a:lnTo>
                <a:lnTo>
                  <a:pt x="931" y="654"/>
                </a:lnTo>
                <a:lnTo>
                  <a:pt x="928" y="661"/>
                </a:lnTo>
                <a:lnTo>
                  <a:pt x="928" y="662"/>
                </a:lnTo>
                <a:lnTo>
                  <a:pt x="928" y="665"/>
                </a:lnTo>
                <a:lnTo>
                  <a:pt x="928" y="669"/>
                </a:lnTo>
                <a:lnTo>
                  <a:pt x="927" y="677"/>
                </a:lnTo>
                <a:lnTo>
                  <a:pt x="927" y="680"/>
                </a:lnTo>
                <a:lnTo>
                  <a:pt x="928" y="685"/>
                </a:lnTo>
                <a:lnTo>
                  <a:pt x="927" y="692"/>
                </a:lnTo>
                <a:lnTo>
                  <a:pt x="927" y="693"/>
                </a:lnTo>
                <a:lnTo>
                  <a:pt x="927" y="696"/>
                </a:lnTo>
                <a:lnTo>
                  <a:pt x="928" y="702"/>
                </a:lnTo>
                <a:lnTo>
                  <a:pt x="927" y="696"/>
                </a:lnTo>
                <a:lnTo>
                  <a:pt x="926" y="702"/>
                </a:lnTo>
                <a:lnTo>
                  <a:pt x="916" y="710"/>
                </a:lnTo>
                <a:lnTo>
                  <a:pt x="916" y="712"/>
                </a:lnTo>
                <a:lnTo>
                  <a:pt x="915" y="717"/>
                </a:lnTo>
                <a:lnTo>
                  <a:pt x="909" y="726"/>
                </a:lnTo>
                <a:lnTo>
                  <a:pt x="907" y="729"/>
                </a:lnTo>
                <a:lnTo>
                  <a:pt x="897" y="733"/>
                </a:lnTo>
                <a:lnTo>
                  <a:pt x="894" y="733"/>
                </a:lnTo>
                <a:lnTo>
                  <a:pt x="883" y="733"/>
                </a:lnTo>
                <a:lnTo>
                  <a:pt x="880" y="733"/>
                </a:lnTo>
                <a:lnTo>
                  <a:pt x="873" y="733"/>
                </a:lnTo>
                <a:lnTo>
                  <a:pt x="872" y="733"/>
                </a:lnTo>
                <a:lnTo>
                  <a:pt x="869" y="733"/>
                </a:lnTo>
                <a:lnTo>
                  <a:pt x="864" y="733"/>
                </a:lnTo>
                <a:lnTo>
                  <a:pt x="862" y="733"/>
                </a:lnTo>
                <a:lnTo>
                  <a:pt x="854" y="733"/>
                </a:lnTo>
                <a:lnTo>
                  <a:pt x="848" y="729"/>
                </a:lnTo>
                <a:lnTo>
                  <a:pt x="843" y="729"/>
                </a:lnTo>
                <a:lnTo>
                  <a:pt x="839" y="726"/>
                </a:lnTo>
                <a:lnTo>
                  <a:pt x="832" y="721"/>
                </a:lnTo>
                <a:lnTo>
                  <a:pt x="832" y="717"/>
                </a:lnTo>
                <a:lnTo>
                  <a:pt x="830" y="713"/>
                </a:lnTo>
                <a:lnTo>
                  <a:pt x="827" y="708"/>
                </a:lnTo>
                <a:lnTo>
                  <a:pt x="827" y="700"/>
                </a:lnTo>
                <a:lnTo>
                  <a:pt x="827" y="693"/>
                </a:lnTo>
                <a:lnTo>
                  <a:pt x="819" y="692"/>
                </a:lnTo>
                <a:lnTo>
                  <a:pt x="818" y="685"/>
                </a:lnTo>
                <a:lnTo>
                  <a:pt x="814" y="680"/>
                </a:lnTo>
                <a:lnTo>
                  <a:pt x="814" y="677"/>
                </a:lnTo>
                <a:lnTo>
                  <a:pt x="808" y="673"/>
                </a:lnTo>
                <a:lnTo>
                  <a:pt x="804" y="670"/>
                </a:lnTo>
                <a:lnTo>
                  <a:pt x="796" y="670"/>
                </a:lnTo>
                <a:lnTo>
                  <a:pt x="786" y="669"/>
                </a:lnTo>
                <a:lnTo>
                  <a:pt x="772" y="665"/>
                </a:lnTo>
                <a:lnTo>
                  <a:pt x="772" y="661"/>
                </a:lnTo>
                <a:lnTo>
                  <a:pt x="772" y="659"/>
                </a:lnTo>
                <a:lnTo>
                  <a:pt x="769" y="651"/>
                </a:lnTo>
                <a:lnTo>
                  <a:pt x="765" y="640"/>
                </a:lnTo>
                <a:lnTo>
                  <a:pt x="769" y="638"/>
                </a:lnTo>
                <a:lnTo>
                  <a:pt x="769" y="630"/>
                </a:lnTo>
                <a:lnTo>
                  <a:pt x="772" y="629"/>
                </a:lnTo>
                <a:lnTo>
                  <a:pt x="778" y="625"/>
                </a:lnTo>
                <a:lnTo>
                  <a:pt x="772" y="618"/>
                </a:lnTo>
                <a:lnTo>
                  <a:pt x="772" y="617"/>
                </a:lnTo>
                <a:lnTo>
                  <a:pt x="772" y="613"/>
                </a:lnTo>
                <a:lnTo>
                  <a:pt x="772" y="609"/>
                </a:lnTo>
                <a:lnTo>
                  <a:pt x="772" y="603"/>
                </a:lnTo>
                <a:lnTo>
                  <a:pt x="769" y="603"/>
                </a:lnTo>
                <a:lnTo>
                  <a:pt x="765" y="601"/>
                </a:lnTo>
                <a:lnTo>
                  <a:pt x="764" y="598"/>
                </a:lnTo>
                <a:lnTo>
                  <a:pt x="764" y="590"/>
                </a:lnTo>
                <a:lnTo>
                  <a:pt x="764" y="586"/>
                </a:lnTo>
                <a:lnTo>
                  <a:pt x="765" y="582"/>
                </a:lnTo>
                <a:lnTo>
                  <a:pt x="772" y="578"/>
                </a:lnTo>
                <a:lnTo>
                  <a:pt x="775" y="578"/>
                </a:lnTo>
                <a:lnTo>
                  <a:pt x="778" y="577"/>
                </a:lnTo>
                <a:lnTo>
                  <a:pt x="778" y="573"/>
                </a:lnTo>
                <a:lnTo>
                  <a:pt x="775" y="570"/>
                </a:lnTo>
                <a:lnTo>
                  <a:pt x="769" y="565"/>
                </a:lnTo>
                <a:lnTo>
                  <a:pt x="764" y="555"/>
                </a:lnTo>
                <a:lnTo>
                  <a:pt x="764" y="551"/>
                </a:lnTo>
                <a:lnTo>
                  <a:pt x="764" y="546"/>
                </a:lnTo>
                <a:lnTo>
                  <a:pt x="764" y="535"/>
                </a:lnTo>
                <a:lnTo>
                  <a:pt x="765" y="523"/>
                </a:lnTo>
                <a:lnTo>
                  <a:pt x="764" y="518"/>
                </a:lnTo>
                <a:lnTo>
                  <a:pt x="760" y="514"/>
                </a:lnTo>
                <a:lnTo>
                  <a:pt x="757" y="510"/>
                </a:lnTo>
                <a:lnTo>
                  <a:pt x="753" y="505"/>
                </a:lnTo>
                <a:lnTo>
                  <a:pt x="749" y="505"/>
                </a:lnTo>
                <a:lnTo>
                  <a:pt x="744" y="503"/>
                </a:lnTo>
                <a:lnTo>
                  <a:pt x="738" y="498"/>
                </a:lnTo>
                <a:lnTo>
                  <a:pt x="732" y="494"/>
                </a:lnTo>
                <a:lnTo>
                  <a:pt x="731" y="490"/>
                </a:lnTo>
                <a:lnTo>
                  <a:pt x="722" y="484"/>
                </a:lnTo>
                <a:lnTo>
                  <a:pt x="721" y="482"/>
                </a:lnTo>
                <a:lnTo>
                  <a:pt x="721" y="478"/>
                </a:lnTo>
                <a:lnTo>
                  <a:pt x="721" y="468"/>
                </a:lnTo>
                <a:lnTo>
                  <a:pt x="721" y="462"/>
                </a:lnTo>
                <a:lnTo>
                  <a:pt x="722" y="457"/>
                </a:lnTo>
                <a:lnTo>
                  <a:pt x="721" y="454"/>
                </a:lnTo>
                <a:lnTo>
                  <a:pt x="714" y="444"/>
                </a:lnTo>
                <a:lnTo>
                  <a:pt x="710" y="435"/>
                </a:lnTo>
                <a:lnTo>
                  <a:pt x="704" y="435"/>
                </a:lnTo>
                <a:lnTo>
                  <a:pt x="703" y="431"/>
                </a:lnTo>
                <a:lnTo>
                  <a:pt x="695" y="431"/>
                </a:lnTo>
                <a:lnTo>
                  <a:pt x="691" y="430"/>
                </a:lnTo>
                <a:lnTo>
                  <a:pt x="689" y="427"/>
                </a:lnTo>
                <a:lnTo>
                  <a:pt x="686" y="426"/>
                </a:lnTo>
                <a:lnTo>
                  <a:pt x="682" y="420"/>
                </a:lnTo>
                <a:lnTo>
                  <a:pt x="682" y="414"/>
                </a:lnTo>
                <a:lnTo>
                  <a:pt x="682" y="410"/>
                </a:lnTo>
                <a:lnTo>
                  <a:pt x="682" y="399"/>
                </a:lnTo>
                <a:lnTo>
                  <a:pt x="686" y="395"/>
                </a:lnTo>
                <a:lnTo>
                  <a:pt x="682" y="391"/>
                </a:lnTo>
                <a:lnTo>
                  <a:pt x="679" y="387"/>
                </a:lnTo>
                <a:lnTo>
                  <a:pt x="677" y="390"/>
                </a:lnTo>
                <a:lnTo>
                  <a:pt x="677" y="391"/>
                </a:lnTo>
                <a:lnTo>
                  <a:pt x="677" y="395"/>
                </a:lnTo>
                <a:lnTo>
                  <a:pt x="673" y="398"/>
                </a:lnTo>
                <a:lnTo>
                  <a:pt x="670" y="402"/>
                </a:lnTo>
                <a:lnTo>
                  <a:pt x="664" y="404"/>
                </a:lnTo>
                <a:lnTo>
                  <a:pt x="659" y="410"/>
                </a:lnTo>
                <a:lnTo>
                  <a:pt x="656" y="411"/>
                </a:lnTo>
                <a:lnTo>
                  <a:pt x="656" y="414"/>
                </a:lnTo>
                <a:lnTo>
                  <a:pt x="659" y="420"/>
                </a:lnTo>
                <a:lnTo>
                  <a:pt x="656" y="422"/>
                </a:lnTo>
                <a:lnTo>
                  <a:pt x="656" y="427"/>
                </a:lnTo>
                <a:lnTo>
                  <a:pt x="655" y="430"/>
                </a:lnTo>
                <a:lnTo>
                  <a:pt x="652" y="431"/>
                </a:lnTo>
                <a:lnTo>
                  <a:pt x="655" y="435"/>
                </a:lnTo>
                <a:lnTo>
                  <a:pt x="656" y="438"/>
                </a:lnTo>
                <a:lnTo>
                  <a:pt x="656" y="447"/>
                </a:lnTo>
                <a:lnTo>
                  <a:pt x="655" y="447"/>
                </a:lnTo>
                <a:lnTo>
                  <a:pt x="649" y="444"/>
                </a:lnTo>
                <a:lnTo>
                  <a:pt x="648" y="444"/>
                </a:lnTo>
                <a:lnTo>
                  <a:pt x="638" y="444"/>
                </a:lnTo>
                <a:lnTo>
                  <a:pt x="633" y="444"/>
                </a:lnTo>
                <a:lnTo>
                  <a:pt x="633" y="451"/>
                </a:lnTo>
                <a:lnTo>
                  <a:pt x="633" y="454"/>
                </a:lnTo>
                <a:lnTo>
                  <a:pt x="637" y="457"/>
                </a:lnTo>
                <a:lnTo>
                  <a:pt x="637" y="462"/>
                </a:lnTo>
                <a:lnTo>
                  <a:pt x="637" y="465"/>
                </a:lnTo>
                <a:lnTo>
                  <a:pt x="637" y="468"/>
                </a:lnTo>
                <a:lnTo>
                  <a:pt x="624" y="473"/>
                </a:lnTo>
                <a:lnTo>
                  <a:pt x="623" y="468"/>
                </a:lnTo>
                <a:lnTo>
                  <a:pt x="621" y="473"/>
                </a:lnTo>
                <a:lnTo>
                  <a:pt x="623" y="474"/>
                </a:lnTo>
                <a:lnTo>
                  <a:pt x="624" y="478"/>
                </a:lnTo>
                <a:lnTo>
                  <a:pt x="628" y="479"/>
                </a:lnTo>
                <a:lnTo>
                  <a:pt x="624" y="482"/>
                </a:lnTo>
                <a:lnTo>
                  <a:pt x="623" y="487"/>
                </a:lnTo>
                <a:lnTo>
                  <a:pt x="621" y="484"/>
                </a:lnTo>
                <a:lnTo>
                  <a:pt x="615" y="487"/>
                </a:lnTo>
                <a:lnTo>
                  <a:pt x="613" y="490"/>
                </a:lnTo>
                <a:lnTo>
                  <a:pt x="613" y="494"/>
                </a:lnTo>
                <a:lnTo>
                  <a:pt x="609" y="495"/>
                </a:lnTo>
                <a:lnTo>
                  <a:pt x="603" y="498"/>
                </a:lnTo>
                <a:lnTo>
                  <a:pt x="596" y="505"/>
                </a:lnTo>
                <a:lnTo>
                  <a:pt x="594" y="510"/>
                </a:lnTo>
                <a:lnTo>
                  <a:pt x="594" y="506"/>
                </a:lnTo>
                <a:lnTo>
                  <a:pt x="587" y="505"/>
                </a:lnTo>
                <a:lnTo>
                  <a:pt x="583" y="506"/>
                </a:lnTo>
                <a:lnTo>
                  <a:pt x="581" y="510"/>
                </a:lnTo>
                <a:lnTo>
                  <a:pt x="581" y="513"/>
                </a:lnTo>
                <a:lnTo>
                  <a:pt x="578" y="513"/>
                </a:lnTo>
                <a:lnTo>
                  <a:pt x="572" y="518"/>
                </a:lnTo>
                <a:lnTo>
                  <a:pt x="569" y="514"/>
                </a:lnTo>
                <a:lnTo>
                  <a:pt x="569" y="518"/>
                </a:lnTo>
                <a:lnTo>
                  <a:pt x="570" y="523"/>
                </a:lnTo>
                <a:lnTo>
                  <a:pt x="570" y="529"/>
                </a:lnTo>
                <a:lnTo>
                  <a:pt x="569" y="530"/>
                </a:lnTo>
                <a:lnTo>
                  <a:pt x="570" y="537"/>
                </a:lnTo>
                <a:lnTo>
                  <a:pt x="570" y="539"/>
                </a:lnTo>
                <a:lnTo>
                  <a:pt x="572" y="546"/>
                </a:lnTo>
                <a:lnTo>
                  <a:pt x="572" y="551"/>
                </a:lnTo>
                <a:lnTo>
                  <a:pt x="570" y="555"/>
                </a:lnTo>
                <a:lnTo>
                  <a:pt x="570" y="561"/>
                </a:lnTo>
                <a:lnTo>
                  <a:pt x="570" y="565"/>
                </a:lnTo>
                <a:lnTo>
                  <a:pt x="572" y="570"/>
                </a:lnTo>
                <a:lnTo>
                  <a:pt x="572" y="573"/>
                </a:lnTo>
                <a:lnTo>
                  <a:pt x="570" y="577"/>
                </a:lnTo>
                <a:lnTo>
                  <a:pt x="572" y="578"/>
                </a:lnTo>
                <a:lnTo>
                  <a:pt x="578" y="581"/>
                </a:lnTo>
                <a:lnTo>
                  <a:pt x="583" y="582"/>
                </a:lnTo>
                <a:lnTo>
                  <a:pt x="587" y="586"/>
                </a:lnTo>
                <a:lnTo>
                  <a:pt x="590" y="587"/>
                </a:lnTo>
                <a:lnTo>
                  <a:pt x="594" y="590"/>
                </a:lnTo>
                <a:lnTo>
                  <a:pt x="594" y="601"/>
                </a:lnTo>
                <a:lnTo>
                  <a:pt x="587" y="601"/>
                </a:lnTo>
                <a:lnTo>
                  <a:pt x="590" y="606"/>
                </a:lnTo>
                <a:lnTo>
                  <a:pt x="594" y="613"/>
                </a:lnTo>
                <a:lnTo>
                  <a:pt x="595" y="621"/>
                </a:lnTo>
                <a:lnTo>
                  <a:pt x="595" y="630"/>
                </a:lnTo>
                <a:lnTo>
                  <a:pt x="603" y="634"/>
                </a:lnTo>
                <a:lnTo>
                  <a:pt x="601" y="643"/>
                </a:lnTo>
                <a:lnTo>
                  <a:pt x="603" y="650"/>
                </a:lnTo>
                <a:lnTo>
                  <a:pt x="603" y="659"/>
                </a:lnTo>
                <a:lnTo>
                  <a:pt x="601" y="661"/>
                </a:lnTo>
                <a:lnTo>
                  <a:pt x="601" y="662"/>
                </a:lnTo>
                <a:lnTo>
                  <a:pt x="601" y="669"/>
                </a:lnTo>
                <a:lnTo>
                  <a:pt x="601" y="673"/>
                </a:lnTo>
                <a:lnTo>
                  <a:pt x="596" y="680"/>
                </a:lnTo>
                <a:lnTo>
                  <a:pt x="596" y="685"/>
                </a:lnTo>
                <a:lnTo>
                  <a:pt x="596" y="693"/>
                </a:lnTo>
                <a:lnTo>
                  <a:pt x="596" y="700"/>
                </a:lnTo>
                <a:lnTo>
                  <a:pt x="596" y="704"/>
                </a:lnTo>
                <a:lnTo>
                  <a:pt x="594" y="708"/>
                </a:lnTo>
                <a:lnTo>
                  <a:pt x="583" y="710"/>
                </a:lnTo>
                <a:lnTo>
                  <a:pt x="578" y="712"/>
                </a:lnTo>
                <a:lnTo>
                  <a:pt x="572" y="721"/>
                </a:lnTo>
                <a:lnTo>
                  <a:pt x="569" y="729"/>
                </a:lnTo>
                <a:lnTo>
                  <a:pt x="563" y="733"/>
                </a:lnTo>
                <a:lnTo>
                  <a:pt x="558" y="734"/>
                </a:lnTo>
                <a:lnTo>
                  <a:pt x="551" y="739"/>
                </a:lnTo>
                <a:lnTo>
                  <a:pt x="547" y="742"/>
                </a:lnTo>
                <a:lnTo>
                  <a:pt x="541" y="750"/>
                </a:lnTo>
                <a:lnTo>
                  <a:pt x="541" y="756"/>
                </a:lnTo>
                <a:lnTo>
                  <a:pt x="540" y="760"/>
                </a:lnTo>
                <a:lnTo>
                  <a:pt x="532" y="766"/>
                </a:lnTo>
                <a:lnTo>
                  <a:pt x="523" y="777"/>
                </a:lnTo>
                <a:lnTo>
                  <a:pt x="513" y="789"/>
                </a:lnTo>
                <a:lnTo>
                  <a:pt x="511" y="795"/>
                </a:lnTo>
                <a:lnTo>
                  <a:pt x="511" y="803"/>
                </a:lnTo>
                <a:lnTo>
                  <a:pt x="511" y="804"/>
                </a:lnTo>
                <a:lnTo>
                  <a:pt x="507" y="811"/>
                </a:lnTo>
                <a:lnTo>
                  <a:pt x="501" y="817"/>
                </a:lnTo>
                <a:lnTo>
                  <a:pt x="495" y="827"/>
                </a:lnTo>
                <a:lnTo>
                  <a:pt x="489" y="833"/>
                </a:lnTo>
                <a:lnTo>
                  <a:pt x="487" y="837"/>
                </a:lnTo>
                <a:lnTo>
                  <a:pt x="486" y="845"/>
                </a:lnTo>
                <a:lnTo>
                  <a:pt x="471" y="841"/>
                </a:lnTo>
                <a:lnTo>
                  <a:pt x="458" y="836"/>
                </a:lnTo>
                <a:lnTo>
                  <a:pt x="439" y="836"/>
                </a:lnTo>
                <a:lnTo>
                  <a:pt x="431" y="836"/>
                </a:lnTo>
                <a:lnTo>
                  <a:pt x="407" y="836"/>
                </a:lnTo>
                <a:lnTo>
                  <a:pt x="392" y="829"/>
                </a:lnTo>
                <a:lnTo>
                  <a:pt x="377" y="827"/>
                </a:lnTo>
                <a:lnTo>
                  <a:pt x="366" y="829"/>
                </a:lnTo>
                <a:lnTo>
                  <a:pt x="357" y="836"/>
                </a:lnTo>
                <a:lnTo>
                  <a:pt x="354" y="841"/>
                </a:lnTo>
                <a:lnTo>
                  <a:pt x="339" y="867"/>
                </a:lnTo>
                <a:lnTo>
                  <a:pt x="334" y="877"/>
                </a:lnTo>
                <a:lnTo>
                  <a:pt x="326" y="893"/>
                </a:lnTo>
                <a:lnTo>
                  <a:pt x="323" y="899"/>
                </a:lnTo>
                <a:lnTo>
                  <a:pt x="316" y="909"/>
                </a:lnTo>
                <a:lnTo>
                  <a:pt x="302" y="909"/>
                </a:lnTo>
                <a:lnTo>
                  <a:pt x="298" y="912"/>
                </a:lnTo>
                <a:lnTo>
                  <a:pt x="292" y="912"/>
                </a:lnTo>
                <a:lnTo>
                  <a:pt x="288" y="909"/>
                </a:lnTo>
                <a:lnTo>
                  <a:pt x="280" y="909"/>
                </a:lnTo>
                <a:lnTo>
                  <a:pt x="267" y="909"/>
                </a:lnTo>
                <a:lnTo>
                  <a:pt x="246" y="909"/>
                </a:lnTo>
                <a:lnTo>
                  <a:pt x="244" y="912"/>
                </a:lnTo>
                <a:lnTo>
                  <a:pt x="233" y="912"/>
                </a:lnTo>
                <a:lnTo>
                  <a:pt x="226" y="912"/>
                </a:lnTo>
                <a:lnTo>
                  <a:pt x="186" y="907"/>
                </a:lnTo>
                <a:lnTo>
                  <a:pt x="184" y="907"/>
                </a:lnTo>
                <a:lnTo>
                  <a:pt x="176" y="919"/>
                </a:lnTo>
                <a:lnTo>
                  <a:pt x="166" y="928"/>
                </a:lnTo>
                <a:lnTo>
                  <a:pt x="158" y="943"/>
                </a:lnTo>
                <a:lnTo>
                  <a:pt x="153" y="959"/>
                </a:lnTo>
                <a:lnTo>
                  <a:pt x="140" y="976"/>
                </a:lnTo>
                <a:lnTo>
                  <a:pt x="132" y="986"/>
                </a:lnTo>
                <a:lnTo>
                  <a:pt x="125" y="992"/>
                </a:lnTo>
                <a:lnTo>
                  <a:pt x="122" y="994"/>
                </a:lnTo>
                <a:lnTo>
                  <a:pt x="117" y="996"/>
                </a:lnTo>
                <a:lnTo>
                  <a:pt x="99" y="996"/>
                </a:lnTo>
                <a:lnTo>
                  <a:pt x="86" y="996"/>
                </a:lnTo>
                <a:lnTo>
                  <a:pt x="78" y="994"/>
                </a:lnTo>
                <a:lnTo>
                  <a:pt x="74" y="992"/>
                </a:lnTo>
                <a:lnTo>
                  <a:pt x="61" y="988"/>
                </a:lnTo>
                <a:lnTo>
                  <a:pt x="56" y="983"/>
                </a:lnTo>
                <a:lnTo>
                  <a:pt x="56" y="976"/>
                </a:lnTo>
                <a:lnTo>
                  <a:pt x="52" y="960"/>
                </a:lnTo>
                <a:lnTo>
                  <a:pt x="52" y="943"/>
                </a:lnTo>
                <a:lnTo>
                  <a:pt x="50" y="928"/>
                </a:lnTo>
                <a:lnTo>
                  <a:pt x="49" y="903"/>
                </a:lnTo>
                <a:lnTo>
                  <a:pt x="43" y="899"/>
                </a:lnTo>
                <a:lnTo>
                  <a:pt x="40" y="891"/>
                </a:lnTo>
                <a:lnTo>
                  <a:pt x="32" y="879"/>
                </a:lnTo>
                <a:lnTo>
                  <a:pt x="24" y="863"/>
                </a:lnTo>
                <a:lnTo>
                  <a:pt x="14" y="849"/>
                </a:lnTo>
                <a:lnTo>
                  <a:pt x="9" y="825"/>
                </a:lnTo>
                <a:lnTo>
                  <a:pt x="3" y="816"/>
                </a:lnTo>
                <a:lnTo>
                  <a:pt x="0" y="808"/>
                </a:lnTo>
                <a:lnTo>
                  <a:pt x="7" y="780"/>
                </a:lnTo>
                <a:lnTo>
                  <a:pt x="22" y="739"/>
                </a:lnTo>
                <a:lnTo>
                  <a:pt x="32" y="717"/>
                </a:lnTo>
                <a:lnTo>
                  <a:pt x="35" y="710"/>
                </a:lnTo>
                <a:lnTo>
                  <a:pt x="56" y="693"/>
                </a:lnTo>
                <a:lnTo>
                  <a:pt x="58" y="677"/>
                </a:lnTo>
                <a:lnTo>
                  <a:pt x="61" y="661"/>
                </a:lnTo>
                <a:lnTo>
                  <a:pt x="64" y="659"/>
                </a:lnTo>
                <a:lnTo>
                  <a:pt x="67" y="651"/>
                </a:lnTo>
                <a:lnTo>
                  <a:pt x="78" y="629"/>
                </a:lnTo>
                <a:lnTo>
                  <a:pt x="90" y="590"/>
                </a:lnTo>
                <a:lnTo>
                  <a:pt x="93" y="582"/>
                </a:lnTo>
                <a:lnTo>
                  <a:pt x="93" y="567"/>
                </a:lnTo>
                <a:lnTo>
                  <a:pt x="93" y="551"/>
                </a:lnTo>
                <a:lnTo>
                  <a:pt x="93" y="543"/>
                </a:lnTo>
                <a:lnTo>
                  <a:pt x="101" y="514"/>
                </a:lnTo>
                <a:lnTo>
                  <a:pt x="103" y="506"/>
                </a:lnTo>
                <a:lnTo>
                  <a:pt x="105" y="498"/>
                </a:lnTo>
                <a:lnTo>
                  <a:pt x="103" y="494"/>
                </a:lnTo>
                <a:lnTo>
                  <a:pt x="105" y="482"/>
                </a:lnTo>
                <a:lnTo>
                  <a:pt x="105" y="479"/>
                </a:lnTo>
                <a:lnTo>
                  <a:pt x="101" y="454"/>
                </a:lnTo>
                <a:lnTo>
                  <a:pt x="101" y="451"/>
                </a:lnTo>
                <a:lnTo>
                  <a:pt x="101" y="435"/>
                </a:lnTo>
                <a:lnTo>
                  <a:pt x="105" y="420"/>
                </a:lnTo>
                <a:lnTo>
                  <a:pt x="105" y="418"/>
                </a:lnTo>
                <a:lnTo>
                  <a:pt x="105" y="391"/>
                </a:lnTo>
                <a:lnTo>
                  <a:pt x="108" y="372"/>
                </a:lnTo>
                <a:lnTo>
                  <a:pt x="117" y="347"/>
                </a:lnTo>
                <a:lnTo>
                  <a:pt x="117" y="331"/>
                </a:lnTo>
                <a:lnTo>
                  <a:pt x="114" y="320"/>
                </a:lnTo>
                <a:lnTo>
                  <a:pt x="118" y="308"/>
                </a:lnTo>
                <a:lnTo>
                  <a:pt x="122" y="304"/>
                </a:lnTo>
                <a:lnTo>
                  <a:pt x="135" y="297"/>
                </a:lnTo>
                <a:lnTo>
                  <a:pt x="158" y="261"/>
                </a:lnTo>
                <a:lnTo>
                  <a:pt x="172" y="236"/>
                </a:lnTo>
                <a:lnTo>
                  <a:pt x="172" y="233"/>
                </a:lnTo>
                <a:lnTo>
                  <a:pt x="180" y="204"/>
                </a:lnTo>
                <a:lnTo>
                  <a:pt x="176" y="167"/>
                </a:lnTo>
                <a:lnTo>
                  <a:pt x="176" y="164"/>
                </a:lnTo>
                <a:lnTo>
                  <a:pt x="176" y="161"/>
                </a:lnTo>
                <a:lnTo>
                  <a:pt x="176" y="148"/>
                </a:lnTo>
                <a:lnTo>
                  <a:pt x="172" y="132"/>
                </a:lnTo>
                <a:lnTo>
                  <a:pt x="183" y="114"/>
                </a:lnTo>
                <a:lnTo>
                  <a:pt x="190" y="108"/>
                </a:lnTo>
                <a:lnTo>
                  <a:pt x="191" y="105"/>
                </a:lnTo>
                <a:lnTo>
                  <a:pt x="201" y="92"/>
                </a:lnTo>
                <a:lnTo>
                  <a:pt x="211" y="82"/>
                </a:lnTo>
                <a:lnTo>
                  <a:pt x="218" y="62"/>
                </a:lnTo>
                <a:lnTo>
                  <a:pt x="233" y="57"/>
                </a:lnTo>
                <a:lnTo>
                  <a:pt x="244" y="58"/>
                </a:lnTo>
                <a:lnTo>
                  <a:pt x="246" y="62"/>
                </a:lnTo>
                <a:lnTo>
                  <a:pt x="262" y="58"/>
                </a:lnTo>
                <a:lnTo>
                  <a:pt x="276" y="57"/>
                </a:lnTo>
                <a:lnTo>
                  <a:pt x="271" y="49"/>
                </a:lnTo>
                <a:lnTo>
                  <a:pt x="262" y="45"/>
                </a:lnTo>
                <a:lnTo>
                  <a:pt x="256" y="32"/>
                </a:lnTo>
                <a:lnTo>
                  <a:pt x="252" y="14"/>
                </a:lnTo>
                <a:lnTo>
                  <a:pt x="256" y="0"/>
                </a:lnTo>
                <a:lnTo>
                  <a:pt x="267" y="8"/>
                </a:lnTo>
                <a:lnTo>
                  <a:pt x="284" y="16"/>
                </a:lnTo>
                <a:lnTo>
                  <a:pt x="294" y="25"/>
                </a:lnTo>
                <a:lnTo>
                  <a:pt x="316" y="32"/>
                </a:lnTo>
                <a:lnTo>
                  <a:pt x="323" y="30"/>
                </a:lnTo>
                <a:lnTo>
                  <a:pt x="323" y="38"/>
                </a:lnTo>
                <a:lnTo>
                  <a:pt x="332" y="49"/>
                </a:lnTo>
                <a:lnTo>
                  <a:pt x="345" y="57"/>
                </a:lnTo>
                <a:lnTo>
                  <a:pt x="366" y="56"/>
                </a:lnTo>
                <a:lnTo>
                  <a:pt x="377" y="62"/>
                </a:lnTo>
                <a:lnTo>
                  <a:pt x="396" y="74"/>
                </a:lnTo>
                <a:lnTo>
                  <a:pt x="412" y="78"/>
                </a:lnTo>
                <a:lnTo>
                  <a:pt x="431" y="80"/>
                </a:lnTo>
                <a:lnTo>
                  <a:pt x="447" y="80"/>
                </a:lnTo>
                <a:lnTo>
                  <a:pt x="451" y="78"/>
                </a:lnTo>
                <a:lnTo>
                  <a:pt x="462" y="68"/>
                </a:lnTo>
                <a:lnTo>
                  <a:pt x="473" y="66"/>
                </a:lnTo>
                <a:lnTo>
                  <a:pt x="482" y="78"/>
                </a:lnTo>
                <a:lnTo>
                  <a:pt x="492" y="108"/>
                </a:lnTo>
                <a:lnTo>
                  <a:pt x="495" y="112"/>
                </a:lnTo>
                <a:lnTo>
                  <a:pt x="505" y="137"/>
                </a:lnTo>
                <a:lnTo>
                  <a:pt x="513" y="170"/>
                </a:lnTo>
                <a:lnTo>
                  <a:pt x="523" y="186"/>
                </a:lnTo>
                <a:lnTo>
                  <a:pt x="523" y="197"/>
                </a:lnTo>
                <a:lnTo>
                  <a:pt x="523" y="200"/>
                </a:lnTo>
                <a:lnTo>
                  <a:pt x="529" y="217"/>
                </a:lnTo>
                <a:lnTo>
                  <a:pt x="540" y="228"/>
                </a:lnTo>
                <a:lnTo>
                  <a:pt x="548" y="228"/>
                </a:lnTo>
                <a:lnTo>
                  <a:pt x="559" y="228"/>
                </a:lnTo>
                <a:lnTo>
                  <a:pt x="570" y="231"/>
                </a:lnTo>
                <a:lnTo>
                  <a:pt x="578" y="231"/>
                </a:lnTo>
                <a:lnTo>
                  <a:pt x="594" y="231"/>
                </a:lnTo>
                <a:lnTo>
                  <a:pt x="595" y="231"/>
                </a:lnTo>
                <a:lnTo>
                  <a:pt x="603" y="231"/>
                </a:lnTo>
                <a:lnTo>
                  <a:pt x="621" y="224"/>
                </a:lnTo>
                <a:lnTo>
                  <a:pt x="623" y="208"/>
                </a:lnTo>
                <a:lnTo>
                  <a:pt x="624" y="205"/>
                </a:lnTo>
                <a:lnTo>
                  <a:pt x="624" y="200"/>
                </a:lnTo>
                <a:lnTo>
                  <a:pt x="633" y="188"/>
                </a:lnTo>
                <a:lnTo>
                  <a:pt x="638" y="175"/>
                </a:lnTo>
                <a:lnTo>
                  <a:pt x="649" y="172"/>
                </a:lnTo>
                <a:lnTo>
                  <a:pt x="656" y="164"/>
                </a:lnTo>
                <a:lnTo>
                  <a:pt x="667" y="164"/>
                </a:lnTo>
                <a:lnTo>
                  <a:pt x="677" y="161"/>
                </a:lnTo>
                <a:lnTo>
                  <a:pt x="678" y="156"/>
                </a:lnTo>
                <a:lnTo>
                  <a:pt x="699" y="153"/>
                </a:lnTo>
                <a:lnTo>
                  <a:pt x="706" y="148"/>
                </a:lnTo>
                <a:lnTo>
                  <a:pt x="722" y="151"/>
                </a:lnTo>
                <a:lnTo>
                  <a:pt x="731" y="151"/>
                </a:lnTo>
                <a:lnTo>
                  <a:pt x="741" y="153"/>
                </a:lnTo>
                <a:lnTo>
                  <a:pt x="744" y="161"/>
                </a:lnTo>
                <a:lnTo>
                  <a:pt x="746" y="164"/>
                </a:lnTo>
                <a:lnTo>
                  <a:pt x="749" y="172"/>
                </a:lnTo>
                <a:lnTo>
                  <a:pt x="753" y="188"/>
                </a:lnTo>
                <a:lnTo>
                  <a:pt x="757" y="194"/>
                </a:lnTo>
                <a:lnTo>
                  <a:pt x="754" y="200"/>
                </a:lnTo>
                <a:lnTo>
                  <a:pt x="754" y="204"/>
                </a:lnTo>
                <a:lnTo>
                  <a:pt x="753" y="217"/>
                </a:lnTo>
                <a:lnTo>
                  <a:pt x="749" y="228"/>
                </a:lnTo>
                <a:lnTo>
                  <a:pt x="746" y="236"/>
                </a:lnTo>
                <a:lnTo>
                  <a:pt x="746" y="244"/>
                </a:lnTo>
                <a:lnTo>
                  <a:pt x="746" y="256"/>
                </a:lnTo>
                <a:lnTo>
                  <a:pt x="753" y="256"/>
                </a:lnTo>
                <a:lnTo>
                  <a:pt x="760" y="256"/>
                </a:lnTo>
                <a:lnTo>
                  <a:pt x="772" y="256"/>
                </a:lnTo>
                <a:lnTo>
                  <a:pt x="778" y="248"/>
                </a:lnTo>
                <a:lnTo>
                  <a:pt x="783" y="245"/>
                </a:lnTo>
                <a:lnTo>
                  <a:pt x="796" y="241"/>
                </a:lnTo>
                <a:lnTo>
                  <a:pt x="804" y="233"/>
                </a:lnTo>
                <a:lnTo>
                  <a:pt x="832" y="233"/>
                </a:lnTo>
                <a:lnTo>
                  <a:pt x="843" y="233"/>
                </a:lnTo>
                <a:lnTo>
                  <a:pt x="852" y="233"/>
                </a:lnTo>
                <a:lnTo>
                  <a:pt x="857" y="236"/>
                </a:lnTo>
                <a:lnTo>
                  <a:pt x="872" y="233"/>
                </a:lnTo>
                <a:lnTo>
                  <a:pt x="886" y="233"/>
                </a:lnTo>
                <a:lnTo>
                  <a:pt x="897" y="233"/>
                </a:lnTo>
                <a:lnTo>
                  <a:pt x="907" y="239"/>
                </a:lnTo>
                <a:lnTo>
                  <a:pt x="909" y="244"/>
                </a:lnTo>
                <a:lnTo>
                  <a:pt x="915" y="248"/>
                </a:lnTo>
                <a:lnTo>
                  <a:pt x="920" y="264"/>
                </a:lnTo>
                <a:lnTo>
                  <a:pt x="920" y="267"/>
                </a:lnTo>
                <a:lnTo>
                  <a:pt x="926" y="275"/>
                </a:lnTo>
                <a:lnTo>
                  <a:pt x="928" y="281"/>
                </a:lnTo>
                <a:lnTo>
                  <a:pt x="938" y="297"/>
                </a:lnTo>
                <a:lnTo>
                  <a:pt x="940" y="304"/>
                </a:lnTo>
                <a:lnTo>
                  <a:pt x="940" y="308"/>
                </a:lnTo>
                <a:lnTo>
                  <a:pt x="944" y="319"/>
                </a:lnTo>
                <a:lnTo>
                  <a:pt x="944" y="323"/>
                </a:lnTo>
                <a:lnTo>
                  <a:pt x="940" y="335"/>
                </a:lnTo>
                <a:lnTo>
                  <a:pt x="938" y="338"/>
                </a:lnTo>
                <a:lnTo>
                  <a:pt x="935" y="347"/>
                </a:lnTo>
                <a:lnTo>
                  <a:pt x="931" y="347"/>
                </a:lnTo>
                <a:lnTo>
                  <a:pt x="915" y="354"/>
                </a:lnTo>
                <a:lnTo>
                  <a:pt x="880" y="372"/>
                </a:lnTo>
                <a:lnTo>
                  <a:pt x="883" y="374"/>
                </a:lnTo>
                <a:lnTo>
                  <a:pt x="888" y="379"/>
                </a:lnTo>
                <a:lnTo>
                  <a:pt x="894" y="380"/>
                </a:lnTo>
                <a:lnTo>
                  <a:pt x="897" y="380"/>
                </a:lnTo>
                <a:lnTo>
                  <a:pt x="901" y="383"/>
                </a:lnTo>
                <a:lnTo>
                  <a:pt x="904" y="383"/>
                </a:lnTo>
                <a:lnTo>
                  <a:pt x="904" y="387"/>
                </a:lnTo>
                <a:lnTo>
                  <a:pt x="904" y="391"/>
                </a:lnTo>
                <a:lnTo>
                  <a:pt x="904" y="395"/>
                </a:lnTo>
                <a:lnTo>
                  <a:pt x="907" y="399"/>
                </a:lnTo>
                <a:lnTo>
                  <a:pt x="907" y="402"/>
                </a:lnTo>
                <a:lnTo>
                  <a:pt x="904" y="410"/>
                </a:lnTo>
                <a:lnTo>
                  <a:pt x="907" y="411"/>
                </a:lnTo>
                <a:lnTo>
                  <a:pt x="909" y="414"/>
                </a:lnTo>
                <a:lnTo>
                  <a:pt x="912" y="418"/>
                </a:lnTo>
                <a:lnTo>
                  <a:pt x="915" y="420"/>
                </a:lnTo>
                <a:lnTo>
                  <a:pt x="920" y="426"/>
                </a:lnTo>
                <a:lnTo>
                  <a:pt x="920" y="427"/>
                </a:lnTo>
                <a:lnTo>
                  <a:pt x="926" y="447"/>
                </a:lnTo>
                <a:lnTo>
                  <a:pt x="926" y="462"/>
                </a:lnTo>
                <a:lnTo>
                  <a:pt x="926" y="473"/>
                </a:lnTo>
                <a:lnTo>
                  <a:pt x="927" y="478"/>
                </a:lnTo>
                <a:lnTo>
                  <a:pt x="927" y="484"/>
                </a:lnTo>
                <a:lnTo>
                  <a:pt x="927" y="490"/>
                </a:lnTo>
                <a:lnTo>
                  <a:pt x="927" y="495"/>
                </a:lnTo>
                <a:lnTo>
                  <a:pt x="928" y="503"/>
                </a:lnTo>
                <a:lnTo>
                  <a:pt x="928" y="506"/>
                </a:lnTo>
                <a:lnTo>
                  <a:pt x="928" y="510"/>
                </a:lnTo>
                <a:lnTo>
                  <a:pt x="928" y="514"/>
                </a:lnTo>
                <a:lnTo>
                  <a:pt x="928" y="523"/>
                </a:lnTo>
                <a:lnTo>
                  <a:pt x="927" y="526"/>
                </a:lnTo>
                <a:lnTo>
                  <a:pt x="928" y="530"/>
                </a:lnTo>
                <a:lnTo>
                  <a:pt x="931" y="537"/>
                </a:lnTo>
                <a:lnTo>
                  <a:pt x="931" y="543"/>
                </a:lnTo>
                <a:lnTo>
                  <a:pt x="935" y="554"/>
                </a:lnTo>
                <a:lnTo>
                  <a:pt x="931" y="555"/>
                </a:lnTo>
                <a:lnTo>
                  <a:pt x="931" y="561"/>
                </a:lnTo>
                <a:lnTo>
                  <a:pt x="931" y="565"/>
                </a:lnTo>
                <a:lnTo>
                  <a:pt x="931" y="573"/>
                </a:lnTo>
                <a:lnTo>
                  <a:pt x="931" y="578"/>
                </a:lnTo>
                <a:lnTo>
                  <a:pt x="928" y="581"/>
                </a:lnTo>
                <a:lnTo>
                  <a:pt x="927" y="582"/>
                </a:lnTo>
                <a:lnTo>
                  <a:pt x="927" y="586"/>
                </a:lnTo>
                <a:lnTo>
                  <a:pt x="927" y="590"/>
                </a:lnTo>
                <a:lnTo>
                  <a:pt x="927" y="598"/>
                </a:lnTo>
                <a:lnTo>
                  <a:pt x="926" y="601"/>
                </a:lnTo>
                <a:lnTo>
                  <a:pt x="926" y="603"/>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7" name="Freeform 1059"/>
          <p:cNvSpPr>
            <a:spLocks/>
          </p:cNvSpPr>
          <p:nvPr userDrawn="1"/>
        </p:nvSpPr>
        <p:spPr bwMode="auto">
          <a:xfrm>
            <a:off x="4433392" y="4659815"/>
            <a:ext cx="512002" cy="760485"/>
          </a:xfrm>
          <a:custGeom>
            <a:avLst/>
            <a:gdLst>
              <a:gd name="T0" fmla="*/ 1061 w 1180"/>
              <a:gd name="T1" fmla="*/ 848 h 1556"/>
              <a:gd name="T2" fmla="*/ 936 w 1180"/>
              <a:gd name="T3" fmla="*/ 803 h 1556"/>
              <a:gd name="T4" fmla="*/ 859 w 1180"/>
              <a:gd name="T5" fmla="*/ 689 h 1556"/>
              <a:gd name="T6" fmla="*/ 939 w 1180"/>
              <a:gd name="T7" fmla="*/ 491 h 1556"/>
              <a:gd name="T8" fmla="*/ 944 w 1180"/>
              <a:gd name="T9" fmla="*/ 381 h 1556"/>
              <a:gd name="T10" fmla="*/ 816 w 1180"/>
              <a:gd name="T11" fmla="*/ 393 h 1556"/>
              <a:gd name="T12" fmla="*/ 708 w 1180"/>
              <a:gd name="T13" fmla="*/ 361 h 1556"/>
              <a:gd name="T14" fmla="*/ 705 w 1180"/>
              <a:gd name="T15" fmla="*/ 215 h 1556"/>
              <a:gd name="T16" fmla="*/ 725 w 1180"/>
              <a:gd name="T17" fmla="*/ 102 h 1556"/>
              <a:gd name="T18" fmla="*/ 585 w 1180"/>
              <a:gd name="T19" fmla="*/ 69 h 1556"/>
              <a:gd name="T20" fmla="*/ 560 w 1180"/>
              <a:gd name="T21" fmla="*/ 193 h 1556"/>
              <a:gd name="T22" fmla="*/ 484 w 1180"/>
              <a:gd name="T23" fmla="*/ 280 h 1556"/>
              <a:gd name="T24" fmla="*/ 426 w 1180"/>
              <a:gd name="T25" fmla="*/ 305 h 1556"/>
              <a:gd name="T26" fmla="*/ 494 w 1180"/>
              <a:gd name="T27" fmla="*/ 376 h 1556"/>
              <a:gd name="T28" fmla="*/ 477 w 1180"/>
              <a:gd name="T29" fmla="*/ 447 h 1556"/>
              <a:gd name="T30" fmla="*/ 433 w 1180"/>
              <a:gd name="T31" fmla="*/ 559 h 1556"/>
              <a:gd name="T32" fmla="*/ 509 w 1180"/>
              <a:gd name="T33" fmla="*/ 622 h 1556"/>
              <a:gd name="T34" fmla="*/ 593 w 1180"/>
              <a:gd name="T35" fmla="*/ 689 h 1556"/>
              <a:gd name="T36" fmla="*/ 675 w 1180"/>
              <a:gd name="T37" fmla="*/ 741 h 1556"/>
              <a:gd name="T38" fmla="*/ 705 w 1180"/>
              <a:gd name="T39" fmla="*/ 808 h 1556"/>
              <a:gd name="T40" fmla="*/ 621 w 1180"/>
              <a:gd name="T41" fmla="*/ 841 h 1556"/>
              <a:gd name="T42" fmla="*/ 554 w 1180"/>
              <a:gd name="T43" fmla="*/ 850 h 1556"/>
              <a:gd name="T44" fmla="*/ 463 w 1180"/>
              <a:gd name="T45" fmla="*/ 894 h 1556"/>
              <a:gd name="T46" fmla="*/ 383 w 1180"/>
              <a:gd name="T47" fmla="*/ 848 h 1556"/>
              <a:gd name="T48" fmla="*/ 323 w 1180"/>
              <a:gd name="T49" fmla="*/ 781 h 1556"/>
              <a:gd name="T50" fmla="*/ 247 w 1180"/>
              <a:gd name="T51" fmla="*/ 737 h 1556"/>
              <a:gd name="T52" fmla="*/ 216 w 1180"/>
              <a:gd name="T53" fmla="*/ 789 h 1556"/>
              <a:gd name="T54" fmla="*/ 224 w 1180"/>
              <a:gd name="T55" fmla="*/ 848 h 1556"/>
              <a:gd name="T56" fmla="*/ 216 w 1180"/>
              <a:gd name="T57" fmla="*/ 893 h 1556"/>
              <a:gd name="T58" fmla="*/ 217 w 1180"/>
              <a:gd name="T59" fmla="*/ 932 h 1556"/>
              <a:gd name="T60" fmla="*/ 216 w 1180"/>
              <a:gd name="T61" fmla="*/ 973 h 1556"/>
              <a:gd name="T62" fmla="*/ 217 w 1180"/>
              <a:gd name="T63" fmla="*/ 1036 h 1556"/>
              <a:gd name="T64" fmla="*/ 203 w 1180"/>
              <a:gd name="T65" fmla="*/ 1079 h 1556"/>
              <a:gd name="T66" fmla="*/ 192 w 1180"/>
              <a:gd name="T67" fmla="*/ 1123 h 1556"/>
              <a:gd name="T68" fmla="*/ 224 w 1180"/>
              <a:gd name="T69" fmla="*/ 1154 h 1556"/>
              <a:gd name="T70" fmla="*/ 192 w 1180"/>
              <a:gd name="T71" fmla="*/ 1167 h 1556"/>
              <a:gd name="T72" fmla="*/ 189 w 1180"/>
              <a:gd name="T73" fmla="*/ 1219 h 1556"/>
              <a:gd name="T74" fmla="*/ 174 w 1180"/>
              <a:gd name="T75" fmla="*/ 1275 h 1556"/>
              <a:gd name="T76" fmla="*/ 124 w 1180"/>
              <a:gd name="T77" fmla="*/ 1236 h 1556"/>
              <a:gd name="T78" fmla="*/ 66 w 1180"/>
              <a:gd name="T79" fmla="*/ 1279 h 1556"/>
              <a:gd name="T80" fmla="*/ 21 w 1180"/>
              <a:gd name="T81" fmla="*/ 1310 h 1556"/>
              <a:gd name="T82" fmla="*/ 37 w 1180"/>
              <a:gd name="T83" fmla="*/ 1362 h 1556"/>
              <a:gd name="T84" fmla="*/ 116 w 1180"/>
              <a:gd name="T85" fmla="*/ 1421 h 1556"/>
              <a:gd name="T86" fmla="*/ 220 w 1180"/>
              <a:gd name="T87" fmla="*/ 1496 h 1556"/>
              <a:gd name="T88" fmla="*/ 340 w 1180"/>
              <a:gd name="T89" fmla="*/ 1525 h 1556"/>
              <a:gd name="T90" fmla="*/ 390 w 1180"/>
              <a:gd name="T91" fmla="*/ 1536 h 1556"/>
              <a:gd name="T92" fmla="*/ 476 w 1180"/>
              <a:gd name="T93" fmla="*/ 1488 h 1556"/>
              <a:gd name="T94" fmla="*/ 546 w 1180"/>
              <a:gd name="T95" fmla="*/ 1496 h 1556"/>
              <a:gd name="T96" fmla="*/ 633 w 1180"/>
              <a:gd name="T97" fmla="*/ 1493 h 1556"/>
              <a:gd name="T98" fmla="*/ 596 w 1180"/>
              <a:gd name="T99" fmla="*/ 1409 h 1556"/>
              <a:gd name="T100" fmla="*/ 676 w 1180"/>
              <a:gd name="T101" fmla="*/ 1321 h 1556"/>
              <a:gd name="T102" fmla="*/ 730 w 1180"/>
              <a:gd name="T103" fmla="*/ 1401 h 1556"/>
              <a:gd name="T104" fmla="*/ 813 w 1180"/>
              <a:gd name="T105" fmla="*/ 1466 h 1556"/>
              <a:gd name="T106" fmla="*/ 871 w 1180"/>
              <a:gd name="T107" fmla="*/ 1461 h 1556"/>
              <a:gd name="T108" fmla="*/ 962 w 1180"/>
              <a:gd name="T109" fmla="*/ 1430 h 1556"/>
              <a:gd name="T110" fmla="*/ 1112 w 1180"/>
              <a:gd name="T111" fmla="*/ 1383 h 1556"/>
              <a:gd name="T112" fmla="*/ 1180 w 1180"/>
              <a:gd name="T113" fmla="*/ 1291 h 1556"/>
              <a:gd name="T114" fmla="*/ 996 w 1180"/>
              <a:gd name="T115" fmla="*/ 1258 h 1556"/>
              <a:gd name="T116" fmla="*/ 932 w 1180"/>
              <a:gd name="T117" fmla="*/ 1154 h 1556"/>
              <a:gd name="T118" fmla="*/ 888 w 1180"/>
              <a:gd name="T119" fmla="*/ 1053 h 1556"/>
              <a:gd name="T120" fmla="*/ 924 w 1180"/>
              <a:gd name="T121" fmla="*/ 904 h 1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80" h="1556">
                <a:moveTo>
                  <a:pt x="949" y="904"/>
                </a:moveTo>
                <a:lnTo>
                  <a:pt x="967" y="897"/>
                </a:lnTo>
                <a:lnTo>
                  <a:pt x="978" y="894"/>
                </a:lnTo>
                <a:lnTo>
                  <a:pt x="994" y="893"/>
                </a:lnTo>
                <a:lnTo>
                  <a:pt x="1008" y="888"/>
                </a:lnTo>
                <a:lnTo>
                  <a:pt x="1027" y="885"/>
                </a:lnTo>
                <a:lnTo>
                  <a:pt x="1037" y="880"/>
                </a:lnTo>
                <a:lnTo>
                  <a:pt x="1048" y="874"/>
                </a:lnTo>
                <a:lnTo>
                  <a:pt x="1055" y="864"/>
                </a:lnTo>
                <a:lnTo>
                  <a:pt x="1061" y="848"/>
                </a:lnTo>
                <a:lnTo>
                  <a:pt x="1066" y="840"/>
                </a:lnTo>
                <a:lnTo>
                  <a:pt x="1061" y="837"/>
                </a:lnTo>
                <a:lnTo>
                  <a:pt x="1048" y="829"/>
                </a:lnTo>
                <a:lnTo>
                  <a:pt x="1036" y="824"/>
                </a:lnTo>
                <a:lnTo>
                  <a:pt x="1017" y="819"/>
                </a:lnTo>
                <a:lnTo>
                  <a:pt x="1003" y="819"/>
                </a:lnTo>
                <a:lnTo>
                  <a:pt x="986" y="819"/>
                </a:lnTo>
                <a:lnTo>
                  <a:pt x="972" y="811"/>
                </a:lnTo>
                <a:lnTo>
                  <a:pt x="947" y="806"/>
                </a:lnTo>
                <a:lnTo>
                  <a:pt x="936" y="803"/>
                </a:lnTo>
                <a:lnTo>
                  <a:pt x="929" y="800"/>
                </a:lnTo>
                <a:lnTo>
                  <a:pt x="917" y="789"/>
                </a:lnTo>
                <a:lnTo>
                  <a:pt x="909" y="789"/>
                </a:lnTo>
                <a:lnTo>
                  <a:pt x="899" y="784"/>
                </a:lnTo>
                <a:lnTo>
                  <a:pt x="874" y="771"/>
                </a:lnTo>
                <a:lnTo>
                  <a:pt x="871" y="755"/>
                </a:lnTo>
                <a:lnTo>
                  <a:pt x="882" y="738"/>
                </a:lnTo>
                <a:lnTo>
                  <a:pt x="876" y="721"/>
                </a:lnTo>
                <a:lnTo>
                  <a:pt x="859" y="707"/>
                </a:lnTo>
                <a:lnTo>
                  <a:pt x="859" y="689"/>
                </a:lnTo>
                <a:lnTo>
                  <a:pt x="871" y="667"/>
                </a:lnTo>
                <a:lnTo>
                  <a:pt x="879" y="662"/>
                </a:lnTo>
                <a:lnTo>
                  <a:pt x="882" y="654"/>
                </a:lnTo>
                <a:lnTo>
                  <a:pt x="888" y="635"/>
                </a:lnTo>
                <a:lnTo>
                  <a:pt x="903" y="606"/>
                </a:lnTo>
                <a:lnTo>
                  <a:pt x="914" y="560"/>
                </a:lnTo>
                <a:lnTo>
                  <a:pt x="922" y="532"/>
                </a:lnTo>
                <a:lnTo>
                  <a:pt x="932" y="516"/>
                </a:lnTo>
                <a:lnTo>
                  <a:pt x="936" y="505"/>
                </a:lnTo>
                <a:lnTo>
                  <a:pt x="939" y="491"/>
                </a:lnTo>
                <a:lnTo>
                  <a:pt x="954" y="480"/>
                </a:lnTo>
                <a:lnTo>
                  <a:pt x="962" y="465"/>
                </a:lnTo>
                <a:lnTo>
                  <a:pt x="975" y="449"/>
                </a:lnTo>
                <a:lnTo>
                  <a:pt x="989" y="435"/>
                </a:lnTo>
                <a:lnTo>
                  <a:pt x="994" y="425"/>
                </a:lnTo>
                <a:lnTo>
                  <a:pt x="1008" y="424"/>
                </a:lnTo>
                <a:lnTo>
                  <a:pt x="1015" y="403"/>
                </a:lnTo>
                <a:lnTo>
                  <a:pt x="989" y="401"/>
                </a:lnTo>
                <a:lnTo>
                  <a:pt x="975" y="396"/>
                </a:lnTo>
                <a:lnTo>
                  <a:pt x="944" y="381"/>
                </a:lnTo>
                <a:lnTo>
                  <a:pt x="914" y="368"/>
                </a:lnTo>
                <a:lnTo>
                  <a:pt x="899" y="356"/>
                </a:lnTo>
                <a:lnTo>
                  <a:pt x="888" y="343"/>
                </a:lnTo>
                <a:lnTo>
                  <a:pt x="871" y="343"/>
                </a:lnTo>
                <a:lnTo>
                  <a:pt x="866" y="343"/>
                </a:lnTo>
                <a:lnTo>
                  <a:pt x="855" y="343"/>
                </a:lnTo>
                <a:lnTo>
                  <a:pt x="842" y="356"/>
                </a:lnTo>
                <a:lnTo>
                  <a:pt x="834" y="376"/>
                </a:lnTo>
                <a:lnTo>
                  <a:pt x="824" y="385"/>
                </a:lnTo>
                <a:lnTo>
                  <a:pt x="816" y="393"/>
                </a:lnTo>
                <a:lnTo>
                  <a:pt x="803" y="408"/>
                </a:lnTo>
                <a:lnTo>
                  <a:pt x="787" y="416"/>
                </a:lnTo>
                <a:lnTo>
                  <a:pt x="778" y="416"/>
                </a:lnTo>
                <a:lnTo>
                  <a:pt x="772" y="408"/>
                </a:lnTo>
                <a:lnTo>
                  <a:pt x="766" y="401"/>
                </a:lnTo>
                <a:lnTo>
                  <a:pt x="758" y="385"/>
                </a:lnTo>
                <a:lnTo>
                  <a:pt x="751" y="381"/>
                </a:lnTo>
                <a:lnTo>
                  <a:pt x="730" y="381"/>
                </a:lnTo>
                <a:lnTo>
                  <a:pt x="725" y="373"/>
                </a:lnTo>
                <a:lnTo>
                  <a:pt x="708" y="361"/>
                </a:lnTo>
                <a:lnTo>
                  <a:pt x="697" y="356"/>
                </a:lnTo>
                <a:lnTo>
                  <a:pt x="693" y="343"/>
                </a:lnTo>
                <a:lnTo>
                  <a:pt x="693" y="332"/>
                </a:lnTo>
                <a:lnTo>
                  <a:pt x="701" y="320"/>
                </a:lnTo>
                <a:lnTo>
                  <a:pt x="701" y="309"/>
                </a:lnTo>
                <a:lnTo>
                  <a:pt x="701" y="285"/>
                </a:lnTo>
                <a:lnTo>
                  <a:pt x="705" y="252"/>
                </a:lnTo>
                <a:lnTo>
                  <a:pt x="705" y="249"/>
                </a:lnTo>
                <a:lnTo>
                  <a:pt x="701" y="226"/>
                </a:lnTo>
                <a:lnTo>
                  <a:pt x="705" y="215"/>
                </a:lnTo>
                <a:lnTo>
                  <a:pt x="716" y="207"/>
                </a:lnTo>
                <a:lnTo>
                  <a:pt x="740" y="215"/>
                </a:lnTo>
                <a:lnTo>
                  <a:pt x="758" y="209"/>
                </a:lnTo>
                <a:lnTo>
                  <a:pt x="778" y="193"/>
                </a:lnTo>
                <a:lnTo>
                  <a:pt x="790" y="186"/>
                </a:lnTo>
                <a:lnTo>
                  <a:pt x="809" y="165"/>
                </a:lnTo>
                <a:lnTo>
                  <a:pt x="775" y="133"/>
                </a:lnTo>
                <a:lnTo>
                  <a:pt x="762" y="123"/>
                </a:lnTo>
                <a:lnTo>
                  <a:pt x="748" y="123"/>
                </a:lnTo>
                <a:lnTo>
                  <a:pt x="725" y="102"/>
                </a:lnTo>
                <a:lnTo>
                  <a:pt x="708" y="91"/>
                </a:lnTo>
                <a:lnTo>
                  <a:pt x="705" y="62"/>
                </a:lnTo>
                <a:lnTo>
                  <a:pt x="712" y="30"/>
                </a:lnTo>
                <a:lnTo>
                  <a:pt x="685" y="0"/>
                </a:lnTo>
                <a:lnTo>
                  <a:pt x="672" y="10"/>
                </a:lnTo>
                <a:lnTo>
                  <a:pt x="633" y="10"/>
                </a:lnTo>
                <a:lnTo>
                  <a:pt x="630" y="23"/>
                </a:lnTo>
                <a:lnTo>
                  <a:pt x="625" y="48"/>
                </a:lnTo>
                <a:lnTo>
                  <a:pt x="589" y="51"/>
                </a:lnTo>
                <a:lnTo>
                  <a:pt x="585" y="69"/>
                </a:lnTo>
                <a:lnTo>
                  <a:pt x="596" y="93"/>
                </a:lnTo>
                <a:lnTo>
                  <a:pt x="577" y="134"/>
                </a:lnTo>
                <a:lnTo>
                  <a:pt x="581" y="142"/>
                </a:lnTo>
                <a:lnTo>
                  <a:pt x="589" y="151"/>
                </a:lnTo>
                <a:lnTo>
                  <a:pt x="585" y="157"/>
                </a:lnTo>
                <a:lnTo>
                  <a:pt x="585" y="167"/>
                </a:lnTo>
                <a:lnTo>
                  <a:pt x="581" y="174"/>
                </a:lnTo>
                <a:lnTo>
                  <a:pt x="574" y="178"/>
                </a:lnTo>
                <a:lnTo>
                  <a:pt x="566" y="190"/>
                </a:lnTo>
                <a:lnTo>
                  <a:pt x="560" y="193"/>
                </a:lnTo>
                <a:lnTo>
                  <a:pt x="541" y="209"/>
                </a:lnTo>
                <a:lnTo>
                  <a:pt x="519" y="220"/>
                </a:lnTo>
                <a:lnTo>
                  <a:pt x="514" y="226"/>
                </a:lnTo>
                <a:lnTo>
                  <a:pt x="507" y="237"/>
                </a:lnTo>
                <a:lnTo>
                  <a:pt x="502" y="239"/>
                </a:lnTo>
                <a:lnTo>
                  <a:pt x="499" y="245"/>
                </a:lnTo>
                <a:lnTo>
                  <a:pt x="498" y="252"/>
                </a:lnTo>
                <a:lnTo>
                  <a:pt x="494" y="262"/>
                </a:lnTo>
                <a:lnTo>
                  <a:pt x="488" y="274"/>
                </a:lnTo>
                <a:lnTo>
                  <a:pt x="484" y="280"/>
                </a:lnTo>
                <a:lnTo>
                  <a:pt x="471" y="282"/>
                </a:lnTo>
                <a:lnTo>
                  <a:pt x="459" y="282"/>
                </a:lnTo>
                <a:lnTo>
                  <a:pt x="455" y="282"/>
                </a:lnTo>
                <a:lnTo>
                  <a:pt x="446" y="277"/>
                </a:lnTo>
                <a:lnTo>
                  <a:pt x="430" y="277"/>
                </a:lnTo>
                <a:lnTo>
                  <a:pt x="422" y="282"/>
                </a:lnTo>
                <a:lnTo>
                  <a:pt x="415" y="289"/>
                </a:lnTo>
                <a:lnTo>
                  <a:pt x="415" y="298"/>
                </a:lnTo>
                <a:lnTo>
                  <a:pt x="418" y="298"/>
                </a:lnTo>
                <a:lnTo>
                  <a:pt x="426" y="305"/>
                </a:lnTo>
                <a:lnTo>
                  <a:pt x="433" y="309"/>
                </a:lnTo>
                <a:lnTo>
                  <a:pt x="446" y="316"/>
                </a:lnTo>
                <a:lnTo>
                  <a:pt x="449" y="324"/>
                </a:lnTo>
                <a:lnTo>
                  <a:pt x="458" y="325"/>
                </a:lnTo>
                <a:lnTo>
                  <a:pt x="467" y="332"/>
                </a:lnTo>
                <a:lnTo>
                  <a:pt x="485" y="343"/>
                </a:lnTo>
                <a:lnTo>
                  <a:pt x="491" y="356"/>
                </a:lnTo>
                <a:lnTo>
                  <a:pt x="494" y="361"/>
                </a:lnTo>
                <a:lnTo>
                  <a:pt x="494" y="365"/>
                </a:lnTo>
                <a:lnTo>
                  <a:pt x="494" y="376"/>
                </a:lnTo>
                <a:lnTo>
                  <a:pt x="494" y="377"/>
                </a:lnTo>
                <a:lnTo>
                  <a:pt x="494" y="383"/>
                </a:lnTo>
                <a:lnTo>
                  <a:pt x="494" y="385"/>
                </a:lnTo>
                <a:lnTo>
                  <a:pt x="485" y="399"/>
                </a:lnTo>
                <a:lnTo>
                  <a:pt x="477" y="403"/>
                </a:lnTo>
                <a:lnTo>
                  <a:pt x="476" y="416"/>
                </a:lnTo>
                <a:lnTo>
                  <a:pt x="477" y="419"/>
                </a:lnTo>
                <a:lnTo>
                  <a:pt x="477" y="431"/>
                </a:lnTo>
                <a:lnTo>
                  <a:pt x="477" y="441"/>
                </a:lnTo>
                <a:lnTo>
                  <a:pt x="477" y="447"/>
                </a:lnTo>
                <a:lnTo>
                  <a:pt x="467" y="464"/>
                </a:lnTo>
                <a:lnTo>
                  <a:pt x="458" y="476"/>
                </a:lnTo>
                <a:lnTo>
                  <a:pt x="455" y="480"/>
                </a:lnTo>
                <a:lnTo>
                  <a:pt x="446" y="491"/>
                </a:lnTo>
                <a:lnTo>
                  <a:pt x="441" y="499"/>
                </a:lnTo>
                <a:lnTo>
                  <a:pt x="436" y="516"/>
                </a:lnTo>
                <a:lnTo>
                  <a:pt x="431" y="535"/>
                </a:lnTo>
                <a:lnTo>
                  <a:pt x="431" y="539"/>
                </a:lnTo>
                <a:lnTo>
                  <a:pt x="431" y="547"/>
                </a:lnTo>
                <a:lnTo>
                  <a:pt x="433" y="559"/>
                </a:lnTo>
                <a:lnTo>
                  <a:pt x="444" y="572"/>
                </a:lnTo>
                <a:lnTo>
                  <a:pt x="446" y="582"/>
                </a:lnTo>
                <a:lnTo>
                  <a:pt x="446" y="588"/>
                </a:lnTo>
                <a:lnTo>
                  <a:pt x="436" y="614"/>
                </a:lnTo>
                <a:lnTo>
                  <a:pt x="452" y="620"/>
                </a:lnTo>
                <a:lnTo>
                  <a:pt x="467" y="620"/>
                </a:lnTo>
                <a:lnTo>
                  <a:pt x="481" y="622"/>
                </a:lnTo>
                <a:lnTo>
                  <a:pt x="488" y="631"/>
                </a:lnTo>
                <a:lnTo>
                  <a:pt x="499" y="631"/>
                </a:lnTo>
                <a:lnTo>
                  <a:pt x="509" y="622"/>
                </a:lnTo>
                <a:lnTo>
                  <a:pt x="513" y="625"/>
                </a:lnTo>
                <a:lnTo>
                  <a:pt x="529" y="641"/>
                </a:lnTo>
                <a:lnTo>
                  <a:pt x="534" y="643"/>
                </a:lnTo>
                <a:lnTo>
                  <a:pt x="546" y="643"/>
                </a:lnTo>
                <a:lnTo>
                  <a:pt x="557" y="654"/>
                </a:lnTo>
                <a:lnTo>
                  <a:pt x="566" y="658"/>
                </a:lnTo>
                <a:lnTo>
                  <a:pt x="572" y="667"/>
                </a:lnTo>
                <a:lnTo>
                  <a:pt x="589" y="667"/>
                </a:lnTo>
                <a:lnTo>
                  <a:pt x="596" y="678"/>
                </a:lnTo>
                <a:lnTo>
                  <a:pt x="593" y="689"/>
                </a:lnTo>
                <a:lnTo>
                  <a:pt x="592" y="695"/>
                </a:lnTo>
                <a:lnTo>
                  <a:pt x="599" y="707"/>
                </a:lnTo>
                <a:lnTo>
                  <a:pt x="596" y="723"/>
                </a:lnTo>
                <a:lnTo>
                  <a:pt x="607" y="723"/>
                </a:lnTo>
                <a:lnTo>
                  <a:pt x="622" y="723"/>
                </a:lnTo>
                <a:lnTo>
                  <a:pt x="643" y="719"/>
                </a:lnTo>
                <a:lnTo>
                  <a:pt x="657" y="719"/>
                </a:lnTo>
                <a:lnTo>
                  <a:pt x="665" y="725"/>
                </a:lnTo>
                <a:lnTo>
                  <a:pt x="671" y="731"/>
                </a:lnTo>
                <a:lnTo>
                  <a:pt x="675" y="741"/>
                </a:lnTo>
                <a:lnTo>
                  <a:pt x="680" y="758"/>
                </a:lnTo>
                <a:lnTo>
                  <a:pt x="692" y="769"/>
                </a:lnTo>
                <a:lnTo>
                  <a:pt x="701" y="758"/>
                </a:lnTo>
                <a:lnTo>
                  <a:pt x="713" y="766"/>
                </a:lnTo>
                <a:lnTo>
                  <a:pt x="720" y="771"/>
                </a:lnTo>
                <a:lnTo>
                  <a:pt x="720" y="773"/>
                </a:lnTo>
                <a:lnTo>
                  <a:pt x="720" y="787"/>
                </a:lnTo>
                <a:lnTo>
                  <a:pt x="713" y="798"/>
                </a:lnTo>
                <a:lnTo>
                  <a:pt x="708" y="803"/>
                </a:lnTo>
                <a:lnTo>
                  <a:pt x="705" y="808"/>
                </a:lnTo>
                <a:lnTo>
                  <a:pt x="697" y="814"/>
                </a:lnTo>
                <a:lnTo>
                  <a:pt x="685" y="811"/>
                </a:lnTo>
                <a:lnTo>
                  <a:pt x="680" y="811"/>
                </a:lnTo>
                <a:lnTo>
                  <a:pt x="665" y="811"/>
                </a:lnTo>
                <a:lnTo>
                  <a:pt x="650" y="806"/>
                </a:lnTo>
                <a:lnTo>
                  <a:pt x="627" y="811"/>
                </a:lnTo>
                <a:lnTo>
                  <a:pt x="621" y="817"/>
                </a:lnTo>
                <a:lnTo>
                  <a:pt x="617" y="830"/>
                </a:lnTo>
                <a:lnTo>
                  <a:pt x="617" y="837"/>
                </a:lnTo>
                <a:lnTo>
                  <a:pt x="621" y="841"/>
                </a:lnTo>
                <a:lnTo>
                  <a:pt x="607" y="845"/>
                </a:lnTo>
                <a:lnTo>
                  <a:pt x="599" y="854"/>
                </a:lnTo>
                <a:lnTo>
                  <a:pt x="593" y="864"/>
                </a:lnTo>
                <a:lnTo>
                  <a:pt x="589" y="866"/>
                </a:lnTo>
                <a:lnTo>
                  <a:pt x="585" y="870"/>
                </a:lnTo>
                <a:lnTo>
                  <a:pt x="577" y="870"/>
                </a:lnTo>
                <a:lnTo>
                  <a:pt x="574" y="858"/>
                </a:lnTo>
                <a:lnTo>
                  <a:pt x="567" y="858"/>
                </a:lnTo>
                <a:lnTo>
                  <a:pt x="563" y="854"/>
                </a:lnTo>
                <a:lnTo>
                  <a:pt x="554" y="850"/>
                </a:lnTo>
                <a:lnTo>
                  <a:pt x="552" y="841"/>
                </a:lnTo>
                <a:lnTo>
                  <a:pt x="542" y="840"/>
                </a:lnTo>
                <a:lnTo>
                  <a:pt x="531" y="845"/>
                </a:lnTo>
                <a:lnTo>
                  <a:pt x="514" y="850"/>
                </a:lnTo>
                <a:lnTo>
                  <a:pt x="513" y="858"/>
                </a:lnTo>
                <a:lnTo>
                  <a:pt x="509" y="872"/>
                </a:lnTo>
                <a:lnTo>
                  <a:pt x="498" y="877"/>
                </a:lnTo>
                <a:lnTo>
                  <a:pt x="485" y="885"/>
                </a:lnTo>
                <a:lnTo>
                  <a:pt x="477" y="893"/>
                </a:lnTo>
                <a:lnTo>
                  <a:pt x="463" y="894"/>
                </a:lnTo>
                <a:lnTo>
                  <a:pt x="449" y="893"/>
                </a:lnTo>
                <a:lnTo>
                  <a:pt x="446" y="893"/>
                </a:lnTo>
                <a:lnTo>
                  <a:pt x="444" y="881"/>
                </a:lnTo>
                <a:lnTo>
                  <a:pt x="436" y="877"/>
                </a:lnTo>
                <a:lnTo>
                  <a:pt x="423" y="874"/>
                </a:lnTo>
                <a:lnTo>
                  <a:pt x="415" y="872"/>
                </a:lnTo>
                <a:lnTo>
                  <a:pt x="405" y="866"/>
                </a:lnTo>
                <a:lnTo>
                  <a:pt x="398" y="864"/>
                </a:lnTo>
                <a:lnTo>
                  <a:pt x="386" y="858"/>
                </a:lnTo>
                <a:lnTo>
                  <a:pt x="383" y="848"/>
                </a:lnTo>
                <a:lnTo>
                  <a:pt x="376" y="841"/>
                </a:lnTo>
                <a:lnTo>
                  <a:pt x="363" y="837"/>
                </a:lnTo>
                <a:lnTo>
                  <a:pt x="360" y="833"/>
                </a:lnTo>
                <a:lnTo>
                  <a:pt x="355" y="824"/>
                </a:lnTo>
                <a:lnTo>
                  <a:pt x="351" y="814"/>
                </a:lnTo>
                <a:lnTo>
                  <a:pt x="350" y="806"/>
                </a:lnTo>
                <a:lnTo>
                  <a:pt x="344" y="798"/>
                </a:lnTo>
                <a:lnTo>
                  <a:pt x="335" y="792"/>
                </a:lnTo>
                <a:lnTo>
                  <a:pt x="325" y="784"/>
                </a:lnTo>
                <a:lnTo>
                  <a:pt x="323" y="781"/>
                </a:lnTo>
                <a:lnTo>
                  <a:pt x="318" y="771"/>
                </a:lnTo>
                <a:lnTo>
                  <a:pt x="305" y="747"/>
                </a:lnTo>
                <a:lnTo>
                  <a:pt x="301" y="746"/>
                </a:lnTo>
                <a:lnTo>
                  <a:pt x="300" y="745"/>
                </a:lnTo>
                <a:lnTo>
                  <a:pt x="290" y="729"/>
                </a:lnTo>
                <a:lnTo>
                  <a:pt x="286" y="723"/>
                </a:lnTo>
                <a:lnTo>
                  <a:pt x="278" y="721"/>
                </a:lnTo>
                <a:lnTo>
                  <a:pt x="270" y="721"/>
                </a:lnTo>
                <a:lnTo>
                  <a:pt x="264" y="725"/>
                </a:lnTo>
                <a:lnTo>
                  <a:pt x="247" y="737"/>
                </a:lnTo>
                <a:lnTo>
                  <a:pt x="227" y="729"/>
                </a:lnTo>
                <a:lnTo>
                  <a:pt x="214" y="725"/>
                </a:lnTo>
                <a:lnTo>
                  <a:pt x="209" y="721"/>
                </a:lnTo>
                <a:lnTo>
                  <a:pt x="214" y="741"/>
                </a:lnTo>
                <a:lnTo>
                  <a:pt x="214" y="755"/>
                </a:lnTo>
                <a:lnTo>
                  <a:pt x="214" y="766"/>
                </a:lnTo>
                <a:lnTo>
                  <a:pt x="216" y="771"/>
                </a:lnTo>
                <a:lnTo>
                  <a:pt x="216" y="778"/>
                </a:lnTo>
                <a:lnTo>
                  <a:pt x="216" y="784"/>
                </a:lnTo>
                <a:lnTo>
                  <a:pt x="216" y="789"/>
                </a:lnTo>
                <a:lnTo>
                  <a:pt x="217" y="797"/>
                </a:lnTo>
                <a:lnTo>
                  <a:pt x="217" y="800"/>
                </a:lnTo>
                <a:lnTo>
                  <a:pt x="217" y="803"/>
                </a:lnTo>
                <a:lnTo>
                  <a:pt x="217" y="808"/>
                </a:lnTo>
                <a:lnTo>
                  <a:pt x="217" y="817"/>
                </a:lnTo>
                <a:lnTo>
                  <a:pt x="216" y="819"/>
                </a:lnTo>
                <a:lnTo>
                  <a:pt x="217" y="824"/>
                </a:lnTo>
                <a:lnTo>
                  <a:pt x="220" y="830"/>
                </a:lnTo>
                <a:lnTo>
                  <a:pt x="220" y="837"/>
                </a:lnTo>
                <a:lnTo>
                  <a:pt x="224" y="848"/>
                </a:lnTo>
                <a:lnTo>
                  <a:pt x="220" y="849"/>
                </a:lnTo>
                <a:lnTo>
                  <a:pt x="220" y="854"/>
                </a:lnTo>
                <a:lnTo>
                  <a:pt x="220" y="858"/>
                </a:lnTo>
                <a:lnTo>
                  <a:pt x="220" y="866"/>
                </a:lnTo>
                <a:lnTo>
                  <a:pt x="220" y="872"/>
                </a:lnTo>
                <a:lnTo>
                  <a:pt x="217" y="874"/>
                </a:lnTo>
                <a:lnTo>
                  <a:pt x="216" y="877"/>
                </a:lnTo>
                <a:lnTo>
                  <a:pt x="216" y="880"/>
                </a:lnTo>
                <a:lnTo>
                  <a:pt x="216" y="885"/>
                </a:lnTo>
                <a:lnTo>
                  <a:pt x="216" y="893"/>
                </a:lnTo>
                <a:lnTo>
                  <a:pt x="214" y="894"/>
                </a:lnTo>
                <a:lnTo>
                  <a:pt x="214" y="897"/>
                </a:lnTo>
                <a:lnTo>
                  <a:pt x="214" y="910"/>
                </a:lnTo>
                <a:lnTo>
                  <a:pt x="214" y="912"/>
                </a:lnTo>
                <a:lnTo>
                  <a:pt x="216" y="914"/>
                </a:lnTo>
                <a:lnTo>
                  <a:pt x="216" y="918"/>
                </a:lnTo>
                <a:lnTo>
                  <a:pt x="216" y="922"/>
                </a:lnTo>
                <a:lnTo>
                  <a:pt x="216" y="928"/>
                </a:lnTo>
                <a:lnTo>
                  <a:pt x="217" y="929"/>
                </a:lnTo>
                <a:lnTo>
                  <a:pt x="217" y="932"/>
                </a:lnTo>
                <a:lnTo>
                  <a:pt x="220" y="933"/>
                </a:lnTo>
                <a:lnTo>
                  <a:pt x="220" y="940"/>
                </a:lnTo>
                <a:lnTo>
                  <a:pt x="220" y="944"/>
                </a:lnTo>
                <a:lnTo>
                  <a:pt x="220" y="948"/>
                </a:lnTo>
                <a:lnTo>
                  <a:pt x="217" y="955"/>
                </a:lnTo>
                <a:lnTo>
                  <a:pt x="217" y="956"/>
                </a:lnTo>
                <a:lnTo>
                  <a:pt x="217" y="960"/>
                </a:lnTo>
                <a:lnTo>
                  <a:pt x="217" y="963"/>
                </a:lnTo>
                <a:lnTo>
                  <a:pt x="216" y="971"/>
                </a:lnTo>
                <a:lnTo>
                  <a:pt x="216" y="973"/>
                </a:lnTo>
                <a:lnTo>
                  <a:pt x="217" y="979"/>
                </a:lnTo>
                <a:lnTo>
                  <a:pt x="216" y="985"/>
                </a:lnTo>
                <a:lnTo>
                  <a:pt x="216" y="987"/>
                </a:lnTo>
                <a:lnTo>
                  <a:pt x="216" y="989"/>
                </a:lnTo>
                <a:lnTo>
                  <a:pt x="217" y="996"/>
                </a:lnTo>
                <a:lnTo>
                  <a:pt x="217" y="997"/>
                </a:lnTo>
                <a:lnTo>
                  <a:pt x="217" y="1007"/>
                </a:lnTo>
                <a:lnTo>
                  <a:pt x="217" y="1020"/>
                </a:lnTo>
                <a:lnTo>
                  <a:pt x="220" y="1028"/>
                </a:lnTo>
                <a:lnTo>
                  <a:pt x="217" y="1036"/>
                </a:lnTo>
                <a:lnTo>
                  <a:pt x="220" y="1040"/>
                </a:lnTo>
                <a:lnTo>
                  <a:pt x="217" y="1048"/>
                </a:lnTo>
                <a:lnTo>
                  <a:pt x="214" y="1053"/>
                </a:lnTo>
                <a:lnTo>
                  <a:pt x="206" y="1059"/>
                </a:lnTo>
                <a:lnTo>
                  <a:pt x="203" y="1060"/>
                </a:lnTo>
                <a:lnTo>
                  <a:pt x="209" y="1063"/>
                </a:lnTo>
                <a:lnTo>
                  <a:pt x="214" y="1068"/>
                </a:lnTo>
                <a:lnTo>
                  <a:pt x="214" y="1071"/>
                </a:lnTo>
                <a:lnTo>
                  <a:pt x="206" y="1079"/>
                </a:lnTo>
                <a:lnTo>
                  <a:pt x="203" y="1079"/>
                </a:lnTo>
                <a:lnTo>
                  <a:pt x="197" y="1084"/>
                </a:lnTo>
                <a:lnTo>
                  <a:pt x="192" y="1088"/>
                </a:lnTo>
                <a:lnTo>
                  <a:pt x="189" y="1090"/>
                </a:lnTo>
                <a:lnTo>
                  <a:pt x="185" y="1096"/>
                </a:lnTo>
                <a:lnTo>
                  <a:pt x="185" y="1101"/>
                </a:lnTo>
                <a:lnTo>
                  <a:pt x="185" y="1111"/>
                </a:lnTo>
                <a:lnTo>
                  <a:pt x="185" y="1112"/>
                </a:lnTo>
                <a:lnTo>
                  <a:pt x="185" y="1119"/>
                </a:lnTo>
                <a:lnTo>
                  <a:pt x="185" y="1120"/>
                </a:lnTo>
                <a:lnTo>
                  <a:pt x="192" y="1123"/>
                </a:lnTo>
                <a:lnTo>
                  <a:pt x="200" y="1123"/>
                </a:lnTo>
                <a:lnTo>
                  <a:pt x="203" y="1127"/>
                </a:lnTo>
                <a:lnTo>
                  <a:pt x="206" y="1130"/>
                </a:lnTo>
                <a:lnTo>
                  <a:pt x="206" y="1139"/>
                </a:lnTo>
                <a:lnTo>
                  <a:pt x="209" y="1139"/>
                </a:lnTo>
                <a:lnTo>
                  <a:pt x="214" y="1140"/>
                </a:lnTo>
                <a:lnTo>
                  <a:pt x="214" y="1146"/>
                </a:lnTo>
                <a:lnTo>
                  <a:pt x="217" y="1148"/>
                </a:lnTo>
                <a:lnTo>
                  <a:pt x="220" y="1151"/>
                </a:lnTo>
                <a:lnTo>
                  <a:pt x="224" y="1154"/>
                </a:lnTo>
                <a:lnTo>
                  <a:pt x="224" y="1160"/>
                </a:lnTo>
                <a:lnTo>
                  <a:pt x="224" y="1162"/>
                </a:lnTo>
                <a:lnTo>
                  <a:pt x="224" y="1163"/>
                </a:lnTo>
                <a:lnTo>
                  <a:pt x="220" y="1167"/>
                </a:lnTo>
                <a:lnTo>
                  <a:pt x="216" y="1167"/>
                </a:lnTo>
                <a:lnTo>
                  <a:pt x="209" y="1167"/>
                </a:lnTo>
                <a:lnTo>
                  <a:pt x="206" y="1171"/>
                </a:lnTo>
                <a:lnTo>
                  <a:pt x="200" y="1171"/>
                </a:lnTo>
                <a:lnTo>
                  <a:pt x="195" y="1167"/>
                </a:lnTo>
                <a:lnTo>
                  <a:pt x="192" y="1167"/>
                </a:lnTo>
                <a:lnTo>
                  <a:pt x="189" y="1171"/>
                </a:lnTo>
                <a:lnTo>
                  <a:pt x="189" y="1176"/>
                </a:lnTo>
                <a:lnTo>
                  <a:pt x="192" y="1183"/>
                </a:lnTo>
                <a:lnTo>
                  <a:pt x="192" y="1187"/>
                </a:lnTo>
                <a:lnTo>
                  <a:pt x="192" y="1190"/>
                </a:lnTo>
                <a:lnTo>
                  <a:pt x="189" y="1192"/>
                </a:lnTo>
                <a:lnTo>
                  <a:pt x="189" y="1200"/>
                </a:lnTo>
                <a:lnTo>
                  <a:pt x="189" y="1210"/>
                </a:lnTo>
                <a:lnTo>
                  <a:pt x="192" y="1214"/>
                </a:lnTo>
                <a:lnTo>
                  <a:pt x="189" y="1219"/>
                </a:lnTo>
                <a:lnTo>
                  <a:pt x="189" y="1223"/>
                </a:lnTo>
                <a:lnTo>
                  <a:pt x="189" y="1235"/>
                </a:lnTo>
                <a:lnTo>
                  <a:pt x="189" y="1239"/>
                </a:lnTo>
                <a:lnTo>
                  <a:pt x="189" y="1244"/>
                </a:lnTo>
                <a:lnTo>
                  <a:pt x="189" y="1252"/>
                </a:lnTo>
                <a:lnTo>
                  <a:pt x="189" y="1258"/>
                </a:lnTo>
                <a:lnTo>
                  <a:pt x="189" y="1266"/>
                </a:lnTo>
                <a:lnTo>
                  <a:pt x="185" y="1267"/>
                </a:lnTo>
                <a:lnTo>
                  <a:pt x="182" y="1271"/>
                </a:lnTo>
                <a:lnTo>
                  <a:pt x="174" y="1275"/>
                </a:lnTo>
                <a:lnTo>
                  <a:pt x="166" y="1270"/>
                </a:lnTo>
                <a:lnTo>
                  <a:pt x="160" y="1266"/>
                </a:lnTo>
                <a:lnTo>
                  <a:pt x="156" y="1258"/>
                </a:lnTo>
                <a:lnTo>
                  <a:pt x="151" y="1252"/>
                </a:lnTo>
                <a:lnTo>
                  <a:pt x="145" y="1246"/>
                </a:lnTo>
                <a:lnTo>
                  <a:pt x="141" y="1246"/>
                </a:lnTo>
                <a:lnTo>
                  <a:pt x="137" y="1246"/>
                </a:lnTo>
                <a:lnTo>
                  <a:pt x="131" y="1243"/>
                </a:lnTo>
                <a:lnTo>
                  <a:pt x="131" y="1239"/>
                </a:lnTo>
                <a:lnTo>
                  <a:pt x="124" y="1236"/>
                </a:lnTo>
                <a:lnTo>
                  <a:pt x="120" y="1236"/>
                </a:lnTo>
                <a:lnTo>
                  <a:pt x="111" y="1250"/>
                </a:lnTo>
                <a:lnTo>
                  <a:pt x="106" y="1254"/>
                </a:lnTo>
                <a:lnTo>
                  <a:pt x="98" y="1266"/>
                </a:lnTo>
                <a:lnTo>
                  <a:pt x="95" y="1267"/>
                </a:lnTo>
                <a:lnTo>
                  <a:pt x="87" y="1270"/>
                </a:lnTo>
                <a:lnTo>
                  <a:pt x="79" y="1270"/>
                </a:lnTo>
                <a:lnTo>
                  <a:pt x="74" y="1270"/>
                </a:lnTo>
                <a:lnTo>
                  <a:pt x="66" y="1271"/>
                </a:lnTo>
                <a:lnTo>
                  <a:pt x="66" y="1279"/>
                </a:lnTo>
                <a:lnTo>
                  <a:pt x="65" y="1286"/>
                </a:lnTo>
                <a:lnTo>
                  <a:pt x="65" y="1295"/>
                </a:lnTo>
                <a:lnTo>
                  <a:pt x="58" y="1297"/>
                </a:lnTo>
                <a:lnTo>
                  <a:pt x="52" y="1302"/>
                </a:lnTo>
                <a:lnTo>
                  <a:pt x="43" y="1302"/>
                </a:lnTo>
                <a:lnTo>
                  <a:pt x="41" y="1302"/>
                </a:lnTo>
                <a:lnTo>
                  <a:pt x="34" y="1299"/>
                </a:lnTo>
                <a:lnTo>
                  <a:pt x="29" y="1305"/>
                </a:lnTo>
                <a:lnTo>
                  <a:pt x="23" y="1306"/>
                </a:lnTo>
                <a:lnTo>
                  <a:pt x="21" y="1310"/>
                </a:lnTo>
                <a:lnTo>
                  <a:pt x="15" y="1310"/>
                </a:lnTo>
                <a:lnTo>
                  <a:pt x="11" y="1317"/>
                </a:lnTo>
                <a:lnTo>
                  <a:pt x="11" y="1321"/>
                </a:lnTo>
                <a:lnTo>
                  <a:pt x="9" y="1322"/>
                </a:lnTo>
                <a:lnTo>
                  <a:pt x="7" y="1327"/>
                </a:lnTo>
                <a:lnTo>
                  <a:pt x="0" y="1329"/>
                </a:lnTo>
                <a:lnTo>
                  <a:pt x="9" y="1338"/>
                </a:lnTo>
                <a:lnTo>
                  <a:pt x="19" y="1346"/>
                </a:lnTo>
                <a:lnTo>
                  <a:pt x="29" y="1357"/>
                </a:lnTo>
                <a:lnTo>
                  <a:pt x="37" y="1362"/>
                </a:lnTo>
                <a:lnTo>
                  <a:pt x="43" y="1370"/>
                </a:lnTo>
                <a:lnTo>
                  <a:pt x="58" y="1370"/>
                </a:lnTo>
                <a:lnTo>
                  <a:pt x="66" y="1374"/>
                </a:lnTo>
                <a:lnTo>
                  <a:pt x="69" y="1375"/>
                </a:lnTo>
                <a:lnTo>
                  <a:pt x="73" y="1383"/>
                </a:lnTo>
                <a:lnTo>
                  <a:pt x="76" y="1396"/>
                </a:lnTo>
                <a:lnTo>
                  <a:pt x="79" y="1405"/>
                </a:lnTo>
                <a:lnTo>
                  <a:pt x="87" y="1410"/>
                </a:lnTo>
                <a:lnTo>
                  <a:pt x="95" y="1421"/>
                </a:lnTo>
                <a:lnTo>
                  <a:pt x="116" y="1421"/>
                </a:lnTo>
                <a:lnTo>
                  <a:pt x="131" y="1422"/>
                </a:lnTo>
                <a:lnTo>
                  <a:pt x="142" y="1433"/>
                </a:lnTo>
                <a:lnTo>
                  <a:pt x="151" y="1442"/>
                </a:lnTo>
                <a:lnTo>
                  <a:pt x="156" y="1461"/>
                </a:lnTo>
                <a:lnTo>
                  <a:pt x="173" y="1469"/>
                </a:lnTo>
                <a:lnTo>
                  <a:pt x="192" y="1478"/>
                </a:lnTo>
                <a:lnTo>
                  <a:pt x="197" y="1485"/>
                </a:lnTo>
                <a:lnTo>
                  <a:pt x="206" y="1488"/>
                </a:lnTo>
                <a:lnTo>
                  <a:pt x="214" y="1496"/>
                </a:lnTo>
                <a:lnTo>
                  <a:pt x="220" y="1496"/>
                </a:lnTo>
                <a:lnTo>
                  <a:pt x="232" y="1496"/>
                </a:lnTo>
                <a:lnTo>
                  <a:pt x="249" y="1496"/>
                </a:lnTo>
                <a:lnTo>
                  <a:pt x="264" y="1493"/>
                </a:lnTo>
                <a:lnTo>
                  <a:pt x="264" y="1496"/>
                </a:lnTo>
                <a:lnTo>
                  <a:pt x="278" y="1502"/>
                </a:lnTo>
                <a:lnTo>
                  <a:pt x="293" y="1518"/>
                </a:lnTo>
                <a:lnTo>
                  <a:pt x="305" y="1529"/>
                </a:lnTo>
                <a:lnTo>
                  <a:pt x="323" y="1536"/>
                </a:lnTo>
                <a:lnTo>
                  <a:pt x="335" y="1534"/>
                </a:lnTo>
                <a:lnTo>
                  <a:pt x="340" y="1525"/>
                </a:lnTo>
                <a:lnTo>
                  <a:pt x="344" y="1532"/>
                </a:lnTo>
                <a:lnTo>
                  <a:pt x="344" y="1534"/>
                </a:lnTo>
                <a:lnTo>
                  <a:pt x="355" y="1540"/>
                </a:lnTo>
                <a:lnTo>
                  <a:pt x="357" y="1534"/>
                </a:lnTo>
                <a:lnTo>
                  <a:pt x="363" y="1532"/>
                </a:lnTo>
                <a:lnTo>
                  <a:pt x="372" y="1512"/>
                </a:lnTo>
                <a:lnTo>
                  <a:pt x="376" y="1516"/>
                </a:lnTo>
                <a:lnTo>
                  <a:pt x="383" y="1518"/>
                </a:lnTo>
                <a:lnTo>
                  <a:pt x="380" y="1534"/>
                </a:lnTo>
                <a:lnTo>
                  <a:pt x="390" y="1536"/>
                </a:lnTo>
                <a:lnTo>
                  <a:pt x="398" y="1556"/>
                </a:lnTo>
                <a:lnTo>
                  <a:pt x="405" y="1549"/>
                </a:lnTo>
                <a:lnTo>
                  <a:pt x="405" y="1502"/>
                </a:lnTo>
                <a:lnTo>
                  <a:pt x="418" y="1488"/>
                </a:lnTo>
                <a:lnTo>
                  <a:pt x="423" y="1478"/>
                </a:lnTo>
                <a:lnTo>
                  <a:pt x="431" y="1488"/>
                </a:lnTo>
                <a:lnTo>
                  <a:pt x="449" y="1488"/>
                </a:lnTo>
                <a:lnTo>
                  <a:pt x="463" y="1488"/>
                </a:lnTo>
                <a:lnTo>
                  <a:pt x="467" y="1488"/>
                </a:lnTo>
                <a:lnTo>
                  <a:pt x="476" y="1488"/>
                </a:lnTo>
                <a:lnTo>
                  <a:pt x="484" y="1484"/>
                </a:lnTo>
                <a:lnTo>
                  <a:pt x="498" y="1485"/>
                </a:lnTo>
                <a:lnTo>
                  <a:pt x="509" y="1485"/>
                </a:lnTo>
                <a:lnTo>
                  <a:pt x="513" y="1485"/>
                </a:lnTo>
                <a:lnTo>
                  <a:pt x="523" y="1478"/>
                </a:lnTo>
                <a:lnTo>
                  <a:pt x="526" y="1477"/>
                </a:lnTo>
                <a:lnTo>
                  <a:pt x="529" y="1478"/>
                </a:lnTo>
                <a:lnTo>
                  <a:pt x="529" y="1485"/>
                </a:lnTo>
                <a:lnTo>
                  <a:pt x="541" y="1488"/>
                </a:lnTo>
                <a:lnTo>
                  <a:pt x="546" y="1496"/>
                </a:lnTo>
                <a:lnTo>
                  <a:pt x="549" y="1504"/>
                </a:lnTo>
                <a:lnTo>
                  <a:pt x="557" y="1505"/>
                </a:lnTo>
                <a:lnTo>
                  <a:pt x="577" y="1516"/>
                </a:lnTo>
                <a:lnTo>
                  <a:pt x="592" y="1518"/>
                </a:lnTo>
                <a:lnTo>
                  <a:pt x="599" y="1516"/>
                </a:lnTo>
                <a:lnTo>
                  <a:pt x="609" y="1516"/>
                </a:lnTo>
                <a:lnTo>
                  <a:pt x="615" y="1512"/>
                </a:lnTo>
                <a:lnTo>
                  <a:pt x="617" y="1505"/>
                </a:lnTo>
                <a:lnTo>
                  <a:pt x="625" y="1502"/>
                </a:lnTo>
                <a:lnTo>
                  <a:pt x="633" y="1493"/>
                </a:lnTo>
                <a:lnTo>
                  <a:pt x="639" y="1485"/>
                </a:lnTo>
                <a:lnTo>
                  <a:pt x="633" y="1474"/>
                </a:lnTo>
                <a:lnTo>
                  <a:pt x="622" y="1466"/>
                </a:lnTo>
                <a:lnTo>
                  <a:pt x="621" y="1462"/>
                </a:lnTo>
                <a:lnTo>
                  <a:pt x="615" y="1461"/>
                </a:lnTo>
                <a:lnTo>
                  <a:pt x="612" y="1458"/>
                </a:lnTo>
                <a:lnTo>
                  <a:pt x="607" y="1446"/>
                </a:lnTo>
                <a:lnTo>
                  <a:pt x="604" y="1430"/>
                </a:lnTo>
                <a:lnTo>
                  <a:pt x="592" y="1426"/>
                </a:lnTo>
                <a:lnTo>
                  <a:pt x="596" y="1409"/>
                </a:lnTo>
                <a:lnTo>
                  <a:pt x="607" y="1396"/>
                </a:lnTo>
                <a:lnTo>
                  <a:pt x="609" y="1386"/>
                </a:lnTo>
                <a:lnTo>
                  <a:pt x="615" y="1375"/>
                </a:lnTo>
                <a:lnTo>
                  <a:pt x="621" y="1357"/>
                </a:lnTo>
                <a:lnTo>
                  <a:pt x="630" y="1350"/>
                </a:lnTo>
                <a:lnTo>
                  <a:pt x="640" y="1349"/>
                </a:lnTo>
                <a:lnTo>
                  <a:pt x="650" y="1338"/>
                </a:lnTo>
                <a:lnTo>
                  <a:pt x="654" y="1329"/>
                </a:lnTo>
                <a:lnTo>
                  <a:pt x="665" y="1322"/>
                </a:lnTo>
                <a:lnTo>
                  <a:pt x="676" y="1321"/>
                </a:lnTo>
                <a:lnTo>
                  <a:pt x="692" y="1318"/>
                </a:lnTo>
                <a:lnTo>
                  <a:pt x="705" y="1318"/>
                </a:lnTo>
                <a:lnTo>
                  <a:pt x="716" y="1322"/>
                </a:lnTo>
                <a:lnTo>
                  <a:pt x="716" y="1329"/>
                </a:lnTo>
                <a:lnTo>
                  <a:pt x="716" y="1341"/>
                </a:lnTo>
                <a:lnTo>
                  <a:pt x="713" y="1353"/>
                </a:lnTo>
                <a:lnTo>
                  <a:pt x="713" y="1369"/>
                </a:lnTo>
                <a:lnTo>
                  <a:pt x="712" y="1383"/>
                </a:lnTo>
                <a:lnTo>
                  <a:pt x="713" y="1386"/>
                </a:lnTo>
                <a:lnTo>
                  <a:pt x="730" y="1401"/>
                </a:lnTo>
                <a:lnTo>
                  <a:pt x="748" y="1410"/>
                </a:lnTo>
                <a:lnTo>
                  <a:pt x="751" y="1417"/>
                </a:lnTo>
                <a:lnTo>
                  <a:pt x="755" y="1426"/>
                </a:lnTo>
                <a:lnTo>
                  <a:pt x="762" y="1442"/>
                </a:lnTo>
                <a:lnTo>
                  <a:pt x="768" y="1461"/>
                </a:lnTo>
                <a:lnTo>
                  <a:pt x="783" y="1473"/>
                </a:lnTo>
                <a:lnTo>
                  <a:pt x="790" y="1469"/>
                </a:lnTo>
                <a:lnTo>
                  <a:pt x="790" y="1458"/>
                </a:lnTo>
                <a:lnTo>
                  <a:pt x="793" y="1446"/>
                </a:lnTo>
                <a:lnTo>
                  <a:pt x="813" y="1466"/>
                </a:lnTo>
                <a:lnTo>
                  <a:pt x="803" y="1474"/>
                </a:lnTo>
                <a:lnTo>
                  <a:pt x="809" y="1492"/>
                </a:lnTo>
                <a:lnTo>
                  <a:pt x="803" y="1504"/>
                </a:lnTo>
                <a:lnTo>
                  <a:pt x="813" y="1512"/>
                </a:lnTo>
                <a:lnTo>
                  <a:pt x="820" y="1509"/>
                </a:lnTo>
                <a:lnTo>
                  <a:pt x="856" y="1504"/>
                </a:lnTo>
                <a:lnTo>
                  <a:pt x="874" y="1500"/>
                </a:lnTo>
                <a:lnTo>
                  <a:pt x="879" y="1496"/>
                </a:lnTo>
                <a:lnTo>
                  <a:pt x="874" y="1477"/>
                </a:lnTo>
                <a:lnTo>
                  <a:pt x="871" y="1461"/>
                </a:lnTo>
                <a:lnTo>
                  <a:pt x="891" y="1453"/>
                </a:lnTo>
                <a:lnTo>
                  <a:pt x="888" y="1436"/>
                </a:lnTo>
                <a:lnTo>
                  <a:pt x="903" y="1430"/>
                </a:lnTo>
                <a:lnTo>
                  <a:pt x="911" y="1426"/>
                </a:lnTo>
                <a:lnTo>
                  <a:pt x="914" y="1421"/>
                </a:lnTo>
                <a:lnTo>
                  <a:pt x="914" y="1409"/>
                </a:lnTo>
                <a:lnTo>
                  <a:pt x="929" y="1413"/>
                </a:lnTo>
                <a:lnTo>
                  <a:pt x="932" y="1421"/>
                </a:lnTo>
                <a:lnTo>
                  <a:pt x="944" y="1428"/>
                </a:lnTo>
                <a:lnTo>
                  <a:pt x="962" y="1430"/>
                </a:lnTo>
                <a:lnTo>
                  <a:pt x="982" y="1426"/>
                </a:lnTo>
                <a:lnTo>
                  <a:pt x="1008" y="1421"/>
                </a:lnTo>
                <a:lnTo>
                  <a:pt x="1015" y="1417"/>
                </a:lnTo>
                <a:lnTo>
                  <a:pt x="1024" y="1413"/>
                </a:lnTo>
                <a:lnTo>
                  <a:pt x="1061" y="1413"/>
                </a:lnTo>
                <a:lnTo>
                  <a:pt x="1064" y="1413"/>
                </a:lnTo>
                <a:lnTo>
                  <a:pt x="1079" y="1410"/>
                </a:lnTo>
                <a:lnTo>
                  <a:pt x="1083" y="1409"/>
                </a:lnTo>
                <a:lnTo>
                  <a:pt x="1107" y="1391"/>
                </a:lnTo>
                <a:lnTo>
                  <a:pt x="1112" y="1383"/>
                </a:lnTo>
                <a:lnTo>
                  <a:pt x="1120" y="1378"/>
                </a:lnTo>
                <a:lnTo>
                  <a:pt x="1127" y="1375"/>
                </a:lnTo>
                <a:lnTo>
                  <a:pt x="1135" y="1366"/>
                </a:lnTo>
                <a:lnTo>
                  <a:pt x="1145" y="1353"/>
                </a:lnTo>
                <a:lnTo>
                  <a:pt x="1152" y="1350"/>
                </a:lnTo>
                <a:lnTo>
                  <a:pt x="1162" y="1343"/>
                </a:lnTo>
                <a:lnTo>
                  <a:pt x="1169" y="1333"/>
                </a:lnTo>
                <a:lnTo>
                  <a:pt x="1169" y="1317"/>
                </a:lnTo>
                <a:lnTo>
                  <a:pt x="1177" y="1302"/>
                </a:lnTo>
                <a:lnTo>
                  <a:pt x="1180" y="1291"/>
                </a:lnTo>
                <a:lnTo>
                  <a:pt x="1177" y="1287"/>
                </a:lnTo>
                <a:lnTo>
                  <a:pt x="1152" y="1275"/>
                </a:lnTo>
                <a:lnTo>
                  <a:pt x="1140" y="1252"/>
                </a:lnTo>
                <a:lnTo>
                  <a:pt x="1122" y="1230"/>
                </a:lnTo>
                <a:lnTo>
                  <a:pt x="1102" y="1236"/>
                </a:lnTo>
                <a:lnTo>
                  <a:pt x="1086" y="1244"/>
                </a:lnTo>
                <a:lnTo>
                  <a:pt x="1052" y="1252"/>
                </a:lnTo>
                <a:lnTo>
                  <a:pt x="1036" y="1254"/>
                </a:lnTo>
                <a:lnTo>
                  <a:pt x="1017" y="1266"/>
                </a:lnTo>
                <a:lnTo>
                  <a:pt x="996" y="1258"/>
                </a:lnTo>
                <a:lnTo>
                  <a:pt x="994" y="1243"/>
                </a:lnTo>
                <a:lnTo>
                  <a:pt x="982" y="1223"/>
                </a:lnTo>
                <a:lnTo>
                  <a:pt x="975" y="1214"/>
                </a:lnTo>
                <a:lnTo>
                  <a:pt x="975" y="1196"/>
                </a:lnTo>
                <a:lnTo>
                  <a:pt x="975" y="1187"/>
                </a:lnTo>
                <a:lnTo>
                  <a:pt x="975" y="1171"/>
                </a:lnTo>
                <a:lnTo>
                  <a:pt x="962" y="1160"/>
                </a:lnTo>
                <a:lnTo>
                  <a:pt x="947" y="1156"/>
                </a:lnTo>
                <a:lnTo>
                  <a:pt x="939" y="1154"/>
                </a:lnTo>
                <a:lnTo>
                  <a:pt x="932" y="1154"/>
                </a:lnTo>
                <a:lnTo>
                  <a:pt x="920" y="1148"/>
                </a:lnTo>
                <a:lnTo>
                  <a:pt x="903" y="1148"/>
                </a:lnTo>
                <a:lnTo>
                  <a:pt x="886" y="1143"/>
                </a:lnTo>
                <a:lnTo>
                  <a:pt x="874" y="1139"/>
                </a:lnTo>
                <a:lnTo>
                  <a:pt x="866" y="1119"/>
                </a:lnTo>
                <a:lnTo>
                  <a:pt x="866" y="1104"/>
                </a:lnTo>
                <a:lnTo>
                  <a:pt x="864" y="1088"/>
                </a:lnTo>
                <a:lnTo>
                  <a:pt x="870" y="1080"/>
                </a:lnTo>
                <a:lnTo>
                  <a:pt x="879" y="1068"/>
                </a:lnTo>
                <a:lnTo>
                  <a:pt x="888" y="1053"/>
                </a:lnTo>
                <a:lnTo>
                  <a:pt x="891" y="1048"/>
                </a:lnTo>
                <a:lnTo>
                  <a:pt x="903" y="1032"/>
                </a:lnTo>
                <a:lnTo>
                  <a:pt x="917" y="1027"/>
                </a:lnTo>
                <a:lnTo>
                  <a:pt x="920" y="1004"/>
                </a:lnTo>
                <a:lnTo>
                  <a:pt x="920" y="993"/>
                </a:lnTo>
                <a:lnTo>
                  <a:pt x="920" y="980"/>
                </a:lnTo>
                <a:lnTo>
                  <a:pt x="922" y="960"/>
                </a:lnTo>
                <a:lnTo>
                  <a:pt x="920" y="948"/>
                </a:lnTo>
                <a:lnTo>
                  <a:pt x="920" y="918"/>
                </a:lnTo>
                <a:lnTo>
                  <a:pt x="924" y="904"/>
                </a:lnTo>
                <a:lnTo>
                  <a:pt x="936" y="904"/>
                </a:lnTo>
                <a:lnTo>
                  <a:pt x="949" y="904"/>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8" name="Freeform 1060"/>
          <p:cNvSpPr>
            <a:spLocks/>
          </p:cNvSpPr>
          <p:nvPr userDrawn="1"/>
        </p:nvSpPr>
        <p:spPr bwMode="auto">
          <a:xfrm>
            <a:off x="4079029" y="4444417"/>
            <a:ext cx="345243" cy="423469"/>
          </a:xfrm>
          <a:custGeom>
            <a:avLst/>
            <a:gdLst>
              <a:gd name="T0" fmla="*/ 32 w 795"/>
              <a:gd name="T1" fmla="*/ 556 h 867"/>
              <a:gd name="T2" fmla="*/ 5 w 795"/>
              <a:gd name="T3" fmla="*/ 511 h 867"/>
              <a:gd name="T4" fmla="*/ 4 w 795"/>
              <a:gd name="T5" fmla="*/ 465 h 867"/>
              <a:gd name="T6" fmla="*/ 17 w 795"/>
              <a:gd name="T7" fmla="*/ 420 h 867"/>
              <a:gd name="T8" fmla="*/ 36 w 795"/>
              <a:gd name="T9" fmla="*/ 382 h 867"/>
              <a:gd name="T10" fmla="*/ 66 w 795"/>
              <a:gd name="T11" fmla="*/ 388 h 867"/>
              <a:gd name="T12" fmla="*/ 127 w 795"/>
              <a:gd name="T13" fmla="*/ 388 h 867"/>
              <a:gd name="T14" fmla="*/ 144 w 795"/>
              <a:gd name="T15" fmla="*/ 352 h 867"/>
              <a:gd name="T16" fmla="*/ 174 w 795"/>
              <a:gd name="T17" fmla="*/ 349 h 867"/>
              <a:gd name="T18" fmla="*/ 213 w 795"/>
              <a:gd name="T19" fmla="*/ 377 h 867"/>
              <a:gd name="T20" fmla="*/ 245 w 795"/>
              <a:gd name="T21" fmla="*/ 374 h 867"/>
              <a:gd name="T22" fmla="*/ 254 w 795"/>
              <a:gd name="T23" fmla="*/ 338 h 867"/>
              <a:gd name="T24" fmla="*/ 263 w 795"/>
              <a:gd name="T25" fmla="*/ 299 h 867"/>
              <a:gd name="T26" fmla="*/ 288 w 795"/>
              <a:gd name="T27" fmla="*/ 259 h 867"/>
              <a:gd name="T28" fmla="*/ 303 w 795"/>
              <a:gd name="T29" fmla="*/ 229 h 867"/>
              <a:gd name="T30" fmla="*/ 331 w 795"/>
              <a:gd name="T31" fmla="*/ 234 h 867"/>
              <a:gd name="T32" fmla="*/ 369 w 795"/>
              <a:gd name="T33" fmla="*/ 254 h 867"/>
              <a:gd name="T34" fmla="*/ 423 w 795"/>
              <a:gd name="T35" fmla="*/ 221 h 867"/>
              <a:gd name="T36" fmla="*/ 459 w 795"/>
              <a:gd name="T37" fmla="*/ 195 h 867"/>
              <a:gd name="T38" fmla="*/ 437 w 795"/>
              <a:gd name="T39" fmla="*/ 181 h 867"/>
              <a:gd name="T40" fmla="*/ 415 w 795"/>
              <a:gd name="T41" fmla="*/ 160 h 867"/>
              <a:gd name="T42" fmla="*/ 404 w 795"/>
              <a:gd name="T43" fmla="*/ 119 h 867"/>
              <a:gd name="T44" fmla="*/ 420 w 795"/>
              <a:gd name="T45" fmla="*/ 67 h 867"/>
              <a:gd name="T46" fmla="*/ 444 w 795"/>
              <a:gd name="T47" fmla="*/ 43 h 867"/>
              <a:gd name="T48" fmla="*/ 488 w 795"/>
              <a:gd name="T49" fmla="*/ 70 h 867"/>
              <a:gd name="T50" fmla="*/ 567 w 795"/>
              <a:gd name="T51" fmla="*/ 103 h 867"/>
              <a:gd name="T52" fmla="*/ 596 w 795"/>
              <a:gd name="T53" fmla="*/ 118 h 867"/>
              <a:gd name="T54" fmla="*/ 620 w 795"/>
              <a:gd name="T55" fmla="*/ 86 h 867"/>
              <a:gd name="T56" fmla="*/ 647 w 795"/>
              <a:gd name="T57" fmla="*/ 17 h 867"/>
              <a:gd name="T58" fmla="*/ 697 w 795"/>
              <a:gd name="T59" fmla="*/ 0 h 867"/>
              <a:gd name="T60" fmla="*/ 719 w 795"/>
              <a:gd name="T61" fmla="*/ 30 h 867"/>
              <a:gd name="T62" fmla="*/ 737 w 795"/>
              <a:gd name="T63" fmla="*/ 76 h 867"/>
              <a:gd name="T64" fmla="*/ 761 w 795"/>
              <a:gd name="T65" fmla="*/ 128 h 867"/>
              <a:gd name="T66" fmla="*/ 794 w 795"/>
              <a:gd name="T67" fmla="*/ 218 h 867"/>
              <a:gd name="T68" fmla="*/ 759 w 795"/>
              <a:gd name="T69" fmla="*/ 245 h 867"/>
              <a:gd name="T70" fmla="*/ 726 w 795"/>
              <a:gd name="T71" fmla="*/ 278 h 867"/>
              <a:gd name="T72" fmla="*/ 697 w 795"/>
              <a:gd name="T73" fmla="*/ 275 h 867"/>
              <a:gd name="T74" fmla="*/ 656 w 795"/>
              <a:gd name="T75" fmla="*/ 255 h 867"/>
              <a:gd name="T76" fmla="*/ 631 w 795"/>
              <a:gd name="T77" fmla="*/ 320 h 867"/>
              <a:gd name="T78" fmla="*/ 596 w 795"/>
              <a:gd name="T79" fmla="*/ 390 h 867"/>
              <a:gd name="T80" fmla="*/ 564 w 795"/>
              <a:gd name="T81" fmla="*/ 437 h 867"/>
              <a:gd name="T82" fmla="*/ 556 w 795"/>
              <a:gd name="T83" fmla="*/ 508 h 867"/>
              <a:gd name="T84" fmla="*/ 502 w 795"/>
              <a:gd name="T85" fmla="*/ 537 h 867"/>
              <a:gd name="T86" fmla="*/ 452 w 795"/>
              <a:gd name="T87" fmla="*/ 568 h 867"/>
              <a:gd name="T88" fmla="*/ 396 w 795"/>
              <a:gd name="T89" fmla="*/ 599 h 867"/>
              <a:gd name="T90" fmla="*/ 396 w 795"/>
              <a:gd name="T91" fmla="*/ 655 h 867"/>
              <a:gd name="T92" fmla="*/ 372 w 795"/>
              <a:gd name="T93" fmla="*/ 715 h 867"/>
              <a:gd name="T94" fmla="*/ 361 w 795"/>
              <a:gd name="T95" fmla="*/ 767 h 867"/>
              <a:gd name="T96" fmla="*/ 351 w 795"/>
              <a:gd name="T97" fmla="*/ 798 h 867"/>
              <a:gd name="T98" fmla="*/ 306 w 795"/>
              <a:gd name="T99" fmla="*/ 827 h 867"/>
              <a:gd name="T100" fmla="*/ 264 w 795"/>
              <a:gd name="T101" fmla="*/ 858 h 867"/>
              <a:gd name="T102" fmla="*/ 223 w 795"/>
              <a:gd name="T103" fmla="*/ 818 h 867"/>
              <a:gd name="T104" fmla="*/ 213 w 795"/>
              <a:gd name="T105" fmla="*/ 774 h 867"/>
              <a:gd name="T106" fmla="*/ 171 w 795"/>
              <a:gd name="T107" fmla="*/ 750 h 867"/>
              <a:gd name="T108" fmla="*/ 122 w 795"/>
              <a:gd name="T109" fmla="*/ 716 h 867"/>
              <a:gd name="T110" fmla="*/ 108 w 795"/>
              <a:gd name="T111" fmla="*/ 698 h 867"/>
              <a:gd name="T112" fmla="*/ 73 w 795"/>
              <a:gd name="T113" fmla="*/ 680 h 867"/>
              <a:gd name="T114" fmla="*/ 61 w 795"/>
              <a:gd name="T115" fmla="*/ 650 h 867"/>
              <a:gd name="T116" fmla="*/ 40 w 795"/>
              <a:gd name="T117" fmla="*/ 597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5" h="867">
                <a:moveTo>
                  <a:pt x="50" y="576"/>
                </a:moveTo>
                <a:lnTo>
                  <a:pt x="50" y="568"/>
                </a:lnTo>
                <a:lnTo>
                  <a:pt x="50" y="560"/>
                </a:lnTo>
                <a:lnTo>
                  <a:pt x="40" y="556"/>
                </a:lnTo>
                <a:lnTo>
                  <a:pt x="32" y="556"/>
                </a:lnTo>
                <a:lnTo>
                  <a:pt x="27" y="549"/>
                </a:lnTo>
                <a:lnTo>
                  <a:pt x="21" y="541"/>
                </a:lnTo>
                <a:lnTo>
                  <a:pt x="15" y="532"/>
                </a:lnTo>
                <a:lnTo>
                  <a:pt x="8" y="520"/>
                </a:lnTo>
                <a:lnTo>
                  <a:pt x="5" y="511"/>
                </a:lnTo>
                <a:lnTo>
                  <a:pt x="4" y="504"/>
                </a:lnTo>
                <a:lnTo>
                  <a:pt x="0" y="495"/>
                </a:lnTo>
                <a:lnTo>
                  <a:pt x="0" y="485"/>
                </a:lnTo>
                <a:lnTo>
                  <a:pt x="0" y="476"/>
                </a:lnTo>
                <a:lnTo>
                  <a:pt x="4" y="465"/>
                </a:lnTo>
                <a:lnTo>
                  <a:pt x="8" y="449"/>
                </a:lnTo>
                <a:lnTo>
                  <a:pt x="12" y="441"/>
                </a:lnTo>
                <a:lnTo>
                  <a:pt x="8" y="434"/>
                </a:lnTo>
                <a:lnTo>
                  <a:pt x="15" y="429"/>
                </a:lnTo>
                <a:lnTo>
                  <a:pt x="17" y="420"/>
                </a:lnTo>
                <a:lnTo>
                  <a:pt x="24" y="418"/>
                </a:lnTo>
                <a:lnTo>
                  <a:pt x="32" y="412"/>
                </a:lnTo>
                <a:lnTo>
                  <a:pt x="29" y="401"/>
                </a:lnTo>
                <a:lnTo>
                  <a:pt x="36" y="390"/>
                </a:lnTo>
                <a:lnTo>
                  <a:pt x="36" y="382"/>
                </a:lnTo>
                <a:lnTo>
                  <a:pt x="40" y="377"/>
                </a:lnTo>
                <a:lnTo>
                  <a:pt x="47" y="377"/>
                </a:lnTo>
                <a:lnTo>
                  <a:pt x="55" y="382"/>
                </a:lnTo>
                <a:lnTo>
                  <a:pt x="64" y="385"/>
                </a:lnTo>
                <a:lnTo>
                  <a:pt x="66" y="388"/>
                </a:lnTo>
                <a:lnTo>
                  <a:pt x="70" y="393"/>
                </a:lnTo>
                <a:lnTo>
                  <a:pt x="80" y="398"/>
                </a:lnTo>
                <a:lnTo>
                  <a:pt x="98" y="398"/>
                </a:lnTo>
                <a:lnTo>
                  <a:pt x="112" y="393"/>
                </a:lnTo>
                <a:lnTo>
                  <a:pt x="127" y="388"/>
                </a:lnTo>
                <a:lnTo>
                  <a:pt x="135" y="388"/>
                </a:lnTo>
                <a:lnTo>
                  <a:pt x="140" y="378"/>
                </a:lnTo>
                <a:lnTo>
                  <a:pt x="144" y="374"/>
                </a:lnTo>
                <a:lnTo>
                  <a:pt x="144" y="365"/>
                </a:lnTo>
                <a:lnTo>
                  <a:pt x="144" y="352"/>
                </a:lnTo>
                <a:lnTo>
                  <a:pt x="148" y="345"/>
                </a:lnTo>
                <a:lnTo>
                  <a:pt x="155" y="342"/>
                </a:lnTo>
                <a:lnTo>
                  <a:pt x="160" y="345"/>
                </a:lnTo>
                <a:lnTo>
                  <a:pt x="163" y="349"/>
                </a:lnTo>
                <a:lnTo>
                  <a:pt x="174" y="349"/>
                </a:lnTo>
                <a:lnTo>
                  <a:pt x="190" y="354"/>
                </a:lnTo>
                <a:lnTo>
                  <a:pt x="199" y="354"/>
                </a:lnTo>
                <a:lnTo>
                  <a:pt x="203" y="368"/>
                </a:lnTo>
                <a:lnTo>
                  <a:pt x="206" y="377"/>
                </a:lnTo>
                <a:lnTo>
                  <a:pt x="213" y="377"/>
                </a:lnTo>
                <a:lnTo>
                  <a:pt x="221" y="378"/>
                </a:lnTo>
                <a:lnTo>
                  <a:pt x="227" y="382"/>
                </a:lnTo>
                <a:lnTo>
                  <a:pt x="235" y="378"/>
                </a:lnTo>
                <a:lnTo>
                  <a:pt x="236" y="374"/>
                </a:lnTo>
                <a:lnTo>
                  <a:pt x="245" y="374"/>
                </a:lnTo>
                <a:lnTo>
                  <a:pt x="249" y="373"/>
                </a:lnTo>
                <a:lnTo>
                  <a:pt x="253" y="368"/>
                </a:lnTo>
                <a:lnTo>
                  <a:pt x="254" y="365"/>
                </a:lnTo>
                <a:lnTo>
                  <a:pt x="257" y="352"/>
                </a:lnTo>
                <a:lnTo>
                  <a:pt x="254" y="338"/>
                </a:lnTo>
                <a:lnTo>
                  <a:pt x="254" y="325"/>
                </a:lnTo>
                <a:lnTo>
                  <a:pt x="257" y="315"/>
                </a:lnTo>
                <a:lnTo>
                  <a:pt x="257" y="307"/>
                </a:lnTo>
                <a:lnTo>
                  <a:pt x="261" y="304"/>
                </a:lnTo>
                <a:lnTo>
                  <a:pt x="263" y="299"/>
                </a:lnTo>
                <a:lnTo>
                  <a:pt x="268" y="294"/>
                </a:lnTo>
                <a:lnTo>
                  <a:pt x="271" y="286"/>
                </a:lnTo>
                <a:lnTo>
                  <a:pt x="276" y="278"/>
                </a:lnTo>
                <a:lnTo>
                  <a:pt x="281" y="274"/>
                </a:lnTo>
                <a:lnTo>
                  <a:pt x="288" y="259"/>
                </a:lnTo>
                <a:lnTo>
                  <a:pt x="289" y="247"/>
                </a:lnTo>
                <a:lnTo>
                  <a:pt x="289" y="237"/>
                </a:lnTo>
                <a:lnTo>
                  <a:pt x="294" y="226"/>
                </a:lnTo>
                <a:lnTo>
                  <a:pt x="299" y="229"/>
                </a:lnTo>
                <a:lnTo>
                  <a:pt x="303" y="229"/>
                </a:lnTo>
                <a:lnTo>
                  <a:pt x="307" y="226"/>
                </a:lnTo>
                <a:lnTo>
                  <a:pt x="315" y="222"/>
                </a:lnTo>
                <a:lnTo>
                  <a:pt x="326" y="222"/>
                </a:lnTo>
                <a:lnTo>
                  <a:pt x="331" y="229"/>
                </a:lnTo>
                <a:lnTo>
                  <a:pt x="331" y="234"/>
                </a:lnTo>
                <a:lnTo>
                  <a:pt x="340" y="234"/>
                </a:lnTo>
                <a:lnTo>
                  <a:pt x="346" y="237"/>
                </a:lnTo>
                <a:lnTo>
                  <a:pt x="351" y="243"/>
                </a:lnTo>
                <a:lnTo>
                  <a:pt x="361" y="251"/>
                </a:lnTo>
                <a:lnTo>
                  <a:pt x="369" y="254"/>
                </a:lnTo>
                <a:lnTo>
                  <a:pt x="384" y="247"/>
                </a:lnTo>
                <a:lnTo>
                  <a:pt x="397" y="243"/>
                </a:lnTo>
                <a:lnTo>
                  <a:pt x="412" y="232"/>
                </a:lnTo>
                <a:lnTo>
                  <a:pt x="415" y="222"/>
                </a:lnTo>
                <a:lnTo>
                  <a:pt x="423" y="221"/>
                </a:lnTo>
                <a:lnTo>
                  <a:pt x="430" y="218"/>
                </a:lnTo>
                <a:lnTo>
                  <a:pt x="438" y="213"/>
                </a:lnTo>
                <a:lnTo>
                  <a:pt x="452" y="208"/>
                </a:lnTo>
                <a:lnTo>
                  <a:pt x="459" y="199"/>
                </a:lnTo>
                <a:lnTo>
                  <a:pt x="459" y="195"/>
                </a:lnTo>
                <a:lnTo>
                  <a:pt x="459" y="186"/>
                </a:lnTo>
                <a:lnTo>
                  <a:pt x="457" y="181"/>
                </a:lnTo>
                <a:lnTo>
                  <a:pt x="448" y="181"/>
                </a:lnTo>
                <a:lnTo>
                  <a:pt x="447" y="181"/>
                </a:lnTo>
                <a:lnTo>
                  <a:pt x="437" y="181"/>
                </a:lnTo>
                <a:lnTo>
                  <a:pt x="427" y="181"/>
                </a:lnTo>
                <a:lnTo>
                  <a:pt x="420" y="181"/>
                </a:lnTo>
                <a:lnTo>
                  <a:pt x="418" y="174"/>
                </a:lnTo>
                <a:lnTo>
                  <a:pt x="415" y="168"/>
                </a:lnTo>
                <a:lnTo>
                  <a:pt x="415" y="160"/>
                </a:lnTo>
                <a:lnTo>
                  <a:pt x="415" y="151"/>
                </a:lnTo>
                <a:lnTo>
                  <a:pt x="418" y="139"/>
                </a:lnTo>
                <a:lnTo>
                  <a:pt x="407" y="134"/>
                </a:lnTo>
                <a:lnTo>
                  <a:pt x="402" y="130"/>
                </a:lnTo>
                <a:lnTo>
                  <a:pt x="404" y="119"/>
                </a:lnTo>
                <a:lnTo>
                  <a:pt x="404" y="111"/>
                </a:lnTo>
                <a:lnTo>
                  <a:pt x="404" y="106"/>
                </a:lnTo>
                <a:lnTo>
                  <a:pt x="412" y="95"/>
                </a:lnTo>
                <a:lnTo>
                  <a:pt x="415" y="87"/>
                </a:lnTo>
                <a:lnTo>
                  <a:pt x="420" y="67"/>
                </a:lnTo>
                <a:lnTo>
                  <a:pt x="427" y="52"/>
                </a:lnTo>
                <a:lnTo>
                  <a:pt x="427" y="47"/>
                </a:lnTo>
                <a:lnTo>
                  <a:pt x="434" y="46"/>
                </a:lnTo>
                <a:lnTo>
                  <a:pt x="437" y="43"/>
                </a:lnTo>
                <a:lnTo>
                  <a:pt x="444" y="43"/>
                </a:lnTo>
                <a:lnTo>
                  <a:pt x="447" y="43"/>
                </a:lnTo>
                <a:lnTo>
                  <a:pt x="457" y="46"/>
                </a:lnTo>
                <a:lnTo>
                  <a:pt x="465" y="55"/>
                </a:lnTo>
                <a:lnTo>
                  <a:pt x="479" y="62"/>
                </a:lnTo>
                <a:lnTo>
                  <a:pt x="488" y="70"/>
                </a:lnTo>
                <a:lnTo>
                  <a:pt x="505" y="80"/>
                </a:lnTo>
                <a:lnTo>
                  <a:pt x="528" y="98"/>
                </a:lnTo>
                <a:lnTo>
                  <a:pt x="548" y="103"/>
                </a:lnTo>
                <a:lnTo>
                  <a:pt x="560" y="110"/>
                </a:lnTo>
                <a:lnTo>
                  <a:pt x="567" y="103"/>
                </a:lnTo>
                <a:lnTo>
                  <a:pt x="570" y="103"/>
                </a:lnTo>
                <a:lnTo>
                  <a:pt x="575" y="103"/>
                </a:lnTo>
                <a:lnTo>
                  <a:pt x="584" y="103"/>
                </a:lnTo>
                <a:lnTo>
                  <a:pt x="589" y="110"/>
                </a:lnTo>
                <a:lnTo>
                  <a:pt x="596" y="118"/>
                </a:lnTo>
                <a:lnTo>
                  <a:pt x="611" y="119"/>
                </a:lnTo>
                <a:lnTo>
                  <a:pt x="614" y="114"/>
                </a:lnTo>
                <a:lnTo>
                  <a:pt x="620" y="110"/>
                </a:lnTo>
                <a:lnTo>
                  <a:pt x="620" y="100"/>
                </a:lnTo>
                <a:lnTo>
                  <a:pt x="620" y="86"/>
                </a:lnTo>
                <a:lnTo>
                  <a:pt x="620" y="76"/>
                </a:lnTo>
                <a:lnTo>
                  <a:pt x="620" y="62"/>
                </a:lnTo>
                <a:lnTo>
                  <a:pt x="625" y="47"/>
                </a:lnTo>
                <a:lnTo>
                  <a:pt x="636" y="32"/>
                </a:lnTo>
                <a:lnTo>
                  <a:pt x="647" y="17"/>
                </a:lnTo>
                <a:lnTo>
                  <a:pt x="664" y="12"/>
                </a:lnTo>
                <a:lnTo>
                  <a:pt x="675" y="3"/>
                </a:lnTo>
                <a:lnTo>
                  <a:pt x="676" y="0"/>
                </a:lnTo>
                <a:lnTo>
                  <a:pt x="687" y="0"/>
                </a:lnTo>
                <a:lnTo>
                  <a:pt x="697" y="0"/>
                </a:lnTo>
                <a:lnTo>
                  <a:pt x="700" y="0"/>
                </a:lnTo>
                <a:lnTo>
                  <a:pt x="711" y="6"/>
                </a:lnTo>
                <a:lnTo>
                  <a:pt x="718" y="14"/>
                </a:lnTo>
                <a:lnTo>
                  <a:pt x="719" y="9"/>
                </a:lnTo>
                <a:lnTo>
                  <a:pt x="719" y="30"/>
                </a:lnTo>
                <a:lnTo>
                  <a:pt x="722" y="36"/>
                </a:lnTo>
                <a:lnTo>
                  <a:pt x="722" y="39"/>
                </a:lnTo>
                <a:lnTo>
                  <a:pt x="726" y="60"/>
                </a:lnTo>
                <a:lnTo>
                  <a:pt x="729" y="64"/>
                </a:lnTo>
                <a:lnTo>
                  <a:pt x="737" y="76"/>
                </a:lnTo>
                <a:lnTo>
                  <a:pt x="743" y="88"/>
                </a:lnTo>
                <a:lnTo>
                  <a:pt x="746" y="100"/>
                </a:lnTo>
                <a:lnTo>
                  <a:pt x="750" y="103"/>
                </a:lnTo>
                <a:lnTo>
                  <a:pt x="754" y="111"/>
                </a:lnTo>
                <a:lnTo>
                  <a:pt x="761" y="128"/>
                </a:lnTo>
                <a:lnTo>
                  <a:pt x="764" y="130"/>
                </a:lnTo>
                <a:lnTo>
                  <a:pt x="777" y="152"/>
                </a:lnTo>
                <a:lnTo>
                  <a:pt x="784" y="178"/>
                </a:lnTo>
                <a:lnTo>
                  <a:pt x="795" y="199"/>
                </a:lnTo>
                <a:lnTo>
                  <a:pt x="794" y="218"/>
                </a:lnTo>
                <a:lnTo>
                  <a:pt x="791" y="229"/>
                </a:lnTo>
                <a:lnTo>
                  <a:pt x="784" y="242"/>
                </a:lnTo>
                <a:lnTo>
                  <a:pt x="780" y="243"/>
                </a:lnTo>
                <a:lnTo>
                  <a:pt x="769" y="247"/>
                </a:lnTo>
                <a:lnTo>
                  <a:pt x="759" y="245"/>
                </a:lnTo>
                <a:lnTo>
                  <a:pt x="752" y="247"/>
                </a:lnTo>
                <a:lnTo>
                  <a:pt x="743" y="254"/>
                </a:lnTo>
                <a:lnTo>
                  <a:pt x="737" y="264"/>
                </a:lnTo>
                <a:lnTo>
                  <a:pt x="729" y="270"/>
                </a:lnTo>
                <a:lnTo>
                  <a:pt x="726" y="278"/>
                </a:lnTo>
                <a:lnTo>
                  <a:pt x="719" y="282"/>
                </a:lnTo>
                <a:lnTo>
                  <a:pt x="714" y="282"/>
                </a:lnTo>
                <a:lnTo>
                  <a:pt x="711" y="282"/>
                </a:lnTo>
                <a:lnTo>
                  <a:pt x="706" y="282"/>
                </a:lnTo>
                <a:lnTo>
                  <a:pt x="697" y="275"/>
                </a:lnTo>
                <a:lnTo>
                  <a:pt x="691" y="267"/>
                </a:lnTo>
                <a:lnTo>
                  <a:pt x="683" y="259"/>
                </a:lnTo>
                <a:lnTo>
                  <a:pt x="675" y="255"/>
                </a:lnTo>
                <a:lnTo>
                  <a:pt x="664" y="254"/>
                </a:lnTo>
                <a:lnTo>
                  <a:pt x="656" y="255"/>
                </a:lnTo>
                <a:lnTo>
                  <a:pt x="647" y="259"/>
                </a:lnTo>
                <a:lnTo>
                  <a:pt x="645" y="267"/>
                </a:lnTo>
                <a:lnTo>
                  <a:pt x="642" y="286"/>
                </a:lnTo>
                <a:lnTo>
                  <a:pt x="642" y="299"/>
                </a:lnTo>
                <a:lnTo>
                  <a:pt x="631" y="320"/>
                </a:lnTo>
                <a:lnTo>
                  <a:pt x="620" y="345"/>
                </a:lnTo>
                <a:lnTo>
                  <a:pt x="614" y="365"/>
                </a:lnTo>
                <a:lnTo>
                  <a:pt x="610" y="369"/>
                </a:lnTo>
                <a:lnTo>
                  <a:pt x="606" y="377"/>
                </a:lnTo>
                <a:lnTo>
                  <a:pt x="596" y="390"/>
                </a:lnTo>
                <a:lnTo>
                  <a:pt x="586" y="404"/>
                </a:lnTo>
                <a:lnTo>
                  <a:pt x="578" y="416"/>
                </a:lnTo>
                <a:lnTo>
                  <a:pt x="570" y="420"/>
                </a:lnTo>
                <a:lnTo>
                  <a:pt x="564" y="426"/>
                </a:lnTo>
                <a:lnTo>
                  <a:pt x="564" y="437"/>
                </a:lnTo>
                <a:lnTo>
                  <a:pt x="556" y="452"/>
                </a:lnTo>
                <a:lnTo>
                  <a:pt x="548" y="460"/>
                </a:lnTo>
                <a:lnTo>
                  <a:pt x="546" y="473"/>
                </a:lnTo>
                <a:lnTo>
                  <a:pt x="555" y="493"/>
                </a:lnTo>
                <a:lnTo>
                  <a:pt x="556" y="508"/>
                </a:lnTo>
                <a:lnTo>
                  <a:pt x="556" y="511"/>
                </a:lnTo>
                <a:lnTo>
                  <a:pt x="543" y="525"/>
                </a:lnTo>
                <a:lnTo>
                  <a:pt x="531" y="532"/>
                </a:lnTo>
                <a:lnTo>
                  <a:pt x="517" y="535"/>
                </a:lnTo>
                <a:lnTo>
                  <a:pt x="502" y="537"/>
                </a:lnTo>
                <a:lnTo>
                  <a:pt x="485" y="549"/>
                </a:lnTo>
                <a:lnTo>
                  <a:pt x="473" y="559"/>
                </a:lnTo>
                <a:lnTo>
                  <a:pt x="470" y="560"/>
                </a:lnTo>
                <a:lnTo>
                  <a:pt x="465" y="564"/>
                </a:lnTo>
                <a:lnTo>
                  <a:pt x="452" y="568"/>
                </a:lnTo>
                <a:lnTo>
                  <a:pt x="438" y="572"/>
                </a:lnTo>
                <a:lnTo>
                  <a:pt x="423" y="575"/>
                </a:lnTo>
                <a:lnTo>
                  <a:pt x="415" y="580"/>
                </a:lnTo>
                <a:lnTo>
                  <a:pt x="397" y="585"/>
                </a:lnTo>
                <a:lnTo>
                  <a:pt x="396" y="599"/>
                </a:lnTo>
                <a:lnTo>
                  <a:pt x="396" y="610"/>
                </a:lnTo>
                <a:lnTo>
                  <a:pt x="397" y="611"/>
                </a:lnTo>
                <a:lnTo>
                  <a:pt x="396" y="620"/>
                </a:lnTo>
                <a:lnTo>
                  <a:pt x="396" y="635"/>
                </a:lnTo>
                <a:lnTo>
                  <a:pt x="396" y="655"/>
                </a:lnTo>
                <a:lnTo>
                  <a:pt x="397" y="668"/>
                </a:lnTo>
                <a:lnTo>
                  <a:pt x="396" y="688"/>
                </a:lnTo>
                <a:lnTo>
                  <a:pt x="386" y="702"/>
                </a:lnTo>
                <a:lnTo>
                  <a:pt x="376" y="711"/>
                </a:lnTo>
                <a:lnTo>
                  <a:pt x="372" y="715"/>
                </a:lnTo>
                <a:lnTo>
                  <a:pt x="365" y="722"/>
                </a:lnTo>
                <a:lnTo>
                  <a:pt x="361" y="727"/>
                </a:lnTo>
                <a:lnTo>
                  <a:pt x="361" y="735"/>
                </a:lnTo>
                <a:lnTo>
                  <a:pt x="357" y="750"/>
                </a:lnTo>
                <a:lnTo>
                  <a:pt x="361" y="767"/>
                </a:lnTo>
                <a:lnTo>
                  <a:pt x="365" y="780"/>
                </a:lnTo>
                <a:lnTo>
                  <a:pt x="376" y="785"/>
                </a:lnTo>
                <a:lnTo>
                  <a:pt x="380" y="793"/>
                </a:lnTo>
                <a:lnTo>
                  <a:pt x="365" y="794"/>
                </a:lnTo>
                <a:lnTo>
                  <a:pt x="351" y="798"/>
                </a:lnTo>
                <a:lnTo>
                  <a:pt x="349" y="794"/>
                </a:lnTo>
                <a:lnTo>
                  <a:pt x="337" y="793"/>
                </a:lnTo>
                <a:lnTo>
                  <a:pt x="322" y="798"/>
                </a:lnTo>
                <a:lnTo>
                  <a:pt x="315" y="818"/>
                </a:lnTo>
                <a:lnTo>
                  <a:pt x="306" y="827"/>
                </a:lnTo>
                <a:lnTo>
                  <a:pt x="296" y="841"/>
                </a:lnTo>
                <a:lnTo>
                  <a:pt x="294" y="843"/>
                </a:lnTo>
                <a:lnTo>
                  <a:pt x="288" y="850"/>
                </a:lnTo>
                <a:lnTo>
                  <a:pt x="276" y="867"/>
                </a:lnTo>
                <a:lnTo>
                  <a:pt x="264" y="858"/>
                </a:lnTo>
                <a:lnTo>
                  <a:pt x="254" y="847"/>
                </a:lnTo>
                <a:lnTo>
                  <a:pt x="236" y="838"/>
                </a:lnTo>
                <a:lnTo>
                  <a:pt x="232" y="833"/>
                </a:lnTo>
                <a:lnTo>
                  <a:pt x="223" y="823"/>
                </a:lnTo>
                <a:lnTo>
                  <a:pt x="223" y="818"/>
                </a:lnTo>
                <a:lnTo>
                  <a:pt x="223" y="810"/>
                </a:lnTo>
                <a:lnTo>
                  <a:pt x="223" y="804"/>
                </a:lnTo>
                <a:lnTo>
                  <a:pt x="223" y="793"/>
                </a:lnTo>
                <a:lnTo>
                  <a:pt x="221" y="785"/>
                </a:lnTo>
                <a:lnTo>
                  <a:pt x="213" y="774"/>
                </a:lnTo>
                <a:lnTo>
                  <a:pt x="203" y="766"/>
                </a:lnTo>
                <a:lnTo>
                  <a:pt x="198" y="758"/>
                </a:lnTo>
                <a:lnTo>
                  <a:pt x="190" y="751"/>
                </a:lnTo>
                <a:lnTo>
                  <a:pt x="178" y="751"/>
                </a:lnTo>
                <a:lnTo>
                  <a:pt x="171" y="750"/>
                </a:lnTo>
                <a:lnTo>
                  <a:pt x="160" y="747"/>
                </a:lnTo>
                <a:lnTo>
                  <a:pt x="148" y="740"/>
                </a:lnTo>
                <a:lnTo>
                  <a:pt x="137" y="735"/>
                </a:lnTo>
                <a:lnTo>
                  <a:pt x="131" y="727"/>
                </a:lnTo>
                <a:lnTo>
                  <a:pt x="122" y="716"/>
                </a:lnTo>
                <a:lnTo>
                  <a:pt x="127" y="715"/>
                </a:lnTo>
                <a:lnTo>
                  <a:pt x="127" y="710"/>
                </a:lnTo>
                <a:lnTo>
                  <a:pt x="122" y="706"/>
                </a:lnTo>
                <a:lnTo>
                  <a:pt x="113" y="700"/>
                </a:lnTo>
                <a:lnTo>
                  <a:pt x="108" y="698"/>
                </a:lnTo>
                <a:lnTo>
                  <a:pt x="100" y="694"/>
                </a:lnTo>
                <a:lnTo>
                  <a:pt x="95" y="690"/>
                </a:lnTo>
                <a:lnTo>
                  <a:pt x="90" y="690"/>
                </a:lnTo>
                <a:lnTo>
                  <a:pt x="77" y="682"/>
                </a:lnTo>
                <a:lnTo>
                  <a:pt x="73" y="680"/>
                </a:lnTo>
                <a:lnTo>
                  <a:pt x="73" y="672"/>
                </a:lnTo>
                <a:lnTo>
                  <a:pt x="72" y="667"/>
                </a:lnTo>
                <a:lnTo>
                  <a:pt x="66" y="663"/>
                </a:lnTo>
                <a:lnTo>
                  <a:pt x="64" y="655"/>
                </a:lnTo>
                <a:lnTo>
                  <a:pt x="61" y="650"/>
                </a:lnTo>
                <a:lnTo>
                  <a:pt x="61" y="636"/>
                </a:lnTo>
                <a:lnTo>
                  <a:pt x="58" y="628"/>
                </a:lnTo>
                <a:lnTo>
                  <a:pt x="55" y="618"/>
                </a:lnTo>
                <a:lnTo>
                  <a:pt x="45" y="607"/>
                </a:lnTo>
                <a:lnTo>
                  <a:pt x="40" y="597"/>
                </a:lnTo>
                <a:lnTo>
                  <a:pt x="44" y="587"/>
                </a:lnTo>
                <a:lnTo>
                  <a:pt x="45" y="584"/>
                </a:lnTo>
                <a:lnTo>
                  <a:pt x="50" y="576"/>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39" name="Freeform 1061"/>
          <p:cNvSpPr>
            <a:spLocks/>
          </p:cNvSpPr>
          <p:nvPr userDrawn="1"/>
        </p:nvSpPr>
        <p:spPr bwMode="auto">
          <a:xfrm>
            <a:off x="4335681" y="5114054"/>
            <a:ext cx="195421" cy="196349"/>
          </a:xfrm>
          <a:custGeom>
            <a:avLst/>
            <a:gdLst>
              <a:gd name="T0" fmla="*/ 382 w 450"/>
              <a:gd name="T1" fmla="*/ 330 h 402"/>
              <a:gd name="T2" fmla="*/ 363 w 450"/>
              <a:gd name="T3" fmla="*/ 319 h 402"/>
              <a:gd name="T4" fmla="*/ 346 w 450"/>
              <a:gd name="T5" fmla="*/ 309 h 402"/>
              <a:gd name="T6" fmla="*/ 321 w 450"/>
              <a:gd name="T7" fmla="*/ 340 h 402"/>
              <a:gd name="T8" fmla="*/ 292 w 450"/>
              <a:gd name="T9" fmla="*/ 344 h 402"/>
              <a:gd name="T10" fmla="*/ 284 w 450"/>
              <a:gd name="T11" fmla="*/ 369 h 402"/>
              <a:gd name="T12" fmla="*/ 260 w 450"/>
              <a:gd name="T13" fmla="*/ 372 h 402"/>
              <a:gd name="T14" fmla="*/ 241 w 450"/>
              <a:gd name="T15" fmla="*/ 383 h 402"/>
              <a:gd name="T16" fmla="*/ 231 w 450"/>
              <a:gd name="T17" fmla="*/ 400 h 402"/>
              <a:gd name="T18" fmla="*/ 217 w 450"/>
              <a:gd name="T19" fmla="*/ 380 h 402"/>
              <a:gd name="T20" fmla="*/ 197 w 450"/>
              <a:gd name="T21" fmla="*/ 359 h 402"/>
              <a:gd name="T22" fmla="*/ 170 w 450"/>
              <a:gd name="T23" fmla="*/ 333 h 402"/>
              <a:gd name="T24" fmla="*/ 162 w 450"/>
              <a:gd name="T25" fmla="*/ 309 h 402"/>
              <a:gd name="T26" fmla="*/ 139 w 450"/>
              <a:gd name="T27" fmla="*/ 300 h 402"/>
              <a:gd name="T28" fmla="*/ 127 w 450"/>
              <a:gd name="T29" fmla="*/ 319 h 402"/>
              <a:gd name="T30" fmla="*/ 97 w 450"/>
              <a:gd name="T31" fmla="*/ 338 h 402"/>
              <a:gd name="T32" fmla="*/ 65 w 450"/>
              <a:gd name="T33" fmla="*/ 322 h 402"/>
              <a:gd name="T34" fmla="*/ 54 w 450"/>
              <a:gd name="T35" fmla="*/ 295 h 402"/>
              <a:gd name="T36" fmla="*/ 43 w 450"/>
              <a:gd name="T37" fmla="*/ 266 h 402"/>
              <a:gd name="T38" fmla="*/ 37 w 450"/>
              <a:gd name="T39" fmla="*/ 245 h 402"/>
              <a:gd name="T40" fmla="*/ 17 w 450"/>
              <a:gd name="T41" fmla="*/ 249 h 402"/>
              <a:gd name="T42" fmla="*/ 1 w 450"/>
              <a:gd name="T43" fmla="*/ 222 h 402"/>
              <a:gd name="T44" fmla="*/ 3 w 450"/>
              <a:gd name="T45" fmla="*/ 200 h 402"/>
              <a:gd name="T46" fmla="*/ 25 w 450"/>
              <a:gd name="T47" fmla="*/ 170 h 402"/>
              <a:gd name="T48" fmla="*/ 37 w 450"/>
              <a:gd name="T49" fmla="*/ 144 h 402"/>
              <a:gd name="T50" fmla="*/ 56 w 450"/>
              <a:gd name="T51" fmla="*/ 117 h 402"/>
              <a:gd name="T52" fmla="*/ 78 w 450"/>
              <a:gd name="T53" fmla="*/ 99 h 402"/>
              <a:gd name="T54" fmla="*/ 97 w 450"/>
              <a:gd name="T55" fmla="*/ 77 h 402"/>
              <a:gd name="T56" fmla="*/ 111 w 450"/>
              <a:gd name="T57" fmla="*/ 59 h 402"/>
              <a:gd name="T58" fmla="*/ 115 w 450"/>
              <a:gd name="T59" fmla="*/ 35 h 402"/>
              <a:gd name="T60" fmla="*/ 118 w 450"/>
              <a:gd name="T61" fmla="*/ 16 h 402"/>
              <a:gd name="T62" fmla="*/ 136 w 450"/>
              <a:gd name="T63" fmla="*/ 7 h 402"/>
              <a:gd name="T64" fmla="*/ 187 w 450"/>
              <a:gd name="T65" fmla="*/ 10 h 402"/>
              <a:gd name="T66" fmla="*/ 209 w 450"/>
              <a:gd name="T67" fmla="*/ 16 h 402"/>
              <a:gd name="T68" fmla="*/ 246 w 450"/>
              <a:gd name="T69" fmla="*/ 18 h 402"/>
              <a:gd name="T70" fmla="*/ 267 w 450"/>
              <a:gd name="T71" fmla="*/ 16 h 402"/>
              <a:gd name="T72" fmla="*/ 286 w 450"/>
              <a:gd name="T73" fmla="*/ 27 h 402"/>
              <a:gd name="T74" fmla="*/ 318 w 450"/>
              <a:gd name="T75" fmla="*/ 37 h 402"/>
              <a:gd name="T76" fmla="*/ 332 w 450"/>
              <a:gd name="T77" fmla="*/ 51 h 402"/>
              <a:gd name="T78" fmla="*/ 342 w 450"/>
              <a:gd name="T79" fmla="*/ 74 h 402"/>
              <a:gd name="T80" fmla="*/ 353 w 450"/>
              <a:gd name="T81" fmla="*/ 93 h 402"/>
              <a:gd name="T82" fmla="*/ 376 w 450"/>
              <a:gd name="T83" fmla="*/ 99 h 402"/>
              <a:gd name="T84" fmla="*/ 388 w 450"/>
              <a:gd name="T85" fmla="*/ 99 h 402"/>
              <a:gd name="T86" fmla="*/ 411 w 450"/>
              <a:gd name="T87" fmla="*/ 99 h 402"/>
              <a:gd name="T88" fmla="*/ 430 w 450"/>
              <a:gd name="T89" fmla="*/ 78 h 402"/>
              <a:gd name="T90" fmla="*/ 443 w 450"/>
              <a:gd name="T91" fmla="*/ 69 h 402"/>
              <a:gd name="T92" fmla="*/ 446 w 450"/>
              <a:gd name="T93" fmla="*/ 101 h 402"/>
              <a:gd name="T94" fmla="*/ 440 w 450"/>
              <a:gd name="T95" fmla="*/ 126 h 402"/>
              <a:gd name="T96" fmla="*/ 440 w 450"/>
              <a:gd name="T97" fmla="*/ 141 h 402"/>
              <a:gd name="T98" fmla="*/ 423 w 450"/>
              <a:gd name="T99" fmla="*/ 157 h 402"/>
              <a:gd name="T100" fmla="*/ 411 w 450"/>
              <a:gd name="T101" fmla="*/ 174 h 402"/>
              <a:gd name="T102" fmla="*/ 411 w 450"/>
              <a:gd name="T103" fmla="*/ 193 h 402"/>
              <a:gd name="T104" fmla="*/ 430 w 450"/>
              <a:gd name="T105" fmla="*/ 202 h 402"/>
              <a:gd name="T106" fmla="*/ 440 w 450"/>
              <a:gd name="T107" fmla="*/ 218 h 402"/>
              <a:gd name="T108" fmla="*/ 450 w 450"/>
              <a:gd name="T109" fmla="*/ 233 h 402"/>
              <a:gd name="T110" fmla="*/ 441 w 450"/>
              <a:gd name="T111" fmla="*/ 240 h 402"/>
              <a:gd name="T112" fmla="*/ 421 w 450"/>
              <a:gd name="T113" fmla="*/ 240 h 402"/>
              <a:gd name="T114" fmla="*/ 418 w 450"/>
              <a:gd name="T115" fmla="*/ 256 h 402"/>
              <a:gd name="T116" fmla="*/ 415 w 450"/>
              <a:gd name="T117" fmla="*/ 273 h 402"/>
              <a:gd name="T118" fmla="*/ 415 w 450"/>
              <a:gd name="T119" fmla="*/ 297 h 402"/>
              <a:gd name="T120" fmla="*/ 415 w 450"/>
              <a:gd name="T121" fmla="*/ 325 h 402"/>
              <a:gd name="T122" fmla="*/ 408 w 450"/>
              <a:gd name="T123" fmla="*/ 344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0" h="402">
                <a:moveTo>
                  <a:pt x="400" y="348"/>
                </a:moveTo>
                <a:lnTo>
                  <a:pt x="391" y="343"/>
                </a:lnTo>
                <a:lnTo>
                  <a:pt x="386" y="338"/>
                </a:lnTo>
                <a:lnTo>
                  <a:pt x="382" y="330"/>
                </a:lnTo>
                <a:lnTo>
                  <a:pt x="376" y="325"/>
                </a:lnTo>
                <a:lnTo>
                  <a:pt x="371" y="319"/>
                </a:lnTo>
                <a:lnTo>
                  <a:pt x="367" y="319"/>
                </a:lnTo>
                <a:lnTo>
                  <a:pt x="363" y="319"/>
                </a:lnTo>
                <a:lnTo>
                  <a:pt x="357" y="316"/>
                </a:lnTo>
                <a:lnTo>
                  <a:pt x="357" y="313"/>
                </a:lnTo>
                <a:lnTo>
                  <a:pt x="350" y="309"/>
                </a:lnTo>
                <a:lnTo>
                  <a:pt x="346" y="309"/>
                </a:lnTo>
                <a:lnTo>
                  <a:pt x="336" y="322"/>
                </a:lnTo>
                <a:lnTo>
                  <a:pt x="332" y="327"/>
                </a:lnTo>
                <a:lnTo>
                  <a:pt x="324" y="338"/>
                </a:lnTo>
                <a:lnTo>
                  <a:pt x="321" y="340"/>
                </a:lnTo>
                <a:lnTo>
                  <a:pt x="313" y="343"/>
                </a:lnTo>
                <a:lnTo>
                  <a:pt x="305" y="343"/>
                </a:lnTo>
                <a:lnTo>
                  <a:pt x="300" y="343"/>
                </a:lnTo>
                <a:lnTo>
                  <a:pt x="292" y="344"/>
                </a:lnTo>
                <a:lnTo>
                  <a:pt x="292" y="352"/>
                </a:lnTo>
                <a:lnTo>
                  <a:pt x="289" y="359"/>
                </a:lnTo>
                <a:lnTo>
                  <a:pt x="289" y="368"/>
                </a:lnTo>
                <a:lnTo>
                  <a:pt x="284" y="369"/>
                </a:lnTo>
                <a:lnTo>
                  <a:pt x="278" y="375"/>
                </a:lnTo>
                <a:lnTo>
                  <a:pt x="268" y="375"/>
                </a:lnTo>
                <a:lnTo>
                  <a:pt x="267" y="375"/>
                </a:lnTo>
                <a:lnTo>
                  <a:pt x="260" y="372"/>
                </a:lnTo>
                <a:lnTo>
                  <a:pt x="255" y="378"/>
                </a:lnTo>
                <a:lnTo>
                  <a:pt x="249" y="380"/>
                </a:lnTo>
                <a:lnTo>
                  <a:pt x="246" y="383"/>
                </a:lnTo>
                <a:lnTo>
                  <a:pt x="241" y="383"/>
                </a:lnTo>
                <a:lnTo>
                  <a:pt x="237" y="389"/>
                </a:lnTo>
                <a:lnTo>
                  <a:pt x="237" y="394"/>
                </a:lnTo>
                <a:lnTo>
                  <a:pt x="235" y="396"/>
                </a:lnTo>
                <a:lnTo>
                  <a:pt x="231" y="400"/>
                </a:lnTo>
                <a:lnTo>
                  <a:pt x="225" y="402"/>
                </a:lnTo>
                <a:lnTo>
                  <a:pt x="220" y="396"/>
                </a:lnTo>
                <a:lnTo>
                  <a:pt x="219" y="386"/>
                </a:lnTo>
                <a:lnTo>
                  <a:pt x="217" y="380"/>
                </a:lnTo>
                <a:lnTo>
                  <a:pt x="217" y="372"/>
                </a:lnTo>
                <a:lnTo>
                  <a:pt x="213" y="368"/>
                </a:lnTo>
                <a:lnTo>
                  <a:pt x="203" y="364"/>
                </a:lnTo>
                <a:lnTo>
                  <a:pt x="197" y="359"/>
                </a:lnTo>
                <a:lnTo>
                  <a:pt x="192" y="352"/>
                </a:lnTo>
                <a:lnTo>
                  <a:pt x="187" y="344"/>
                </a:lnTo>
                <a:lnTo>
                  <a:pt x="183" y="340"/>
                </a:lnTo>
                <a:lnTo>
                  <a:pt x="170" y="333"/>
                </a:lnTo>
                <a:lnTo>
                  <a:pt x="169" y="325"/>
                </a:lnTo>
                <a:lnTo>
                  <a:pt x="166" y="317"/>
                </a:lnTo>
                <a:lnTo>
                  <a:pt x="163" y="316"/>
                </a:lnTo>
                <a:lnTo>
                  <a:pt x="162" y="309"/>
                </a:lnTo>
                <a:lnTo>
                  <a:pt x="155" y="303"/>
                </a:lnTo>
                <a:lnTo>
                  <a:pt x="151" y="300"/>
                </a:lnTo>
                <a:lnTo>
                  <a:pt x="147" y="297"/>
                </a:lnTo>
                <a:lnTo>
                  <a:pt x="139" y="300"/>
                </a:lnTo>
                <a:lnTo>
                  <a:pt x="136" y="308"/>
                </a:lnTo>
                <a:lnTo>
                  <a:pt x="133" y="313"/>
                </a:lnTo>
                <a:lnTo>
                  <a:pt x="129" y="317"/>
                </a:lnTo>
                <a:lnTo>
                  <a:pt x="127" y="319"/>
                </a:lnTo>
                <a:lnTo>
                  <a:pt x="127" y="325"/>
                </a:lnTo>
                <a:lnTo>
                  <a:pt x="123" y="327"/>
                </a:lnTo>
                <a:lnTo>
                  <a:pt x="111" y="333"/>
                </a:lnTo>
                <a:lnTo>
                  <a:pt x="97" y="338"/>
                </a:lnTo>
                <a:lnTo>
                  <a:pt x="86" y="340"/>
                </a:lnTo>
                <a:lnTo>
                  <a:pt x="75" y="338"/>
                </a:lnTo>
                <a:lnTo>
                  <a:pt x="72" y="330"/>
                </a:lnTo>
                <a:lnTo>
                  <a:pt x="65" y="322"/>
                </a:lnTo>
                <a:lnTo>
                  <a:pt x="62" y="316"/>
                </a:lnTo>
                <a:lnTo>
                  <a:pt x="58" y="308"/>
                </a:lnTo>
                <a:lnTo>
                  <a:pt x="56" y="300"/>
                </a:lnTo>
                <a:lnTo>
                  <a:pt x="54" y="295"/>
                </a:lnTo>
                <a:lnTo>
                  <a:pt x="51" y="292"/>
                </a:lnTo>
                <a:lnTo>
                  <a:pt x="51" y="287"/>
                </a:lnTo>
                <a:lnTo>
                  <a:pt x="46" y="276"/>
                </a:lnTo>
                <a:lnTo>
                  <a:pt x="43" y="266"/>
                </a:lnTo>
                <a:lnTo>
                  <a:pt x="43" y="264"/>
                </a:lnTo>
                <a:lnTo>
                  <a:pt x="40" y="257"/>
                </a:lnTo>
                <a:lnTo>
                  <a:pt x="40" y="252"/>
                </a:lnTo>
                <a:lnTo>
                  <a:pt x="37" y="245"/>
                </a:lnTo>
                <a:lnTo>
                  <a:pt x="29" y="249"/>
                </a:lnTo>
                <a:lnTo>
                  <a:pt x="25" y="249"/>
                </a:lnTo>
                <a:lnTo>
                  <a:pt x="19" y="249"/>
                </a:lnTo>
                <a:lnTo>
                  <a:pt x="17" y="249"/>
                </a:lnTo>
                <a:lnTo>
                  <a:pt x="10" y="245"/>
                </a:lnTo>
                <a:lnTo>
                  <a:pt x="6" y="240"/>
                </a:lnTo>
                <a:lnTo>
                  <a:pt x="3" y="233"/>
                </a:lnTo>
                <a:lnTo>
                  <a:pt x="1" y="222"/>
                </a:lnTo>
                <a:lnTo>
                  <a:pt x="0" y="214"/>
                </a:lnTo>
                <a:lnTo>
                  <a:pt x="0" y="212"/>
                </a:lnTo>
                <a:lnTo>
                  <a:pt x="1" y="204"/>
                </a:lnTo>
                <a:lnTo>
                  <a:pt x="3" y="200"/>
                </a:lnTo>
                <a:lnTo>
                  <a:pt x="10" y="193"/>
                </a:lnTo>
                <a:lnTo>
                  <a:pt x="17" y="184"/>
                </a:lnTo>
                <a:lnTo>
                  <a:pt x="21" y="177"/>
                </a:lnTo>
                <a:lnTo>
                  <a:pt x="25" y="170"/>
                </a:lnTo>
                <a:lnTo>
                  <a:pt x="25" y="169"/>
                </a:lnTo>
                <a:lnTo>
                  <a:pt x="25" y="161"/>
                </a:lnTo>
                <a:lnTo>
                  <a:pt x="28" y="157"/>
                </a:lnTo>
                <a:lnTo>
                  <a:pt x="37" y="144"/>
                </a:lnTo>
                <a:lnTo>
                  <a:pt x="46" y="133"/>
                </a:lnTo>
                <a:lnTo>
                  <a:pt x="54" y="126"/>
                </a:lnTo>
                <a:lnTo>
                  <a:pt x="56" y="123"/>
                </a:lnTo>
                <a:lnTo>
                  <a:pt x="56" y="117"/>
                </a:lnTo>
                <a:lnTo>
                  <a:pt x="61" y="109"/>
                </a:lnTo>
                <a:lnTo>
                  <a:pt x="65" y="106"/>
                </a:lnTo>
                <a:lnTo>
                  <a:pt x="72" y="101"/>
                </a:lnTo>
                <a:lnTo>
                  <a:pt x="78" y="99"/>
                </a:lnTo>
                <a:lnTo>
                  <a:pt x="83" y="96"/>
                </a:lnTo>
                <a:lnTo>
                  <a:pt x="86" y="88"/>
                </a:lnTo>
                <a:lnTo>
                  <a:pt x="93" y="78"/>
                </a:lnTo>
                <a:lnTo>
                  <a:pt x="97" y="77"/>
                </a:lnTo>
                <a:lnTo>
                  <a:pt x="108" y="74"/>
                </a:lnTo>
                <a:lnTo>
                  <a:pt x="111" y="70"/>
                </a:lnTo>
                <a:lnTo>
                  <a:pt x="111" y="66"/>
                </a:lnTo>
                <a:lnTo>
                  <a:pt x="111" y="59"/>
                </a:lnTo>
                <a:lnTo>
                  <a:pt x="111" y="51"/>
                </a:lnTo>
                <a:lnTo>
                  <a:pt x="111" y="46"/>
                </a:lnTo>
                <a:lnTo>
                  <a:pt x="115" y="41"/>
                </a:lnTo>
                <a:lnTo>
                  <a:pt x="115" y="35"/>
                </a:lnTo>
                <a:lnTo>
                  <a:pt x="115" y="29"/>
                </a:lnTo>
                <a:lnTo>
                  <a:pt x="115" y="27"/>
                </a:lnTo>
                <a:lnTo>
                  <a:pt x="118" y="26"/>
                </a:lnTo>
                <a:lnTo>
                  <a:pt x="118" y="16"/>
                </a:lnTo>
                <a:lnTo>
                  <a:pt x="115" y="10"/>
                </a:lnTo>
                <a:lnTo>
                  <a:pt x="118" y="0"/>
                </a:lnTo>
                <a:lnTo>
                  <a:pt x="123" y="2"/>
                </a:lnTo>
                <a:lnTo>
                  <a:pt x="136" y="7"/>
                </a:lnTo>
                <a:lnTo>
                  <a:pt x="147" y="13"/>
                </a:lnTo>
                <a:lnTo>
                  <a:pt x="159" y="10"/>
                </a:lnTo>
                <a:lnTo>
                  <a:pt x="166" y="10"/>
                </a:lnTo>
                <a:lnTo>
                  <a:pt x="187" y="10"/>
                </a:lnTo>
                <a:lnTo>
                  <a:pt x="192" y="10"/>
                </a:lnTo>
                <a:lnTo>
                  <a:pt x="197" y="13"/>
                </a:lnTo>
                <a:lnTo>
                  <a:pt x="203" y="13"/>
                </a:lnTo>
                <a:lnTo>
                  <a:pt x="209" y="16"/>
                </a:lnTo>
                <a:lnTo>
                  <a:pt x="220" y="18"/>
                </a:lnTo>
                <a:lnTo>
                  <a:pt x="235" y="26"/>
                </a:lnTo>
                <a:lnTo>
                  <a:pt x="245" y="21"/>
                </a:lnTo>
                <a:lnTo>
                  <a:pt x="246" y="18"/>
                </a:lnTo>
                <a:lnTo>
                  <a:pt x="249" y="13"/>
                </a:lnTo>
                <a:lnTo>
                  <a:pt x="252" y="10"/>
                </a:lnTo>
                <a:lnTo>
                  <a:pt x="259" y="13"/>
                </a:lnTo>
                <a:lnTo>
                  <a:pt x="267" y="16"/>
                </a:lnTo>
                <a:lnTo>
                  <a:pt x="274" y="16"/>
                </a:lnTo>
                <a:lnTo>
                  <a:pt x="284" y="18"/>
                </a:lnTo>
                <a:lnTo>
                  <a:pt x="286" y="26"/>
                </a:lnTo>
                <a:lnTo>
                  <a:pt x="286" y="27"/>
                </a:lnTo>
                <a:lnTo>
                  <a:pt x="286" y="33"/>
                </a:lnTo>
                <a:lnTo>
                  <a:pt x="300" y="35"/>
                </a:lnTo>
                <a:lnTo>
                  <a:pt x="310" y="37"/>
                </a:lnTo>
                <a:lnTo>
                  <a:pt x="318" y="37"/>
                </a:lnTo>
                <a:lnTo>
                  <a:pt x="324" y="41"/>
                </a:lnTo>
                <a:lnTo>
                  <a:pt x="328" y="43"/>
                </a:lnTo>
                <a:lnTo>
                  <a:pt x="328" y="46"/>
                </a:lnTo>
                <a:lnTo>
                  <a:pt x="332" y="51"/>
                </a:lnTo>
                <a:lnTo>
                  <a:pt x="333" y="58"/>
                </a:lnTo>
                <a:lnTo>
                  <a:pt x="342" y="59"/>
                </a:lnTo>
                <a:lnTo>
                  <a:pt x="342" y="66"/>
                </a:lnTo>
                <a:lnTo>
                  <a:pt x="342" y="74"/>
                </a:lnTo>
                <a:lnTo>
                  <a:pt x="345" y="81"/>
                </a:lnTo>
                <a:lnTo>
                  <a:pt x="346" y="83"/>
                </a:lnTo>
                <a:lnTo>
                  <a:pt x="346" y="88"/>
                </a:lnTo>
                <a:lnTo>
                  <a:pt x="353" y="93"/>
                </a:lnTo>
                <a:lnTo>
                  <a:pt x="357" y="96"/>
                </a:lnTo>
                <a:lnTo>
                  <a:pt x="363" y="96"/>
                </a:lnTo>
                <a:lnTo>
                  <a:pt x="368" y="99"/>
                </a:lnTo>
                <a:lnTo>
                  <a:pt x="376" y="99"/>
                </a:lnTo>
                <a:lnTo>
                  <a:pt x="378" y="99"/>
                </a:lnTo>
                <a:lnTo>
                  <a:pt x="383" y="99"/>
                </a:lnTo>
                <a:lnTo>
                  <a:pt x="386" y="99"/>
                </a:lnTo>
                <a:lnTo>
                  <a:pt x="388" y="99"/>
                </a:lnTo>
                <a:lnTo>
                  <a:pt x="394" y="99"/>
                </a:lnTo>
                <a:lnTo>
                  <a:pt x="397" y="99"/>
                </a:lnTo>
                <a:lnTo>
                  <a:pt x="408" y="99"/>
                </a:lnTo>
                <a:lnTo>
                  <a:pt x="411" y="99"/>
                </a:lnTo>
                <a:lnTo>
                  <a:pt x="421" y="96"/>
                </a:lnTo>
                <a:lnTo>
                  <a:pt x="423" y="93"/>
                </a:lnTo>
                <a:lnTo>
                  <a:pt x="429" y="83"/>
                </a:lnTo>
                <a:lnTo>
                  <a:pt x="430" y="78"/>
                </a:lnTo>
                <a:lnTo>
                  <a:pt x="430" y="77"/>
                </a:lnTo>
                <a:lnTo>
                  <a:pt x="440" y="69"/>
                </a:lnTo>
                <a:lnTo>
                  <a:pt x="441" y="62"/>
                </a:lnTo>
                <a:lnTo>
                  <a:pt x="443" y="69"/>
                </a:lnTo>
                <a:lnTo>
                  <a:pt x="443" y="70"/>
                </a:lnTo>
                <a:lnTo>
                  <a:pt x="443" y="81"/>
                </a:lnTo>
                <a:lnTo>
                  <a:pt x="443" y="93"/>
                </a:lnTo>
                <a:lnTo>
                  <a:pt x="446" y="101"/>
                </a:lnTo>
                <a:lnTo>
                  <a:pt x="443" y="109"/>
                </a:lnTo>
                <a:lnTo>
                  <a:pt x="446" y="113"/>
                </a:lnTo>
                <a:lnTo>
                  <a:pt x="443" y="121"/>
                </a:lnTo>
                <a:lnTo>
                  <a:pt x="440" y="126"/>
                </a:lnTo>
                <a:lnTo>
                  <a:pt x="430" y="131"/>
                </a:lnTo>
                <a:lnTo>
                  <a:pt x="429" y="133"/>
                </a:lnTo>
                <a:lnTo>
                  <a:pt x="434" y="136"/>
                </a:lnTo>
                <a:lnTo>
                  <a:pt x="440" y="141"/>
                </a:lnTo>
                <a:lnTo>
                  <a:pt x="440" y="144"/>
                </a:lnTo>
                <a:lnTo>
                  <a:pt x="430" y="152"/>
                </a:lnTo>
                <a:lnTo>
                  <a:pt x="429" y="152"/>
                </a:lnTo>
                <a:lnTo>
                  <a:pt x="423" y="157"/>
                </a:lnTo>
                <a:lnTo>
                  <a:pt x="418" y="161"/>
                </a:lnTo>
                <a:lnTo>
                  <a:pt x="415" y="162"/>
                </a:lnTo>
                <a:lnTo>
                  <a:pt x="411" y="169"/>
                </a:lnTo>
                <a:lnTo>
                  <a:pt x="411" y="174"/>
                </a:lnTo>
                <a:lnTo>
                  <a:pt x="411" y="184"/>
                </a:lnTo>
                <a:lnTo>
                  <a:pt x="411" y="185"/>
                </a:lnTo>
                <a:lnTo>
                  <a:pt x="411" y="192"/>
                </a:lnTo>
                <a:lnTo>
                  <a:pt x="411" y="193"/>
                </a:lnTo>
                <a:lnTo>
                  <a:pt x="418" y="197"/>
                </a:lnTo>
                <a:lnTo>
                  <a:pt x="426" y="197"/>
                </a:lnTo>
                <a:lnTo>
                  <a:pt x="429" y="200"/>
                </a:lnTo>
                <a:lnTo>
                  <a:pt x="430" y="202"/>
                </a:lnTo>
                <a:lnTo>
                  <a:pt x="430" y="212"/>
                </a:lnTo>
                <a:lnTo>
                  <a:pt x="434" y="212"/>
                </a:lnTo>
                <a:lnTo>
                  <a:pt x="440" y="214"/>
                </a:lnTo>
                <a:lnTo>
                  <a:pt x="440" y="218"/>
                </a:lnTo>
                <a:lnTo>
                  <a:pt x="443" y="222"/>
                </a:lnTo>
                <a:lnTo>
                  <a:pt x="446" y="224"/>
                </a:lnTo>
                <a:lnTo>
                  <a:pt x="450" y="226"/>
                </a:lnTo>
                <a:lnTo>
                  <a:pt x="450" y="233"/>
                </a:lnTo>
                <a:lnTo>
                  <a:pt x="450" y="234"/>
                </a:lnTo>
                <a:lnTo>
                  <a:pt x="450" y="236"/>
                </a:lnTo>
                <a:lnTo>
                  <a:pt x="446" y="240"/>
                </a:lnTo>
                <a:lnTo>
                  <a:pt x="441" y="240"/>
                </a:lnTo>
                <a:lnTo>
                  <a:pt x="434" y="240"/>
                </a:lnTo>
                <a:lnTo>
                  <a:pt x="430" y="244"/>
                </a:lnTo>
                <a:lnTo>
                  <a:pt x="426" y="244"/>
                </a:lnTo>
                <a:lnTo>
                  <a:pt x="421" y="240"/>
                </a:lnTo>
                <a:lnTo>
                  <a:pt x="418" y="240"/>
                </a:lnTo>
                <a:lnTo>
                  <a:pt x="415" y="244"/>
                </a:lnTo>
                <a:lnTo>
                  <a:pt x="415" y="249"/>
                </a:lnTo>
                <a:lnTo>
                  <a:pt x="418" y="256"/>
                </a:lnTo>
                <a:lnTo>
                  <a:pt x="418" y="260"/>
                </a:lnTo>
                <a:lnTo>
                  <a:pt x="418" y="264"/>
                </a:lnTo>
                <a:lnTo>
                  <a:pt x="415" y="265"/>
                </a:lnTo>
                <a:lnTo>
                  <a:pt x="415" y="273"/>
                </a:lnTo>
                <a:lnTo>
                  <a:pt x="415" y="282"/>
                </a:lnTo>
                <a:lnTo>
                  <a:pt x="418" y="287"/>
                </a:lnTo>
                <a:lnTo>
                  <a:pt x="415" y="292"/>
                </a:lnTo>
                <a:lnTo>
                  <a:pt x="415" y="297"/>
                </a:lnTo>
                <a:lnTo>
                  <a:pt x="415" y="308"/>
                </a:lnTo>
                <a:lnTo>
                  <a:pt x="415" y="313"/>
                </a:lnTo>
                <a:lnTo>
                  <a:pt x="415" y="317"/>
                </a:lnTo>
                <a:lnTo>
                  <a:pt x="415" y="325"/>
                </a:lnTo>
                <a:lnTo>
                  <a:pt x="415" y="330"/>
                </a:lnTo>
                <a:lnTo>
                  <a:pt x="415" y="338"/>
                </a:lnTo>
                <a:lnTo>
                  <a:pt x="411" y="340"/>
                </a:lnTo>
                <a:lnTo>
                  <a:pt x="408" y="344"/>
                </a:lnTo>
                <a:lnTo>
                  <a:pt x="400" y="348"/>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0" name="Freeform 1062"/>
          <p:cNvSpPr>
            <a:spLocks/>
          </p:cNvSpPr>
          <p:nvPr userDrawn="1"/>
        </p:nvSpPr>
        <p:spPr bwMode="auto">
          <a:xfrm>
            <a:off x="4372160" y="4993900"/>
            <a:ext cx="89893" cy="131876"/>
          </a:xfrm>
          <a:custGeom>
            <a:avLst/>
            <a:gdLst>
              <a:gd name="T0" fmla="*/ 76 w 208"/>
              <a:gd name="T1" fmla="*/ 255 h 271"/>
              <a:gd name="T2" fmla="*/ 42 w 208"/>
              <a:gd name="T3" fmla="*/ 248 h 271"/>
              <a:gd name="T4" fmla="*/ 26 w 208"/>
              <a:gd name="T5" fmla="*/ 233 h 271"/>
              <a:gd name="T6" fmla="*/ 18 w 208"/>
              <a:gd name="T7" fmla="*/ 213 h 271"/>
              <a:gd name="T8" fmla="*/ 21 w 208"/>
              <a:gd name="T9" fmla="*/ 200 h 271"/>
              <a:gd name="T10" fmla="*/ 10 w 208"/>
              <a:gd name="T11" fmla="*/ 193 h 271"/>
              <a:gd name="T12" fmla="*/ 3 w 208"/>
              <a:gd name="T13" fmla="*/ 185 h 271"/>
              <a:gd name="T14" fmla="*/ 2 w 208"/>
              <a:gd name="T15" fmla="*/ 173 h 271"/>
              <a:gd name="T16" fmla="*/ 3 w 208"/>
              <a:gd name="T17" fmla="*/ 157 h 271"/>
              <a:gd name="T18" fmla="*/ 0 w 208"/>
              <a:gd name="T19" fmla="*/ 142 h 271"/>
              <a:gd name="T20" fmla="*/ 0 w 208"/>
              <a:gd name="T21" fmla="*/ 132 h 271"/>
              <a:gd name="T22" fmla="*/ 10 w 208"/>
              <a:gd name="T23" fmla="*/ 126 h 271"/>
              <a:gd name="T24" fmla="*/ 14 w 208"/>
              <a:gd name="T25" fmla="*/ 120 h 271"/>
              <a:gd name="T26" fmla="*/ 25 w 208"/>
              <a:gd name="T27" fmla="*/ 123 h 271"/>
              <a:gd name="T28" fmla="*/ 42 w 208"/>
              <a:gd name="T29" fmla="*/ 108 h 271"/>
              <a:gd name="T30" fmla="*/ 45 w 208"/>
              <a:gd name="T31" fmla="*/ 100 h 271"/>
              <a:gd name="T32" fmla="*/ 57 w 208"/>
              <a:gd name="T33" fmla="*/ 96 h 271"/>
              <a:gd name="T34" fmla="*/ 54 w 208"/>
              <a:gd name="T35" fmla="*/ 88 h 271"/>
              <a:gd name="T36" fmla="*/ 57 w 208"/>
              <a:gd name="T37" fmla="*/ 87 h 271"/>
              <a:gd name="T38" fmla="*/ 68 w 208"/>
              <a:gd name="T39" fmla="*/ 75 h 271"/>
              <a:gd name="T40" fmla="*/ 64 w 208"/>
              <a:gd name="T41" fmla="*/ 65 h 271"/>
              <a:gd name="T42" fmla="*/ 79 w 208"/>
              <a:gd name="T43" fmla="*/ 58 h 271"/>
              <a:gd name="T44" fmla="*/ 87 w 208"/>
              <a:gd name="T45" fmla="*/ 60 h 271"/>
              <a:gd name="T46" fmla="*/ 83 w 208"/>
              <a:gd name="T47" fmla="*/ 46 h 271"/>
              <a:gd name="T48" fmla="*/ 87 w 208"/>
              <a:gd name="T49" fmla="*/ 35 h 271"/>
              <a:gd name="T50" fmla="*/ 87 w 208"/>
              <a:gd name="T51" fmla="*/ 25 h 271"/>
              <a:gd name="T52" fmla="*/ 101 w 208"/>
              <a:gd name="T53" fmla="*/ 15 h 271"/>
              <a:gd name="T54" fmla="*/ 107 w 208"/>
              <a:gd name="T55" fmla="*/ 6 h 271"/>
              <a:gd name="T56" fmla="*/ 113 w 208"/>
              <a:gd name="T57" fmla="*/ 6 h 271"/>
              <a:gd name="T58" fmla="*/ 113 w 208"/>
              <a:gd name="T59" fmla="*/ 22 h 271"/>
              <a:gd name="T60" fmla="*/ 117 w 208"/>
              <a:gd name="T61" fmla="*/ 39 h 271"/>
              <a:gd name="T62" fmla="*/ 125 w 208"/>
              <a:gd name="T63" fmla="*/ 46 h 271"/>
              <a:gd name="T64" fmla="*/ 140 w 208"/>
              <a:gd name="T65" fmla="*/ 48 h 271"/>
              <a:gd name="T66" fmla="*/ 153 w 208"/>
              <a:gd name="T67" fmla="*/ 69 h 271"/>
              <a:gd name="T68" fmla="*/ 151 w 208"/>
              <a:gd name="T69" fmla="*/ 90 h 271"/>
              <a:gd name="T70" fmla="*/ 162 w 208"/>
              <a:gd name="T71" fmla="*/ 104 h 271"/>
              <a:gd name="T72" fmla="*/ 175 w 208"/>
              <a:gd name="T73" fmla="*/ 116 h 271"/>
              <a:gd name="T74" fmla="*/ 188 w 208"/>
              <a:gd name="T75" fmla="*/ 123 h 271"/>
              <a:gd name="T76" fmla="*/ 196 w 208"/>
              <a:gd name="T77" fmla="*/ 135 h 271"/>
              <a:gd name="T78" fmla="*/ 194 w 208"/>
              <a:gd name="T79" fmla="*/ 163 h 271"/>
              <a:gd name="T80" fmla="*/ 205 w 208"/>
              <a:gd name="T81" fmla="*/ 182 h 271"/>
              <a:gd name="T82" fmla="*/ 205 w 208"/>
              <a:gd name="T83" fmla="*/ 190 h 271"/>
              <a:gd name="T84" fmla="*/ 194 w 208"/>
              <a:gd name="T85" fmla="*/ 199 h 271"/>
              <a:gd name="T86" fmla="*/ 196 w 208"/>
              <a:gd name="T87" fmla="*/ 213 h 271"/>
              <a:gd name="T88" fmla="*/ 202 w 208"/>
              <a:gd name="T89" fmla="*/ 221 h 271"/>
              <a:gd name="T90" fmla="*/ 202 w 208"/>
              <a:gd name="T91" fmla="*/ 230 h 271"/>
              <a:gd name="T92" fmla="*/ 200 w 208"/>
              <a:gd name="T93" fmla="*/ 242 h 271"/>
              <a:gd name="T94" fmla="*/ 200 w 208"/>
              <a:gd name="T95" fmla="*/ 263 h 271"/>
              <a:gd name="T96" fmla="*/ 175 w 208"/>
              <a:gd name="T97" fmla="*/ 259 h 271"/>
              <a:gd name="T98" fmla="*/ 162 w 208"/>
              <a:gd name="T99" fmla="*/ 263 h 271"/>
              <a:gd name="T100" fmla="*/ 136 w 208"/>
              <a:gd name="T101" fmla="*/ 263 h 271"/>
              <a:gd name="T102" fmla="*/ 113 w 208"/>
              <a:gd name="T103" fmla="*/ 259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8" h="271">
                <a:moveTo>
                  <a:pt x="103" y="255"/>
                </a:moveTo>
                <a:lnTo>
                  <a:pt x="83" y="255"/>
                </a:lnTo>
                <a:lnTo>
                  <a:pt x="76" y="255"/>
                </a:lnTo>
                <a:lnTo>
                  <a:pt x="64" y="259"/>
                </a:lnTo>
                <a:lnTo>
                  <a:pt x="53" y="253"/>
                </a:lnTo>
                <a:lnTo>
                  <a:pt x="42" y="248"/>
                </a:lnTo>
                <a:lnTo>
                  <a:pt x="34" y="246"/>
                </a:lnTo>
                <a:lnTo>
                  <a:pt x="26" y="242"/>
                </a:lnTo>
                <a:lnTo>
                  <a:pt x="26" y="233"/>
                </a:lnTo>
                <a:lnTo>
                  <a:pt x="25" y="225"/>
                </a:lnTo>
                <a:lnTo>
                  <a:pt x="21" y="220"/>
                </a:lnTo>
                <a:lnTo>
                  <a:pt x="18" y="213"/>
                </a:lnTo>
                <a:lnTo>
                  <a:pt x="25" y="213"/>
                </a:lnTo>
                <a:lnTo>
                  <a:pt x="25" y="203"/>
                </a:lnTo>
                <a:lnTo>
                  <a:pt x="21" y="200"/>
                </a:lnTo>
                <a:lnTo>
                  <a:pt x="18" y="199"/>
                </a:lnTo>
                <a:lnTo>
                  <a:pt x="14" y="195"/>
                </a:lnTo>
                <a:lnTo>
                  <a:pt x="10" y="193"/>
                </a:lnTo>
                <a:lnTo>
                  <a:pt x="3" y="190"/>
                </a:lnTo>
                <a:lnTo>
                  <a:pt x="2" y="189"/>
                </a:lnTo>
                <a:lnTo>
                  <a:pt x="3" y="185"/>
                </a:lnTo>
                <a:lnTo>
                  <a:pt x="3" y="182"/>
                </a:lnTo>
                <a:lnTo>
                  <a:pt x="2" y="176"/>
                </a:lnTo>
                <a:lnTo>
                  <a:pt x="2" y="173"/>
                </a:lnTo>
                <a:lnTo>
                  <a:pt x="2" y="167"/>
                </a:lnTo>
                <a:lnTo>
                  <a:pt x="3" y="163"/>
                </a:lnTo>
                <a:lnTo>
                  <a:pt x="3" y="157"/>
                </a:lnTo>
                <a:lnTo>
                  <a:pt x="2" y="153"/>
                </a:lnTo>
                <a:lnTo>
                  <a:pt x="2" y="148"/>
                </a:lnTo>
                <a:lnTo>
                  <a:pt x="0" y="142"/>
                </a:lnTo>
                <a:lnTo>
                  <a:pt x="2" y="141"/>
                </a:lnTo>
                <a:lnTo>
                  <a:pt x="2" y="135"/>
                </a:lnTo>
                <a:lnTo>
                  <a:pt x="0" y="132"/>
                </a:lnTo>
                <a:lnTo>
                  <a:pt x="0" y="127"/>
                </a:lnTo>
                <a:lnTo>
                  <a:pt x="3" y="132"/>
                </a:lnTo>
                <a:lnTo>
                  <a:pt x="10" y="126"/>
                </a:lnTo>
                <a:lnTo>
                  <a:pt x="13" y="126"/>
                </a:lnTo>
                <a:lnTo>
                  <a:pt x="13" y="123"/>
                </a:lnTo>
                <a:lnTo>
                  <a:pt x="14" y="120"/>
                </a:lnTo>
                <a:lnTo>
                  <a:pt x="18" y="118"/>
                </a:lnTo>
                <a:lnTo>
                  <a:pt x="25" y="120"/>
                </a:lnTo>
                <a:lnTo>
                  <a:pt x="25" y="123"/>
                </a:lnTo>
                <a:lnTo>
                  <a:pt x="28" y="118"/>
                </a:lnTo>
                <a:lnTo>
                  <a:pt x="34" y="113"/>
                </a:lnTo>
                <a:lnTo>
                  <a:pt x="42" y="108"/>
                </a:lnTo>
                <a:lnTo>
                  <a:pt x="44" y="107"/>
                </a:lnTo>
                <a:lnTo>
                  <a:pt x="44" y="104"/>
                </a:lnTo>
                <a:lnTo>
                  <a:pt x="45" y="100"/>
                </a:lnTo>
                <a:lnTo>
                  <a:pt x="53" y="97"/>
                </a:lnTo>
                <a:lnTo>
                  <a:pt x="54" y="100"/>
                </a:lnTo>
                <a:lnTo>
                  <a:pt x="57" y="96"/>
                </a:lnTo>
                <a:lnTo>
                  <a:pt x="59" y="93"/>
                </a:lnTo>
                <a:lnTo>
                  <a:pt x="57" y="90"/>
                </a:lnTo>
                <a:lnTo>
                  <a:pt x="54" y="88"/>
                </a:lnTo>
                <a:lnTo>
                  <a:pt x="53" y="87"/>
                </a:lnTo>
                <a:lnTo>
                  <a:pt x="54" y="81"/>
                </a:lnTo>
                <a:lnTo>
                  <a:pt x="57" y="87"/>
                </a:lnTo>
                <a:lnTo>
                  <a:pt x="68" y="81"/>
                </a:lnTo>
                <a:lnTo>
                  <a:pt x="68" y="79"/>
                </a:lnTo>
                <a:lnTo>
                  <a:pt x="68" y="75"/>
                </a:lnTo>
                <a:lnTo>
                  <a:pt x="68" y="69"/>
                </a:lnTo>
                <a:lnTo>
                  <a:pt x="64" y="67"/>
                </a:lnTo>
                <a:lnTo>
                  <a:pt x="64" y="65"/>
                </a:lnTo>
                <a:lnTo>
                  <a:pt x="64" y="58"/>
                </a:lnTo>
                <a:lnTo>
                  <a:pt x="70" y="58"/>
                </a:lnTo>
                <a:lnTo>
                  <a:pt x="79" y="58"/>
                </a:lnTo>
                <a:lnTo>
                  <a:pt x="82" y="58"/>
                </a:lnTo>
                <a:lnTo>
                  <a:pt x="86" y="60"/>
                </a:lnTo>
                <a:lnTo>
                  <a:pt x="87" y="60"/>
                </a:lnTo>
                <a:lnTo>
                  <a:pt x="87" y="51"/>
                </a:lnTo>
                <a:lnTo>
                  <a:pt x="86" y="48"/>
                </a:lnTo>
                <a:lnTo>
                  <a:pt x="83" y="46"/>
                </a:lnTo>
                <a:lnTo>
                  <a:pt x="86" y="43"/>
                </a:lnTo>
                <a:lnTo>
                  <a:pt x="87" y="40"/>
                </a:lnTo>
                <a:lnTo>
                  <a:pt x="87" y="35"/>
                </a:lnTo>
                <a:lnTo>
                  <a:pt x="91" y="34"/>
                </a:lnTo>
                <a:lnTo>
                  <a:pt x="87" y="27"/>
                </a:lnTo>
                <a:lnTo>
                  <a:pt x="87" y="25"/>
                </a:lnTo>
                <a:lnTo>
                  <a:pt x="91" y="22"/>
                </a:lnTo>
                <a:lnTo>
                  <a:pt x="96" y="18"/>
                </a:lnTo>
                <a:lnTo>
                  <a:pt x="101" y="15"/>
                </a:lnTo>
                <a:lnTo>
                  <a:pt x="103" y="11"/>
                </a:lnTo>
                <a:lnTo>
                  <a:pt x="107" y="8"/>
                </a:lnTo>
                <a:lnTo>
                  <a:pt x="107" y="6"/>
                </a:lnTo>
                <a:lnTo>
                  <a:pt x="107" y="2"/>
                </a:lnTo>
                <a:lnTo>
                  <a:pt x="110" y="0"/>
                </a:lnTo>
                <a:lnTo>
                  <a:pt x="113" y="6"/>
                </a:lnTo>
                <a:lnTo>
                  <a:pt x="117" y="8"/>
                </a:lnTo>
                <a:lnTo>
                  <a:pt x="113" y="13"/>
                </a:lnTo>
                <a:lnTo>
                  <a:pt x="113" y="22"/>
                </a:lnTo>
                <a:lnTo>
                  <a:pt x="113" y="27"/>
                </a:lnTo>
                <a:lnTo>
                  <a:pt x="113" y="34"/>
                </a:lnTo>
                <a:lnTo>
                  <a:pt x="117" y="39"/>
                </a:lnTo>
                <a:lnTo>
                  <a:pt x="120" y="40"/>
                </a:lnTo>
                <a:lnTo>
                  <a:pt x="121" y="43"/>
                </a:lnTo>
                <a:lnTo>
                  <a:pt x="125" y="46"/>
                </a:lnTo>
                <a:lnTo>
                  <a:pt x="134" y="46"/>
                </a:lnTo>
                <a:lnTo>
                  <a:pt x="135" y="48"/>
                </a:lnTo>
                <a:lnTo>
                  <a:pt x="140" y="48"/>
                </a:lnTo>
                <a:lnTo>
                  <a:pt x="145" y="58"/>
                </a:lnTo>
                <a:lnTo>
                  <a:pt x="151" y="67"/>
                </a:lnTo>
                <a:lnTo>
                  <a:pt x="153" y="69"/>
                </a:lnTo>
                <a:lnTo>
                  <a:pt x="151" y="75"/>
                </a:lnTo>
                <a:lnTo>
                  <a:pt x="151" y="81"/>
                </a:lnTo>
                <a:lnTo>
                  <a:pt x="151" y="90"/>
                </a:lnTo>
                <a:lnTo>
                  <a:pt x="151" y="96"/>
                </a:lnTo>
                <a:lnTo>
                  <a:pt x="153" y="97"/>
                </a:lnTo>
                <a:lnTo>
                  <a:pt x="162" y="104"/>
                </a:lnTo>
                <a:lnTo>
                  <a:pt x="162" y="107"/>
                </a:lnTo>
                <a:lnTo>
                  <a:pt x="168" y="113"/>
                </a:lnTo>
                <a:lnTo>
                  <a:pt x="175" y="116"/>
                </a:lnTo>
                <a:lnTo>
                  <a:pt x="179" y="118"/>
                </a:lnTo>
                <a:lnTo>
                  <a:pt x="183" y="118"/>
                </a:lnTo>
                <a:lnTo>
                  <a:pt x="188" y="123"/>
                </a:lnTo>
                <a:lnTo>
                  <a:pt x="190" y="127"/>
                </a:lnTo>
                <a:lnTo>
                  <a:pt x="194" y="132"/>
                </a:lnTo>
                <a:lnTo>
                  <a:pt x="196" y="135"/>
                </a:lnTo>
                <a:lnTo>
                  <a:pt x="194" y="147"/>
                </a:lnTo>
                <a:lnTo>
                  <a:pt x="194" y="157"/>
                </a:lnTo>
                <a:lnTo>
                  <a:pt x="194" y="163"/>
                </a:lnTo>
                <a:lnTo>
                  <a:pt x="194" y="167"/>
                </a:lnTo>
                <a:lnTo>
                  <a:pt x="200" y="176"/>
                </a:lnTo>
                <a:lnTo>
                  <a:pt x="205" y="182"/>
                </a:lnTo>
                <a:lnTo>
                  <a:pt x="208" y="185"/>
                </a:lnTo>
                <a:lnTo>
                  <a:pt x="208" y="189"/>
                </a:lnTo>
                <a:lnTo>
                  <a:pt x="205" y="190"/>
                </a:lnTo>
                <a:lnTo>
                  <a:pt x="202" y="190"/>
                </a:lnTo>
                <a:lnTo>
                  <a:pt x="196" y="195"/>
                </a:lnTo>
                <a:lnTo>
                  <a:pt x="194" y="199"/>
                </a:lnTo>
                <a:lnTo>
                  <a:pt x="194" y="203"/>
                </a:lnTo>
                <a:lnTo>
                  <a:pt x="194" y="211"/>
                </a:lnTo>
                <a:lnTo>
                  <a:pt x="196" y="213"/>
                </a:lnTo>
                <a:lnTo>
                  <a:pt x="200" y="215"/>
                </a:lnTo>
                <a:lnTo>
                  <a:pt x="202" y="215"/>
                </a:lnTo>
                <a:lnTo>
                  <a:pt x="202" y="221"/>
                </a:lnTo>
                <a:lnTo>
                  <a:pt x="202" y="225"/>
                </a:lnTo>
                <a:lnTo>
                  <a:pt x="202" y="229"/>
                </a:lnTo>
                <a:lnTo>
                  <a:pt x="202" y="230"/>
                </a:lnTo>
                <a:lnTo>
                  <a:pt x="208" y="236"/>
                </a:lnTo>
                <a:lnTo>
                  <a:pt x="202" y="241"/>
                </a:lnTo>
                <a:lnTo>
                  <a:pt x="200" y="242"/>
                </a:lnTo>
                <a:lnTo>
                  <a:pt x="200" y="250"/>
                </a:lnTo>
                <a:lnTo>
                  <a:pt x="196" y="253"/>
                </a:lnTo>
                <a:lnTo>
                  <a:pt x="200" y="263"/>
                </a:lnTo>
                <a:lnTo>
                  <a:pt x="190" y="262"/>
                </a:lnTo>
                <a:lnTo>
                  <a:pt x="183" y="262"/>
                </a:lnTo>
                <a:lnTo>
                  <a:pt x="175" y="259"/>
                </a:lnTo>
                <a:lnTo>
                  <a:pt x="168" y="255"/>
                </a:lnTo>
                <a:lnTo>
                  <a:pt x="165" y="259"/>
                </a:lnTo>
                <a:lnTo>
                  <a:pt x="162" y="263"/>
                </a:lnTo>
                <a:lnTo>
                  <a:pt x="162" y="267"/>
                </a:lnTo>
                <a:lnTo>
                  <a:pt x="151" y="271"/>
                </a:lnTo>
                <a:lnTo>
                  <a:pt x="136" y="263"/>
                </a:lnTo>
                <a:lnTo>
                  <a:pt x="125" y="262"/>
                </a:lnTo>
                <a:lnTo>
                  <a:pt x="120" y="259"/>
                </a:lnTo>
                <a:lnTo>
                  <a:pt x="113" y="259"/>
                </a:lnTo>
                <a:lnTo>
                  <a:pt x="109" y="255"/>
                </a:lnTo>
                <a:lnTo>
                  <a:pt x="103" y="255"/>
                </a:lnTo>
                <a:close/>
              </a:path>
            </a:pathLst>
          </a:custGeom>
          <a:solidFill>
            <a:schemeClr val="accent5">
              <a:lumMod val="75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1" name="Freeform 1063"/>
          <p:cNvSpPr>
            <a:spLocks/>
          </p:cNvSpPr>
          <p:nvPr userDrawn="1"/>
        </p:nvSpPr>
        <p:spPr bwMode="auto">
          <a:xfrm>
            <a:off x="4507651" y="4948476"/>
            <a:ext cx="238413" cy="147995"/>
          </a:xfrm>
          <a:custGeom>
            <a:avLst/>
            <a:gdLst>
              <a:gd name="T0" fmla="*/ 502 w 551"/>
              <a:gd name="T1" fmla="*/ 143 h 304"/>
              <a:gd name="T2" fmla="*/ 475 w 551"/>
              <a:gd name="T3" fmla="*/ 130 h 304"/>
              <a:gd name="T4" fmla="*/ 427 w 551"/>
              <a:gd name="T5" fmla="*/ 136 h 304"/>
              <a:gd name="T6" fmla="*/ 424 w 551"/>
              <a:gd name="T7" fmla="*/ 101 h 304"/>
              <a:gd name="T8" fmla="*/ 403 w 551"/>
              <a:gd name="T9" fmla="*/ 80 h 304"/>
              <a:gd name="T10" fmla="*/ 377 w 551"/>
              <a:gd name="T11" fmla="*/ 55 h 304"/>
              <a:gd name="T12" fmla="*/ 344 w 551"/>
              <a:gd name="T13" fmla="*/ 36 h 304"/>
              <a:gd name="T14" fmla="*/ 319 w 551"/>
              <a:gd name="T15" fmla="*/ 43 h 304"/>
              <a:gd name="T16" fmla="*/ 283 w 551"/>
              <a:gd name="T17" fmla="*/ 32 h 304"/>
              <a:gd name="T18" fmla="*/ 262 w 551"/>
              <a:gd name="T19" fmla="*/ 6 h 304"/>
              <a:gd name="T20" fmla="*/ 211 w 551"/>
              <a:gd name="T21" fmla="*/ 28 h 304"/>
              <a:gd name="T22" fmla="*/ 179 w 551"/>
              <a:gd name="T23" fmla="*/ 52 h 304"/>
              <a:gd name="T24" fmla="*/ 139 w 551"/>
              <a:gd name="T25" fmla="*/ 55 h 304"/>
              <a:gd name="T26" fmla="*/ 110 w 551"/>
              <a:gd name="T27" fmla="*/ 53 h 304"/>
              <a:gd name="T28" fmla="*/ 73 w 551"/>
              <a:gd name="T29" fmla="*/ 53 h 304"/>
              <a:gd name="T30" fmla="*/ 52 w 551"/>
              <a:gd name="T31" fmla="*/ 52 h 304"/>
              <a:gd name="T32" fmla="*/ 4 w 551"/>
              <a:gd name="T33" fmla="*/ 80 h 304"/>
              <a:gd name="T34" fmla="*/ 16 w 551"/>
              <a:gd name="T35" fmla="*/ 85 h 304"/>
              <a:gd name="T36" fmla="*/ 23 w 551"/>
              <a:gd name="T37" fmla="*/ 92 h 304"/>
              <a:gd name="T38" fmla="*/ 27 w 551"/>
              <a:gd name="T39" fmla="*/ 106 h 304"/>
              <a:gd name="T40" fmla="*/ 27 w 551"/>
              <a:gd name="T41" fmla="*/ 116 h 304"/>
              <a:gd name="T42" fmla="*/ 34 w 551"/>
              <a:gd name="T43" fmla="*/ 125 h 304"/>
              <a:gd name="T44" fmla="*/ 45 w 551"/>
              <a:gd name="T45" fmla="*/ 138 h 304"/>
              <a:gd name="T46" fmla="*/ 95 w 551"/>
              <a:gd name="T47" fmla="*/ 138 h 304"/>
              <a:gd name="T48" fmla="*/ 117 w 551"/>
              <a:gd name="T49" fmla="*/ 136 h 304"/>
              <a:gd name="T50" fmla="*/ 132 w 551"/>
              <a:gd name="T51" fmla="*/ 156 h 304"/>
              <a:gd name="T52" fmla="*/ 154 w 551"/>
              <a:gd name="T53" fmla="*/ 191 h 304"/>
              <a:gd name="T54" fmla="*/ 175 w 551"/>
              <a:gd name="T55" fmla="*/ 209 h 304"/>
              <a:gd name="T56" fmla="*/ 186 w 551"/>
              <a:gd name="T57" fmla="*/ 234 h 304"/>
              <a:gd name="T58" fmla="*/ 207 w 551"/>
              <a:gd name="T59" fmla="*/ 252 h 304"/>
              <a:gd name="T60" fmla="*/ 229 w 551"/>
              <a:gd name="T61" fmla="*/ 274 h 304"/>
              <a:gd name="T62" fmla="*/ 254 w 551"/>
              <a:gd name="T63" fmla="*/ 285 h 304"/>
              <a:gd name="T64" fmla="*/ 277 w 551"/>
              <a:gd name="T65" fmla="*/ 303 h 304"/>
              <a:gd name="T66" fmla="*/ 309 w 551"/>
              <a:gd name="T67" fmla="*/ 303 h 304"/>
              <a:gd name="T68" fmla="*/ 340 w 551"/>
              <a:gd name="T69" fmla="*/ 281 h 304"/>
              <a:gd name="T70" fmla="*/ 362 w 551"/>
              <a:gd name="T71" fmla="*/ 255 h 304"/>
              <a:gd name="T72" fmla="*/ 385 w 551"/>
              <a:gd name="T73" fmla="*/ 262 h 304"/>
              <a:gd name="T74" fmla="*/ 405 w 551"/>
              <a:gd name="T75" fmla="*/ 270 h 304"/>
              <a:gd name="T76" fmla="*/ 420 w 551"/>
              <a:gd name="T77" fmla="*/ 276 h 304"/>
              <a:gd name="T78" fmla="*/ 438 w 551"/>
              <a:gd name="T79" fmla="*/ 255 h 304"/>
              <a:gd name="T80" fmla="*/ 448 w 551"/>
              <a:gd name="T81" fmla="*/ 240 h 304"/>
              <a:gd name="T82" fmla="*/ 481 w 551"/>
              <a:gd name="T83" fmla="*/ 217 h 304"/>
              <a:gd name="T84" fmla="*/ 517 w 551"/>
              <a:gd name="T85" fmla="*/ 222 h 304"/>
              <a:gd name="T86" fmla="*/ 539 w 551"/>
              <a:gd name="T87" fmla="*/ 214 h 304"/>
              <a:gd name="T88" fmla="*/ 551 w 551"/>
              <a:gd name="T89" fmla="*/ 183 h 304"/>
              <a:gd name="T90" fmla="*/ 533 w 551"/>
              <a:gd name="T91" fmla="*/ 168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51" h="304">
                <a:moveTo>
                  <a:pt x="511" y="168"/>
                </a:moveTo>
                <a:lnTo>
                  <a:pt x="506" y="151"/>
                </a:lnTo>
                <a:lnTo>
                  <a:pt x="502" y="143"/>
                </a:lnTo>
                <a:lnTo>
                  <a:pt x="496" y="138"/>
                </a:lnTo>
                <a:lnTo>
                  <a:pt x="488" y="130"/>
                </a:lnTo>
                <a:lnTo>
                  <a:pt x="475" y="130"/>
                </a:lnTo>
                <a:lnTo>
                  <a:pt x="453" y="136"/>
                </a:lnTo>
                <a:lnTo>
                  <a:pt x="438" y="136"/>
                </a:lnTo>
                <a:lnTo>
                  <a:pt x="427" y="136"/>
                </a:lnTo>
                <a:lnTo>
                  <a:pt x="430" y="119"/>
                </a:lnTo>
                <a:lnTo>
                  <a:pt x="423" y="107"/>
                </a:lnTo>
                <a:lnTo>
                  <a:pt x="424" y="101"/>
                </a:lnTo>
                <a:lnTo>
                  <a:pt x="427" y="89"/>
                </a:lnTo>
                <a:lnTo>
                  <a:pt x="420" y="80"/>
                </a:lnTo>
                <a:lnTo>
                  <a:pt x="403" y="80"/>
                </a:lnTo>
                <a:lnTo>
                  <a:pt x="397" y="71"/>
                </a:lnTo>
                <a:lnTo>
                  <a:pt x="388" y="66"/>
                </a:lnTo>
                <a:lnTo>
                  <a:pt x="377" y="55"/>
                </a:lnTo>
                <a:lnTo>
                  <a:pt x="365" y="55"/>
                </a:lnTo>
                <a:lnTo>
                  <a:pt x="360" y="52"/>
                </a:lnTo>
                <a:lnTo>
                  <a:pt x="344" y="36"/>
                </a:lnTo>
                <a:lnTo>
                  <a:pt x="340" y="33"/>
                </a:lnTo>
                <a:lnTo>
                  <a:pt x="330" y="43"/>
                </a:lnTo>
                <a:lnTo>
                  <a:pt x="319" y="43"/>
                </a:lnTo>
                <a:lnTo>
                  <a:pt x="312" y="33"/>
                </a:lnTo>
                <a:lnTo>
                  <a:pt x="298" y="32"/>
                </a:lnTo>
                <a:lnTo>
                  <a:pt x="283" y="32"/>
                </a:lnTo>
                <a:lnTo>
                  <a:pt x="268" y="26"/>
                </a:lnTo>
                <a:lnTo>
                  <a:pt x="277" y="0"/>
                </a:lnTo>
                <a:lnTo>
                  <a:pt x="262" y="6"/>
                </a:lnTo>
                <a:lnTo>
                  <a:pt x="246" y="6"/>
                </a:lnTo>
                <a:lnTo>
                  <a:pt x="232" y="17"/>
                </a:lnTo>
                <a:lnTo>
                  <a:pt x="211" y="28"/>
                </a:lnTo>
                <a:lnTo>
                  <a:pt x="199" y="43"/>
                </a:lnTo>
                <a:lnTo>
                  <a:pt x="186" y="52"/>
                </a:lnTo>
                <a:lnTo>
                  <a:pt x="179" y="52"/>
                </a:lnTo>
                <a:lnTo>
                  <a:pt x="175" y="53"/>
                </a:lnTo>
                <a:lnTo>
                  <a:pt x="154" y="55"/>
                </a:lnTo>
                <a:lnTo>
                  <a:pt x="139" y="55"/>
                </a:lnTo>
                <a:lnTo>
                  <a:pt x="124" y="52"/>
                </a:lnTo>
                <a:lnTo>
                  <a:pt x="121" y="52"/>
                </a:lnTo>
                <a:lnTo>
                  <a:pt x="110" y="53"/>
                </a:lnTo>
                <a:lnTo>
                  <a:pt x="98" y="55"/>
                </a:lnTo>
                <a:lnTo>
                  <a:pt x="87" y="55"/>
                </a:lnTo>
                <a:lnTo>
                  <a:pt x="73" y="53"/>
                </a:lnTo>
                <a:lnTo>
                  <a:pt x="66" y="52"/>
                </a:lnTo>
                <a:lnTo>
                  <a:pt x="55" y="52"/>
                </a:lnTo>
                <a:lnTo>
                  <a:pt x="52" y="52"/>
                </a:lnTo>
                <a:lnTo>
                  <a:pt x="34" y="59"/>
                </a:lnTo>
                <a:lnTo>
                  <a:pt x="0" y="77"/>
                </a:lnTo>
                <a:lnTo>
                  <a:pt x="4" y="80"/>
                </a:lnTo>
                <a:lnTo>
                  <a:pt x="8" y="84"/>
                </a:lnTo>
                <a:lnTo>
                  <a:pt x="13" y="85"/>
                </a:lnTo>
                <a:lnTo>
                  <a:pt x="16" y="85"/>
                </a:lnTo>
                <a:lnTo>
                  <a:pt x="20" y="89"/>
                </a:lnTo>
                <a:lnTo>
                  <a:pt x="23" y="89"/>
                </a:lnTo>
                <a:lnTo>
                  <a:pt x="23" y="92"/>
                </a:lnTo>
                <a:lnTo>
                  <a:pt x="23" y="98"/>
                </a:lnTo>
                <a:lnTo>
                  <a:pt x="23" y="101"/>
                </a:lnTo>
                <a:lnTo>
                  <a:pt x="27" y="106"/>
                </a:lnTo>
                <a:lnTo>
                  <a:pt x="27" y="107"/>
                </a:lnTo>
                <a:lnTo>
                  <a:pt x="23" y="115"/>
                </a:lnTo>
                <a:lnTo>
                  <a:pt x="27" y="116"/>
                </a:lnTo>
                <a:lnTo>
                  <a:pt x="28" y="119"/>
                </a:lnTo>
                <a:lnTo>
                  <a:pt x="31" y="122"/>
                </a:lnTo>
                <a:lnTo>
                  <a:pt x="34" y="125"/>
                </a:lnTo>
                <a:lnTo>
                  <a:pt x="40" y="130"/>
                </a:lnTo>
                <a:lnTo>
                  <a:pt x="40" y="132"/>
                </a:lnTo>
                <a:lnTo>
                  <a:pt x="45" y="138"/>
                </a:lnTo>
                <a:lnTo>
                  <a:pt x="58" y="141"/>
                </a:lnTo>
                <a:lnTo>
                  <a:pt x="78" y="148"/>
                </a:lnTo>
                <a:lnTo>
                  <a:pt x="95" y="138"/>
                </a:lnTo>
                <a:lnTo>
                  <a:pt x="102" y="132"/>
                </a:lnTo>
                <a:lnTo>
                  <a:pt x="110" y="132"/>
                </a:lnTo>
                <a:lnTo>
                  <a:pt x="117" y="136"/>
                </a:lnTo>
                <a:lnTo>
                  <a:pt x="121" y="141"/>
                </a:lnTo>
                <a:lnTo>
                  <a:pt x="131" y="155"/>
                </a:lnTo>
                <a:lnTo>
                  <a:pt x="132" y="156"/>
                </a:lnTo>
                <a:lnTo>
                  <a:pt x="136" y="157"/>
                </a:lnTo>
                <a:lnTo>
                  <a:pt x="149" y="182"/>
                </a:lnTo>
                <a:lnTo>
                  <a:pt x="154" y="191"/>
                </a:lnTo>
                <a:lnTo>
                  <a:pt x="156" y="194"/>
                </a:lnTo>
                <a:lnTo>
                  <a:pt x="166" y="201"/>
                </a:lnTo>
                <a:lnTo>
                  <a:pt x="175" y="209"/>
                </a:lnTo>
                <a:lnTo>
                  <a:pt x="181" y="217"/>
                </a:lnTo>
                <a:lnTo>
                  <a:pt x="182" y="225"/>
                </a:lnTo>
                <a:lnTo>
                  <a:pt x="186" y="234"/>
                </a:lnTo>
                <a:lnTo>
                  <a:pt x="191" y="243"/>
                </a:lnTo>
                <a:lnTo>
                  <a:pt x="194" y="248"/>
                </a:lnTo>
                <a:lnTo>
                  <a:pt x="207" y="252"/>
                </a:lnTo>
                <a:lnTo>
                  <a:pt x="214" y="258"/>
                </a:lnTo>
                <a:lnTo>
                  <a:pt x="218" y="270"/>
                </a:lnTo>
                <a:lnTo>
                  <a:pt x="229" y="274"/>
                </a:lnTo>
                <a:lnTo>
                  <a:pt x="236" y="276"/>
                </a:lnTo>
                <a:lnTo>
                  <a:pt x="246" y="281"/>
                </a:lnTo>
                <a:lnTo>
                  <a:pt x="254" y="285"/>
                </a:lnTo>
                <a:lnTo>
                  <a:pt x="268" y="288"/>
                </a:lnTo>
                <a:lnTo>
                  <a:pt x="276" y="292"/>
                </a:lnTo>
                <a:lnTo>
                  <a:pt x="277" y="303"/>
                </a:lnTo>
                <a:lnTo>
                  <a:pt x="280" y="303"/>
                </a:lnTo>
                <a:lnTo>
                  <a:pt x="294" y="304"/>
                </a:lnTo>
                <a:lnTo>
                  <a:pt x="309" y="303"/>
                </a:lnTo>
                <a:lnTo>
                  <a:pt x="316" y="295"/>
                </a:lnTo>
                <a:lnTo>
                  <a:pt x="329" y="288"/>
                </a:lnTo>
                <a:lnTo>
                  <a:pt x="340" y="281"/>
                </a:lnTo>
                <a:lnTo>
                  <a:pt x="344" y="270"/>
                </a:lnTo>
                <a:lnTo>
                  <a:pt x="345" y="262"/>
                </a:lnTo>
                <a:lnTo>
                  <a:pt x="362" y="255"/>
                </a:lnTo>
                <a:lnTo>
                  <a:pt x="373" y="250"/>
                </a:lnTo>
                <a:lnTo>
                  <a:pt x="384" y="252"/>
                </a:lnTo>
                <a:lnTo>
                  <a:pt x="385" y="262"/>
                </a:lnTo>
                <a:lnTo>
                  <a:pt x="394" y="265"/>
                </a:lnTo>
                <a:lnTo>
                  <a:pt x="398" y="270"/>
                </a:lnTo>
                <a:lnTo>
                  <a:pt x="405" y="270"/>
                </a:lnTo>
                <a:lnTo>
                  <a:pt x="409" y="280"/>
                </a:lnTo>
                <a:lnTo>
                  <a:pt x="417" y="280"/>
                </a:lnTo>
                <a:lnTo>
                  <a:pt x="420" y="276"/>
                </a:lnTo>
                <a:lnTo>
                  <a:pt x="424" y="274"/>
                </a:lnTo>
                <a:lnTo>
                  <a:pt x="430" y="265"/>
                </a:lnTo>
                <a:lnTo>
                  <a:pt x="438" y="255"/>
                </a:lnTo>
                <a:lnTo>
                  <a:pt x="452" y="252"/>
                </a:lnTo>
                <a:lnTo>
                  <a:pt x="448" y="248"/>
                </a:lnTo>
                <a:lnTo>
                  <a:pt x="448" y="240"/>
                </a:lnTo>
                <a:lnTo>
                  <a:pt x="452" y="227"/>
                </a:lnTo>
                <a:lnTo>
                  <a:pt x="459" y="222"/>
                </a:lnTo>
                <a:lnTo>
                  <a:pt x="481" y="217"/>
                </a:lnTo>
                <a:lnTo>
                  <a:pt x="496" y="222"/>
                </a:lnTo>
                <a:lnTo>
                  <a:pt x="511" y="222"/>
                </a:lnTo>
                <a:lnTo>
                  <a:pt x="517" y="222"/>
                </a:lnTo>
                <a:lnTo>
                  <a:pt x="528" y="225"/>
                </a:lnTo>
                <a:lnTo>
                  <a:pt x="536" y="218"/>
                </a:lnTo>
                <a:lnTo>
                  <a:pt x="539" y="214"/>
                </a:lnTo>
                <a:lnTo>
                  <a:pt x="545" y="209"/>
                </a:lnTo>
                <a:lnTo>
                  <a:pt x="551" y="197"/>
                </a:lnTo>
                <a:lnTo>
                  <a:pt x="551" y="183"/>
                </a:lnTo>
                <a:lnTo>
                  <a:pt x="551" y="182"/>
                </a:lnTo>
                <a:lnTo>
                  <a:pt x="545" y="177"/>
                </a:lnTo>
                <a:lnTo>
                  <a:pt x="533" y="168"/>
                </a:lnTo>
                <a:lnTo>
                  <a:pt x="523" y="179"/>
                </a:lnTo>
                <a:lnTo>
                  <a:pt x="511" y="168"/>
                </a:lnTo>
                <a:close/>
              </a:path>
            </a:pathLst>
          </a:custGeom>
          <a:solidFill>
            <a:schemeClr val="accent6">
              <a:lumMod val="60000"/>
              <a:lumOff val="40000"/>
            </a:schemeClr>
          </a:solidFill>
          <a:ln>
            <a:headEnd/>
            <a:tailEnd/>
          </a:ln>
        </p:spPr>
        <p:style>
          <a:lnRef idx="2">
            <a:schemeClr val="accent2"/>
          </a:lnRef>
          <a:fillRef idx="1">
            <a:schemeClr val="lt1"/>
          </a:fillRef>
          <a:effectRef idx="0">
            <a:schemeClr val="accent2"/>
          </a:effectRef>
          <a:fontRef idx="minor">
            <a:schemeClr val="dk1"/>
          </a:fontRef>
        </p:style>
        <p:txBody>
          <a:bodyPr/>
          <a:lstStyle/>
          <a:p>
            <a:endParaRPr lang="en-US"/>
          </a:p>
        </p:txBody>
      </p:sp>
      <p:sp>
        <p:nvSpPr>
          <p:cNvPr id="42" name="CuadroTexto 41"/>
          <p:cNvSpPr txBox="1"/>
          <p:nvPr/>
        </p:nvSpPr>
        <p:spPr>
          <a:xfrm>
            <a:off x="3252972" y="1496180"/>
            <a:ext cx="4173375" cy="646331"/>
          </a:xfrm>
          <a:prstGeom prst="rect">
            <a:avLst/>
          </a:prstGeom>
          <a:noFill/>
        </p:spPr>
        <p:txBody>
          <a:bodyPr wrap="square" rtlCol="0">
            <a:spAutoFit/>
          </a:bodyPr>
          <a:lstStyle/>
          <a:p>
            <a:pPr marL="285750" indent="-285750">
              <a:buFont typeface="Wingdings 2" panose="05020102010507070707" pitchFamily="18" charset="2"/>
              <a:buChar char="¢"/>
            </a:pPr>
            <a:r>
              <a:rPr lang="es-MX" dirty="0" smtClean="0">
                <a:solidFill>
                  <a:schemeClr val="accent5">
                    <a:lumMod val="75000"/>
                  </a:schemeClr>
                </a:solidFill>
                <a:sym typeface="Wingdings 2" panose="05020102010507070707" pitchFamily="18" charset="2"/>
              </a:rPr>
              <a:t>11 Estados con portal de compras con información propia</a:t>
            </a:r>
          </a:p>
        </p:txBody>
      </p:sp>
      <p:sp>
        <p:nvSpPr>
          <p:cNvPr id="2" name="Rectángulo 1"/>
          <p:cNvSpPr/>
          <p:nvPr/>
        </p:nvSpPr>
        <p:spPr>
          <a:xfrm>
            <a:off x="1178644" y="5442278"/>
            <a:ext cx="3214686" cy="1077218"/>
          </a:xfrm>
          <a:prstGeom prst="rect">
            <a:avLst/>
          </a:prstGeom>
        </p:spPr>
        <p:txBody>
          <a:bodyPr wrap="square">
            <a:spAutoFit/>
          </a:bodyPr>
          <a:lstStyle/>
          <a:p>
            <a:pPr>
              <a:defRPr/>
            </a:pPr>
            <a:r>
              <a:rPr lang="es-MX" sz="1600" dirty="0">
                <a:solidFill>
                  <a:srgbClr val="1E335B"/>
                </a:solidFill>
              </a:rPr>
              <a:t>Las 20 restantes remiten directamente el acceso a la página del Sistema Federal </a:t>
            </a:r>
            <a:r>
              <a:rPr lang="es-MX" sz="1600" dirty="0" err="1">
                <a:solidFill>
                  <a:srgbClr val="1E335B"/>
                </a:solidFill>
              </a:rPr>
              <a:t>CompraNet</a:t>
            </a:r>
            <a:r>
              <a:rPr lang="es-MX" sz="1600" dirty="0">
                <a:solidFill>
                  <a:srgbClr val="1E335B"/>
                </a:solidFill>
              </a:rPr>
              <a:t>.</a:t>
            </a:r>
          </a:p>
        </p:txBody>
      </p:sp>
    </p:spTree>
    <p:extLst>
      <p:ext uri="{BB962C8B-B14F-4D97-AF65-F5344CB8AC3E}">
        <p14:creationId xmlns:p14="http://schemas.microsoft.com/office/powerpoint/2010/main" val="1183028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2000" fill="hold"/>
                                        <p:tgtEl>
                                          <p:spTgt spid="10"/>
                                        </p:tgtEl>
                                        <p:attrNameLst>
                                          <p:attrName>fillcolor</p:attrName>
                                        </p:attrNameLst>
                                      </p:cBhvr>
                                      <p:to>
                                        <a:srgbClr val="D8D8D8"/>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11"/>
                                        </p:tgtEl>
                                        <p:attrNameLst>
                                          <p:attrName>fillcolor</p:attrName>
                                        </p:attrNameLst>
                                      </p:cBhvr>
                                      <p:to>
                                        <a:srgbClr val="D8D8D8"/>
                                      </p:to>
                                    </p:animClr>
                                    <p:set>
                                      <p:cBhvr>
                                        <p:cTn id="11" dur="2000" fill="hold"/>
                                        <p:tgtEl>
                                          <p:spTgt spid="11"/>
                                        </p:tgtEl>
                                        <p:attrNameLst>
                                          <p:attrName>fill.type</p:attrName>
                                        </p:attrNameLst>
                                      </p:cBhvr>
                                      <p:to>
                                        <p:strVal val="solid"/>
                                      </p:to>
                                    </p:set>
                                    <p:set>
                                      <p:cBhvr>
                                        <p:cTn id="12" dur="2000" fill="hold"/>
                                        <p:tgtEl>
                                          <p:spTgt spid="11"/>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13"/>
                                        </p:tgtEl>
                                        <p:attrNameLst>
                                          <p:attrName>fillcolor</p:attrName>
                                        </p:attrNameLst>
                                      </p:cBhvr>
                                      <p:to>
                                        <a:srgbClr val="D8D8D8"/>
                                      </p:to>
                                    </p:animClr>
                                    <p:set>
                                      <p:cBhvr>
                                        <p:cTn id="15" dur="2000" fill="hold"/>
                                        <p:tgtEl>
                                          <p:spTgt spid="13"/>
                                        </p:tgtEl>
                                        <p:attrNameLst>
                                          <p:attrName>fill.type</p:attrName>
                                        </p:attrNameLst>
                                      </p:cBhvr>
                                      <p:to>
                                        <p:strVal val="solid"/>
                                      </p:to>
                                    </p:set>
                                    <p:set>
                                      <p:cBhvr>
                                        <p:cTn id="16" dur="2000" fill="hold"/>
                                        <p:tgtEl>
                                          <p:spTgt spid="13"/>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14"/>
                                        </p:tgtEl>
                                        <p:attrNameLst>
                                          <p:attrName>fillcolor</p:attrName>
                                        </p:attrNameLst>
                                      </p:cBhvr>
                                      <p:to>
                                        <a:srgbClr val="D8D8D8"/>
                                      </p:to>
                                    </p:animClr>
                                    <p:set>
                                      <p:cBhvr>
                                        <p:cTn id="19" dur="2000" fill="hold"/>
                                        <p:tgtEl>
                                          <p:spTgt spid="14"/>
                                        </p:tgtEl>
                                        <p:attrNameLst>
                                          <p:attrName>fill.type</p:attrName>
                                        </p:attrNameLst>
                                      </p:cBhvr>
                                      <p:to>
                                        <p:strVal val="solid"/>
                                      </p:to>
                                    </p:set>
                                    <p:set>
                                      <p:cBhvr>
                                        <p:cTn id="20" dur="2000" fill="hold"/>
                                        <p:tgtEl>
                                          <p:spTgt spid="14"/>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2000" fill="hold"/>
                                        <p:tgtEl>
                                          <p:spTgt spid="15"/>
                                        </p:tgtEl>
                                        <p:attrNameLst>
                                          <p:attrName>fillcolor</p:attrName>
                                        </p:attrNameLst>
                                      </p:cBhvr>
                                      <p:to>
                                        <a:srgbClr val="D8D8D8"/>
                                      </p:to>
                                    </p:animClr>
                                    <p:set>
                                      <p:cBhvr>
                                        <p:cTn id="23" dur="2000" fill="hold"/>
                                        <p:tgtEl>
                                          <p:spTgt spid="15"/>
                                        </p:tgtEl>
                                        <p:attrNameLst>
                                          <p:attrName>fill.type</p:attrName>
                                        </p:attrNameLst>
                                      </p:cBhvr>
                                      <p:to>
                                        <p:strVal val="solid"/>
                                      </p:to>
                                    </p:set>
                                    <p:set>
                                      <p:cBhvr>
                                        <p:cTn id="24" dur="2000" fill="hold"/>
                                        <p:tgtEl>
                                          <p:spTgt spid="15"/>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2000" fill="hold"/>
                                        <p:tgtEl>
                                          <p:spTgt spid="16"/>
                                        </p:tgtEl>
                                        <p:attrNameLst>
                                          <p:attrName>fillcolor</p:attrName>
                                        </p:attrNameLst>
                                      </p:cBhvr>
                                      <p:to>
                                        <a:srgbClr val="D8D8D8"/>
                                      </p:to>
                                    </p:animClr>
                                    <p:set>
                                      <p:cBhvr>
                                        <p:cTn id="27" dur="2000" fill="hold"/>
                                        <p:tgtEl>
                                          <p:spTgt spid="16"/>
                                        </p:tgtEl>
                                        <p:attrNameLst>
                                          <p:attrName>fill.type</p:attrName>
                                        </p:attrNameLst>
                                      </p:cBhvr>
                                      <p:to>
                                        <p:strVal val="solid"/>
                                      </p:to>
                                    </p:set>
                                    <p:set>
                                      <p:cBhvr>
                                        <p:cTn id="28" dur="2000" fill="hold"/>
                                        <p:tgtEl>
                                          <p:spTgt spid="16"/>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2000" fill="hold"/>
                                        <p:tgtEl>
                                          <p:spTgt spid="19"/>
                                        </p:tgtEl>
                                        <p:attrNameLst>
                                          <p:attrName>fillcolor</p:attrName>
                                        </p:attrNameLst>
                                      </p:cBhvr>
                                      <p:to>
                                        <a:srgbClr val="D8D8D8"/>
                                      </p:to>
                                    </p:animClr>
                                    <p:set>
                                      <p:cBhvr>
                                        <p:cTn id="31" dur="2000" fill="hold"/>
                                        <p:tgtEl>
                                          <p:spTgt spid="19"/>
                                        </p:tgtEl>
                                        <p:attrNameLst>
                                          <p:attrName>fill.type</p:attrName>
                                        </p:attrNameLst>
                                      </p:cBhvr>
                                      <p:to>
                                        <p:strVal val="solid"/>
                                      </p:to>
                                    </p:set>
                                    <p:set>
                                      <p:cBhvr>
                                        <p:cTn id="32" dur="2000" fill="hold"/>
                                        <p:tgtEl>
                                          <p:spTgt spid="19"/>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2000" fill="hold"/>
                                        <p:tgtEl>
                                          <p:spTgt spid="20"/>
                                        </p:tgtEl>
                                        <p:attrNameLst>
                                          <p:attrName>fillcolor</p:attrName>
                                        </p:attrNameLst>
                                      </p:cBhvr>
                                      <p:to>
                                        <a:srgbClr val="D8D8D8"/>
                                      </p:to>
                                    </p:animClr>
                                    <p:set>
                                      <p:cBhvr>
                                        <p:cTn id="35" dur="2000" fill="hold"/>
                                        <p:tgtEl>
                                          <p:spTgt spid="20"/>
                                        </p:tgtEl>
                                        <p:attrNameLst>
                                          <p:attrName>fill.type</p:attrName>
                                        </p:attrNameLst>
                                      </p:cBhvr>
                                      <p:to>
                                        <p:strVal val="solid"/>
                                      </p:to>
                                    </p:set>
                                    <p:set>
                                      <p:cBhvr>
                                        <p:cTn id="36" dur="2000" fill="hold"/>
                                        <p:tgtEl>
                                          <p:spTgt spid="20"/>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21"/>
                                        </p:tgtEl>
                                        <p:attrNameLst>
                                          <p:attrName>fillcolor</p:attrName>
                                        </p:attrNameLst>
                                      </p:cBhvr>
                                      <p:to>
                                        <a:srgbClr val="D8D8D8"/>
                                      </p:to>
                                    </p:animClr>
                                    <p:set>
                                      <p:cBhvr>
                                        <p:cTn id="39" dur="2000" fill="hold"/>
                                        <p:tgtEl>
                                          <p:spTgt spid="21"/>
                                        </p:tgtEl>
                                        <p:attrNameLst>
                                          <p:attrName>fill.type</p:attrName>
                                        </p:attrNameLst>
                                      </p:cBhvr>
                                      <p:to>
                                        <p:strVal val="solid"/>
                                      </p:to>
                                    </p:set>
                                    <p:set>
                                      <p:cBhvr>
                                        <p:cTn id="40" dur="2000" fill="hold"/>
                                        <p:tgtEl>
                                          <p:spTgt spid="21"/>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2000" fill="hold"/>
                                        <p:tgtEl>
                                          <p:spTgt spid="25"/>
                                        </p:tgtEl>
                                        <p:attrNameLst>
                                          <p:attrName>fillcolor</p:attrName>
                                        </p:attrNameLst>
                                      </p:cBhvr>
                                      <p:to>
                                        <a:srgbClr val="D8D8D8"/>
                                      </p:to>
                                    </p:animClr>
                                    <p:set>
                                      <p:cBhvr>
                                        <p:cTn id="43" dur="2000" fill="hold"/>
                                        <p:tgtEl>
                                          <p:spTgt spid="25"/>
                                        </p:tgtEl>
                                        <p:attrNameLst>
                                          <p:attrName>fill.type</p:attrName>
                                        </p:attrNameLst>
                                      </p:cBhvr>
                                      <p:to>
                                        <p:strVal val="solid"/>
                                      </p:to>
                                    </p:set>
                                    <p:set>
                                      <p:cBhvr>
                                        <p:cTn id="44" dur="2000" fill="hold"/>
                                        <p:tgtEl>
                                          <p:spTgt spid="25"/>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2000" fill="hold"/>
                                        <p:tgtEl>
                                          <p:spTgt spid="26"/>
                                        </p:tgtEl>
                                        <p:attrNameLst>
                                          <p:attrName>fillcolor</p:attrName>
                                        </p:attrNameLst>
                                      </p:cBhvr>
                                      <p:to>
                                        <a:srgbClr val="D8D8D8"/>
                                      </p:to>
                                    </p:animClr>
                                    <p:set>
                                      <p:cBhvr>
                                        <p:cTn id="47" dur="2000" fill="hold"/>
                                        <p:tgtEl>
                                          <p:spTgt spid="26"/>
                                        </p:tgtEl>
                                        <p:attrNameLst>
                                          <p:attrName>fill.type</p:attrName>
                                        </p:attrNameLst>
                                      </p:cBhvr>
                                      <p:to>
                                        <p:strVal val="solid"/>
                                      </p:to>
                                    </p:set>
                                    <p:set>
                                      <p:cBhvr>
                                        <p:cTn id="48" dur="2000" fill="hold"/>
                                        <p:tgtEl>
                                          <p:spTgt spid="26"/>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2000" fill="hold"/>
                                        <p:tgtEl>
                                          <p:spTgt spid="29"/>
                                        </p:tgtEl>
                                        <p:attrNameLst>
                                          <p:attrName>fillcolor</p:attrName>
                                        </p:attrNameLst>
                                      </p:cBhvr>
                                      <p:to>
                                        <a:srgbClr val="D8D8D8"/>
                                      </p:to>
                                    </p:animClr>
                                    <p:set>
                                      <p:cBhvr>
                                        <p:cTn id="51" dur="2000" fill="hold"/>
                                        <p:tgtEl>
                                          <p:spTgt spid="29"/>
                                        </p:tgtEl>
                                        <p:attrNameLst>
                                          <p:attrName>fill.type</p:attrName>
                                        </p:attrNameLst>
                                      </p:cBhvr>
                                      <p:to>
                                        <p:strVal val="solid"/>
                                      </p:to>
                                    </p:set>
                                    <p:set>
                                      <p:cBhvr>
                                        <p:cTn id="52" dur="2000" fill="hold"/>
                                        <p:tgtEl>
                                          <p:spTgt spid="29"/>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2000" fill="hold"/>
                                        <p:tgtEl>
                                          <p:spTgt spid="31"/>
                                        </p:tgtEl>
                                        <p:attrNameLst>
                                          <p:attrName>fillcolor</p:attrName>
                                        </p:attrNameLst>
                                      </p:cBhvr>
                                      <p:to>
                                        <a:srgbClr val="D8D8D8"/>
                                      </p:to>
                                    </p:animClr>
                                    <p:set>
                                      <p:cBhvr>
                                        <p:cTn id="55" dur="2000" fill="hold"/>
                                        <p:tgtEl>
                                          <p:spTgt spid="31"/>
                                        </p:tgtEl>
                                        <p:attrNameLst>
                                          <p:attrName>fill.type</p:attrName>
                                        </p:attrNameLst>
                                      </p:cBhvr>
                                      <p:to>
                                        <p:strVal val="solid"/>
                                      </p:to>
                                    </p:set>
                                    <p:set>
                                      <p:cBhvr>
                                        <p:cTn id="56" dur="2000" fill="hold"/>
                                        <p:tgtEl>
                                          <p:spTgt spid="31"/>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2000" fill="hold"/>
                                        <p:tgtEl>
                                          <p:spTgt spid="32"/>
                                        </p:tgtEl>
                                        <p:attrNameLst>
                                          <p:attrName>fillcolor</p:attrName>
                                        </p:attrNameLst>
                                      </p:cBhvr>
                                      <p:to>
                                        <a:srgbClr val="D8D8D8"/>
                                      </p:to>
                                    </p:animClr>
                                    <p:set>
                                      <p:cBhvr>
                                        <p:cTn id="59" dur="2000" fill="hold"/>
                                        <p:tgtEl>
                                          <p:spTgt spid="32"/>
                                        </p:tgtEl>
                                        <p:attrNameLst>
                                          <p:attrName>fill.type</p:attrName>
                                        </p:attrNameLst>
                                      </p:cBhvr>
                                      <p:to>
                                        <p:strVal val="solid"/>
                                      </p:to>
                                    </p:set>
                                    <p:set>
                                      <p:cBhvr>
                                        <p:cTn id="60" dur="2000" fill="hold"/>
                                        <p:tgtEl>
                                          <p:spTgt spid="32"/>
                                        </p:tgtEl>
                                        <p:attrNameLst>
                                          <p:attrName>fill.on</p:attrName>
                                        </p:attrNameLst>
                                      </p:cBhvr>
                                      <p:to>
                                        <p:strVal val="true"/>
                                      </p:to>
                                    </p:set>
                                  </p:childTnLst>
                                </p:cTn>
                              </p:par>
                              <p:par>
                                <p:cTn id="61" presetID="1" presetClass="emph" presetSubtype="2" fill="hold" nodeType="withEffect">
                                  <p:stCondLst>
                                    <p:cond delay="0"/>
                                  </p:stCondLst>
                                  <p:childTnLst>
                                    <p:animClr clrSpc="rgb" dir="cw">
                                      <p:cBhvr>
                                        <p:cTn id="62" dur="2000" fill="hold"/>
                                        <p:tgtEl>
                                          <p:spTgt spid="33"/>
                                        </p:tgtEl>
                                        <p:attrNameLst>
                                          <p:attrName>fillcolor</p:attrName>
                                        </p:attrNameLst>
                                      </p:cBhvr>
                                      <p:to>
                                        <a:srgbClr val="D8D8D8"/>
                                      </p:to>
                                    </p:animClr>
                                    <p:set>
                                      <p:cBhvr>
                                        <p:cTn id="63" dur="2000" fill="hold"/>
                                        <p:tgtEl>
                                          <p:spTgt spid="33"/>
                                        </p:tgtEl>
                                        <p:attrNameLst>
                                          <p:attrName>fill.type</p:attrName>
                                        </p:attrNameLst>
                                      </p:cBhvr>
                                      <p:to>
                                        <p:strVal val="solid"/>
                                      </p:to>
                                    </p:set>
                                    <p:set>
                                      <p:cBhvr>
                                        <p:cTn id="64" dur="2000" fill="hold"/>
                                        <p:tgtEl>
                                          <p:spTgt spid="33"/>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2000" fill="hold"/>
                                        <p:tgtEl>
                                          <p:spTgt spid="34"/>
                                        </p:tgtEl>
                                        <p:attrNameLst>
                                          <p:attrName>fillcolor</p:attrName>
                                        </p:attrNameLst>
                                      </p:cBhvr>
                                      <p:to>
                                        <a:srgbClr val="D8D8D8"/>
                                      </p:to>
                                    </p:animClr>
                                    <p:set>
                                      <p:cBhvr>
                                        <p:cTn id="67" dur="2000" fill="hold"/>
                                        <p:tgtEl>
                                          <p:spTgt spid="34"/>
                                        </p:tgtEl>
                                        <p:attrNameLst>
                                          <p:attrName>fill.type</p:attrName>
                                        </p:attrNameLst>
                                      </p:cBhvr>
                                      <p:to>
                                        <p:strVal val="solid"/>
                                      </p:to>
                                    </p:set>
                                    <p:set>
                                      <p:cBhvr>
                                        <p:cTn id="68" dur="2000" fill="hold"/>
                                        <p:tgtEl>
                                          <p:spTgt spid="34"/>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2000" fill="hold"/>
                                        <p:tgtEl>
                                          <p:spTgt spid="35"/>
                                        </p:tgtEl>
                                        <p:attrNameLst>
                                          <p:attrName>fillcolor</p:attrName>
                                        </p:attrNameLst>
                                      </p:cBhvr>
                                      <p:to>
                                        <a:srgbClr val="D8D8D8"/>
                                      </p:to>
                                    </p:animClr>
                                    <p:set>
                                      <p:cBhvr>
                                        <p:cTn id="71" dur="2000" fill="hold"/>
                                        <p:tgtEl>
                                          <p:spTgt spid="35"/>
                                        </p:tgtEl>
                                        <p:attrNameLst>
                                          <p:attrName>fill.type</p:attrName>
                                        </p:attrNameLst>
                                      </p:cBhvr>
                                      <p:to>
                                        <p:strVal val="solid"/>
                                      </p:to>
                                    </p:set>
                                    <p:set>
                                      <p:cBhvr>
                                        <p:cTn id="72" dur="2000" fill="hold"/>
                                        <p:tgtEl>
                                          <p:spTgt spid="35"/>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2000" fill="hold"/>
                                        <p:tgtEl>
                                          <p:spTgt spid="39"/>
                                        </p:tgtEl>
                                        <p:attrNameLst>
                                          <p:attrName>fillcolor</p:attrName>
                                        </p:attrNameLst>
                                      </p:cBhvr>
                                      <p:to>
                                        <a:srgbClr val="D8D8D8"/>
                                      </p:to>
                                    </p:animClr>
                                    <p:set>
                                      <p:cBhvr>
                                        <p:cTn id="75" dur="2000" fill="hold"/>
                                        <p:tgtEl>
                                          <p:spTgt spid="39"/>
                                        </p:tgtEl>
                                        <p:attrNameLst>
                                          <p:attrName>fill.type</p:attrName>
                                        </p:attrNameLst>
                                      </p:cBhvr>
                                      <p:to>
                                        <p:strVal val="solid"/>
                                      </p:to>
                                    </p:set>
                                    <p:set>
                                      <p:cBhvr>
                                        <p:cTn id="76" dur="2000" fill="hold"/>
                                        <p:tgtEl>
                                          <p:spTgt spid="39"/>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2000" fill="hold"/>
                                        <p:tgtEl>
                                          <p:spTgt spid="40"/>
                                        </p:tgtEl>
                                        <p:attrNameLst>
                                          <p:attrName>fillcolor</p:attrName>
                                        </p:attrNameLst>
                                      </p:cBhvr>
                                      <p:to>
                                        <a:srgbClr val="D8D8D8"/>
                                      </p:to>
                                    </p:animClr>
                                    <p:set>
                                      <p:cBhvr>
                                        <p:cTn id="79" dur="2000" fill="hold"/>
                                        <p:tgtEl>
                                          <p:spTgt spid="40"/>
                                        </p:tgtEl>
                                        <p:attrNameLst>
                                          <p:attrName>fill.type</p:attrName>
                                        </p:attrNameLst>
                                      </p:cBhvr>
                                      <p:to>
                                        <p:strVal val="solid"/>
                                      </p:to>
                                    </p:set>
                                    <p:set>
                                      <p:cBhvr>
                                        <p:cTn id="80" dur="2000" fill="hold"/>
                                        <p:tgtEl>
                                          <p:spTgt spid="40"/>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2000" fill="hold"/>
                                        <p:tgtEl>
                                          <p:spTgt spid="41"/>
                                        </p:tgtEl>
                                        <p:attrNameLst>
                                          <p:attrName>fillcolor</p:attrName>
                                        </p:attrNameLst>
                                      </p:cBhvr>
                                      <p:to>
                                        <a:srgbClr val="D8D8D8"/>
                                      </p:to>
                                    </p:animClr>
                                    <p:set>
                                      <p:cBhvr>
                                        <p:cTn id="83" dur="2000" fill="hold"/>
                                        <p:tgtEl>
                                          <p:spTgt spid="41"/>
                                        </p:tgtEl>
                                        <p:attrNameLst>
                                          <p:attrName>fill.type</p:attrName>
                                        </p:attrNameLst>
                                      </p:cBhvr>
                                      <p:to>
                                        <p:strVal val="solid"/>
                                      </p:to>
                                    </p:set>
                                    <p:set>
                                      <p:cBhvr>
                                        <p:cTn id="84" dur="2000" fill="hold"/>
                                        <p:tgtEl>
                                          <p:spTgt spid="41"/>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2000" fill="hold"/>
                                        <p:tgtEl>
                                          <p:spTgt spid="38"/>
                                        </p:tgtEl>
                                        <p:attrNameLst>
                                          <p:attrName>fillcolor</p:attrName>
                                        </p:attrNameLst>
                                      </p:cBhvr>
                                      <p:to>
                                        <a:srgbClr val="BFBFBF"/>
                                      </p:to>
                                    </p:animClr>
                                    <p:set>
                                      <p:cBhvr>
                                        <p:cTn id="87" dur="2000" fill="hold"/>
                                        <p:tgtEl>
                                          <p:spTgt spid="38"/>
                                        </p:tgtEl>
                                        <p:attrNameLst>
                                          <p:attrName>fill.type</p:attrName>
                                        </p:attrNameLst>
                                      </p:cBhvr>
                                      <p:to>
                                        <p:strVal val="solid"/>
                                      </p:to>
                                    </p:set>
                                    <p:set>
                                      <p:cBhvr>
                                        <p:cTn id="88" dur="2000" fill="hold"/>
                                        <p:tgtEl>
                                          <p:spTgt spid="38"/>
                                        </p:tgtEl>
                                        <p:attrNameLst>
                                          <p:attrName>fill.on</p:attrName>
                                        </p:attrNameLst>
                                      </p:cBhvr>
                                      <p:to>
                                        <p:strVal val="true"/>
                                      </p:to>
                                    </p:set>
                                  </p:childTnLst>
                                </p:cTn>
                              </p:par>
                              <p:par>
                                <p:cTn id="89" presetID="1" presetClass="entr" presetSubtype="0" fill="hold" grpId="0" nodeType="withEffect">
                                  <p:stCondLst>
                                    <p:cond delay="0"/>
                                  </p:stCondLst>
                                  <p:childTnLst>
                                    <p:set>
                                      <p:cBhvr>
                                        <p:cTn id="90" dur="1" fill="hold">
                                          <p:stCondLst>
                                            <p:cond delay="1999"/>
                                          </p:stCondLst>
                                        </p:cTn>
                                        <p:tgtEl>
                                          <p:spTgt spid="42"/>
                                        </p:tgtEl>
                                        <p:attrNameLst>
                                          <p:attrName>style.visibility</p:attrName>
                                        </p:attrNameLst>
                                      </p:cBhvr>
                                      <p:to>
                                        <p:strVal val="visible"/>
                                      </p:to>
                                    </p:set>
                                  </p:childTnLst>
                                </p:cTn>
                              </p:par>
                              <p:par>
                                <p:cTn id="91" presetID="1" presetClass="entr" presetSubtype="0" fill="hold" grpId="0" nodeType="withEffect">
                                  <p:stCondLst>
                                    <p:cond delay="2000"/>
                                  </p:stCondLst>
                                  <p:childTnLst>
                                    <p:set>
                                      <p:cBhvr>
                                        <p:cTn id="9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LEGAL FEDERAL</a:t>
            </a:r>
            <a:endParaRPr lang="es-MX" dirty="0"/>
          </a:p>
        </p:txBody>
      </p:sp>
      <p:sp>
        <p:nvSpPr>
          <p:cNvPr id="3" name="2 Marcador de contenido"/>
          <p:cNvSpPr>
            <a:spLocks noGrp="1"/>
          </p:cNvSpPr>
          <p:nvPr>
            <p:ph idx="1"/>
          </p:nvPr>
        </p:nvSpPr>
        <p:spPr>
          <a:xfrm>
            <a:off x="692616" y="1412776"/>
            <a:ext cx="6626697" cy="3880773"/>
          </a:xfrm>
        </p:spPr>
        <p:txBody>
          <a:bodyPr>
            <a:noAutofit/>
          </a:bodyPr>
          <a:lstStyle/>
          <a:p>
            <a:pPr marL="0" indent="0">
              <a:buNone/>
            </a:pPr>
            <a:r>
              <a:rPr lang="es-MX" sz="2000" dirty="0" smtClean="0"/>
              <a:t>La Federación tiene disposiciones legales que regulan:</a:t>
            </a:r>
          </a:p>
        </p:txBody>
      </p:sp>
      <p:graphicFrame>
        <p:nvGraphicFramePr>
          <p:cNvPr id="5" name="Diagrama 4"/>
          <p:cNvGraphicFramePr/>
          <p:nvPr>
            <p:extLst>
              <p:ext uri="{D42A27DB-BD31-4B8C-83A1-F6EECF244321}">
                <p14:modId xmlns:p14="http://schemas.microsoft.com/office/powerpoint/2010/main" val="2241706095"/>
              </p:ext>
            </p:extLst>
          </p:nvPr>
        </p:nvGraphicFramePr>
        <p:xfrm>
          <a:off x="1240850" y="214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24340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04000"/>
                <a:alpha val="26000"/>
              </a:schemeClr>
            </a:gs>
            <a:gs pos="94000">
              <a:schemeClr val="bg1">
                <a:shade val="96000"/>
                <a:lumMod val="82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MARCO LEGAL ESTATAL Y MUNICIPAL</a:t>
            </a:r>
            <a:endParaRPr lang="es-MX" dirty="0"/>
          </a:p>
        </p:txBody>
      </p:sp>
      <p:graphicFrame>
        <p:nvGraphicFramePr>
          <p:cNvPr id="4" name="Diagrama 3"/>
          <p:cNvGraphicFramePr/>
          <p:nvPr>
            <p:extLst>
              <p:ext uri="{D42A27DB-BD31-4B8C-83A1-F6EECF244321}">
                <p14:modId xmlns:p14="http://schemas.microsoft.com/office/powerpoint/2010/main" val="2827772323"/>
              </p:ext>
            </p:extLst>
          </p:nvPr>
        </p:nvGraphicFramePr>
        <p:xfrm>
          <a:off x="1187624" y="1700808"/>
          <a:ext cx="6840760" cy="4424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14389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SISTEMAS SUBNACIONALES EN CADA ENTIDAD</a:t>
            </a:r>
            <a:endParaRPr lang="es-MX" dirty="0"/>
          </a:p>
        </p:txBody>
      </p:sp>
      <p:sp>
        <p:nvSpPr>
          <p:cNvPr id="3" name="2 Marcador de contenido"/>
          <p:cNvSpPr>
            <a:spLocks noGrp="1"/>
          </p:cNvSpPr>
          <p:nvPr>
            <p:ph idx="1"/>
          </p:nvPr>
        </p:nvSpPr>
        <p:spPr>
          <a:xfrm>
            <a:off x="971600" y="2132856"/>
            <a:ext cx="6347714" cy="3880773"/>
          </a:xfrm>
        </p:spPr>
        <p:txBody>
          <a:bodyPr>
            <a:normAutofit/>
          </a:bodyPr>
          <a:lstStyle/>
          <a:p>
            <a:pPr algn="just"/>
            <a:r>
              <a:rPr lang="es-MX" dirty="0"/>
              <a:t>Bajo la forma de Gobierno de una República Federal, cada una de las 32 Entidades tiene el derecho de crear Leyes, por lo que existen variaciones en la regulación de los Sistemas de Contrataciones Públicas </a:t>
            </a:r>
            <a:r>
              <a:rPr lang="es-MX" dirty="0" err="1"/>
              <a:t>Subnacionales</a:t>
            </a:r>
            <a:r>
              <a:rPr lang="es-MX" dirty="0"/>
              <a:t>.</a:t>
            </a:r>
          </a:p>
          <a:p>
            <a:pPr algn="just"/>
            <a:r>
              <a:rPr lang="es-MX" dirty="0"/>
              <a:t>Las distintas legislaciones no contienen los mismos principios para la integración y funcionamiento de sus Sistemas.</a:t>
            </a:r>
          </a:p>
          <a:p>
            <a:pPr algn="just"/>
            <a:r>
              <a:rPr lang="es-MX" dirty="0"/>
              <a:t>Cada una de las Entidades en forma independiente, establece las reglas para integrar los datos de sus sistemas, así como los instrumentos tecnológicos que decide.</a:t>
            </a:r>
          </a:p>
        </p:txBody>
      </p:sp>
    </p:spTree>
    <p:extLst>
      <p:ext uri="{BB962C8B-B14F-4D97-AF65-F5344CB8AC3E}">
        <p14:creationId xmlns:p14="http://schemas.microsoft.com/office/powerpoint/2010/main" val="21734553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1867</TotalTime>
  <Words>1043</Words>
  <Application>Microsoft Macintosh PowerPoint</Application>
  <PresentationFormat>Presentación en pantalla (4:3)</PresentationFormat>
  <Paragraphs>79</Paragraphs>
  <Slides>15</Slides>
  <Notes>4</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Facet</vt:lpstr>
      <vt:lpstr>LA COMPRA PÚBLICA A NIVEL SUBNACIONAL:</vt:lpstr>
      <vt:lpstr>ESTRUCTURA PAÍS</vt:lpstr>
      <vt:lpstr>DATOS PRESUPUESTALES</vt:lpstr>
      <vt:lpstr>DATOS DE LOS SISTEMAS SUBNACIONALES</vt:lpstr>
      <vt:lpstr>DATOS DE LOS SISTEMAS SUBNACIONALES</vt:lpstr>
      <vt:lpstr>DATOS DE LOS SISTEMAS SUBNACIONALES</vt:lpstr>
      <vt:lpstr>MARCO LEGAL FEDERAL</vt:lpstr>
      <vt:lpstr>MARCO LEGAL ESTATAL Y MUNICIPAL</vt:lpstr>
      <vt:lpstr>SISTEMAS SUBNACIONALES EN CADA ENTIDAD</vt:lpstr>
      <vt:lpstr>SISTEMAS SUBNACIONALES EN EL SISTEMA FEDERAL</vt:lpstr>
      <vt:lpstr>SISTEMAS SUBNACIONALES EN EL SISTEMA FEDERAL</vt:lpstr>
      <vt:lpstr>CONCLUSIONES</vt:lpstr>
      <vt:lpstr>CONCLUSIONES</vt:lpstr>
      <vt:lpstr>LECCIONES APRENDIDAS</vt:lpstr>
      <vt:lpstr>LECCIONES APRENDIDAS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Esperanza Esparza</dc:creator>
  <cp:lastModifiedBy>Esperanza Esparza Cadena</cp:lastModifiedBy>
  <cp:revision>93</cp:revision>
  <dcterms:created xsi:type="dcterms:W3CDTF">2013-08-25T19:35:44Z</dcterms:created>
  <dcterms:modified xsi:type="dcterms:W3CDTF">2013-09-17T20:32:26Z</dcterms:modified>
</cp:coreProperties>
</file>